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830"/>
  </p:normalViewPr>
  <p:slideViewPr>
    <p:cSldViewPr snapToGrid="0" snapToObjects="1">
      <p:cViewPr varScale="1">
        <p:scale>
          <a:sx n="121" d="100"/>
          <a:sy n="121" d="100"/>
        </p:scale>
        <p:origin x="190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5D77-5439-C148-BECD-ADBEE28BAEA9}" type="datetimeFigureOut">
              <a:rPr lang="en-US" smtClean="0"/>
              <a:t>1/8/20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05234-29F2-E647-956F-B83AB1096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144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5D77-5439-C148-BECD-ADBEE28BAEA9}" type="datetimeFigureOut">
              <a:rPr lang="en-US" smtClean="0"/>
              <a:t>1/8/20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05234-29F2-E647-956F-B83AB1096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993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5D77-5439-C148-BECD-ADBEE28BAEA9}" type="datetimeFigureOut">
              <a:rPr lang="en-US" smtClean="0"/>
              <a:t>1/8/20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05234-29F2-E647-956F-B83AB1096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962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5D77-5439-C148-BECD-ADBEE28BAEA9}" type="datetimeFigureOut">
              <a:rPr lang="en-US" smtClean="0"/>
              <a:t>1/8/20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05234-29F2-E647-956F-B83AB1096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985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5D77-5439-C148-BECD-ADBEE28BAEA9}" type="datetimeFigureOut">
              <a:rPr lang="en-US" smtClean="0"/>
              <a:t>1/8/20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05234-29F2-E647-956F-B83AB1096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304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5D77-5439-C148-BECD-ADBEE28BAEA9}" type="datetimeFigureOut">
              <a:rPr lang="en-US" smtClean="0"/>
              <a:t>1/8/20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05234-29F2-E647-956F-B83AB1096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562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5D77-5439-C148-BECD-ADBEE28BAEA9}" type="datetimeFigureOut">
              <a:rPr lang="en-US" smtClean="0"/>
              <a:t>1/8/20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05234-29F2-E647-956F-B83AB1096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623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5D77-5439-C148-BECD-ADBEE28BAEA9}" type="datetimeFigureOut">
              <a:rPr lang="en-US" smtClean="0"/>
              <a:t>1/8/20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05234-29F2-E647-956F-B83AB1096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431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5D77-5439-C148-BECD-ADBEE28BAEA9}" type="datetimeFigureOut">
              <a:rPr lang="en-US" smtClean="0"/>
              <a:t>1/8/20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05234-29F2-E647-956F-B83AB1096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005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5D77-5439-C148-BECD-ADBEE28BAEA9}" type="datetimeFigureOut">
              <a:rPr lang="en-US" smtClean="0"/>
              <a:t>1/8/20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05234-29F2-E647-956F-B83AB1096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969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5D77-5439-C148-BECD-ADBEE28BAEA9}" type="datetimeFigureOut">
              <a:rPr lang="en-US" smtClean="0"/>
              <a:t>1/8/20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05234-29F2-E647-956F-B83AB1096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718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4E5D77-5439-C148-BECD-ADBEE28BAEA9}" type="datetimeFigureOut">
              <a:rPr lang="en-US" smtClean="0"/>
              <a:t>1/8/20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905234-29F2-E647-956F-B83AB1096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936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5B12BA0-13F2-D344-B061-7ECBA735A2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0921" y="81597"/>
            <a:ext cx="8582157" cy="1325563"/>
          </a:xfrm>
        </p:spPr>
        <p:txBody>
          <a:bodyPr/>
          <a:lstStyle/>
          <a:p>
            <a:r>
              <a:rPr lang="en-US" dirty="0">
                <a:latin typeface="+mn-lt"/>
              </a:rPr>
              <a:t>Draft Timeline for Selection Process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8FDDB164-994B-D446-8145-CD422F78239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4549476"/>
              </p:ext>
            </p:extLst>
          </p:nvPr>
        </p:nvGraphicFramePr>
        <p:xfrm>
          <a:off x="280921" y="1098067"/>
          <a:ext cx="8373682" cy="3134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45690">
                  <a:extLst>
                    <a:ext uri="{9D8B030D-6E8A-4147-A177-3AD203B41FA5}">
                      <a16:colId xmlns:a16="http://schemas.microsoft.com/office/drawing/2014/main" val="397419664"/>
                    </a:ext>
                  </a:extLst>
                </a:gridCol>
                <a:gridCol w="2627992">
                  <a:extLst>
                    <a:ext uri="{9D8B030D-6E8A-4147-A177-3AD203B41FA5}">
                      <a16:colId xmlns:a16="http://schemas.microsoft.com/office/drawing/2014/main" val="190153651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Action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Proposed Timing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0833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First meeting to discuss poll results and select candidate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 January 2020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55555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Document deadline for Council meeting (placeholder motion possible)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13 January 2019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08287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Second meeting to discuss poll results and select candidate, if needed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 January 2020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84083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Last possible day for the SSC to deliver name to Council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20 January 2020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12520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Council vote on SSC selection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23 January 2020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50943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Deadline for Council to nominate candidate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31 January 2020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21529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77026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</TotalTime>
  <Words>79</Words>
  <Application>Microsoft Macintosh PowerPoint</Application>
  <PresentationFormat>On-screen Show (4:3)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Draft Timeline for Selection Process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Draft timeline</dc:title>
  <dc:creator>Marika Konings</dc:creator>
  <cp:lastModifiedBy>Emily Barabas</cp:lastModifiedBy>
  <cp:revision>7</cp:revision>
  <dcterms:created xsi:type="dcterms:W3CDTF">2019-11-06T21:18:20Z</dcterms:created>
  <dcterms:modified xsi:type="dcterms:W3CDTF">2020-01-08T12:03:30Z</dcterms:modified>
</cp:coreProperties>
</file>