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7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D80316-AAAA-477A-9D1A-F08DA4590332}">
  <a:tblStyle styleId="{5AD80316-AAAA-477A-9D1A-F08DA45903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6"/>
  </p:normalViewPr>
  <p:slideViewPr>
    <p:cSldViewPr snapToGrid="0">
      <p:cViewPr>
        <p:scale>
          <a:sx n="102" d="100"/>
          <a:sy n="102" d="100"/>
        </p:scale>
        <p:origin x="952" y="184"/>
      </p:cViewPr>
      <p:guideLst>
        <p:guide orient="horz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2bda1859471_0_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2bda1859471_0_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g2bda1859471_0_8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hyperlink" Target="http://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7" Type="http://schemas.openxmlformats.org/officeDocument/2006/relationships/hyperlink" Target="http://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15.png"/><Relationship Id="rId16" Type="http://schemas.openxmlformats.org/officeDocument/2006/relationships/image" Target="../media/image20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5" Type="http://schemas.openxmlformats.org/officeDocument/2006/relationships/hyperlink" Target="http://youtube.com/user/ICANNnews" TargetMode="External"/><Relationship Id="rId10" Type="http://schemas.openxmlformats.org/officeDocument/2006/relationships/hyperlink" Target="http://twitter.com/icann" TargetMode="External"/><Relationship Id="rId19" Type="http://schemas.openxmlformats.org/officeDocument/2006/relationships/image" Target="../media/image21.png"/><Relationship Id="rId4" Type="http://schemas.openxmlformats.org/officeDocument/2006/relationships/hyperlink" Target="http://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19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"/>
          <p:cNvSpPr txBox="1"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body" idx="1"/>
          </p:nvPr>
        </p:nvSpPr>
        <p:spPr>
          <a:xfrm>
            <a:off x="812800" y="1470213"/>
            <a:ext cx="10543117" cy="457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9087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908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2 White">
  <p:cSld name="Cover 2 Whit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"/>
          <p:cNvSpPr txBox="1">
            <a:spLocks noGrp="1"/>
          </p:cNvSpPr>
          <p:nvPr>
            <p:ph type="title"/>
          </p:nvPr>
        </p:nvSpPr>
        <p:spPr>
          <a:xfrm>
            <a:off x="2228479" y="2020824"/>
            <a:ext cx="9299448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12"/>
          <p:cNvSpPr txBox="1">
            <a:spLocks noGrp="1"/>
          </p:cNvSpPr>
          <p:nvPr>
            <p:ph type="body" idx="1"/>
          </p:nvPr>
        </p:nvSpPr>
        <p:spPr>
          <a:xfrm>
            <a:off x="2228479" y="4617720"/>
            <a:ext cx="9299448" cy="57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12"/>
          <p:cNvSpPr txBox="1">
            <a:spLocks noGrp="1"/>
          </p:cNvSpPr>
          <p:nvPr>
            <p:ph type="body" idx="2"/>
          </p:nvPr>
        </p:nvSpPr>
        <p:spPr>
          <a:xfrm>
            <a:off x="2228479" y="5199656"/>
            <a:ext cx="9299448" cy="39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12"/>
          <p:cNvSpPr txBox="1">
            <a:spLocks noGrp="1"/>
          </p:cNvSpPr>
          <p:nvPr>
            <p:ph type="body" idx="3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4" name="Google Shape;14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6395" y="4874480"/>
            <a:ext cx="1189829" cy="95186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2"/>
          <p:cNvSpPr/>
          <p:nvPr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" name="Google Shape;146;p12"/>
          <p:cNvCxnSpPr/>
          <p:nvPr/>
        </p:nvCxnSpPr>
        <p:spPr>
          <a:xfrm rot="10800000">
            <a:off x="0" y="6124669"/>
            <a:ext cx="1793872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" name="Google Shape;147;p12"/>
          <p:cNvCxnSpPr/>
          <p:nvPr/>
        </p:nvCxnSpPr>
        <p:spPr>
          <a:xfrm rot="10800000">
            <a:off x="1892734" y="6124511"/>
            <a:ext cx="9720781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8" name="Google Shape;148;p12"/>
          <p:cNvSpPr/>
          <p:nvPr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2"/>
          <p:cNvSpPr/>
          <p:nvPr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" name="Google Shape;150;p12"/>
          <p:cNvCxnSpPr/>
          <p:nvPr/>
        </p:nvCxnSpPr>
        <p:spPr>
          <a:xfrm rot="10800000">
            <a:off x="1849172" y="3552825"/>
            <a:ext cx="0" cy="2529959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1" name="Google Shape;151;p12"/>
          <p:cNvSpPr/>
          <p:nvPr/>
        </p:nvSpPr>
        <p:spPr>
          <a:xfrm rot="-5400000">
            <a:off x="1847726" y="3495590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Google Shape;152;p12"/>
          <p:cNvCxnSpPr/>
          <p:nvPr/>
        </p:nvCxnSpPr>
        <p:spPr>
          <a:xfrm rot="10800000">
            <a:off x="1899083" y="3494144"/>
            <a:ext cx="9714432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3" name="Google Shape;153;p12"/>
          <p:cNvSpPr txBox="1">
            <a:spLocks noGrp="1"/>
          </p:cNvSpPr>
          <p:nvPr>
            <p:ph type="body" idx="4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-Width Photo">
  <p:cSld name="Full-Width Photo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"/>
          <p:cNvSpPr>
            <a:spLocks noGrp="1"/>
          </p:cNvSpPr>
          <p:nvPr>
            <p:ph type="pic" idx="2"/>
          </p:nvPr>
        </p:nvSpPr>
        <p:spPr>
          <a:xfrm>
            <a:off x="0" y="616645"/>
            <a:ext cx="12192000" cy="5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59" name="Google Shape;159;p14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0" name="Google Shape;160;p14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1" name="Google Shape;16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4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(No Header/Footer)">
  <p:cSld name="Blank (No Header/Footer)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"/>
          <p:cNvSpPr txBox="1">
            <a:spLocks noGrp="1"/>
          </p:cNvSpPr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65" name="Google Shape;16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5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half page image">
  <p:cSld name="Title half page imag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"/>
          <p:cNvSpPr/>
          <p:nvPr/>
        </p:nvSpPr>
        <p:spPr>
          <a:xfrm>
            <a:off x="0" y="6329943"/>
            <a:ext cx="12192000" cy="5280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16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0" name="Google Shape;170;p16"/>
          <p:cNvSpPr>
            <a:spLocks noGrp="1"/>
          </p:cNvSpPr>
          <p:nvPr>
            <p:ph type="pic" idx="2"/>
          </p:nvPr>
        </p:nvSpPr>
        <p:spPr>
          <a:xfrm>
            <a:off x="8965" y="614512"/>
            <a:ext cx="4655184" cy="5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1" name="Google Shape;1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6"/>
          <p:cNvSpPr txBox="1">
            <a:spLocks noGrp="1"/>
          </p:cNvSpPr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73" name="Google Shape;173;p16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4" name="Google Shape;174;p16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Background 1">
  <p:cSld name="Alternate Background 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7"/>
          <p:cNvPicPr preferRelativeResize="0"/>
          <p:nvPr/>
        </p:nvPicPr>
        <p:blipFill rotWithShape="1">
          <a:blip r:embed="rId2">
            <a:alphaModFix/>
          </a:blip>
          <a:srcRect t="10075" b="8780"/>
          <a:stretch/>
        </p:blipFill>
        <p:spPr>
          <a:xfrm>
            <a:off x="0" y="683491"/>
            <a:ext cx="12192000" cy="5564909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7"/>
          <p:cNvSpPr/>
          <p:nvPr/>
        </p:nvSpPr>
        <p:spPr>
          <a:xfrm>
            <a:off x="0" y="790814"/>
            <a:ext cx="12192000" cy="5346700"/>
          </a:xfrm>
          <a:prstGeom prst="rect">
            <a:avLst/>
          </a:prstGeom>
          <a:gradFill>
            <a:gsLst>
              <a:gs pos="0">
                <a:srgbClr val="FFFFFF">
                  <a:alpha val="74901"/>
                </a:srgbClr>
              </a:gs>
              <a:gs pos="24000">
                <a:srgbClr val="CCE8F8">
                  <a:alpha val="44705"/>
                </a:srgbClr>
              </a:gs>
              <a:gs pos="69000">
                <a:srgbClr val="CCE8F8">
                  <a:alpha val="61960"/>
                </a:srgbClr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7"/>
          <p:cNvSpPr txBox="1">
            <a:spLocks noGrp="1"/>
          </p:cNvSpPr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Background 2">
  <p:cSld name="Alternate Background 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8"/>
          <p:cNvPicPr preferRelativeResize="0"/>
          <p:nvPr/>
        </p:nvPicPr>
        <p:blipFill rotWithShape="1">
          <a:blip r:embed="rId2">
            <a:alphaModFix/>
          </a:blip>
          <a:srcRect t="8972" b="7825"/>
          <a:stretch/>
        </p:blipFill>
        <p:spPr>
          <a:xfrm>
            <a:off x="0" y="654425"/>
            <a:ext cx="12192000" cy="562086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8"/>
          <p:cNvSpPr txBox="1">
            <a:spLocks noGrp="1"/>
          </p:cNvSpPr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Background 3">
  <p:cSld name="Alternate Background 3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3037"/>
            <a:ext cx="12192000" cy="56968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19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5" name="Google Shape;185;p19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6" name="Google Shape;186;p19"/>
          <p:cNvSpPr txBox="1">
            <a:spLocks noGrp="1"/>
          </p:cNvSpPr>
          <p:nvPr>
            <p:ph type="title"/>
          </p:nvPr>
        </p:nvSpPr>
        <p:spPr>
          <a:xfrm>
            <a:off x="420624" y="48278"/>
            <a:ext cx="10208224" cy="43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7" name="Google Shape;187;p19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.2">
  <p:cSld name="Agenda 1.2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21638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0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94" name="Google Shape;194;p20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5" name="Google Shape;195;p20"/>
          <p:cNvCxnSpPr/>
          <p:nvPr/>
        </p:nvCxnSpPr>
        <p:spPr>
          <a:xfrm rot="10800000">
            <a:off x="616656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6" name="Google Shape;196;p20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7" name="Google Shape;197;p20"/>
          <p:cNvCxnSpPr>
            <a:endCxn id="198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8" name="Google Shape;198;p20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9" name="Google Shape;199;p20"/>
          <p:cNvCxnSpPr/>
          <p:nvPr/>
        </p:nvCxnSpPr>
        <p:spPr>
          <a:xfrm rot="10800000">
            <a:off x="616656" y="2673528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0" name="Google Shape;200;p20"/>
          <p:cNvSpPr txBox="1">
            <a:spLocks noGrp="1"/>
          </p:cNvSpPr>
          <p:nvPr>
            <p:ph type="body" idx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Google Shape;201;p20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0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0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Divider 3">
  <p:cSld name="Agenda Divider 3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725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2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5" name="Google Shape;215;p22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6" name="Google Shape;216;p22"/>
          <p:cNvSpPr txBox="1">
            <a:spLocks noGrp="1"/>
          </p:cNvSpPr>
          <p:nvPr>
            <p:ph type="body" idx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7" name="Google Shape;217;p22"/>
          <p:cNvSpPr txBox="1">
            <a:spLocks noGrp="1"/>
          </p:cNvSpPr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18" name="Google Shape;21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1">
  <p:cSld name="Presenters Divider 1.1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3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483281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23" name="Google Shape;22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3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6" name="Google Shape;226;p23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7" name="Google Shape;227;p23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8" name="Google Shape;228;p23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9" name="Google Shape;229;p2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0" name="Google Shape;230;p23"/>
          <p:cNvCxnSpPr/>
          <p:nvPr/>
        </p:nvCxnSpPr>
        <p:spPr>
          <a:xfrm rot="10800000">
            <a:off x="616656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1" name="Google Shape;231;p23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" name="Google Shape;232;p2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3" name="Google Shape;233;p23"/>
          <p:cNvSpPr>
            <a:spLocks noGrp="1"/>
          </p:cNvSpPr>
          <p:nvPr>
            <p:ph type="pic" idx="2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4" name="Google Shape;234;p23"/>
          <p:cNvSpPr>
            <a:spLocks noGrp="1"/>
          </p:cNvSpPr>
          <p:nvPr>
            <p:ph type="pic" idx="3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Google Shape;235;p23"/>
          <p:cNvSpPr txBox="1">
            <a:spLocks noGrp="1"/>
          </p:cNvSpPr>
          <p:nvPr>
            <p:ph type="body" idx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6" name="Google Shape;236;p23"/>
          <p:cNvSpPr txBox="1">
            <a:spLocks noGrp="1"/>
          </p:cNvSpPr>
          <p:nvPr>
            <p:ph type="body" idx="4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23"/>
          <p:cNvSpPr txBox="1">
            <a:spLocks noGrp="1"/>
          </p:cNvSpPr>
          <p:nvPr>
            <p:ph type="body" idx="5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8" name="Google Shape;238;p23"/>
          <p:cNvSpPr txBox="1">
            <a:spLocks noGrp="1"/>
          </p:cNvSpPr>
          <p:nvPr>
            <p:ph type="body" idx="6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9" name="Google Shape;239;p23"/>
          <p:cNvSpPr>
            <a:spLocks noGrp="1"/>
          </p:cNvSpPr>
          <p:nvPr>
            <p:ph type="pic" idx="7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23"/>
          <p:cNvSpPr txBox="1">
            <a:spLocks noGrp="1"/>
          </p:cNvSpPr>
          <p:nvPr>
            <p:ph type="body" idx="8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Google Shape;241;p23"/>
          <p:cNvSpPr txBox="1">
            <a:spLocks noGrp="1"/>
          </p:cNvSpPr>
          <p:nvPr>
            <p:ph type="body" idx="9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.3">
  <p:cSld name="Agenda 1.3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Google Shape;41;p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" name="Google Shape;42;p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" name="Google Shape;4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4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46" name="Google Shape;46;p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" name="Google Shape;47;p4"/>
          <p:cNvCxnSpPr/>
          <p:nvPr/>
        </p:nvCxnSpPr>
        <p:spPr>
          <a:xfrm rot="10800000">
            <a:off x="616656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" name="Google Shape;48;p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" name="Google Shape;49;p4"/>
          <p:cNvCxnSpPr>
            <a:endCxn id="50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4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" name="Google Shape;51;p4"/>
          <p:cNvCxnSpPr/>
          <p:nvPr/>
        </p:nvCxnSpPr>
        <p:spPr>
          <a:xfrm rot="10800000">
            <a:off x="616656" y="2673528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4"/>
          <p:cNvSpPr txBox="1">
            <a:spLocks noGrp="1"/>
          </p:cNvSpPr>
          <p:nvPr>
            <p:ph type="body" idx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2">
  <p:cSld name="Presenters Divider 1.2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414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4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45" name="Google Shape;24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4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24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8" name="Google Shape;248;p24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9" name="Google Shape;249;p24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0" name="Google Shape;250;p24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1" name="Google Shape;251;p2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2" name="Google Shape;252;p24"/>
          <p:cNvCxnSpPr/>
          <p:nvPr/>
        </p:nvCxnSpPr>
        <p:spPr>
          <a:xfrm rot="10800000">
            <a:off x="616656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3" name="Google Shape;253;p24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4" name="Google Shape;254;p2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5" name="Google Shape;255;p24"/>
          <p:cNvSpPr>
            <a:spLocks noGrp="1"/>
          </p:cNvSpPr>
          <p:nvPr>
            <p:ph type="pic" idx="2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6" name="Google Shape;256;p24"/>
          <p:cNvSpPr>
            <a:spLocks noGrp="1"/>
          </p:cNvSpPr>
          <p:nvPr>
            <p:ph type="pic" idx="3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7" name="Google Shape;257;p24"/>
          <p:cNvSpPr txBox="1">
            <a:spLocks noGrp="1"/>
          </p:cNvSpPr>
          <p:nvPr>
            <p:ph type="body" idx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8" name="Google Shape;258;p24"/>
          <p:cNvSpPr txBox="1">
            <a:spLocks noGrp="1"/>
          </p:cNvSpPr>
          <p:nvPr>
            <p:ph type="body" idx="4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9" name="Google Shape;259;p24"/>
          <p:cNvSpPr txBox="1">
            <a:spLocks noGrp="1"/>
          </p:cNvSpPr>
          <p:nvPr>
            <p:ph type="body" idx="5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0" name="Google Shape;260;p24"/>
          <p:cNvSpPr txBox="1">
            <a:spLocks noGrp="1"/>
          </p:cNvSpPr>
          <p:nvPr>
            <p:ph type="body" idx="6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1" name="Google Shape;261;p24"/>
          <p:cNvSpPr>
            <a:spLocks noGrp="1"/>
          </p:cNvSpPr>
          <p:nvPr>
            <p:ph type="pic" idx="7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body" idx="8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3" name="Google Shape;263;p24"/>
          <p:cNvSpPr txBox="1">
            <a:spLocks noGrp="1"/>
          </p:cNvSpPr>
          <p:nvPr>
            <p:ph type="body" idx="9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3">
  <p:cSld name="Presenters Divider 1.3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5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67" name="Google Shape;26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5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5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0" name="Google Shape;270;p25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1" name="Google Shape;271;p25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2" name="Google Shape;272;p25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3" name="Google Shape;273;p2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4" name="Google Shape;274;p25"/>
          <p:cNvCxnSpPr/>
          <p:nvPr/>
        </p:nvCxnSpPr>
        <p:spPr>
          <a:xfrm rot="10800000">
            <a:off x="616656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5" name="Google Shape;275;p25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6" name="Google Shape;276;p2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7" name="Google Shape;277;p25"/>
          <p:cNvSpPr>
            <a:spLocks noGrp="1"/>
          </p:cNvSpPr>
          <p:nvPr>
            <p:ph type="pic" idx="2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Google Shape;278;p25"/>
          <p:cNvSpPr>
            <a:spLocks noGrp="1"/>
          </p:cNvSpPr>
          <p:nvPr>
            <p:ph type="pic" idx="3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25"/>
          <p:cNvSpPr txBox="1">
            <a:spLocks noGrp="1"/>
          </p:cNvSpPr>
          <p:nvPr>
            <p:ph type="body" idx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0" name="Google Shape;280;p25"/>
          <p:cNvSpPr txBox="1">
            <a:spLocks noGrp="1"/>
          </p:cNvSpPr>
          <p:nvPr>
            <p:ph type="body" idx="4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1" name="Google Shape;281;p25"/>
          <p:cNvSpPr txBox="1">
            <a:spLocks noGrp="1"/>
          </p:cNvSpPr>
          <p:nvPr>
            <p:ph type="body" idx="5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Google Shape;282;p25"/>
          <p:cNvSpPr txBox="1">
            <a:spLocks noGrp="1"/>
          </p:cNvSpPr>
          <p:nvPr>
            <p:ph type="body" idx="6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Google Shape;283;p25"/>
          <p:cNvSpPr>
            <a:spLocks noGrp="1"/>
          </p:cNvSpPr>
          <p:nvPr>
            <p:ph type="pic" idx="7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4" name="Google Shape;284;p25"/>
          <p:cNvSpPr txBox="1">
            <a:spLocks noGrp="1"/>
          </p:cNvSpPr>
          <p:nvPr>
            <p:ph type="body" idx="8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25"/>
          <p:cNvSpPr txBox="1">
            <a:spLocks noGrp="1"/>
          </p:cNvSpPr>
          <p:nvPr>
            <p:ph type="body" idx="9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4">
  <p:cSld name="Presenters Divider 1.4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6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89" name="Google Shape;289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6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6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2" name="Google Shape;292;p26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3" name="Google Shape;293;p26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4" name="Google Shape;294;p26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p2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6" name="Google Shape;296;p26"/>
          <p:cNvCxnSpPr/>
          <p:nvPr/>
        </p:nvCxnSpPr>
        <p:spPr>
          <a:xfrm rot="10800000">
            <a:off x="616656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7" name="Google Shape;297;p26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8" name="Google Shape;298;p2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9" name="Google Shape;299;p26"/>
          <p:cNvSpPr>
            <a:spLocks noGrp="1"/>
          </p:cNvSpPr>
          <p:nvPr>
            <p:ph type="pic" idx="2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0" name="Google Shape;300;p26"/>
          <p:cNvSpPr>
            <a:spLocks noGrp="1"/>
          </p:cNvSpPr>
          <p:nvPr>
            <p:ph type="pic" idx="3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1" name="Google Shape;301;p26"/>
          <p:cNvSpPr txBox="1">
            <a:spLocks noGrp="1"/>
          </p:cNvSpPr>
          <p:nvPr>
            <p:ph type="body" idx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2" name="Google Shape;302;p26"/>
          <p:cNvSpPr txBox="1">
            <a:spLocks noGrp="1"/>
          </p:cNvSpPr>
          <p:nvPr>
            <p:ph type="body" idx="4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3" name="Google Shape;303;p26"/>
          <p:cNvSpPr txBox="1">
            <a:spLocks noGrp="1"/>
          </p:cNvSpPr>
          <p:nvPr>
            <p:ph type="body" idx="5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4" name="Google Shape;304;p26"/>
          <p:cNvSpPr txBox="1">
            <a:spLocks noGrp="1"/>
          </p:cNvSpPr>
          <p:nvPr>
            <p:ph type="body" idx="6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5" name="Google Shape;305;p26"/>
          <p:cNvSpPr>
            <a:spLocks noGrp="1"/>
          </p:cNvSpPr>
          <p:nvPr>
            <p:ph type="pic" idx="7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6" name="Google Shape;306;p26"/>
          <p:cNvSpPr txBox="1">
            <a:spLocks noGrp="1"/>
          </p:cNvSpPr>
          <p:nvPr>
            <p:ph type="body" idx="8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7" name="Google Shape;307;p26"/>
          <p:cNvSpPr txBox="1">
            <a:spLocks noGrp="1"/>
          </p:cNvSpPr>
          <p:nvPr>
            <p:ph type="body" idx="9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 1.5">
  <p:cSld name="Presenters Divider  1.5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7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11" name="Google Shape;31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7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7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" name="Google Shape;314;p27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5" name="Google Shape;315;p27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6" name="Google Shape;316;p27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7" name="Google Shape;317;p2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8" name="Google Shape;318;p27"/>
          <p:cNvCxnSpPr/>
          <p:nvPr/>
        </p:nvCxnSpPr>
        <p:spPr>
          <a:xfrm rot="10800000">
            <a:off x="616656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9" name="Google Shape;319;p27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0" name="Google Shape;320;p2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1" name="Google Shape;321;p27"/>
          <p:cNvSpPr>
            <a:spLocks noGrp="1"/>
          </p:cNvSpPr>
          <p:nvPr>
            <p:ph type="pic" idx="2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2" name="Google Shape;322;p27"/>
          <p:cNvSpPr>
            <a:spLocks noGrp="1"/>
          </p:cNvSpPr>
          <p:nvPr>
            <p:ph type="pic" idx="3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3" name="Google Shape;323;p27"/>
          <p:cNvSpPr txBox="1">
            <a:spLocks noGrp="1"/>
          </p:cNvSpPr>
          <p:nvPr>
            <p:ph type="body" idx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4" name="Google Shape;324;p27"/>
          <p:cNvSpPr txBox="1">
            <a:spLocks noGrp="1"/>
          </p:cNvSpPr>
          <p:nvPr>
            <p:ph type="body" idx="4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5" name="Google Shape;325;p27"/>
          <p:cNvSpPr txBox="1">
            <a:spLocks noGrp="1"/>
          </p:cNvSpPr>
          <p:nvPr>
            <p:ph type="body" idx="5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6" name="Google Shape;326;p27"/>
          <p:cNvSpPr txBox="1">
            <a:spLocks noGrp="1"/>
          </p:cNvSpPr>
          <p:nvPr>
            <p:ph type="body" idx="6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7" name="Google Shape;327;p27"/>
          <p:cNvSpPr>
            <a:spLocks noGrp="1"/>
          </p:cNvSpPr>
          <p:nvPr>
            <p:ph type="pic" idx="7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8" name="Google Shape;328;p27"/>
          <p:cNvSpPr txBox="1">
            <a:spLocks noGrp="1"/>
          </p:cNvSpPr>
          <p:nvPr>
            <p:ph type="body" idx="8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9" name="Google Shape;329;p27"/>
          <p:cNvSpPr txBox="1">
            <a:spLocks noGrp="1"/>
          </p:cNvSpPr>
          <p:nvPr>
            <p:ph type="body" idx="9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6">
  <p:cSld name="Presenters Divider 1.6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8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33" name="Google Shape;33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8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8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6" name="Google Shape;336;p28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7" name="Google Shape;337;p28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8" name="Google Shape;338;p28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9" name="Google Shape;339;p2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0" name="Google Shape;340;p28"/>
          <p:cNvCxnSpPr/>
          <p:nvPr/>
        </p:nvCxnSpPr>
        <p:spPr>
          <a:xfrm rot="10800000">
            <a:off x="616656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1" name="Google Shape;341;p28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2" name="Google Shape;342;p2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3" name="Google Shape;343;p28"/>
          <p:cNvSpPr>
            <a:spLocks noGrp="1"/>
          </p:cNvSpPr>
          <p:nvPr>
            <p:ph type="pic" idx="2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4" name="Google Shape;344;p28"/>
          <p:cNvSpPr>
            <a:spLocks noGrp="1"/>
          </p:cNvSpPr>
          <p:nvPr>
            <p:ph type="pic" idx="3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5" name="Google Shape;345;p28"/>
          <p:cNvSpPr txBox="1">
            <a:spLocks noGrp="1"/>
          </p:cNvSpPr>
          <p:nvPr>
            <p:ph type="body" idx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6" name="Google Shape;346;p28"/>
          <p:cNvSpPr txBox="1">
            <a:spLocks noGrp="1"/>
          </p:cNvSpPr>
          <p:nvPr>
            <p:ph type="body" idx="4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7" name="Google Shape;347;p28"/>
          <p:cNvSpPr txBox="1">
            <a:spLocks noGrp="1"/>
          </p:cNvSpPr>
          <p:nvPr>
            <p:ph type="body" idx="5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8" name="Google Shape;348;p28"/>
          <p:cNvSpPr txBox="1">
            <a:spLocks noGrp="1"/>
          </p:cNvSpPr>
          <p:nvPr>
            <p:ph type="body" idx="6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9" name="Google Shape;349;p28"/>
          <p:cNvSpPr>
            <a:spLocks noGrp="1"/>
          </p:cNvSpPr>
          <p:nvPr>
            <p:ph type="pic" idx="7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0" name="Google Shape;350;p28"/>
          <p:cNvSpPr txBox="1">
            <a:spLocks noGrp="1"/>
          </p:cNvSpPr>
          <p:nvPr>
            <p:ph type="body" idx="8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1" name="Google Shape;351;p28"/>
          <p:cNvSpPr txBox="1">
            <a:spLocks noGrp="1"/>
          </p:cNvSpPr>
          <p:nvPr>
            <p:ph type="body" idx="9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7">
  <p:cSld name="Presenters Divider 1.7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9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55" name="Google Shape;35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9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9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8" name="Google Shape;358;p29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9" name="Google Shape;359;p29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0" name="Google Shape;360;p29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1" name="Google Shape;361;p2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2" name="Google Shape;362;p29"/>
          <p:cNvCxnSpPr/>
          <p:nvPr/>
        </p:nvCxnSpPr>
        <p:spPr>
          <a:xfrm rot="10800000">
            <a:off x="616656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3" name="Google Shape;363;p29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4" name="Google Shape;364;p29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5" name="Google Shape;365;p29"/>
          <p:cNvSpPr>
            <a:spLocks noGrp="1"/>
          </p:cNvSpPr>
          <p:nvPr>
            <p:ph type="pic" idx="2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6" name="Google Shape;366;p29"/>
          <p:cNvSpPr>
            <a:spLocks noGrp="1"/>
          </p:cNvSpPr>
          <p:nvPr>
            <p:ph type="pic" idx="3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7" name="Google Shape;367;p29"/>
          <p:cNvSpPr txBox="1">
            <a:spLocks noGrp="1"/>
          </p:cNvSpPr>
          <p:nvPr>
            <p:ph type="body" idx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8" name="Google Shape;368;p29"/>
          <p:cNvSpPr txBox="1">
            <a:spLocks noGrp="1"/>
          </p:cNvSpPr>
          <p:nvPr>
            <p:ph type="body" idx="4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9" name="Google Shape;369;p29"/>
          <p:cNvSpPr txBox="1">
            <a:spLocks noGrp="1"/>
          </p:cNvSpPr>
          <p:nvPr>
            <p:ph type="body" idx="5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0" name="Google Shape;370;p29"/>
          <p:cNvSpPr txBox="1">
            <a:spLocks noGrp="1"/>
          </p:cNvSpPr>
          <p:nvPr>
            <p:ph type="body" idx="6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1" name="Google Shape;371;p29"/>
          <p:cNvSpPr>
            <a:spLocks noGrp="1"/>
          </p:cNvSpPr>
          <p:nvPr>
            <p:ph type="pic" idx="7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2" name="Google Shape;372;p29"/>
          <p:cNvSpPr txBox="1">
            <a:spLocks noGrp="1"/>
          </p:cNvSpPr>
          <p:nvPr>
            <p:ph type="body" idx="8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3" name="Google Shape;373;p29"/>
          <p:cNvSpPr txBox="1">
            <a:spLocks noGrp="1"/>
          </p:cNvSpPr>
          <p:nvPr>
            <p:ph type="body" idx="9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8">
  <p:cSld name="Presenters Divider 1.8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0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77" name="Google Shape;37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30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0" name="Google Shape;380;p30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1" name="Google Shape;381;p30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2" name="Google Shape;382;p30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3" name="Google Shape;383;p30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4" name="Google Shape;384;p30"/>
          <p:cNvCxnSpPr/>
          <p:nvPr/>
        </p:nvCxnSpPr>
        <p:spPr>
          <a:xfrm rot="10800000">
            <a:off x="616656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5" name="Google Shape;385;p30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6" name="Google Shape;386;p30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7" name="Google Shape;387;p30"/>
          <p:cNvSpPr>
            <a:spLocks noGrp="1"/>
          </p:cNvSpPr>
          <p:nvPr>
            <p:ph type="pic" idx="2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8" name="Google Shape;388;p30"/>
          <p:cNvSpPr>
            <a:spLocks noGrp="1"/>
          </p:cNvSpPr>
          <p:nvPr>
            <p:ph type="pic" idx="3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9" name="Google Shape;389;p30"/>
          <p:cNvSpPr txBox="1">
            <a:spLocks noGrp="1"/>
          </p:cNvSpPr>
          <p:nvPr>
            <p:ph type="body" idx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0" name="Google Shape;390;p30"/>
          <p:cNvSpPr txBox="1">
            <a:spLocks noGrp="1"/>
          </p:cNvSpPr>
          <p:nvPr>
            <p:ph type="body" idx="4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1" name="Google Shape;391;p30"/>
          <p:cNvSpPr txBox="1">
            <a:spLocks noGrp="1"/>
          </p:cNvSpPr>
          <p:nvPr>
            <p:ph type="body" idx="5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2" name="Google Shape;392;p30"/>
          <p:cNvSpPr txBox="1">
            <a:spLocks noGrp="1"/>
          </p:cNvSpPr>
          <p:nvPr>
            <p:ph type="body" idx="6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3" name="Google Shape;393;p30"/>
          <p:cNvSpPr>
            <a:spLocks noGrp="1"/>
          </p:cNvSpPr>
          <p:nvPr>
            <p:ph type="pic" idx="7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4" name="Google Shape;394;p30"/>
          <p:cNvSpPr txBox="1">
            <a:spLocks noGrp="1"/>
          </p:cNvSpPr>
          <p:nvPr>
            <p:ph type="body" idx="8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5" name="Google Shape;395;p30"/>
          <p:cNvSpPr txBox="1">
            <a:spLocks noGrp="1"/>
          </p:cNvSpPr>
          <p:nvPr>
            <p:ph type="body" idx="9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1">
  <p:cSld name="Presenters Divider 2.1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31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9" name="Google Shape;399;p31"/>
          <p:cNvCxnSpPr/>
          <p:nvPr/>
        </p:nvCxnSpPr>
        <p:spPr>
          <a:xfrm rot="10800000">
            <a:off x="616656" y="187566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0" name="Google Shape;400;p31"/>
          <p:cNvSpPr>
            <a:spLocks noGrp="1"/>
          </p:cNvSpPr>
          <p:nvPr>
            <p:ph type="pic" idx="2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1" name="Google Shape;401;p31"/>
          <p:cNvSpPr>
            <a:spLocks noGrp="1"/>
          </p:cNvSpPr>
          <p:nvPr>
            <p:ph type="pic" idx="3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2" name="Google Shape;402;p31"/>
          <p:cNvSpPr txBox="1">
            <a:spLocks noGrp="1"/>
          </p:cNvSpPr>
          <p:nvPr>
            <p:ph type="body" idx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3" name="Google Shape;403;p31"/>
          <p:cNvSpPr txBox="1">
            <a:spLocks noGrp="1"/>
          </p:cNvSpPr>
          <p:nvPr>
            <p:ph type="body" idx="4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4" name="Google Shape;404;p31"/>
          <p:cNvSpPr txBox="1">
            <a:spLocks noGrp="1"/>
          </p:cNvSpPr>
          <p:nvPr>
            <p:ph type="body" idx="5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5" name="Google Shape;405;p31"/>
          <p:cNvSpPr txBox="1">
            <a:spLocks noGrp="1"/>
          </p:cNvSpPr>
          <p:nvPr>
            <p:ph type="body" idx="6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6" name="Google Shape;406;p31"/>
          <p:cNvSpPr txBox="1">
            <a:spLocks noGrp="1"/>
          </p:cNvSpPr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7" name="Google Shape;407;p31"/>
          <p:cNvSpPr>
            <a:spLocks noGrp="1"/>
          </p:cNvSpPr>
          <p:nvPr>
            <p:ph type="pic" idx="7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8" name="Google Shape;408;p31"/>
          <p:cNvSpPr txBox="1">
            <a:spLocks noGrp="1"/>
          </p:cNvSpPr>
          <p:nvPr>
            <p:ph type="body" idx="8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9" name="Google Shape;409;p31"/>
          <p:cNvSpPr txBox="1">
            <a:spLocks noGrp="1"/>
          </p:cNvSpPr>
          <p:nvPr>
            <p:ph type="body" idx="9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10" name="Google Shape;41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1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2" name="Google Shape;412;p31"/>
          <p:cNvCxnSpPr>
            <a:endCxn id="398" idx="0"/>
          </p:cNvCxnSpPr>
          <p:nvPr/>
        </p:nvCxnSpPr>
        <p:spPr>
          <a:xfrm rot="10800000">
            <a:off x="557799" y="1936549"/>
            <a:ext cx="0" cy="43422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3" name="Google Shape;413;p3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4" name="Google Shape;414;p31"/>
          <p:cNvCxnSpPr/>
          <p:nvPr/>
        </p:nvCxnSpPr>
        <p:spPr>
          <a:xfrm rot="10800000">
            <a:off x="616656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5" name="Google Shape;415;p3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6" name="Google Shape;416;p31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31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31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2">
  <p:cSld name="Presenters Divider 2.2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413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2"/>
          <p:cNvSpPr txBox="1">
            <a:spLocks noGrp="1"/>
          </p:cNvSpPr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22" name="Google Shape;42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2"/>
          <p:cNvSpPr txBox="1"/>
          <p:nvPr/>
        </p:nvSpPr>
        <p:spPr>
          <a:xfrm>
            <a:off x="11490366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2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5" name="Google Shape;425;p32"/>
          <p:cNvCxnSpPr/>
          <p:nvPr/>
        </p:nvCxnSpPr>
        <p:spPr>
          <a:xfrm rot="10800000">
            <a:off x="616656" y="187566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6" name="Google Shape;426;p32"/>
          <p:cNvSpPr>
            <a:spLocks noGrp="1"/>
          </p:cNvSpPr>
          <p:nvPr>
            <p:ph type="pic" idx="2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7" name="Google Shape;427;p32"/>
          <p:cNvSpPr>
            <a:spLocks noGrp="1"/>
          </p:cNvSpPr>
          <p:nvPr>
            <p:ph type="pic" idx="3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8" name="Google Shape;428;p32"/>
          <p:cNvSpPr txBox="1">
            <a:spLocks noGrp="1"/>
          </p:cNvSpPr>
          <p:nvPr>
            <p:ph type="body" idx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9" name="Google Shape;429;p32"/>
          <p:cNvSpPr txBox="1">
            <a:spLocks noGrp="1"/>
          </p:cNvSpPr>
          <p:nvPr>
            <p:ph type="body" idx="4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0" name="Google Shape;430;p32"/>
          <p:cNvSpPr txBox="1">
            <a:spLocks noGrp="1"/>
          </p:cNvSpPr>
          <p:nvPr>
            <p:ph type="body" idx="5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1" name="Google Shape;431;p32"/>
          <p:cNvSpPr txBox="1">
            <a:spLocks noGrp="1"/>
          </p:cNvSpPr>
          <p:nvPr>
            <p:ph type="body" idx="6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2" name="Google Shape;432;p32"/>
          <p:cNvSpPr>
            <a:spLocks noGrp="1"/>
          </p:cNvSpPr>
          <p:nvPr>
            <p:ph type="pic" idx="7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3" name="Google Shape;433;p32"/>
          <p:cNvSpPr txBox="1">
            <a:spLocks noGrp="1"/>
          </p:cNvSpPr>
          <p:nvPr>
            <p:ph type="body" idx="8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4" name="Google Shape;434;p32"/>
          <p:cNvSpPr txBox="1">
            <a:spLocks noGrp="1"/>
          </p:cNvSpPr>
          <p:nvPr>
            <p:ph type="body" idx="9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35" name="Google Shape;435;p3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6" name="Google Shape;436;p32"/>
          <p:cNvCxnSpPr/>
          <p:nvPr/>
        </p:nvCxnSpPr>
        <p:spPr>
          <a:xfrm rot="10800000">
            <a:off x="616656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7" name="Google Shape;437;p3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8" name="Google Shape;438;p32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9" name="Google Shape;439;p32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32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32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3">
  <p:cSld name="Presenters Divider 2.3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3"/>
          <p:cNvSpPr txBox="1">
            <a:spLocks noGrp="1"/>
          </p:cNvSpPr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45" name="Google Shape;44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33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33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8" name="Google Shape;448;p33"/>
          <p:cNvCxnSpPr/>
          <p:nvPr/>
        </p:nvCxnSpPr>
        <p:spPr>
          <a:xfrm rot="10800000">
            <a:off x="616656" y="187566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9" name="Google Shape;449;p33"/>
          <p:cNvSpPr>
            <a:spLocks noGrp="1"/>
          </p:cNvSpPr>
          <p:nvPr>
            <p:ph type="pic" idx="2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0" name="Google Shape;450;p33"/>
          <p:cNvSpPr>
            <a:spLocks noGrp="1"/>
          </p:cNvSpPr>
          <p:nvPr>
            <p:ph type="pic" idx="3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1" name="Google Shape;451;p33"/>
          <p:cNvSpPr txBox="1">
            <a:spLocks noGrp="1"/>
          </p:cNvSpPr>
          <p:nvPr>
            <p:ph type="body" idx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2" name="Google Shape;452;p33"/>
          <p:cNvSpPr txBox="1">
            <a:spLocks noGrp="1"/>
          </p:cNvSpPr>
          <p:nvPr>
            <p:ph type="body" idx="4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3" name="Google Shape;453;p33"/>
          <p:cNvSpPr txBox="1">
            <a:spLocks noGrp="1"/>
          </p:cNvSpPr>
          <p:nvPr>
            <p:ph type="body" idx="5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4" name="Google Shape;454;p33"/>
          <p:cNvSpPr txBox="1">
            <a:spLocks noGrp="1"/>
          </p:cNvSpPr>
          <p:nvPr>
            <p:ph type="body" idx="6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5" name="Google Shape;455;p33"/>
          <p:cNvSpPr>
            <a:spLocks noGrp="1"/>
          </p:cNvSpPr>
          <p:nvPr>
            <p:ph type="pic" idx="7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6" name="Google Shape;456;p33"/>
          <p:cNvSpPr txBox="1">
            <a:spLocks noGrp="1"/>
          </p:cNvSpPr>
          <p:nvPr>
            <p:ph type="body" idx="8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7" name="Google Shape;457;p33"/>
          <p:cNvSpPr txBox="1">
            <a:spLocks noGrp="1"/>
          </p:cNvSpPr>
          <p:nvPr>
            <p:ph type="body" idx="9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58" name="Google Shape;458;p3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9" name="Google Shape;459;p33"/>
          <p:cNvCxnSpPr/>
          <p:nvPr/>
        </p:nvCxnSpPr>
        <p:spPr>
          <a:xfrm rot="10800000">
            <a:off x="616656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0" name="Google Shape;460;p3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1" name="Google Shape;461;p33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2" name="Google Shape;462;p33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3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33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.5">
  <p:cSld name="Agenda 1.5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5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61" name="Google Shape;61;p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5"/>
          <p:cNvCxnSpPr/>
          <p:nvPr/>
        </p:nvCxnSpPr>
        <p:spPr>
          <a:xfrm rot="10800000">
            <a:off x="616656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" name="Google Shape;63;p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" name="Google Shape;64;p5"/>
          <p:cNvCxnSpPr>
            <a:endCxn id="65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p5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" name="Google Shape;66;p5"/>
          <p:cNvCxnSpPr/>
          <p:nvPr/>
        </p:nvCxnSpPr>
        <p:spPr>
          <a:xfrm rot="10800000">
            <a:off x="616656" y="2673528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4">
  <p:cSld name="Presenters Divider 2.4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34"/>
          <p:cNvSpPr txBox="1">
            <a:spLocks noGrp="1"/>
          </p:cNvSpPr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68" name="Google Shape;46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34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4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1" name="Google Shape;471;p34"/>
          <p:cNvCxnSpPr/>
          <p:nvPr/>
        </p:nvCxnSpPr>
        <p:spPr>
          <a:xfrm rot="10800000">
            <a:off x="616656" y="187566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2" name="Google Shape;472;p34"/>
          <p:cNvSpPr>
            <a:spLocks noGrp="1"/>
          </p:cNvSpPr>
          <p:nvPr>
            <p:ph type="pic" idx="2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3" name="Google Shape;473;p34"/>
          <p:cNvSpPr>
            <a:spLocks noGrp="1"/>
          </p:cNvSpPr>
          <p:nvPr>
            <p:ph type="pic" idx="3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4" name="Google Shape;474;p34"/>
          <p:cNvSpPr txBox="1">
            <a:spLocks noGrp="1"/>
          </p:cNvSpPr>
          <p:nvPr>
            <p:ph type="body" idx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5" name="Google Shape;475;p34"/>
          <p:cNvSpPr txBox="1">
            <a:spLocks noGrp="1"/>
          </p:cNvSpPr>
          <p:nvPr>
            <p:ph type="body" idx="4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6" name="Google Shape;476;p34"/>
          <p:cNvSpPr txBox="1">
            <a:spLocks noGrp="1"/>
          </p:cNvSpPr>
          <p:nvPr>
            <p:ph type="body" idx="5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7" name="Google Shape;477;p34"/>
          <p:cNvSpPr txBox="1">
            <a:spLocks noGrp="1"/>
          </p:cNvSpPr>
          <p:nvPr>
            <p:ph type="body" idx="6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8" name="Google Shape;478;p34"/>
          <p:cNvSpPr>
            <a:spLocks noGrp="1"/>
          </p:cNvSpPr>
          <p:nvPr>
            <p:ph type="pic" idx="7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9" name="Google Shape;479;p34"/>
          <p:cNvSpPr txBox="1">
            <a:spLocks noGrp="1"/>
          </p:cNvSpPr>
          <p:nvPr>
            <p:ph type="body" idx="8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0" name="Google Shape;480;p34"/>
          <p:cNvSpPr txBox="1">
            <a:spLocks noGrp="1"/>
          </p:cNvSpPr>
          <p:nvPr>
            <p:ph type="body" idx="9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81" name="Google Shape;481;p3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2" name="Google Shape;482;p34"/>
          <p:cNvCxnSpPr/>
          <p:nvPr/>
        </p:nvCxnSpPr>
        <p:spPr>
          <a:xfrm rot="10800000">
            <a:off x="616656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3" name="Google Shape;483;p3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4" name="Google Shape;484;p34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5" name="Google Shape;485;p34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34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34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5">
  <p:cSld name="Presenters Divider 2.5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35"/>
          <p:cNvSpPr txBox="1">
            <a:spLocks noGrp="1"/>
          </p:cNvSpPr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91" name="Google Shape;491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5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5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4" name="Google Shape;494;p35"/>
          <p:cNvCxnSpPr/>
          <p:nvPr/>
        </p:nvCxnSpPr>
        <p:spPr>
          <a:xfrm rot="10800000">
            <a:off x="616656" y="187566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5" name="Google Shape;495;p35"/>
          <p:cNvSpPr>
            <a:spLocks noGrp="1"/>
          </p:cNvSpPr>
          <p:nvPr>
            <p:ph type="pic" idx="2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6" name="Google Shape;496;p35"/>
          <p:cNvSpPr>
            <a:spLocks noGrp="1"/>
          </p:cNvSpPr>
          <p:nvPr>
            <p:ph type="pic" idx="3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7" name="Google Shape;497;p35"/>
          <p:cNvSpPr txBox="1">
            <a:spLocks noGrp="1"/>
          </p:cNvSpPr>
          <p:nvPr>
            <p:ph type="body" idx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8" name="Google Shape;498;p35"/>
          <p:cNvSpPr txBox="1">
            <a:spLocks noGrp="1"/>
          </p:cNvSpPr>
          <p:nvPr>
            <p:ph type="body" idx="4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9" name="Google Shape;499;p35"/>
          <p:cNvSpPr txBox="1">
            <a:spLocks noGrp="1"/>
          </p:cNvSpPr>
          <p:nvPr>
            <p:ph type="body" idx="5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0" name="Google Shape;500;p35"/>
          <p:cNvSpPr txBox="1">
            <a:spLocks noGrp="1"/>
          </p:cNvSpPr>
          <p:nvPr>
            <p:ph type="body" idx="6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1" name="Google Shape;501;p35"/>
          <p:cNvSpPr>
            <a:spLocks noGrp="1"/>
          </p:cNvSpPr>
          <p:nvPr>
            <p:ph type="pic" idx="7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2" name="Google Shape;502;p35"/>
          <p:cNvSpPr txBox="1">
            <a:spLocks noGrp="1"/>
          </p:cNvSpPr>
          <p:nvPr>
            <p:ph type="body" idx="8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3" name="Google Shape;503;p35"/>
          <p:cNvSpPr txBox="1">
            <a:spLocks noGrp="1"/>
          </p:cNvSpPr>
          <p:nvPr>
            <p:ph type="body" idx="9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04" name="Google Shape;504;p3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5" name="Google Shape;505;p35"/>
          <p:cNvCxnSpPr/>
          <p:nvPr/>
        </p:nvCxnSpPr>
        <p:spPr>
          <a:xfrm rot="10800000">
            <a:off x="616656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6" name="Google Shape;506;p3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7" name="Google Shape;507;p35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8" name="Google Shape;508;p35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35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35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6">
  <p:cSld name="Presenters Divider 2.6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36"/>
          <p:cNvSpPr txBox="1">
            <a:spLocks noGrp="1"/>
          </p:cNvSpPr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14" name="Google Shape;51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36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36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7" name="Google Shape;517;p36"/>
          <p:cNvCxnSpPr/>
          <p:nvPr/>
        </p:nvCxnSpPr>
        <p:spPr>
          <a:xfrm rot="10800000">
            <a:off x="616656" y="187566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8" name="Google Shape;518;p36"/>
          <p:cNvSpPr>
            <a:spLocks noGrp="1"/>
          </p:cNvSpPr>
          <p:nvPr>
            <p:ph type="pic" idx="2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9" name="Google Shape;519;p36"/>
          <p:cNvSpPr>
            <a:spLocks noGrp="1"/>
          </p:cNvSpPr>
          <p:nvPr>
            <p:ph type="pic" idx="3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0" name="Google Shape;520;p36"/>
          <p:cNvSpPr txBox="1">
            <a:spLocks noGrp="1"/>
          </p:cNvSpPr>
          <p:nvPr>
            <p:ph type="body" idx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1" name="Google Shape;521;p36"/>
          <p:cNvSpPr txBox="1">
            <a:spLocks noGrp="1"/>
          </p:cNvSpPr>
          <p:nvPr>
            <p:ph type="body" idx="4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2" name="Google Shape;522;p36"/>
          <p:cNvSpPr txBox="1">
            <a:spLocks noGrp="1"/>
          </p:cNvSpPr>
          <p:nvPr>
            <p:ph type="body" idx="5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3" name="Google Shape;523;p36"/>
          <p:cNvSpPr txBox="1">
            <a:spLocks noGrp="1"/>
          </p:cNvSpPr>
          <p:nvPr>
            <p:ph type="body" idx="6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4" name="Google Shape;524;p36"/>
          <p:cNvSpPr>
            <a:spLocks noGrp="1"/>
          </p:cNvSpPr>
          <p:nvPr>
            <p:ph type="pic" idx="7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5" name="Google Shape;525;p36"/>
          <p:cNvSpPr txBox="1">
            <a:spLocks noGrp="1"/>
          </p:cNvSpPr>
          <p:nvPr>
            <p:ph type="body" idx="8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6" name="Google Shape;526;p36"/>
          <p:cNvSpPr txBox="1">
            <a:spLocks noGrp="1"/>
          </p:cNvSpPr>
          <p:nvPr>
            <p:ph type="body" idx="9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27" name="Google Shape;527;p3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8" name="Google Shape;528;p36"/>
          <p:cNvCxnSpPr/>
          <p:nvPr/>
        </p:nvCxnSpPr>
        <p:spPr>
          <a:xfrm rot="10800000">
            <a:off x="616656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9" name="Google Shape;529;p3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0" name="Google Shape;530;p36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1" name="Google Shape;531;p36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36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36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7">
  <p:cSld name="Presenters Divider 2.7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535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37"/>
          <p:cNvSpPr txBox="1">
            <a:spLocks noGrp="1"/>
          </p:cNvSpPr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37" name="Google Shape;53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37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37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0" name="Google Shape;540;p37"/>
          <p:cNvCxnSpPr/>
          <p:nvPr/>
        </p:nvCxnSpPr>
        <p:spPr>
          <a:xfrm rot="10800000">
            <a:off x="616656" y="187566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1" name="Google Shape;541;p37"/>
          <p:cNvSpPr>
            <a:spLocks noGrp="1"/>
          </p:cNvSpPr>
          <p:nvPr>
            <p:ph type="pic" idx="2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2" name="Google Shape;542;p37"/>
          <p:cNvSpPr>
            <a:spLocks noGrp="1"/>
          </p:cNvSpPr>
          <p:nvPr>
            <p:ph type="pic" idx="3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3" name="Google Shape;543;p37"/>
          <p:cNvSpPr txBox="1">
            <a:spLocks noGrp="1"/>
          </p:cNvSpPr>
          <p:nvPr>
            <p:ph type="body" idx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4" name="Google Shape;544;p37"/>
          <p:cNvSpPr txBox="1">
            <a:spLocks noGrp="1"/>
          </p:cNvSpPr>
          <p:nvPr>
            <p:ph type="body" idx="4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5" name="Google Shape;545;p37"/>
          <p:cNvSpPr txBox="1">
            <a:spLocks noGrp="1"/>
          </p:cNvSpPr>
          <p:nvPr>
            <p:ph type="body" idx="5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6" name="Google Shape;546;p37"/>
          <p:cNvSpPr txBox="1">
            <a:spLocks noGrp="1"/>
          </p:cNvSpPr>
          <p:nvPr>
            <p:ph type="body" idx="6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7" name="Google Shape;547;p37"/>
          <p:cNvSpPr>
            <a:spLocks noGrp="1"/>
          </p:cNvSpPr>
          <p:nvPr>
            <p:ph type="pic" idx="7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8" name="Google Shape;548;p37"/>
          <p:cNvSpPr txBox="1">
            <a:spLocks noGrp="1"/>
          </p:cNvSpPr>
          <p:nvPr>
            <p:ph type="body" idx="8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9" name="Google Shape;549;p37"/>
          <p:cNvSpPr txBox="1">
            <a:spLocks noGrp="1"/>
          </p:cNvSpPr>
          <p:nvPr>
            <p:ph type="body" idx="9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50" name="Google Shape;550;p3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1" name="Google Shape;551;p37"/>
          <p:cNvCxnSpPr/>
          <p:nvPr/>
        </p:nvCxnSpPr>
        <p:spPr>
          <a:xfrm rot="10800000">
            <a:off x="616656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2" name="Google Shape;552;p3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3" name="Google Shape;553;p37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4" name="Google Shape;554;p37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37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37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8">
  <p:cSld name="Presenters Divider 2.8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" y="-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38"/>
          <p:cNvSpPr txBox="1">
            <a:spLocks noGrp="1"/>
          </p:cNvSpPr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60" name="Google Shape;56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38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8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3" name="Google Shape;563;p38"/>
          <p:cNvCxnSpPr/>
          <p:nvPr/>
        </p:nvCxnSpPr>
        <p:spPr>
          <a:xfrm rot="10800000">
            <a:off x="616656" y="187566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4" name="Google Shape;564;p38"/>
          <p:cNvSpPr>
            <a:spLocks noGrp="1"/>
          </p:cNvSpPr>
          <p:nvPr>
            <p:ph type="pic" idx="2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5" name="Google Shape;565;p38"/>
          <p:cNvSpPr>
            <a:spLocks noGrp="1"/>
          </p:cNvSpPr>
          <p:nvPr>
            <p:ph type="pic" idx="3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6" name="Google Shape;566;p38"/>
          <p:cNvSpPr txBox="1">
            <a:spLocks noGrp="1"/>
          </p:cNvSpPr>
          <p:nvPr>
            <p:ph type="body" idx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7" name="Google Shape;567;p38"/>
          <p:cNvSpPr txBox="1">
            <a:spLocks noGrp="1"/>
          </p:cNvSpPr>
          <p:nvPr>
            <p:ph type="body" idx="4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8" name="Google Shape;568;p38"/>
          <p:cNvSpPr txBox="1">
            <a:spLocks noGrp="1"/>
          </p:cNvSpPr>
          <p:nvPr>
            <p:ph type="body" idx="5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9" name="Google Shape;569;p38"/>
          <p:cNvSpPr txBox="1">
            <a:spLocks noGrp="1"/>
          </p:cNvSpPr>
          <p:nvPr>
            <p:ph type="body" idx="6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0" name="Google Shape;570;p38"/>
          <p:cNvSpPr>
            <a:spLocks noGrp="1"/>
          </p:cNvSpPr>
          <p:nvPr>
            <p:ph type="pic" idx="7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1" name="Google Shape;571;p38"/>
          <p:cNvSpPr txBox="1">
            <a:spLocks noGrp="1"/>
          </p:cNvSpPr>
          <p:nvPr>
            <p:ph type="body" idx="8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2" name="Google Shape;572;p38"/>
          <p:cNvSpPr txBox="1">
            <a:spLocks noGrp="1"/>
          </p:cNvSpPr>
          <p:nvPr>
            <p:ph type="body" idx="9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73" name="Google Shape;573;p3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4" name="Google Shape;574;p38"/>
          <p:cNvCxnSpPr/>
          <p:nvPr/>
        </p:nvCxnSpPr>
        <p:spPr>
          <a:xfrm rot="10800000">
            <a:off x="616656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5" name="Google Shape;575;p3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6" name="Google Shape;576;p38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7" name="Google Shape;577;p38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8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8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3.1">
  <p:cSld name="Presenters Divider 3.1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39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3" name="Google Shape;583;p39"/>
          <p:cNvSpPr txBox="1">
            <a:spLocks noGrp="1"/>
          </p:cNvSpPr>
          <p:nvPr>
            <p:ph type="body" idx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4" name="Google Shape;584;p39"/>
          <p:cNvSpPr txBox="1">
            <a:spLocks noGrp="1"/>
          </p:cNvSpPr>
          <p:nvPr>
            <p:ph type="body" idx="2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5" name="Google Shape;585;p39"/>
          <p:cNvSpPr txBox="1">
            <a:spLocks noGrp="1"/>
          </p:cNvSpPr>
          <p:nvPr>
            <p:ph type="body" idx="3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6" name="Google Shape;586;p39"/>
          <p:cNvSpPr txBox="1">
            <a:spLocks noGrp="1"/>
          </p:cNvSpPr>
          <p:nvPr>
            <p:ph type="body" idx="4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7" name="Google Shape;587;p39"/>
          <p:cNvSpPr txBox="1">
            <a:spLocks noGrp="1"/>
          </p:cNvSpPr>
          <p:nvPr>
            <p:ph type="body" idx="5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8" name="Google Shape;588;p39"/>
          <p:cNvSpPr txBox="1">
            <a:spLocks noGrp="1"/>
          </p:cNvSpPr>
          <p:nvPr>
            <p:ph type="body" idx="6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89" name="Google Shape;58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39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39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2" name="Google Shape;592;p39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3" name="Google Shape;593;p39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4" name="Google Shape;594;p39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5" name="Google Shape;595;p3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6" name="Google Shape;596;p39"/>
          <p:cNvCxnSpPr/>
          <p:nvPr/>
        </p:nvCxnSpPr>
        <p:spPr>
          <a:xfrm rot="10800000">
            <a:off x="616656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7" name="Google Shape;597;p39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8" name="Google Shape;598;p39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3.2">
  <p:cSld name="Presenters Divider 3.2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414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40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02" name="Google Shape;60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4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40"/>
          <p:cNvSpPr txBox="1">
            <a:spLocks noGrp="1"/>
          </p:cNvSpPr>
          <p:nvPr>
            <p:ph type="body" idx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5" name="Google Shape;605;p40"/>
          <p:cNvSpPr txBox="1">
            <a:spLocks noGrp="1"/>
          </p:cNvSpPr>
          <p:nvPr>
            <p:ph type="body" idx="2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6" name="Google Shape;606;p40"/>
          <p:cNvSpPr txBox="1">
            <a:spLocks noGrp="1"/>
          </p:cNvSpPr>
          <p:nvPr>
            <p:ph type="body" idx="3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7" name="Google Shape;607;p40"/>
          <p:cNvSpPr txBox="1">
            <a:spLocks noGrp="1"/>
          </p:cNvSpPr>
          <p:nvPr>
            <p:ph type="body" idx="4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8" name="Google Shape;608;p40"/>
          <p:cNvSpPr txBox="1">
            <a:spLocks noGrp="1"/>
          </p:cNvSpPr>
          <p:nvPr>
            <p:ph type="body" idx="5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9" name="Google Shape;609;p40"/>
          <p:cNvSpPr txBox="1">
            <a:spLocks noGrp="1"/>
          </p:cNvSpPr>
          <p:nvPr>
            <p:ph type="body" idx="6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0" name="Google Shape;610;p40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1" name="Google Shape;611;p40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2" name="Google Shape;612;p40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3" name="Google Shape;613;p40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4" name="Google Shape;614;p40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5" name="Google Shape;615;p40"/>
          <p:cNvCxnSpPr/>
          <p:nvPr/>
        </p:nvCxnSpPr>
        <p:spPr>
          <a:xfrm rot="10800000">
            <a:off x="616656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6" name="Google Shape;616;p40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7" name="Google Shape;617;p40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3.3">
  <p:cSld name="Presenters Divider 3.3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41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21" name="Google Shape;62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4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41"/>
          <p:cNvSpPr txBox="1">
            <a:spLocks noGrp="1"/>
          </p:cNvSpPr>
          <p:nvPr>
            <p:ph type="body" idx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4" name="Google Shape;624;p41"/>
          <p:cNvSpPr txBox="1">
            <a:spLocks noGrp="1"/>
          </p:cNvSpPr>
          <p:nvPr>
            <p:ph type="body" idx="2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5" name="Google Shape;625;p41"/>
          <p:cNvSpPr txBox="1">
            <a:spLocks noGrp="1"/>
          </p:cNvSpPr>
          <p:nvPr>
            <p:ph type="body" idx="3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6" name="Google Shape;626;p41"/>
          <p:cNvSpPr txBox="1">
            <a:spLocks noGrp="1"/>
          </p:cNvSpPr>
          <p:nvPr>
            <p:ph type="body" idx="4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7" name="Google Shape;627;p41"/>
          <p:cNvSpPr txBox="1">
            <a:spLocks noGrp="1"/>
          </p:cNvSpPr>
          <p:nvPr>
            <p:ph type="body" idx="5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8" name="Google Shape;628;p41"/>
          <p:cNvSpPr txBox="1">
            <a:spLocks noGrp="1"/>
          </p:cNvSpPr>
          <p:nvPr>
            <p:ph type="body" idx="6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9" name="Google Shape;629;p41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0" name="Google Shape;630;p41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1" name="Google Shape;631;p41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2" name="Google Shape;632;p41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3" name="Google Shape;633;p4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4" name="Google Shape;634;p41"/>
          <p:cNvCxnSpPr/>
          <p:nvPr/>
        </p:nvCxnSpPr>
        <p:spPr>
          <a:xfrm rot="10800000">
            <a:off x="616656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5" name="Google Shape;635;p41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6" name="Google Shape;636;p4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3.4">
  <p:cSld name="Presenters Divider 3.4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42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40" name="Google Shape;64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4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42"/>
          <p:cNvSpPr txBox="1">
            <a:spLocks noGrp="1"/>
          </p:cNvSpPr>
          <p:nvPr>
            <p:ph type="body" idx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3" name="Google Shape;643;p42"/>
          <p:cNvSpPr txBox="1">
            <a:spLocks noGrp="1"/>
          </p:cNvSpPr>
          <p:nvPr>
            <p:ph type="body" idx="2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4" name="Google Shape;644;p42"/>
          <p:cNvSpPr txBox="1">
            <a:spLocks noGrp="1"/>
          </p:cNvSpPr>
          <p:nvPr>
            <p:ph type="body" idx="3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5" name="Google Shape;645;p42"/>
          <p:cNvSpPr txBox="1">
            <a:spLocks noGrp="1"/>
          </p:cNvSpPr>
          <p:nvPr>
            <p:ph type="body" idx="4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6" name="Google Shape;646;p42"/>
          <p:cNvSpPr txBox="1">
            <a:spLocks noGrp="1"/>
          </p:cNvSpPr>
          <p:nvPr>
            <p:ph type="body" idx="5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7" name="Google Shape;647;p42"/>
          <p:cNvSpPr txBox="1">
            <a:spLocks noGrp="1"/>
          </p:cNvSpPr>
          <p:nvPr>
            <p:ph type="body" idx="6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8" name="Google Shape;648;p42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9" name="Google Shape;649;p42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0" name="Google Shape;650;p42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1" name="Google Shape;651;p42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2" name="Google Shape;652;p4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3" name="Google Shape;653;p42"/>
          <p:cNvCxnSpPr/>
          <p:nvPr/>
        </p:nvCxnSpPr>
        <p:spPr>
          <a:xfrm rot="10800000">
            <a:off x="616656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4" name="Google Shape;654;p42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5" name="Google Shape;655;p4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3.5">
  <p:cSld name="Presenters Divider 3.5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43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59" name="Google Shape;65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43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43"/>
          <p:cNvSpPr txBox="1">
            <a:spLocks noGrp="1"/>
          </p:cNvSpPr>
          <p:nvPr>
            <p:ph type="body" idx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2" name="Google Shape;662;p43"/>
          <p:cNvSpPr txBox="1">
            <a:spLocks noGrp="1"/>
          </p:cNvSpPr>
          <p:nvPr>
            <p:ph type="body" idx="2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3" name="Google Shape;663;p43"/>
          <p:cNvSpPr txBox="1">
            <a:spLocks noGrp="1"/>
          </p:cNvSpPr>
          <p:nvPr>
            <p:ph type="body" idx="3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4" name="Google Shape;664;p43"/>
          <p:cNvSpPr txBox="1">
            <a:spLocks noGrp="1"/>
          </p:cNvSpPr>
          <p:nvPr>
            <p:ph type="body" idx="4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5" name="Google Shape;665;p43"/>
          <p:cNvSpPr txBox="1">
            <a:spLocks noGrp="1"/>
          </p:cNvSpPr>
          <p:nvPr>
            <p:ph type="body" idx="5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6" name="Google Shape;666;p43"/>
          <p:cNvSpPr txBox="1">
            <a:spLocks noGrp="1"/>
          </p:cNvSpPr>
          <p:nvPr>
            <p:ph type="body" idx="6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7" name="Google Shape;667;p4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8" name="Google Shape;668;p43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9" name="Google Shape;669;p43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0" name="Google Shape;670;p43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1" name="Google Shape;671;p4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2" name="Google Shape;672;p43"/>
          <p:cNvCxnSpPr/>
          <p:nvPr/>
        </p:nvCxnSpPr>
        <p:spPr>
          <a:xfrm rot="10800000">
            <a:off x="616656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3" name="Google Shape;673;p43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4" name="Google Shape;674;p4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.4">
  <p:cSld name="Agenda 1.4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6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6"/>
          <p:cNvSpPr txBox="1">
            <a:spLocks noGrp="1"/>
          </p:cNvSpPr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76" name="Google Shape;76;p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" name="Google Shape;77;p6"/>
          <p:cNvCxnSpPr/>
          <p:nvPr/>
        </p:nvCxnSpPr>
        <p:spPr>
          <a:xfrm rot="10800000">
            <a:off x="616656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" name="Google Shape;78;p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" name="Google Shape;79;p6"/>
          <p:cNvCxnSpPr>
            <a:endCxn id="80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" name="Google Shape;80;p6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" name="Google Shape;81;p6"/>
          <p:cNvCxnSpPr/>
          <p:nvPr/>
        </p:nvCxnSpPr>
        <p:spPr>
          <a:xfrm rot="10800000">
            <a:off x="616656" y="2673528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" name="Google Shape;82;p6"/>
          <p:cNvSpPr txBox="1">
            <a:spLocks noGrp="1"/>
          </p:cNvSpPr>
          <p:nvPr>
            <p:ph type="body" idx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6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6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6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3.6">
  <p:cSld name="Presenters Divider 3.6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Google Shape;676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44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78" name="Google Shape;678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44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44"/>
          <p:cNvSpPr txBox="1">
            <a:spLocks noGrp="1"/>
          </p:cNvSpPr>
          <p:nvPr>
            <p:ph type="body" idx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1" name="Google Shape;681;p44"/>
          <p:cNvSpPr txBox="1">
            <a:spLocks noGrp="1"/>
          </p:cNvSpPr>
          <p:nvPr>
            <p:ph type="body" idx="2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2" name="Google Shape;682;p44"/>
          <p:cNvSpPr txBox="1">
            <a:spLocks noGrp="1"/>
          </p:cNvSpPr>
          <p:nvPr>
            <p:ph type="body" idx="3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3" name="Google Shape;683;p44"/>
          <p:cNvSpPr txBox="1">
            <a:spLocks noGrp="1"/>
          </p:cNvSpPr>
          <p:nvPr>
            <p:ph type="body" idx="4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4" name="Google Shape;684;p44"/>
          <p:cNvSpPr txBox="1">
            <a:spLocks noGrp="1"/>
          </p:cNvSpPr>
          <p:nvPr>
            <p:ph type="body" idx="5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5" name="Google Shape;685;p44"/>
          <p:cNvSpPr txBox="1">
            <a:spLocks noGrp="1"/>
          </p:cNvSpPr>
          <p:nvPr>
            <p:ph type="body" idx="6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6" name="Google Shape;686;p44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7" name="Google Shape;687;p44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8" name="Google Shape;688;p44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9" name="Google Shape;689;p44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0" name="Google Shape;690;p4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1" name="Google Shape;691;p44"/>
          <p:cNvCxnSpPr/>
          <p:nvPr/>
        </p:nvCxnSpPr>
        <p:spPr>
          <a:xfrm rot="10800000">
            <a:off x="616656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2" name="Google Shape;692;p44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3" name="Google Shape;693;p4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3.7">
  <p:cSld name="Presenters Divider 3.7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45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97" name="Google Shape;69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45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45"/>
          <p:cNvSpPr txBox="1">
            <a:spLocks noGrp="1"/>
          </p:cNvSpPr>
          <p:nvPr>
            <p:ph type="body" idx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0" name="Google Shape;700;p45"/>
          <p:cNvSpPr txBox="1">
            <a:spLocks noGrp="1"/>
          </p:cNvSpPr>
          <p:nvPr>
            <p:ph type="body" idx="2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1" name="Google Shape;701;p45"/>
          <p:cNvSpPr txBox="1">
            <a:spLocks noGrp="1"/>
          </p:cNvSpPr>
          <p:nvPr>
            <p:ph type="body" idx="3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2" name="Google Shape;702;p45"/>
          <p:cNvSpPr txBox="1">
            <a:spLocks noGrp="1"/>
          </p:cNvSpPr>
          <p:nvPr>
            <p:ph type="body" idx="4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3" name="Google Shape;703;p45"/>
          <p:cNvSpPr txBox="1">
            <a:spLocks noGrp="1"/>
          </p:cNvSpPr>
          <p:nvPr>
            <p:ph type="body" idx="5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4" name="Google Shape;704;p45"/>
          <p:cNvSpPr txBox="1">
            <a:spLocks noGrp="1"/>
          </p:cNvSpPr>
          <p:nvPr>
            <p:ph type="body" idx="6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5" name="Google Shape;705;p45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6" name="Google Shape;706;p45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7" name="Google Shape;707;p45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8" name="Google Shape;708;p45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9" name="Google Shape;709;p4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0" name="Google Shape;710;p45"/>
          <p:cNvCxnSpPr/>
          <p:nvPr/>
        </p:nvCxnSpPr>
        <p:spPr>
          <a:xfrm rot="10800000">
            <a:off x="616656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1" name="Google Shape;711;p45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2" name="Google Shape;712;p4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3.8">
  <p:cSld name="Presenters Divider 3.8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" name="Google Shape;714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" y="-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46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16" name="Google Shape;716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46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46"/>
          <p:cNvSpPr txBox="1">
            <a:spLocks noGrp="1"/>
          </p:cNvSpPr>
          <p:nvPr>
            <p:ph type="body" idx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9" name="Google Shape;719;p46"/>
          <p:cNvSpPr txBox="1">
            <a:spLocks noGrp="1"/>
          </p:cNvSpPr>
          <p:nvPr>
            <p:ph type="body" idx="2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0" name="Google Shape;720;p46"/>
          <p:cNvSpPr txBox="1">
            <a:spLocks noGrp="1"/>
          </p:cNvSpPr>
          <p:nvPr>
            <p:ph type="body" idx="3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1" name="Google Shape;721;p46"/>
          <p:cNvSpPr txBox="1">
            <a:spLocks noGrp="1"/>
          </p:cNvSpPr>
          <p:nvPr>
            <p:ph type="body" idx="4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2" name="Google Shape;722;p46"/>
          <p:cNvSpPr txBox="1">
            <a:spLocks noGrp="1"/>
          </p:cNvSpPr>
          <p:nvPr>
            <p:ph type="body" idx="5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3" name="Google Shape;723;p46"/>
          <p:cNvSpPr txBox="1">
            <a:spLocks noGrp="1"/>
          </p:cNvSpPr>
          <p:nvPr>
            <p:ph type="body" idx="6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4" name="Google Shape;724;p46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5" name="Google Shape;725;p46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6" name="Google Shape;726;p46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7" name="Google Shape;727;p46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8" name="Google Shape;728;p4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9" name="Google Shape;729;p46"/>
          <p:cNvCxnSpPr/>
          <p:nvPr/>
        </p:nvCxnSpPr>
        <p:spPr>
          <a:xfrm rot="10800000">
            <a:off x="616656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0" name="Google Shape;730;p46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1" name="Google Shape;731;p4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gage with ICANN White">
  <p:cSld name="Engage with ICANN White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47"/>
          <p:cNvSpPr/>
          <p:nvPr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47"/>
          <p:cNvSpPr txBox="1"/>
          <p:nvPr/>
        </p:nvSpPr>
        <p:spPr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us at </a:t>
            </a:r>
            <a:r>
              <a:rPr lang="en-US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47"/>
          <p:cNvSpPr txBox="1"/>
          <p:nvPr/>
        </p:nvSpPr>
        <p:spPr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 and Questions</a:t>
            </a:r>
            <a:endParaRPr/>
          </a:p>
        </p:txBody>
      </p:sp>
      <p:sp>
        <p:nvSpPr>
          <p:cNvPr id="736" name="Google Shape;736;p47"/>
          <p:cNvSpPr/>
          <p:nvPr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47"/>
          <p:cNvSpPr txBox="1">
            <a:spLocks noGrp="1"/>
          </p:cNvSpPr>
          <p:nvPr>
            <p:ph type="body" idx="1"/>
          </p:nvPr>
        </p:nvSpPr>
        <p:spPr>
          <a:xfrm>
            <a:off x="3391319" y="1865312"/>
            <a:ext cx="7964599" cy="3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8" name="Google Shape;738;p47"/>
          <p:cNvSpPr txBox="1">
            <a:spLocks noGrp="1"/>
          </p:cNvSpPr>
          <p:nvPr>
            <p:ph type="title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39" name="Google Shape;739;p47" descr="ICANN_Logo_W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7392" y="856105"/>
            <a:ext cx="1962493" cy="15231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0" name="Google Shape;740;p47"/>
          <p:cNvGrpSpPr/>
          <p:nvPr/>
        </p:nvGrpSpPr>
        <p:grpSpPr>
          <a:xfrm>
            <a:off x="3402135" y="4228306"/>
            <a:ext cx="3416667" cy="365760"/>
            <a:chOff x="5325979" y="4715893"/>
            <a:chExt cx="3416667" cy="365760"/>
          </a:xfrm>
        </p:grpSpPr>
        <p:sp>
          <p:nvSpPr>
            <p:cNvPr id="741" name="Google Shape;741;p47"/>
            <p:cNvSpPr txBox="1"/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lang="en-US" sz="14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3"/>
                </a:rPr>
                <a:t>flickr.com/icann</a:t>
              </a:r>
              <a:endParaRPr sz="1400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42" name="Google Shape;742;p47" descr="1420947842_social_style_3_flikr-128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3" name="Google Shape;743;p47"/>
          <p:cNvGrpSpPr/>
          <p:nvPr/>
        </p:nvGrpSpPr>
        <p:grpSpPr>
          <a:xfrm>
            <a:off x="3402135" y="4726326"/>
            <a:ext cx="3636602" cy="365760"/>
            <a:chOff x="1235726" y="5571713"/>
            <a:chExt cx="3636602" cy="365760"/>
          </a:xfrm>
        </p:grpSpPr>
        <p:sp>
          <p:nvSpPr>
            <p:cNvPr id="744" name="Google Shape;744;p47"/>
            <p:cNvSpPr txBox="1"/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lang="en-US" sz="14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6"/>
                </a:rPr>
                <a:t>linkedin/company/icann</a:t>
              </a:r>
              <a:endParaRPr sz="1400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45" name="Google Shape;745;p47" descr="1420948164_social_style_3_in-128.png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6" name="Google Shape;746;p47"/>
          <p:cNvGrpSpPr/>
          <p:nvPr/>
        </p:nvGrpSpPr>
        <p:grpSpPr>
          <a:xfrm>
            <a:off x="3402135" y="2734246"/>
            <a:ext cx="2809587" cy="365760"/>
            <a:chOff x="1235726" y="3073176"/>
            <a:chExt cx="2809587" cy="365760"/>
          </a:xfrm>
        </p:grpSpPr>
        <p:sp>
          <p:nvSpPr>
            <p:cNvPr id="747" name="Google Shape;747;p47"/>
            <p:cNvSpPr txBox="1"/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lang="en-US" sz="14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9"/>
                </a:rPr>
                <a:t>@icann</a:t>
              </a:r>
              <a:endParaRPr sz="1400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48" name="Google Shape;748;p47" descr="1420948433_social_style_3_twiter-128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49" name="Google Shape;749;p47"/>
          <p:cNvGrpSpPr/>
          <p:nvPr/>
        </p:nvGrpSpPr>
        <p:grpSpPr>
          <a:xfrm>
            <a:off x="3402135" y="3232266"/>
            <a:ext cx="3730320" cy="365760"/>
            <a:chOff x="1235727" y="3892739"/>
            <a:chExt cx="3730320" cy="365760"/>
          </a:xfrm>
        </p:grpSpPr>
        <p:sp>
          <p:nvSpPr>
            <p:cNvPr id="750" name="Google Shape;750;p47"/>
            <p:cNvSpPr txBox="1"/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lang="en-US" sz="14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12"/>
                </a:rPr>
                <a:t>facebook.com/icannorg </a:t>
              </a:r>
              <a:endParaRPr sz="1400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51" name="Google Shape;751;p47" descr="1420948141_social_style_3_facebook-128.png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2" name="Google Shape;752;p47"/>
          <p:cNvGrpSpPr/>
          <p:nvPr/>
        </p:nvGrpSpPr>
        <p:grpSpPr>
          <a:xfrm>
            <a:off x="3402135" y="3730286"/>
            <a:ext cx="3636602" cy="365760"/>
            <a:chOff x="1235726" y="4721075"/>
            <a:chExt cx="3636602" cy="365760"/>
          </a:xfrm>
        </p:grpSpPr>
        <p:pic>
          <p:nvPicPr>
            <p:cNvPr id="753" name="Google Shape;753;p47" descr="1420948149_social_style_3_youtube-128.png">
              <a:hlinkClick r:id="rId15"/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4" name="Google Shape;754;p47"/>
            <p:cNvSpPr txBox="1"/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lang="en-US" sz="14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17"/>
                </a:rPr>
                <a:t>youtube.com/icannnews</a:t>
              </a:r>
              <a:endParaRPr sz="1400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5" name="Google Shape;755;p47"/>
          <p:cNvGrpSpPr/>
          <p:nvPr/>
        </p:nvGrpSpPr>
        <p:grpSpPr>
          <a:xfrm>
            <a:off x="3402135" y="5722367"/>
            <a:ext cx="2586167" cy="365760"/>
            <a:chOff x="5325979" y="3073176"/>
            <a:chExt cx="2586167" cy="365760"/>
          </a:xfrm>
        </p:grpSpPr>
        <p:sp>
          <p:nvSpPr>
            <p:cNvPr id="756" name="Google Shape;756;p47"/>
            <p:cNvSpPr txBox="1"/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lang="en-US" sz="14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18"/>
                </a:rPr>
                <a:t>soundcloud/icann</a:t>
              </a:r>
              <a:endParaRPr sz="1400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57" name="Google Shape;757;p47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8" name="Google Shape;758;p47"/>
          <p:cNvGrpSpPr/>
          <p:nvPr/>
        </p:nvGrpSpPr>
        <p:grpSpPr>
          <a:xfrm>
            <a:off x="3402135" y="5224346"/>
            <a:ext cx="3416667" cy="365760"/>
            <a:chOff x="5325979" y="5571713"/>
            <a:chExt cx="3416667" cy="365760"/>
          </a:xfrm>
        </p:grpSpPr>
        <p:sp>
          <p:nvSpPr>
            <p:cNvPr id="759" name="Google Shape;759;p47"/>
            <p:cNvSpPr txBox="1"/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lang="en-US" sz="14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20"/>
                </a:rPr>
                <a:t>slideshare/icannpresentations</a:t>
              </a:r>
              <a:endParaRPr sz="1400">
                <a:solidFill>
                  <a:srgbClr val="0A304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60" name="Google Shape;760;p47" descr="1420948164_social_style_3_in-128.png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gage with ICANN Blue">
  <p:cSld name="Engage with ICANN Blue"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48"/>
          <p:cNvSpPr txBox="1"/>
          <p:nvPr/>
        </p:nvSpPr>
        <p:spPr>
          <a:xfrm>
            <a:off x="2921748" y="2425013"/>
            <a:ext cx="8440953" cy="34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us at </a:t>
            </a:r>
            <a:r>
              <a:rPr lang="en-US" sz="15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endParaRPr sz="15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48"/>
          <p:cNvSpPr txBox="1"/>
          <p:nvPr/>
        </p:nvSpPr>
        <p:spPr>
          <a:xfrm>
            <a:off x="498950" y="862602"/>
            <a:ext cx="9870957" cy="393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48"/>
          <p:cNvSpPr/>
          <p:nvPr/>
        </p:nvSpPr>
        <p:spPr>
          <a:xfrm>
            <a:off x="52732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6" name="Google Shape;766;p48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7" name="Google Shape;767;p48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8" name="Google Shape;768;p48"/>
          <p:cNvSpPr/>
          <p:nvPr/>
        </p:nvSpPr>
        <p:spPr>
          <a:xfrm>
            <a:off x="2421943" y="629759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9" name="Google Shape;769;p48"/>
          <p:cNvCxnSpPr/>
          <p:nvPr/>
        </p:nvCxnSpPr>
        <p:spPr>
          <a:xfrm rot="10800000">
            <a:off x="1" y="6320453"/>
            <a:ext cx="2387223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0" name="Google Shape;770;p48"/>
          <p:cNvCxnSpPr/>
          <p:nvPr/>
        </p:nvCxnSpPr>
        <p:spPr>
          <a:xfrm rot="10800000">
            <a:off x="2504930" y="6320453"/>
            <a:ext cx="9065823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1" name="Google Shape;771;p48"/>
          <p:cNvSpPr/>
          <p:nvPr/>
        </p:nvSpPr>
        <p:spPr>
          <a:xfrm flipH="1">
            <a:off x="11615191" y="629759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2" name="Google Shape;772;p48"/>
          <p:cNvCxnSpPr>
            <a:endCxn id="773" idx="0"/>
          </p:cNvCxnSpPr>
          <p:nvPr/>
        </p:nvCxnSpPr>
        <p:spPr>
          <a:xfrm rot="10800000">
            <a:off x="2446072" y="2281331"/>
            <a:ext cx="0" cy="3976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3" name="Google Shape;773;p48"/>
          <p:cNvSpPr/>
          <p:nvPr/>
        </p:nvSpPr>
        <p:spPr>
          <a:xfrm rot="-5400000">
            <a:off x="2444626" y="2221895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4" name="Google Shape;774;p48"/>
          <p:cNvCxnSpPr/>
          <p:nvPr/>
        </p:nvCxnSpPr>
        <p:spPr>
          <a:xfrm rot="10800000">
            <a:off x="2504930" y="2220449"/>
            <a:ext cx="9065823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75" name="Google Shape;775;p48"/>
          <p:cNvCxnSpPr/>
          <p:nvPr/>
        </p:nvCxnSpPr>
        <p:spPr>
          <a:xfrm rot="10800000">
            <a:off x="11700996" y="6320453"/>
            <a:ext cx="4941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6" name="Google Shape;776;p48"/>
          <p:cNvSpPr txBox="1">
            <a:spLocks noGrp="1"/>
          </p:cNvSpPr>
          <p:nvPr>
            <p:ph type="title"/>
          </p:nvPr>
        </p:nvSpPr>
        <p:spPr>
          <a:xfrm>
            <a:off x="420624" y="42394"/>
            <a:ext cx="11808013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77" name="Google Shape;777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6932" y="1039938"/>
            <a:ext cx="4287549" cy="760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9709" y="2853692"/>
            <a:ext cx="3149229" cy="3236708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48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48"/>
          <p:cNvSpPr/>
          <p:nvPr/>
        </p:nvSpPr>
        <p:spPr>
          <a:xfrm flipH="1">
            <a:off x="11615191" y="2196678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1" name="Google Shape;781;p48"/>
          <p:cNvCxnSpPr/>
          <p:nvPr/>
        </p:nvCxnSpPr>
        <p:spPr>
          <a:xfrm rot="10800000">
            <a:off x="11700996" y="2219538"/>
            <a:ext cx="4941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Full-Width Photo">
  <p:cSld name="1_Full-Width Photo"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49"/>
          <p:cNvSpPr>
            <a:spLocks noGrp="1"/>
          </p:cNvSpPr>
          <p:nvPr>
            <p:ph type="pic" idx="2"/>
          </p:nvPr>
        </p:nvSpPr>
        <p:spPr>
          <a:xfrm>
            <a:off x="-16764" y="616645"/>
            <a:ext cx="12225527" cy="5696712"/>
          </a:xfrm>
          <a:prstGeom prst="rect">
            <a:avLst/>
          </a:prstGeom>
          <a:noFill/>
          <a:ln w="1905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4" name="Google Shape;784;p49"/>
          <p:cNvSpPr txBox="1">
            <a:spLocks noGrp="1"/>
          </p:cNvSpPr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85" name="Google Shape;785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Google Shape;786;p49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9" name="Google Shape;789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90" name="Google Shape;790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1" name="Google Shape;791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.6">
  <p:cSld name="Agenda 1.6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7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7"/>
          <p:cNvSpPr txBox="1">
            <a:spLocks noGrp="1"/>
          </p:cNvSpPr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91" name="Google Shape;91;p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2" name="Google Shape;92;p7"/>
          <p:cNvCxnSpPr/>
          <p:nvPr/>
        </p:nvCxnSpPr>
        <p:spPr>
          <a:xfrm rot="10800000">
            <a:off x="616656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" name="Google Shape;93;p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p7"/>
          <p:cNvCxnSpPr>
            <a:endCxn id="95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" name="Google Shape;95;p7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Google Shape;96;p7"/>
          <p:cNvCxnSpPr/>
          <p:nvPr/>
        </p:nvCxnSpPr>
        <p:spPr>
          <a:xfrm rot="10800000">
            <a:off x="616656" y="2673528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7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7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.1">
  <p:cSld name="Agenda 1.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92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8"/>
          <p:cNvSpPr txBox="1">
            <a:spLocks noGrp="1"/>
          </p:cNvSpPr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04" name="Google Shape;10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8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Google Shape;107;p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8" name="Google Shape;108;p8"/>
          <p:cNvCxnSpPr/>
          <p:nvPr/>
        </p:nvCxnSpPr>
        <p:spPr>
          <a:xfrm rot="10800000">
            <a:off x="616656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9" name="Google Shape;109;p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0" name="Google Shape;110;p8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1" name="Google Shape;111;p8"/>
          <p:cNvCxnSpPr>
            <a:endCxn id="112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8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" name="Google Shape;113;p8"/>
          <p:cNvCxnSpPr/>
          <p:nvPr/>
        </p:nvCxnSpPr>
        <p:spPr>
          <a:xfrm rot="10800000">
            <a:off x="616656" y="2673528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4" name="Google Shape;114;p8"/>
          <p:cNvSpPr txBox="1">
            <a:spLocks noGrp="1"/>
          </p:cNvSpPr>
          <p:nvPr>
            <p:ph type="body" idx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8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Divider 2">
  <p:cSld name="Agenda Divider 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9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" name="Google Shape;119;p9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0" name="Google Shape;120;p9"/>
          <p:cNvSpPr txBox="1">
            <a:spLocks noGrp="1"/>
          </p:cNvSpPr>
          <p:nvPr>
            <p:ph type="body" idx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2" name="Google Shape;12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9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1 White">
  <p:cSld name="Cover 1 Whit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"/>
          <p:cNvSpPr txBox="1">
            <a:spLocks noGrp="1"/>
          </p:cNvSpPr>
          <p:nvPr>
            <p:ph type="title"/>
          </p:nvPr>
        </p:nvSpPr>
        <p:spPr>
          <a:xfrm>
            <a:off x="553082" y="0"/>
            <a:ext cx="10788321" cy="253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6" name="Google Shape;126;p10"/>
          <p:cNvSpPr txBox="1">
            <a:spLocks noGrp="1"/>
          </p:cNvSpPr>
          <p:nvPr>
            <p:ph type="body" idx="1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10"/>
          <p:cNvSpPr txBox="1">
            <a:spLocks noGrp="1"/>
          </p:cNvSpPr>
          <p:nvPr>
            <p:ph type="body" idx="2"/>
          </p:nvPr>
        </p:nvSpPr>
        <p:spPr>
          <a:xfrm>
            <a:off x="566928" y="4279392"/>
            <a:ext cx="10788321" cy="27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10"/>
          <p:cNvSpPr txBox="1">
            <a:spLocks noGrp="1"/>
          </p:cNvSpPr>
          <p:nvPr>
            <p:ph type="body" idx="3"/>
          </p:nvPr>
        </p:nvSpPr>
        <p:spPr>
          <a:xfrm>
            <a:off x="566928" y="4553712"/>
            <a:ext cx="10788321" cy="40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9" name="Google Shape;12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7596" y="5193792"/>
            <a:ext cx="1189829" cy="95186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0"/>
          <p:cNvSpPr txBox="1">
            <a:spLocks noGrp="1"/>
          </p:cNvSpPr>
          <p:nvPr>
            <p:ph type="body" idx="4"/>
          </p:nvPr>
        </p:nvSpPr>
        <p:spPr>
          <a:xfrm>
            <a:off x="548639" y="2837138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1 Blue">
  <p:cSld name="Cover 1 Blu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1"/>
          <p:cNvSpPr txBox="1">
            <a:spLocks noGrp="1"/>
          </p:cNvSpPr>
          <p:nvPr>
            <p:ph type="title"/>
          </p:nvPr>
        </p:nvSpPr>
        <p:spPr>
          <a:xfrm>
            <a:off x="550863" y="1"/>
            <a:ext cx="10805054" cy="253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11"/>
          <p:cNvSpPr txBox="1">
            <a:spLocks noGrp="1"/>
          </p:cNvSpPr>
          <p:nvPr>
            <p:ph type="body" idx="1"/>
          </p:nvPr>
        </p:nvSpPr>
        <p:spPr>
          <a:xfrm>
            <a:off x="550863" y="3553574"/>
            <a:ext cx="10805054" cy="71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11"/>
          <p:cNvSpPr txBox="1">
            <a:spLocks noGrp="1"/>
          </p:cNvSpPr>
          <p:nvPr>
            <p:ph type="body" idx="2"/>
          </p:nvPr>
        </p:nvSpPr>
        <p:spPr>
          <a:xfrm>
            <a:off x="550863" y="4279392"/>
            <a:ext cx="10805054" cy="27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body" idx="3"/>
          </p:nvPr>
        </p:nvSpPr>
        <p:spPr>
          <a:xfrm>
            <a:off x="550863" y="4553415"/>
            <a:ext cx="10805054" cy="40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7" name="Google Shape;13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7217" y="5193792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1"/>
          <p:cNvSpPr txBox="1">
            <a:spLocks noGrp="1"/>
          </p:cNvSpPr>
          <p:nvPr>
            <p:ph type="body" idx="4"/>
          </p:nvPr>
        </p:nvSpPr>
        <p:spPr>
          <a:xfrm>
            <a:off x="548640" y="2837138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48">
            <a:alphaModFix/>
          </a:blip>
          <a:srcRect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oogle Shape;13;p1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;p1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1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7;p1"/>
          <p:cNvCxnSpPr/>
          <p:nvPr/>
        </p:nvCxnSpPr>
        <p:spPr>
          <a:xfrm rot="10800000">
            <a:off x="616656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1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Google Shape;19;p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153">
          <p15:clr>
            <a:srgbClr val="F26B43"/>
          </p15:clr>
        </p15:guide>
        <p15:guide id="4" pos="512">
          <p15:clr>
            <a:srgbClr val="F26B43"/>
          </p15:clr>
        </p15:guide>
        <p15:guide id="5" pos="347">
          <p15:clr>
            <a:srgbClr val="F26B43"/>
          </p15:clr>
        </p15:guide>
        <p15:guide id="6" pos="7324">
          <p15:clr>
            <a:srgbClr val="F26B43"/>
          </p15:clr>
        </p15:guide>
        <p15:guide id="7" orient="horz" pos="4105">
          <p15:clr>
            <a:srgbClr val="F26B43"/>
          </p15:clr>
        </p15:guide>
        <p15:guide id="8" orient="horz" pos="384">
          <p15:clr>
            <a:srgbClr val="F26B43"/>
          </p15:clr>
        </p15:guide>
        <p15:guide id="9" orient="horz" pos="3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5" name="Google Shape;815;p53"/>
          <p:cNvGraphicFramePr/>
          <p:nvPr>
            <p:extLst>
              <p:ext uri="{D42A27DB-BD31-4B8C-83A1-F6EECF244321}">
                <p14:modId xmlns:p14="http://schemas.microsoft.com/office/powerpoint/2010/main" val="3412138758"/>
              </p:ext>
            </p:extLst>
          </p:nvPr>
        </p:nvGraphicFramePr>
        <p:xfrm>
          <a:off x="419450" y="1216098"/>
          <a:ext cx="11267334" cy="3017340"/>
        </p:xfrm>
        <a:graphic>
          <a:graphicData uri="http://schemas.openxmlformats.org/drawingml/2006/table">
            <a:tbl>
              <a:tblPr>
                <a:noFill/>
                <a:tableStyleId>{5AD80316-AAAA-477A-9D1A-F08DA4590332}</a:tableStyleId>
              </a:tblPr>
              <a:tblGrid>
                <a:gridCol w="48414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5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Period of Time</a:t>
                      </a:r>
                      <a:endParaRPr sz="1800" b="1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Steps</a:t>
                      </a:r>
                      <a:endParaRPr sz="1800" b="1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4-6 weeks</a:t>
                      </a:r>
                      <a:endParaRPr sz="1800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Expression of Interest (EOI) Announcement/Submissions Accepted</a:t>
                      </a:r>
                      <a:endParaRPr sz="1800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2 weeks</a:t>
                      </a:r>
                      <a:endParaRPr sz="1800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Standing Selection Committee Evaluation Poll &amp; Meeting</a:t>
                      </a:r>
                      <a:endParaRPr sz="1800" dirty="0"/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48 hours</a:t>
                      </a:r>
                      <a:endParaRPr sz="1800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Standing Selection Committee Consensus Call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10 days prior to a Council meeting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Submit Motion for Confirmation of Selection</a:t>
                      </a: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83239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Day of Council meeting</a:t>
                      </a:r>
                      <a:endParaRPr sz="1800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GNSO Council Vote to Confirm Candidate (Consent Agenda)</a:t>
                      </a:r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242697"/>
                  </a:ext>
                </a:extLst>
              </a:tr>
            </a:tbl>
          </a:graphicData>
        </a:graphic>
      </p:graphicFrame>
      <p:sp>
        <p:nvSpPr>
          <p:cNvPr id="4" name="Google Shape;805;p52">
            <a:extLst>
              <a:ext uri="{FF2B5EF4-FFF2-40B4-BE49-F238E27FC236}">
                <a16:creationId xmlns:a16="http://schemas.microsoft.com/office/drawing/2014/main" id="{6102C677-75CC-E579-AD1B-DDCFE7BFB7D0}"/>
              </a:ext>
            </a:extLst>
          </p:cNvPr>
          <p:cNvSpPr txBox="1">
            <a:spLocks/>
          </p:cNvSpPr>
          <p:nvPr/>
        </p:nvSpPr>
        <p:spPr>
          <a:xfrm>
            <a:off x="420624" y="73330"/>
            <a:ext cx="10847100" cy="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GAC Liaison Selection Process – Due Prior to 2024 AGM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CANN PPT_Arial_16x9_June 2017_potx">
  <a:themeElements>
    <a:clrScheme name="ICANN PPT Colors">
      <a:dk1>
        <a:srgbClr val="0A1F24"/>
      </a:dk1>
      <a:lt1>
        <a:srgbClr val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14597</TotalTime>
  <Words>70</Words>
  <Application>Microsoft Macintosh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Noto Sans Symbols</vt:lpstr>
      <vt:lpstr>ICANN PPT_Arial_16x9_June 2017_potx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GNSO Council Presentation:  PDP Continuum/Board Readiness </dc:title>
  <cp:lastModifiedBy>Microsoft Office User</cp:lastModifiedBy>
  <cp:revision>9</cp:revision>
  <dcterms:modified xsi:type="dcterms:W3CDTF">2024-03-14T15:38:04Z</dcterms:modified>
</cp:coreProperties>
</file>