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xlsx" ContentType="application/vnd.openxmlformats-officedocument.spreadsheetml.sheet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  <p:sldMasterId id="2147483751" r:id="rId2"/>
  </p:sldMasterIdLst>
  <p:notesMasterIdLst>
    <p:notesMasterId r:id="rId8"/>
  </p:notesMasterIdLst>
  <p:sldIdLst>
    <p:sldId id="363" r:id="rId3"/>
    <p:sldId id="364" r:id="rId4"/>
    <p:sldId id="365" r:id="rId5"/>
    <p:sldId id="366" r:id="rId6"/>
    <p:sldId id="3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pos="37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risa B. Gurnick" initials="LBG" lastIdx="3" clrIdx="0">
    <p:extLst/>
  </p:cmAuthor>
  <p:cmAuthor id="2" name="Charla Shambley" initials="CS" lastIdx="43" clrIdx="1"/>
  <p:cmAuthor id="3" name="Sherwood Moore" initials="MOU" lastIdx="18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A41E"/>
    <a:srgbClr val="2965A0"/>
    <a:srgbClr val="E37749"/>
    <a:srgbClr val="0D324C"/>
    <a:srgbClr val="102649"/>
    <a:srgbClr val="047BC1"/>
    <a:srgbClr val="6D99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3" autoAdjust="0"/>
    <p:restoredTop sz="92284" autoAdjust="0"/>
  </p:normalViewPr>
  <p:slideViewPr>
    <p:cSldViewPr snapToGrid="0" snapToObjects="1" showGuides="1">
      <p:cViewPr varScale="1">
        <p:scale>
          <a:sx n="98" d="100"/>
          <a:sy n="98" d="100"/>
        </p:scale>
        <p:origin x="1984" y="200"/>
      </p:cViewPr>
      <p:guideLst>
        <p:guide orient="horz" pos="2387"/>
        <p:guide pos="376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200" d="100"/>
          <a:sy n="200" d="100"/>
        </p:scale>
        <p:origin x="-270" y="-16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commentAuthors" Target="commentAuthors.xml"/><Relationship Id="rId1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Applicants</c:v>
                </c:pt>
              </c:strCache>
            </c:strRef>
          </c:tx>
          <c:spPr>
            <a:effectLst/>
          </c:spPr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E8C-4697-B09B-19016350806D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E8C-4697-B09B-19016350806D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E8C-4697-B09B-19016350806D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E8C-4697-B09B-19016350806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E8C-4697-B09B-19016350806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fld id="{A25CD825-66F3-D643-8E58-94B0DDEDF3A6}" type="PERCENTAGE">
                      <a:rPr lang="pt-BR" sz="1400"/>
                      <a:pPr/>
                      <a:t>[PERCENTAGE]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E8C-4697-B09B-19016350806D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AF</c:v>
                </c:pt>
                <c:pt idx="1">
                  <c:v>AP</c:v>
                </c:pt>
                <c:pt idx="2">
                  <c:v>EUR</c:v>
                </c:pt>
                <c:pt idx="3">
                  <c:v>LAC</c:v>
                </c:pt>
                <c:pt idx="4">
                  <c:v>NA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5.0</c:v>
                </c:pt>
                <c:pt idx="1">
                  <c:v>8.0</c:v>
                </c:pt>
                <c:pt idx="2">
                  <c:v>11.0</c:v>
                </c:pt>
                <c:pt idx="3">
                  <c:v>1.0</c:v>
                </c:pt>
                <c:pt idx="4">
                  <c:v>6.0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FE8C-4697-B09B-19016350806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25400" cap="flat" cmpd="sng" algn="ctr">
      <a:noFill/>
      <a:prstDash val="solid"/>
      <a:round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4C333-940F-2E48-AE3F-C03E5E5A37B7}" type="datetimeFigureOut">
              <a:rPr lang="en-US" smtClean="0"/>
              <a:t>3/29/17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FD2B2-2918-7147-B93C-20198C19A2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71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413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</a:t>
            </a:r>
            <a:r>
              <a:rPr lang="en-US" baseline="0" dirty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980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102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FD2B2-2918-7147-B93C-20198C19A2EB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59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emf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jpeg"/><Relationship Id="rId3" Type="http://schemas.openxmlformats.org/officeDocument/2006/relationships/image" Target="../media/image7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1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1" y="4130516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" y="4130516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5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77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12032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4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1151605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749756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13428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04031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874538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14502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342618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4991315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4115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1" y="2110373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6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654740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499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 anchor="ctr" anchorCtr="0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6350257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528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3/29/17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920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254A"/>
                </a:solidFill>
                <a:latin typeface="Source Sans Pro Light"/>
                <a:cs typeface="Source Sans Pr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3/29/17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4951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254A"/>
                </a:solidFill>
                <a:latin typeface="Source Sans Pro Light"/>
                <a:cs typeface="Source Sans Pr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3/29/17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4282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5550083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7593384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5579843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6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68530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6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7814378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6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3200860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130611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genda3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6" r="19518"/>
          <a:stretch/>
        </p:blipFill>
        <p:spPr>
          <a:xfrm>
            <a:off x="1" y="0"/>
            <a:ext cx="9155981" cy="6876852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4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32895276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4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20780673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808461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066205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7151286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1" y="2110373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6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143405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genda2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9" r="19889"/>
          <a:stretch/>
        </p:blipFill>
        <p:spPr>
          <a:xfrm>
            <a:off x="0" y="-2541"/>
            <a:ext cx="9144000" cy="6869049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4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254820634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88765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4609630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6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69529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4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415984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genda2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9" r="19889"/>
          <a:stretch/>
        </p:blipFill>
        <p:spPr>
          <a:xfrm>
            <a:off x="0" y="-2541"/>
            <a:ext cx="9144000" cy="6869049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4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2635000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genda3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6" r="19518"/>
          <a:stretch/>
        </p:blipFill>
        <p:spPr>
          <a:xfrm>
            <a:off x="1" y="0"/>
            <a:ext cx="9155981" cy="6876852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4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318853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35943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4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an Agenda Item</a:t>
            </a:r>
          </a:p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81899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20" Type="http://schemas.openxmlformats.org/officeDocument/2006/relationships/theme" Target="../theme/theme2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821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88" r:id="rId8"/>
    <p:sldLayoutId id="2147483661" r:id="rId9"/>
    <p:sldLayoutId id="2147483664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6" r:id="rId2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314225"/>
            <a:ext cx="8255000" cy="702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254A"/>
                </a:solidFill>
                <a:latin typeface="Source Sans Pro Light"/>
                <a:cs typeface="Source Sans Pro Ligh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3/29/17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08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s://www.icann.org/news/announcement-2-2016-10-28-en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hyperlink" Target="https://community.icann.org/pages/viewpage.action?pageId=63145857" TargetMode="External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7.png"/><Relationship Id="rId1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b="1" dirty="0">
                <a:latin typeface="Source Sans Pro Light" charset="0"/>
                <a:ea typeface="Source Sans Pro Light" charset="0"/>
                <a:cs typeface="Source Sans Pro Light" charset="0"/>
              </a:rPr>
              <a:t>Registration Directory Service (RDS) Review</a:t>
            </a:r>
          </a:p>
          <a:p>
            <a:endParaRPr lang="en-US" sz="2400" b="1" i="1" dirty="0"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r>
              <a:rPr lang="en-US" sz="2400" b="1" i="1" dirty="0">
                <a:latin typeface="Source Sans Pro Light" charset="0"/>
                <a:ea typeface="Source Sans Pro Light" charset="0"/>
                <a:cs typeface="Source Sans Pro Light" charset="0"/>
              </a:rPr>
              <a:t>Formerly WHOIS Review</a:t>
            </a:r>
          </a:p>
        </p:txBody>
      </p:sp>
    </p:spTree>
    <p:extLst>
      <p:ext uri="{BB962C8B-B14F-4D97-AF65-F5344CB8AC3E}">
        <p14:creationId xmlns:p14="http://schemas.microsoft.com/office/powerpoint/2010/main" val="240593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120"/>
          <p:cNvSpPr/>
          <p:nvPr/>
        </p:nvSpPr>
        <p:spPr>
          <a:xfrm>
            <a:off x="6290951" y="703177"/>
            <a:ext cx="2853681" cy="36880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-632" y="703177"/>
            <a:ext cx="6298243" cy="3688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29" dirty="0" smtClean="0"/>
              <a:t>RDS2 Review </a:t>
            </a:r>
            <a:r>
              <a:rPr lang="en-US" sz="3429" dirty="0"/>
              <a:t>Applicants</a:t>
            </a:r>
            <a:endParaRPr lang="en-US" dirty="0"/>
          </a:p>
        </p:txBody>
      </p:sp>
      <p:grpSp>
        <p:nvGrpSpPr>
          <p:cNvPr id="116" name="Group 115"/>
          <p:cNvGrpSpPr/>
          <p:nvPr/>
        </p:nvGrpSpPr>
        <p:grpSpPr>
          <a:xfrm>
            <a:off x="32849" y="1017287"/>
            <a:ext cx="6291774" cy="3095765"/>
            <a:chOff x="-85606" y="798774"/>
            <a:chExt cx="9195242" cy="4524370"/>
          </a:xfrm>
        </p:grpSpPr>
        <p:sp>
          <p:nvSpPr>
            <p:cNvPr id="8" name="Text Placeholder 33"/>
            <p:cNvSpPr txBox="1">
              <a:spLocks/>
            </p:cNvSpPr>
            <p:nvPr/>
          </p:nvSpPr>
          <p:spPr>
            <a:xfrm>
              <a:off x="539141" y="2709906"/>
              <a:ext cx="1619017" cy="43509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457082">
                <a:spcBef>
                  <a:spcPct val="20000"/>
                </a:spcBef>
                <a:buFont typeface="Arial" panose="020B0604020202020204" pitchFamily="34" charset="0"/>
                <a:buNone/>
                <a:defRPr/>
              </a:pPr>
              <a:r>
                <a:rPr lang="en-AU" sz="1100" dirty="0">
                  <a:solidFill>
                    <a:srgbClr val="DB6033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North America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91079" y="2746184"/>
              <a:ext cx="171437" cy="165911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082">
                <a:lnSpc>
                  <a:spcPct val="90000"/>
                </a:lnSpc>
                <a:spcBef>
                  <a:spcPct val="20000"/>
                </a:spcBef>
                <a:defRPr/>
              </a:pPr>
              <a:endParaRPr lang="id-ID" sz="788" dirty="0">
                <a:solidFill>
                  <a:prstClr val="white"/>
                </a:solidFill>
                <a:ea typeface="Segoe UI" panose="020B0502040204020203" pitchFamily="34" charset="0"/>
                <a:cs typeface="Segoe UI Semilight" panose="020B0402040204020203" pitchFamily="34" charset="0"/>
              </a:endParaRPr>
            </a:p>
          </p:txBody>
        </p:sp>
        <p:cxnSp>
          <p:nvCxnSpPr>
            <p:cNvPr id="10" name="Straight Connector 1924"/>
            <p:cNvCxnSpPr/>
            <p:nvPr/>
          </p:nvCxnSpPr>
          <p:spPr bwMode="auto">
            <a:xfrm rot="5400000" flipH="1" flipV="1">
              <a:off x="839076" y="1967834"/>
              <a:ext cx="316073" cy="1240628"/>
            </a:xfrm>
            <a:prstGeom prst="bentConnector4">
              <a:avLst>
                <a:gd name="adj1" fmla="val 2587"/>
                <a:gd name="adj2" fmla="val -65"/>
              </a:avLst>
            </a:prstGeom>
            <a:ln w="19050">
              <a:solidFill>
                <a:srgbClr val="DB603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690616" y="4327076"/>
              <a:ext cx="171437" cy="165911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rgbClr val="1B6F7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082">
                <a:lnSpc>
                  <a:spcPct val="90000"/>
                </a:lnSpc>
                <a:spcBef>
                  <a:spcPct val="20000"/>
                </a:spcBef>
                <a:defRPr/>
              </a:pPr>
              <a:endParaRPr lang="id-ID" sz="788" dirty="0">
                <a:solidFill>
                  <a:prstClr val="white"/>
                </a:solidFill>
                <a:ea typeface="Segoe UI" panose="020B0502040204020203" pitchFamily="34" charset="0"/>
                <a:cs typeface="Segoe UI Semilight" panose="020B0402040204020203" pitchFamily="34" charset="0"/>
              </a:endParaRPr>
            </a:p>
          </p:txBody>
        </p:sp>
        <p:sp>
          <p:nvSpPr>
            <p:cNvPr id="14" name="Text Placeholder 33"/>
            <p:cNvSpPr txBox="1">
              <a:spLocks/>
            </p:cNvSpPr>
            <p:nvPr/>
          </p:nvSpPr>
          <p:spPr>
            <a:xfrm>
              <a:off x="938680" y="4290797"/>
              <a:ext cx="1836981" cy="389845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457082">
                <a:spcBef>
                  <a:spcPts val="0"/>
                </a:spcBef>
                <a:buFont typeface="Arial" panose="020B0604020202020204" pitchFamily="34" charset="0"/>
                <a:buNone/>
                <a:defRPr/>
              </a:pPr>
              <a:r>
                <a:rPr lang="en-AU" sz="1100" dirty="0">
                  <a:solidFill>
                    <a:srgbClr val="1B6F74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Latin America/</a:t>
              </a:r>
            </a:p>
            <a:p>
              <a:pPr marL="0" indent="0" defTabSz="457082">
                <a:spcBef>
                  <a:spcPts val="0"/>
                </a:spcBef>
                <a:buFont typeface="Arial" panose="020B0604020202020204" pitchFamily="34" charset="0"/>
                <a:buNone/>
                <a:defRPr/>
              </a:pPr>
              <a:r>
                <a:rPr lang="en-AU" sz="1100" dirty="0">
                  <a:solidFill>
                    <a:srgbClr val="1B6F74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Caribbean islands</a:t>
              </a:r>
            </a:p>
          </p:txBody>
        </p:sp>
        <p:cxnSp>
          <p:nvCxnSpPr>
            <p:cNvPr id="15" name="Straight Connector 1924"/>
            <p:cNvCxnSpPr/>
            <p:nvPr/>
          </p:nvCxnSpPr>
          <p:spPr bwMode="auto">
            <a:xfrm rot="5400000" flipH="1" flipV="1">
              <a:off x="1487923" y="3160784"/>
              <a:ext cx="454704" cy="1877880"/>
            </a:xfrm>
            <a:prstGeom prst="bentConnector4">
              <a:avLst>
                <a:gd name="adj1" fmla="val 102160"/>
                <a:gd name="adj2" fmla="val 100106"/>
              </a:avLst>
            </a:prstGeom>
            <a:ln w="19050">
              <a:solidFill>
                <a:srgbClr val="1B6F7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 bwMode="auto">
            <a:xfrm>
              <a:off x="3538912" y="4466034"/>
              <a:ext cx="171450" cy="1666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082">
                <a:lnSpc>
                  <a:spcPct val="90000"/>
                </a:lnSpc>
                <a:spcBef>
                  <a:spcPct val="20000"/>
                </a:spcBef>
                <a:defRPr/>
              </a:pPr>
              <a:endParaRPr lang="id-ID" sz="788" dirty="0">
                <a:solidFill>
                  <a:prstClr val="white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endParaRPr>
            </a:p>
          </p:txBody>
        </p:sp>
        <p:sp>
          <p:nvSpPr>
            <p:cNvPr id="19" name="Text Placeholder 33"/>
            <p:cNvSpPr txBox="1">
              <a:spLocks/>
            </p:cNvSpPr>
            <p:nvPr/>
          </p:nvSpPr>
          <p:spPr>
            <a:xfrm>
              <a:off x="3789342" y="4436697"/>
              <a:ext cx="874713" cy="180975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457082">
                <a:spcBef>
                  <a:spcPct val="20000"/>
                </a:spcBef>
                <a:buFont typeface="Arial" panose="020B0604020202020204" pitchFamily="34" charset="0"/>
                <a:buNone/>
                <a:defRPr/>
              </a:pPr>
              <a:r>
                <a:rPr lang="en-AU" sz="1100" dirty="0">
                  <a:solidFill>
                    <a:srgbClr val="EA903A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Africa</a:t>
              </a:r>
            </a:p>
          </p:txBody>
        </p:sp>
        <p:cxnSp>
          <p:nvCxnSpPr>
            <p:cNvPr id="20" name="Straight Connector 1924"/>
            <p:cNvCxnSpPr/>
            <p:nvPr/>
          </p:nvCxnSpPr>
          <p:spPr bwMode="auto">
            <a:xfrm rot="5400000" flipH="1" flipV="1">
              <a:off x="3752551" y="3836978"/>
              <a:ext cx="501143" cy="756970"/>
            </a:xfrm>
            <a:prstGeom prst="bentConnector4">
              <a:avLst>
                <a:gd name="adj1" fmla="val 101263"/>
                <a:gd name="adj2" fmla="val 100635"/>
              </a:avLst>
            </a:prstGeom>
            <a:ln w="19050">
              <a:solidFill>
                <a:schemeClr val="accent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7289092" y="2918190"/>
              <a:ext cx="180684" cy="18068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3" name="Text Placeholder 33"/>
            <p:cNvSpPr txBox="1">
              <a:spLocks/>
            </p:cNvSpPr>
            <p:nvPr/>
          </p:nvSpPr>
          <p:spPr>
            <a:xfrm>
              <a:off x="7517401" y="2895294"/>
              <a:ext cx="1592235" cy="405532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457082">
                <a:spcBef>
                  <a:spcPts val="0"/>
                </a:spcBef>
                <a:buFont typeface="Arial" panose="020B0604020202020204" pitchFamily="34" charset="0"/>
                <a:buNone/>
                <a:defRPr/>
              </a:pPr>
              <a:r>
                <a:rPr lang="en-AU" sz="1100" dirty="0">
                  <a:solidFill>
                    <a:srgbClr val="1A87C9"/>
                  </a:solidFill>
                  <a:latin typeface="Source Sans Pro"/>
                  <a:ea typeface="Segoe UI" panose="020B0502040204020203" pitchFamily="34" charset="0"/>
                  <a:cs typeface="Source Sans Pro"/>
                </a:rPr>
                <a:t>Asia/Australia/ </a:t>
              </a:r>
            </a:p>
            <a:p>
              <a:pPr marL="0" indent="0" defTabSz="457082">
                <a:spcBef>
                  <a:spcPts val="0"/>
                </a:spcBef>
                <a:buFont typeface="Arial" panose="020B0604020202020204" pitchFamily="34" charset="0"/>
                <a:buNone/>
                <a:defRPr/>
              </a:pPr>
              <a:r>
                <a:rPr lang="en-AU" sz="1100" dirty="0">
                  <a:solidFill>
                    <a:srgbClr val="1A87C9"/>
                  </a:solidFill>
                  <a:latin typeface="Source Sans Pro"/>
                  <a:ea typeface="Segoe UI" panose="020B0502040204020203" pitchFamily="34" charset="0"/>
                  <a:cs typeface="Source Sans Pro"/>
                </a:rPr>
                <a:t>Pacific</a:t>
              </a:r>
            </a:p>
          </p:txBody>
        </p:sp>
        <p:cxnSp>
          <p:nvCxnSpPr>
            <p:cNvPr id="25" name="Straight Connector 1924"/>
            <p:cNvCxnSpPr/>
            <p:nvPr/>
          </p:nvCxnSpPr>
          <p:spPr bwMode="auto">
            <a:xfrm>
              <a:off x="6583680" y="3007884"/>
              <a:ext cx="758952" cy="648"/>
            </a:xfrm>
            <a:prstGeom prst="straightConnector1">
              <a:avLst/>
            </a:prstGeom>
            <a:ln w="19050"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Placeholder 33"/>
            <p:cNvSpPr txBox="1">
              <a:spLocks/>
            </p:cNvSpPr>
            <p:nvPr/>
          </p:nvSpPr>
          <p:spPr>
            <a:xfrm>
              <a:off x="6871843" y="798774"/>
              <a:ext cx="873125" cy="179388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457082">
                <a:spcBef>
                  <a:spcPct val="20000"/>
                </a:spcBef>
                <a:buFont typeface="Arial" panose="020B0604020202020204" pitchFamily="34" charset="0"/>
                <a:buNone/>
                <a:defRPr/>
              </a:pPr>
              <a:r>
                <a:rPr lang="en-AU" sz="1100" dirty="0">
                  <a:solidFill>
                    <a:srgbClr val="0D436C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rPr>
                <a:t>Europe</a:t>
              </a:r>
              <a:endParaRPr lang="en-AU" sz="1400" dirty="0">
                <a:solidFill>
                  <a:srgbClr val="0D436C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6591305" y="824193"/>
              <a:ext cx="180684" cy="180684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154A78"/>
                </a:solidFill>
              </a:endParaRPr>
            </a:p>
          </p:txBody>
        </p:sp>
        <p:cxnSp>
          <p:nvCxnSpPr>
            <p:cNvPr id="30" name="Straight Connector 1924"/>
            <p:cNvCxnSpPr/>
            <p:nvPr/>
          </p:nvCxnSpPr>
          <p:spPr bwMode="auto">
            <a:xfrm flipV="1">
              <a:off x="6681647" y="1004876"/>
              <a:ext cx="0" cy="786384"/>
            </a:xfrm>
            <a:prstGeom prst="straightConnector1">
              <a:avLst/>
            </a:prstGeom>
            <a:ln w="19050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/>
            <p:cNvGrpSpPr/>
            <p:nvPr/>
          </p:nvGrpSpPr>
          <p:grpSpPr>
            <a:xfrm>
              <a:off x="716523" y="1025685"/>
              <a:ext cx="2338388" cy="1862138"/>
              <a:chOff x="1006475" y="1711325"/>
              <a:chExt cx="2338388" cy="1862138"/>
            </a:xfrm>
            <a:solidFill>
              <a:schemeClr val="accent5"/>
            </a:solidFill>
          </p:grpSpPr>
          <p:sp>
            <p:nvSpPr>
              <p:cNvPr id="32" name="Freeform 1"/>
              <p:cNvSpPr>
                <a:spLocks noChangeArrowheads="1"/>
              </p:cNvSpPr>
              <p:nvPr/>
            </p:nvSpPr>
            <p:spPr bwMode="auto">
              <a:xfrm>
                <a:off x="1765300" y="2827338"/>
                <a:ext cx="117475" cy="69850"/>
              </a:xfrm>
              <a:custGeom>
                <a:avLst/>
                <a:gdLst>
                  <a:gd name="T0" fmla="*/ 326 w 327"/>
                  <a:gd name="T1" fmla="*/ 168 h 196"/>
                  <a:gd name="T2" fmla="*/ 326 w 327"/>
                  <a:gd name="T3" fmla="*/ 151 h 196"/>
                  <a:gd name="T4" fmla="*/ 317 w 327"/>
                  <a:gd name="T5" fmla="*/ 142 h 196"/>
                  <a:gd name="T6" fmla="*/ 309 w 327"/>
                  <a:gd name="T7" fmla="*/ 142 h 196"/>
                  <a:gd name="T8" fmla="*/ 282 w 327"/>
                  <a:gd name="T9" fmla="*/ 133 h 196"/>
                  <a:gd name="T10" fmla="*/ 238 w 327"/>
                  <a:gd name="T11" fmla="*/ 115 h 196"/>
                  <a:gd name="T12" fmla="*/ 220 w 327"/>
                  <a:gd name="T13" fmla="*/ 106 h 196"/>
                  <a:gd name="T14" fmla="*/ 194 w 327"/>
                  <a:gd name="T15" fmla="*/ 62 h 196"/>
                  <a:gd name="T16" fmla="*/ 150 w 327"/>
                  <a:gd name="T17" fmla="*/ 36 h 196"/>
                  <a:gd name="T18" fmla="*/ 114 w 327"/>
                  <a:gd name="T19" fmla="*/ 27 h 196"/>
                  <a:gd name="T20" fmla="*/ 79 w 327"/>
                  <a:gd name="T21" fmla="*/ 18 h 196"/>
                  <a:gd name="T22" fmla="*/ 26 w 327"/>
                  <a:gd name="T23" fmla="*/ 0 h 196"/>
                  <a:gd name="T24" fmla="*/ 9 w 327"/>
                  <a:gd name="T25" fmla="*/ 9 h 196"/>
                  <a:gd name="T26" fmla="*/ 0 w 327"/>
                  <a:gd name="T27" fmla="*/ 27 h 196"/>
                  <a:gd name="T28" fmla="*/ 9 w 327"/>
                  <a:gd name="T29" fmla="*/ 36 h 196"/>
                  <a:gd name="T30" fmla="*/ 17 w 327"/>
                  <a:gd name="T31" fmla="*/ 45 h 196"/>
                  <a:gd name="T32" fmla="*/ 17 w 327"/>
                  <a:gd name="T33" fmla="*/ 53 h 196"/>
                  <a:gd name="T34" fmla="*/ 44 w 327"/>
                  <a:gd name="T35" fmla="*/ 71 h 196"/>
                  <a:gd name="T36" fmla="*/ 61 w 327"/>
                  <a:gd name="T37" fmla="*/ 80 h 196"/>
                  <a:gd name="T38" fmla="*/ 70 w 327"/>
                  <a:gd name="T39" fmla="*/ 89 h 196"/>
                  <a:gd name="T40" fmla="*/ 97 w 327"/>
                  <a:gd name="T41" fmla="*/ 106 h 196"/>
                  <a:gd name="T42" fmla="*/ 97 w 327"/>
                  <a:gd name="T43" fmla="*/ 106 h 196"/>
                  <a:gd name="T44" fmla="*/ 106 w 327"/>
                  <a:gd name="T45" fmla="*/ 115 h 196"/>
                  <a:gd name="T46" fmla="*/ 114 w 327"/>
                  <a:gd name="T47" fmla="*/ 124 h 196"/>
                  <a:gd name="T48" fmla="*/ 141 w 327"/>
                  <a:gd name="T49" fmla="*/ 133 h 196"/>
                  <a:gd name="T50" fmla="*/ 150 w 327"/>
                  <a:gd name="T51" fmla="*/ 142 h 196"/>
                  <a:gd name="T52" fmla="*/ 159 w 327"/>
                  <a:gd name="T53" fmla="*/ 151 h 196"/>
                  <a:gd name="T54" fmla="*/ 176 w 327"/>
                  <a:gd name="T55" fmla="*/ 159 h 196"/>
                  <a:gd name="T56" fmla="*/ 194 w 327"/>
                  <a:gd name="T57" fmla="*/ 177 h 196"/>
                  <a:gd name="T58" fmla="*/ 203 w 327"/>
                  <a:gd name="T59" fmla="*/ 186 h 196"/>
                  <a:gd name="T60" fmla="*/ 211 w 327"/>
                  <a:gd name="T61" fmla="*/ 195 h 196"/>
                  <a:gd name="T62" fmla="*/ 220 w 327"/>
                  <a:gd name="T63" fmla="*/ 195 h 196"/>
                  <a:gd name="T64" fmla="*/ 273 w 327"/>
                  <a:gd name="T65" fmla="*/ 195 h 196"/>
                  <a:gd name="T66" fmla="*/ 309 w 327"/>
                  <a:gd name="T67" fmla="*/ 195 h 196"/>
                  <a:gd name="T68" fmla="*/ 317 w 327"/>
                  <a:gd name="T69" fmla="*/ 186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27" h="196">
                    <a:moveTo>
                      <a:pt x="326" y="177"/>
                    </a:moveTo>
                    <a:lnTo>
                      <a:pt x="326" y="168"/>
                    </a:lnTo>
                    <a:lnTo>
                      <a:pt x="326" y="168"/>
                    </a:lnTo>
                    <a:lnTo>
                      <a:pt x="326" y="151"/>
                    </a:lnTo>
                    <a:lnTo>
                      <a:pt x="326" y="151"/>
                    </a:lnTo>
                    <a:lnTo>
                      <a:pt x="317" y="142"/>
                    </a:lnTo>
                    <a:lnTo>
                      <a:pt x="309" y="142"/>
                    </a:lnTo>
                    <a:lnTo>
                      <a:pt x="309" y="142"/>
                    </a:lnTo>
                    <a:lnTo>
                      <a:pt x="282" y="133"/>
                    </a:lnTo>
                    <a:lnTo>
                      <a:pt x="282" y="133"/>
                    </a:lnTo>
                    <a:lnTo>
                      <a:pt x="264" y="124"/>
                    </a:lnTo>
                    <a:lnTo>
                      <a:pt x="238" y="115"/>
                    </a:lnTo>
                    <a:lnTo>
                      <a:pt x="238" y="115"/>
                    </a:lnTo>
                    <a:lnTo>
                      <a:pt x="220" y="106"/>
                    </a:lnTo>
                    <a:lnTo>
                      <a:pt x="220" y="106"/>
                    </a:lnTo>
                    <a:lnTo>
                      <a:pt x="194" y="62"/>
                    </a:lnTo>
                    <a:lnTo>
                      <a:pt x="167" y="45"/>
                    </a:lnTo>
                    <a:lnTo>
                      <a:pt x="150" y="36"/>
                    </a:lnTo>
                    <a:lnTo>
                      <a:pt x="150" y="36"/>
                    </a:lnTo>
                    <a:lnTo>
                      <a:pt x="114" y="27"/>
                    </a:lnTo>
                    <a:lnTo>
                      <a:pt x="79" y="18"/>
                    </a:lnTo>
                    <a:lnTo>
                      <a:pt x="79" y="18"/>
                    </a:lnTo>
                    <a:lnTo>
                      <a:pt x="44" y="0"/>
                    </a:lnTo>
                    <a:lnTo>
                      <a:pt x="26" y="0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0" y="18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9" y="36"/>
                    </a:lnTo>
                    <a:lnTo>
                      <a:pt x="17" y="45"/>
                    </a:lnTo>
                    <a:lnTo>
                      <a:pt x="17" y="45"/>
                    </a:lnTo>
                    <a:lnTo>
                      <a:pt x="17" y="53"/>
                    </a:lnTo>
                    <a:lnTo>
                      <a:pt x="17" y="53"/>
                    </a:lnTo>
                    <a:lnTo>
                      <a:pt x="26" y="71"/>
                    </a:lnTo>
                    <a:lnTo>
                      <a:pt x="44" y="71"/>
                    </a:lnTo>
                    <a:lnTo>
                      <a:pt x="61" y="80"/>
                    </a:lnTo>
                    <a:lnTo>
                      <a:pt x="61" y="80"/>
                    </a:lnTo>
                    <a:lnTo>
                      <a:pt x="70" y="89"/>
                    </a:lnTo>
                    <a:lnTo>
                      <a:pt x="70" y="89"/>
                    </a:lnTo>
                    <a:lnTo>
                      <a:pt x="79" y="98"/>
                    </a:lnTo>
                    <a:lnTo>
                      <a:pt x="97" y="106"/>
                    </a:lnTo>
                    <a:lnTo>
                      <a:pt x="97" y="106"/>
                    </a:lnTo>
                    <a:lnTo>
                      <a:pt x="97" y="106"/>
                    </a:lnTo>
                    <a:lnTo>
                      <a:pt x="97" y="106"/>
                    </a:lnTo>
                    <a:lnTo>
                      <a:pt x="106" y="115"/>
                    </a:lnTo>
                    <a:lnTo>
                      <a:pt x="106" y="115"/>
                    </a:lnTo>
                    <a:lnTo>
                      <a:pt x="114" y="124"/>
                    </a:lnTo>
                    <a:lnTo>
                      <a:pt x="141" y="133"/>
                    </a:lnTo>
                    <a:lnTo>
                      <a:pt x="141" y="133"/>
                    </a:lnTo>
                    <a:lnTo>
                      <a:pt x="150" y="142"/>
                    </a:lnTo>
                    <a:lnTo>
                      <a:pt x="150" y="142"/>
                    </a:lnTo>
                    <a:lnTo>
                      <a:pt x="159" y="151"/>
                    </a:lnTo>
                    <a:lnTo>
                      <a:pt x="159" y="151"/>
                    </a:lnTo>
                    <a:lnTo>
                      <a:pt x="167" y="159"/>
                    </a:lnTo>
                    <a:lnTo>
                      <a:pt x="176" y="159"/>
                    </a:lnTo>
                    <a:lnTo>
                      <a:pt x="176" y="159"/>
                    </a:lnTo>
                    <a:lnTo>
                      <a:pt x="194" y="177"/>
                    </a:lnTo>
                    <a:lnTo>
                      <a:pt x="194" y="177"/>
                    </a:lnTo>
                    <a:lnTo>
                      <a:pt x="203" y="186"/>
                    </a:lnTo>
                    <a:lnTo>
                      <a:pt x="203" y="186"/>
                    </a:lnTo>
                    <a:lnTo>
                      <a:pt x="211" y="195"/>
                    </a:lnTo>
                    <a:lnTo>
                      <a:pt x="220" y="195"/>
                    </a:lnTo>
                    <a:lnTo>
                      <a:pt x="220" y="195"/>
                    </a:lnTo>
                    <a:lnTo>
                      <a:pt x="273" y="195"/>
                    </a:lnTo>
                    <a:lnTo>
                      <a:pt x="273" y="195"/>
                    </a:lnTo>
                    <a:lnTo>
                      <a:pt x="309" y="195"/>
                    </a:lnTo>
                    <a:lnTo>
                      <a:pt x="309" y="195"/>
                    </a:lnTo>
                    <a:lnTo>
                      <a:pt x="309" y="195"/>
                    </a:lnTo>
                    <a:lnTo>
                      <a:pt x="317" y="186"/>
                    </a:lnTo>
                    <a:lnTo>
                      <a:pt x="326" y="177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33" name="Freeform 2"/>
              <p:cNvSpPr>
                <a:spLocks noChangeArrowheads="1"/>
              </p:cNvSpPr>
              <p:nvPr/>
            </p:nvSpPr>
            <p:spPr bwMode="auto">
              <a:xfrm>
                <a:off x="2286000" y="1997075"/>
                <a:ext cx="152400" cy="85725"/>
              </a:xfrm>
              <a:custGeom>
                <a:avLst/>
                <a:gdLst>
                  <a:gd name="T0" fmla="*/ 114 w 424"/>
                  <a:gd name="T1" fmla="*/ 159 h 240"/>
                  <a:gd name="T2" fmla="*/ 167 w 424"/>
                  <a:gd name="T3" fmla="*/ 168 h 240"/>
                  <a:gd name="T4" fmla="*/ 211 w 424"/>
                  <a:gd name="T5" fmla="*/ 159 h 240"/>
                  <a:gd name="T6" fmla="*/ 247 w 424"/>
                  <a:gd name="T7" fmla="*/ 159 h 240"/>
                  <a:gd name="T8" fmla="*/ 247 w 424"/>
                  <a:gd name="T9" fmla="*/ 159 h 240"/>
                  <a:gd name="T10" fmla="*/ 229 w 424"/>
                  <a:gd name="T11" fmla="*/ 203 h 240"/>
                  <a:gd name="T12" fmla="*/ 229 w 424"/>
                  <a:gd name="T13" fmla="*/ 221 h 240"/>
                  <a:gd name="T14" fmla="*/ 282 w 424"/>
                  <a:gd name="T15" fmla="*/ 239 h 240"/>
                  <a:gd name="T16" fmla="*/ 317 w 424"/>
                  <a:gd name="T17" fmla="*/ 230 h 240"/>
                  <a:gd name="T18" fmla="*/ 361 w 424"/>
                  <a:gd name="T19" fmla="*/ 230 h 240"/>
                  <a:gd name="T20" fmla="*/ 379 w 424"/>
                  <a:gd name="T21" fmla="*/ 221 h 240"/>
                  <a:gd name="T22" fmla="*/ 406 w 424"/>
                  <a:gd name="T23" fmla="*/ 195 h 240"/>
                  <a:gd name="T24" fmla="*/ 414 w 424"/>
                  <a:gd name="T25" fmla="*/ 186 h 240"/>
                  <a:gd name="T26" fmla="*/ 423 w 424"/>
                  <a:gd name="T27" fmla="*/ 177 h 240"/>
                  <a:gd name="T28" fmla="*/ 423 w 424"/>
                  <a:gd name="T29" fmla="*/ 168 h 240"/>
                  <a:gd name="T30" fmla="*/ 414 w 424"/>
                  <a:gd name="T31" fmla="*/ 142 h 240"/>
                  <a:gd name="T32" fmla="*/ 414 w 424"/>
                  <a:gd name="T33" fmla="*/ 133 h 240"/>
                  <a:gd name="T34" fmla="*/ 414 w 424"/>
                  <a:gd name="T35" fmla="*/ 124 h 240"/>
                  <a:gd name="T36" fmla="*/ 414 w 424"/>
                  <a:gd name="T37" fmla="*/ 89 h 240"/>
                  <a:gd name="T38" fmla="*/ 397 w 424"/>
                  <a:gd name="T39" fmla="*/ 53 h 240"/>
                  <a:gd name="T40" fmla="*/ 353 w 424"/>
                  <a:gd name="T41" fmla="*/ 18 h 240"/>
                  <a:gd name="T42" fmla="*/ 335 w 424"/>
                  <a:gd name="T43" fmla="*/ 18 h 240"/>
                  <a:gd name="T44" fmla="*/ 326 w 424"/>
                  <a:gd name="T45" fmla="*/ 27 h 240"/>
                  <a:gd name="T46" fmla="*/ 273 w 424"/>
                  <a:gd name="T47" fmla="*/ 9 h 240"/>
                  <a:gd name="T48" fmla="*/ 238 w 424"/>
                  <a:gd name="T49" fmla="*/ 0 h 240"/>
                  <a:gd name="T50" fmla="*/ 211 w 424"/>
                  <a:gd name="T51" fmla="*/ 0 h 240"/>
                  <a:gd name="T52" fmla="*/ 203 w 424"/>
                  <a:gd name="T53" fmla="*/ 9 h 240"/>
                  <a:gd name="T54" fmla="*/ 203 w 424"/>
                  <a:gd name="T55" fmla="*/ 36 h 240"/>
                  <a:gd name="T56" fmla="*/ 220 w 424"/>
                  <a:gd name="T57" fmla="*/ 62 h 240"/>
                  <a:gd name="T58" fmla="*/ 194 w 424"/>
                  <a:gd name="T59" fmla="*/ 45 h 240"/>
                  <a:gd name="T60" fmla="*/ 150 w 424"/>
                  <a:gd name="T61" fmla="*/ 36 h 240"/>
                  <a:gd name="T62" fmla="*/ 141 w 424"/>
                  <a:gd name="T63" fmla="*/ 53 h 240"/>
                  <a:gd name="T64" fmla="*/ 141 w 424"/>
                  <a:gd name="T65" fmla="*/ 62 h 240"/>
                  <a:gd name="T66" fmla="*/ 159 w 424"/>
                  <a:gd name="T67" fmla="*/ 106 h 240"/>
                  <a:gd name="T68" fmla="*/ 159 w 424"/>
                  <a:gd name="T69" fmla="*/ 106 h 240"/>
                  <a:gd name="T70" fmla="*/ 141 w 424"/>
                  <a:gd name="T71" fmla="*/ 89 h 240"/>
                  <a:gd name="T72" fmla="*/ 123 w 424"/>
                  <a:gd name="T73" fmla="*/ 71 h 240"/>
                  <a:gd name="T74" fmla="*/ 97 w 424"/>
                  <a:gd name="T75" fmla="*/ 27 h 240"/>
                  <a:gd name="T76" fmla="*/ 44 w 424"/>
                  <a:gd name="T77" fmla="*/ 9 h 240"/>
                  <a:gd name="T78" fmla="*/ 44 w 424"/>
                  <a:gd name="T79" fmla="*/ 9 h 240"/>
                  <a:gd name="T80" fmla="*/ 17 w 424"/>
                  <a:gd name="T81" fmla="*/ 9 h 240"/>
                  <a:gd name="T82" fmla="*/ 9 w 424"/>
                  <a:gd name="T83" fmla="*/ 18 h 240"/>
                  <a:gd name="T84" fmla="*/ 9 w 424"/>
                  <a:gd name="T85" fmla="*/ 62 h 240"/>
                  <a:gd name="T86" fmla="*/ 26 w 424"/>
                  <a:gd name="T87" fmla="*/ 98 h 240"/>
                  <a:gd name="T88" fmla="*/ 106 w 424"/>
                  <a:gd name="T89" fmla="*/ 151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24" h="240">
                    <a:moveTo>
                      <a:pt x="114" y="159"/>
                    </a:moveTo>
                    <a:lnTo>
                      <a:pt x="114" y="159"/>
                    </a:lnTo>
                    <a:lnTo>
                      <a:pt x="141" y="168"/>
                    </a:lnTo>
                    <a:lnTo>
                      <a:pt x="167" y="168"/>
                    </a:lnTo>
                    <a:lnTo>
                      <a:pt x="211" y="159"/>
                    </a:lnTo>
                    <a:lnTo>
                      <a:pt x="211" y="159"/>
                    </a:lnTo>
                    <a:lnTo>
                      <a:pt x="247" y="159"/>
                    </a:lnTo>
                    <a:lnTo>
                      <a:pt x="247" y="159"/>
                    </a:lnTo>
                    <a:lnTo>
                      <a:pt x="247" y="159"/>
                    </a:lnTo>
                    <a:lnTo>
                      <a:pt x="247" y="159"/>
                    </a:lnTo>
                    <a:lnTo>
                      <a:pt x="229" y="186"/>
                    </a:lnTo>
                    <a:lnTo>
                      <a:pt x="229" y="203"/>
                    </a:lnTo>
                    <a:lnTo>
                      <a:pt x="229" y="221"/>
                    </a:lnTo>
                    <a:lnTo>
                      <a:pt x="229" y="221"/>
                    </a:lnTo>
                    <a:lnTo>
                      <a:pt x="256" y="230"/>
                    </a:lnTo>
                    <a:lnTo>
                      <a:pt x="282" y="239"/>
                    </a:lnTo>
                    <a:lnTo>
                      <a:pt x="282" y="239"/>
                    </a:lnTo>
                    <a:lnTo>
                      <a:pt x="317" y="230"/>
                    </a:lnTo>
                    <a:lnTo>
                      <a:pt x="317" y="230"/>
                    </a:lnTo>
                    <a:lnTo>
                      <a:pt x="361" y="230"/>
                    </a:lnTo>
                    <a:lnTo>
                      <a:pt x="361" y="230"/>
                    </a:lnTo>
                    <a:lnTo>
                      <a:pt x="379" y="221"/>
                    </a:lnTo>
                    <a:lnTo>
                      <a:pt x="397" y="221"/>
                    </a:lnTo>
                    <a:lnTo>
                      <a:pt x="406" y="195"/>
                    </a:lnTo>
                    <a:lnTo>
                      <a:pt x="406" y="195"/>
                    </a:lnTo>
                    <a:lnTo>
                      <a:pt x="414" y="186"/>
                    </a:lnTo>
                    <a:lnTo>
                      <a:pt x="414" y="186"/>
                    </a:lnTo>
                    <a:lnTo>
                      <a:pt x="423" y="177"/>
                    </a:lnTo>
                    <a:lnTo>
                      <a:pt x="423" y="168"/>
                    </a:lnTo>
                    <a:lnTo>
                      <a:pt x="423" y="168"/>
                    </a:lnTo>
                    <a:lnTo>
                      <a:pt x="423" y="151"/>
                    </a:lnTo>
                    <a:lnTo>
                      <a:pt x="414" y="142"/>
                    </a:lnTo>
                    <a:lnTo>
                      <a:pt x="414" y="142"/>
                    </a:lnTo>
                    <a:lnTo>
                      <a:pt x="414" y="133"/>
                    </a:lnTo>
                    <a:lnTo>
                      <a:pt x="414" y="124"/>
                    </a:lnTo>
                    <a:lnTo>
                      <a:pt x="414" y="124"/>
                    </a:lnTo>
                    <a:lnTo>
                      <a:pt x="414" y="106"/>
                    </a:lnTo>
                    <a:lnTo>
                      <a:pt x="414" y="89"/>
                    </a:lnTo>
                    <a:lnTo>
                      <a:pt x="397" y="53"/>
                    </a:lnTo>
                    <a:lnTo>
                      <a:pt x="397" y="53"/>
                    </a:lnTo>
                    <a:lnTo>
                      <a:pt x="370" y="27"/>
                    </a:lnTo>
                    <a:lnTo>
                      <a:pt x="353" y="18"/>
                    </a:lnTo>
                    <a:lnTo>
                      <a:pt x="335" y="18"/>
                    </a:lnTo>
                    <a:lnTo>
                      <a:pt x="335" y="18"/>
                    </a:lnTo>
                    <a:lnTo>
                      <a:pt x="326" y="18"/>
                    </a:lnTo>
                    <a:lnTo>
                      <a:pt x="326" y="27"/>
                    </a:lnTo>
                    <a:lnTo>
                      <a:pt x="326" y="27"/>
                    </a:lnTo>
                    <a:lnTo>
                      <a:pt x="273" y="9"/>
                    </a:lnTo>
                    <a:lnTo>
                      <a:pt x="273" y="9"/>
                    </a:lnTo>
                    <a:lnTo>
                      <a:pt x="238" y="0"/>
                    </a:lnTo>
                    <a:lnTo>
                      <a:pt x="238" y="0"/>
                    </a:lnTo>
                    <a:lnTo>
                      <a:pt x="211" y="0"/>
                    </a:lnTo>
                    <a:lnTo>
                      <a:pt x="203" y="9"/>
                    </a:lnTo>
                    <a:lnTo>
                      <a:pt x="203" y="9"/>
                    </a:lnTo>
                    <a:lnTo>
                      <a:pt x="203" y="18"/>
                    </a:lnTo>
                    <a:lnTo>
                      <a:pt x="203" y="36"/>
                    </a:lnTo>
                    <a:lnTo>
                      <a:pt x="220" y="62"/>
                    </a:lnTo>
                    <a:lnTo>
                      <a:pt x="220" y="62"/>
                    </a:lnTo>
                    <a:lnTo>
                      <a:pt x="194" y="45"/>
                    </a:lnTo>
                    <a:lnTo>
                      <a:pt x="194" y="45"/>
                    </a:lnTo>
                    <a:lnTo>
                      <a:pt x="167" y="36"/>
                    </a:lnTo>
                    <a:lnTo>
                      <a:pt x="150" y="36"/>
                    </a:lnTo>
                    <a:lnTo>
                      <a:pt x="150" y="36"/>
                    </a:lnTo>
                    <a:lnTo>
                      <a:pt x="141" y="53"/>
                    </a:lnTo>
                    <a:lnTo>
                      <a:pt x="141" y="62"/>
                    </a:lnTo>
                    <a:lnTo>
                      <a:pt x="141" y="62"/>
                    </a:lnTo>
                    <a:lnTo>
                      <a:pt x="141" y="89"/>
                    </a:lnTo>
                    <a:lnTo>
                      <a:pt x="159" y="106"/>
                    </a:lnTo>
                    <a:lnTo>
                      <a:pt x="159" y="106"/>
                    </a:lnTo>
                    <a:lnTo>
                      <a:pt x="159" y="106"/>
                    </a:lnTo>
                    <a:lnTo>
                      <a:pt x="159" y="106"/>
                    </a:lnTo>
                    <a:lnTo>
                      <a:pt x="141" y="89"/>
                    </a:lnTo>
                    <a:lnTo>
                      <a:pt x="141" y="89"/>
                    </a:lnTo>
                    <a:lnTo>
                      <a:pt x="123" y="71"/>
                    </a:lnTo>
                    <a:lnTo>
                      <a:pt x="123" y="71"/>
                    </a:lnTo>
                    <a:lnTo>
                      <a:pt x="97" y="27"/>
                    </a:lnTo>
                    <a:lnTo>
                      <a:pt x="70" y="9"/>
                    </a:lnTo>
                    <a:lnTo>
                      <a:pt x="44" y="9"/>
                    </a:lnTo>
                    <a:lnTo>
                      <a:pt x="44" y="9"/>
                    </a:lnTo>
                    <a:lnTo>
                      <a:pt x="44" y="9"/>
                    </a:lnTo>
                    <a:lnTo>
                      <a:pt x="44" y="9"/>
                    </a:lnTo>
                    <a:lnTo>
                      <a:pt x="17" y="9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0" y="36"/>
                    </a:lnTo>
                    <a:lnTo>
                      <a:pt x="9" y="62"/>
                    </a:lnTo>
                    <a:lnTo>
                      <a:pt x="26" y="98"/>
                    </a:lnTo>
                    <a:lnTo>
                      <a:pt x="26" y="98"/>
                    </a:lnTo>
                    <a:lnTo>
                      <a:pt x="61" y="124"/>
                    </a:lnTo>
                    <a:lnTo>
                      <a:pt x="106" y="151"/>
                    </a:lnTo>
                    <a:lnTo>
                      <a:pt x="114" y="15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34" name="Freeform 3"/>
              <p:cNvSpPr>
                <a:spLocks noChangeArrowheads="1"/>
              </p:cNvSpPr>
              <p:nvPr/>
            </p:nvSpPr>
            <p:spPr bwMode="auto">
              <a:xfrm>
                <a:off x="2374900" y="1857375"/>
                <a:ext cx="38100" cy="25400"/>
              </a:xfrm>
              <a:custGeom>
                <a:avLst/>
                <a:gdLst>
                  <a:gd name="T0" fmla="*/ 9 w 107"/>
                  <a:gd name="T1" fmla="*/ 27 h 72"/>
                  <a:gd name="T2" fmla="*/ 9 w 107"/>
                  <a:gd name="T3" fmla="*/ 27 h 72"/>
                  <a:gd name="T4" fmla="*/ 17 w 107"/>
                  <a:gd name="T5" fmla="*/ 44 h 72"/>
                  <a:gd name="T6" fmla="*/ 17 w 107"/>
                  <a:gd name="T7" fmla="*/ 44 h 72"/>
                  <a:gd name="T8" fmla="*/ 44 w 107"/>
                  <a:gd name="T9" fmla="*/ 62 h 72"/>
                  <a:gd name="T10" fmla="*/ 70 w 107"/>
                  <a:gd name="T11" fmla="*/ 71 h 72"/>
                  <a:gd name="T12" fmla="*/ 70 w 107"/>
                  <a:gd name="T13" fmla="*/ 71 h 72"/>
                  <a:gd name="T14" fmla="*/ 79 w 107"/>
                  <a:gd name="T15" fmla="*/ 71 h 72"/>
                  <a:gd name="T16" fmla="*/ 79 w 107"/>
                  <a:gd name="T17" fmla="*/ 71 h 72"/>
                  <a:gd name="T18" fmla="*/ 88 w 107"/>
                  <a:gd name="T19" fmla="*/ 62 h 72"/>
                  <a:gd name="T20" fmla="*/ 97 w 107"/>
                  <a:gd name="T21" fmla="*/ 53 h 72"/>
                  <a:gd name="T22" fmla="*/ 97 w 107"/>
                  <a:gd name="T23" fmla="*/ 53 h 72"/>
                  <a:gd name="T24" fmla="*/ 106 w 107"/>
                  <a:gd name="T25" fmla="*/ 35 h 72"/>
                  <a:gd name="T26" fmla="*/ 88 w 107"/>
                  <a:gd name="T27" fmla="*/ 18 h 72"/>
                  <a:gd name="T28" fmla="*/ 88 w 107"/>
                  <a:gd name="T29" fmla="*/ 18 h 72"/>
                  <a:gd name="T30" fmla="*/ 44 w 107"/>
                  <a:gd name="T31" fmla="*/ 0 h 72"/>
                  <a:gd name="T32" fmla="*/ 17 w 107"/>
                  <a:gd name="T33" fmla="*/ 0 h 72"/>
                  <a:gd name="T34" fmla="*/ 0 w 107"/>
                  <a:gd name="T35" fmla="*/ 0 h 72"/>
                  <a:gd name="T36" fmla="*/ 0 w 107"/>
                  <a:gd name="T37" fmla="*/ 0 h 72"/>
                  <a:gd name="T38" fmla="*/ 0 w 107"/>
                  <a:gd name="T39" fmla="*/ 9 h 72"/>
                  <a:gd name="T40" fmla="*/ 0 w 107"/>
                  <a:gd name="T41" fmla="*/ 18 h 72"/>
                  <a:gd name="T42" fmla="*/ 9 w 107"/>
                  <a:gd name="T43" fmla="*/ 27 h 72"/>
                  <a:gd name="T44" fmla="*/ 88 w 107"/>
                  <a:gd name="T45" fmla="*/ 44 h 72"/>
                  <a:gd name="T46" fmla="*/ 88 w 107"/>
                  <a:gd name="T47" fmla="*/ 4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07" h="72">
                    <a:moveTo>
                      <a:pt x="9" y="27"/>
                    </a:moveTo>
                    <a:lnTo>
                      <a:pt x="9" y="27"/>
                    </a:lnTo>
                    <a:lnTo>
                      <a:pt x="17" y="44"/>
                    </a:lnTo>
                    <a:lnTo>
                      <a:pt x="17" y="44"/>
                    </a:lnTo>
                    <a:lnTo>
                      <a:pt x="44" y="62"/>
                    </a:lnTo>
                    <a:lnTo>
                      <a:pt x="70" y="71"/>
                    </a:lnTo>
                    <a:lnTo>
                      <a:pt x="70" y="71"/>
                    </a:lnTo>
                    <a:lnTo>
                      <a:pt x="79" y="71"/>
                    </a:lnTo>
                    <a:lnTo>
                      <a:pt x="79" y="71"/>
                    </a:lnTo>
                    <a:lnTo>
                      <a:pt x="88" y="62"/>
                    </a:lnTo>
                    <a:lnTo>
                      <a:pt x="97" y="53"/>
                    </a:lnTo>
                    <a:lnTo>
                      <a:pt x="97" y="53"/>
                    </a:lnTo>
                    <a:lnTo>
                      <a:pt x="106" y="35"/>
                    </a:lnTo>
                    <a:lnTo>
                      <a:pt x="88" y="18"/>
                    </a:lnTo>
                    <a:lnTo>
                      <a:pt x="88" y="18"/>
                    </a:lnTo>
                    <a:lnTo>
                      <a:pt x="44" y="0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9"/>
                    </a:lnTo>
                    <a:lnTo>
                      <a:pt x="0" y="18"/>
                    </a:lnTo>
                    <a:lnTo>
                      <a:pt x="9" y="27"/>
                    </a:lnTo>
                    <a:close/>
                    <a:moveTo>
                      <a:pt x="88" y="44"/>
                    </a:moveTo>
                    <a:lnTo>
                      <a:pt x="88" y="44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35" name="Freeform 4"/>
              <p:cNvSpPr>
                <a:spLocks noChangeArrowheads="1"/>
              </p:cNvSpPr>
              <p:nvPr/>
            </p:nvSpPr>
            <p:spPr bwMode="auto">
              <a:xfrm>
                <a:off x="2703513" y="2487613"/>
                <a:ext cx="47625" cy="34925"/>
              </a:xfrm>
              <a:custGeom>
                <a:avLst/>
                <a:gdLst>
                  <a:gd name="T0" fmla="*/ 105 w 133"/>
                  <a:gd name="T1" fmla="*/ 0 h 98"/>
                  <a:gd name="T2" fmla="*/ 105 w 133"/>
                  <a:gd name="T3" fmla="*/ 0 h 98"/>
                  <a:gd name="T4" fmla="*/ 105 w 133"/>
                  <a:gd name="T5" fmla="*/ 0 h 98"/>
                  <a:gd name="T6" fmla="*/ 105 w 133"/>
                  <a:gd name="T7" fmla="*/ 0 h 98"/>
                  <a:gd name="T8" fmla="*/ 79 w 133"/>
                  <a:gd name="T9" fmla="*/ 9 h 98"/>
                  <a:gd name="T10" fmla="*/ 44 w 133"/>
                  <a:gd name="T11" fmla="*/ 18 h 98"/>
                  <a:gd name="T12" fmla="*/ 17 w 133"/>
                  <a:gd name="T13" fmla="*/ 35 h 98"/>
                  <a:gd name="T14" fmla="*/ 0 w 133"/>
                  <a:gd name="T15" fmla="*/ 62 h 98"/>
                  <a:gd name="T16" fmla="*/ 0 w 133"/>
                  <a:gd name="T17" fmla="*/ 62 h 98"/>
                  <a:gd name="T18" fmla="*/ 0 w 133"/>
                  <a:gd name="T19" fmla="*/ 71 h 98"/>
                  <a:gd name="T20" fmla="*/ 17 w 133"/>
                  <a:gd name="T21" fmla="*/ 88 h 98"/>
                  <a:gd name="T22" fmla="*/ 17 w 133"/>
                  <a:gd name="T23" fmla="*/ 88 h 98"/>
                  <a:gd name="T24" fmla="*/ 44 w 133"/>
                  <a:gd name="T25" fmla="*/ 97 h 98"/>
                  <a:gd name="T26" fmla="*/ 44 w 133"/>
                  <a:gd name="T27" fmla="*/ 97 h 98"/>
                  <a:gd name="T28" fmla="*/ 70 w 133"/>
                  <a:gd name="T29" fmla="*/ 88 h 98"/>
                  <a:gd name="T30" fmla="*/ 97 w 133"/>
                  <a:gd name="T31" fmla="*/ 79 h 98"/>
                  <a:gd name="T32" fmla="*/ 97 w 133"/>
                  <a:gd name="T33" fmla="*/ 79 h 98"/>
                  <a:gd name="T34" fmla="*/ 123 w 133"/>
                  <a:gd name="T35" fmla="*/ 53 h 98"/>
                  <a:gd name="T36" fmla="*/ 132 w 133"/>
                  <a:gd name="T37" fmla="*/ 35 h 98"/>
                  <a:gd name="T38" fmla="*/ 132 w 133"/>
                  <a:gd name="T39" fmla="*/ 18 h 98"/>
                  <a:gd name="T40" fmla="*/ 132 w 133"/>
                  <a:gd name="T41" fmla="*/ 18 h 98"/>
                  <a:gd name="T42" fmla="*/ 123 w 133"/>
                  <a:gd name="T43" fmla="*/ 9 h 98"/>
                  <a:gd name="T44" fmla="*/ 105 w 133"/>
                  <a:gd name="T45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33" h="98">
                    <a:moveTo>
                      <a:pt x="105" y="0"/>
                    </a:moveTo>
                    <a:lnTo>
                      <a:pt x="105" y="0"/>
                    </a:lnTo>
                    <a:lnTo>
                      <a:pt x="105" y="0"/>
                    </a:lnTo>
                    <a:lnTo>
                      <a:pt x="105" y="0"/>
                    </a:lnTo>
                    <a:lnTo>
                      <a:pt x="79" y="9"/>
                    </a:lnTo>
                    <a:lnTo>
                      <a:pt x="44" y="18"/>
                    </a:lnTo>
                    <a:lnTo>
                      <a:pt x="17" y="35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71"/>
                    </a:lnTo>
                    <a:lnTo>
                      <a:pt x="17" y="88"/>
                    </a:lnTo>
                    <a:lnTo>
                      <a:pt x="17" y="88"/>
                    </a:lnTo>
                    <a:lnTo>
                      <a:pt x="44" y="97"/>
                    </a:lnTo>
                    <a:lnTo>
                      <a:pt x="44" y="97"/>
                    </a:lnTo>
                    <a:lnTo>
                      <a:pt x="70" y="88"/>
                    </a:lnTo>
                    <a:lnTo>
                      <a:pt x="97" y="79"/>
                    </a:lnTo>
                    <a:lnTo>
                      <a:pt x="97" y="79"/>
                    </a:lnTo>
                    <a:lnTo>
                      <a:pt x="123" y="53"/>
                    </a:lnTo>
                    <a:lnTo>
                      <a:pt x="132" y="35"/>
                    </a:lnTo>
                    <a:lnTo>
                      <a:pt x="132" y="18"/>
                    </a:lnTo>
                    <a:lnTo>
                      <a:pt x="132" y="18"/>
                    </a:lnTo>
                    <a:lnTo>
                      <a:pt x="123" y="9"/>
                    </a:lnTo>
                    <a:lnTo>
                      <a:pt x="105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36" name="Freeform 5"/>
              <p:cNvSpPr>
                <a:spLocks noChangeArrowheads="1"/>
              </p:cNvSpPr>
              <p:nvPr/>
            </p:nvSpPr>
            <p:spPr bwMode="auto">
              <a:xfrm>
                <a:off x="2441575" y="2049463"/>
                <a:ext cx="79375" cy="47625"/>
              </a:xfrm>
              <a:custGeom>
                <a:avLst/>
                <a:gdLst>
                  <a:gd name="T0" fmla="*/ 185 w 222"/>
                  <a:gd name="T1" fmla="*/ 123 h 133"/>
                  <a:gd name="T2" fmla="*/ 185 w 222"/>
                  <a:gd name="T3" fmla="*/ 123 h 133"/>
                  <a:gd name="T4" fmla="*/ 212 w 222"/>
                  <a:gd name="T5" fmla="*/ 123 h 133"/>
                  <a:gd name="T6" fmla="*/ 221 w 222"/>
                  <a:gd name="T7" fmla="*/ 106 h 133"/>
                  <a:gd name="T8" fmla="*/ 221 w 222"/>
                  <a:gd name="T9" fmla="*/ 106 h 133"/>
                  <a:gd name="T10" fmla="*/ 221 w 222"/>
                  <a:gd name="T11" fmla="*/ 79 h 133"/>
                  <a:gd name="T12" fmla="*/ 212 w 222"/>
                  <a:gd name="T13" fmla="*/ 61 h 133"/>
                  <a:gd name="T14" fmla="*/ 194 w 222"/>
                  <a:gd name="T15" fmla="*/ 35 h 133"/>
                  <a:gd name="T16" fmla="*/ 168 w 222"/>
                  <a:gd name="T17" fmla="*/ 9 h 133"/>
                  <a:gd name="T18" fmla="*/ 168 w 222"/>
                  <a:gd name="T19" fmla="*/ 9 h 133"/>
                  <a:gd name="T20" fmla="*/ 150 w 222"/>
                  <a:gd name="T21" fmla="*/ 0 h 133"/>
                  <a:gd name="T22" fmla="*/ 124 w 222"/>
                  <a:gd name="T23" fmla="*/ 0 h 133"/>
                  <a:gd name="T24" fmla="*/ 71 w 222"/>
                  <a:gd name="T25" fmla="*/ 9 h 133"/>
                  <a:gd name="T26" fmla="*/ 35 w 222"/>
                  <a:gd name="T27" fmla="*/ 35 h 133"/>
                  <a:gd name="T28" fmla="*/ 9 w 222"/>
                  <a:gd name="T29" fmla="*/ 53 h 133"/>
                  <a:gd name="T30" fmla="*/ 9 w 222"/>
                  <a:gd name="T31" fmla="*/ 53 h 133"/>
                  <a:gd name="T32" fmla="*/ 0 w 222"/>
                  <a:gd name="T33" fmla="*/ 70 h 133"/>
                  <a:gd name="T34" fmla="*/ 9 w 222"/>
                  <a:gd name="T35" fmla="*/ 88 h 133"/>
                  <a:gd name="T36" fmla="*/ 9 w 222"/>
                  <a:gd name="T37" fmla="*/ 88 h 133"/>
                  <a:gd name="T38" fmla="*/ 35 w 222"/>
                  <a:gd name="T39" fmla="*/ 106 h 133"/>
                  <a:gd name="T40" fmla="*/ 79 w 222"/>
                  <a:gd name="T41" fmla="*/ 114 h 133"/>
                  <a:gd name="T42" fmla="*/ 124 w 222"/>
                  <a:gd name="T43" fmla="*/ 123 h 133"/>
                  <a:gd name="T44" fmla="*/ 168 w 222"/>
                  <a:gd name="T45" fmla="*/ 132 h 133"/>
                  <a:gd name="T46" fmla="*/ 168 w 222"/>
                  <a:gd name="T47" fmla="*/ 132 h 133"/>
                  <a:gd name="T48" fmla="*/ 185 w 222"/>
                  <a:gd name="T49" fmla="*/ 123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22" h="133">
                    <a:moveTo>
                      <a:pt x="185" y="123"/>
                    </a:moveTo>
                    <a:lnTo>
                      <a:pt x="185" y="123"/>
                    </a:lnTo>
                    <a:lnTo>
                      <a:pt x="212" y="123"/>
                    </a:lnTo>
                    <a:lnTo>
                      <a:pt x="221" y="106"/>
                    </a:lnTo>
                    <a:lnTo>
                      <a:pt x="221" y="106"/>
                    </a:lnTo>
                    <a:lnTo>
                      <a:pt x="221" y="79"/>
                    </a:lnTo>
                    <a:lnTo>
                      <a:pt x="212" y="61"/>
                    </a:lnTo>
                    <a:lnTo>
                      <a:pt x="194" y="35"/>
                    </a:lnTo>
                    <a:lnTo>
                      <a:pt x="168" y="9"/>
                    </a:lnTo>
                    <a:lnTo>
                      <a:pt x="168" y="9"/>
                    </a:lnTo>
                    <a:lnTo>
                      <a:pt x="150" y="0"/>
                    </a:lnTo>
                    <a:lnTo>
                      <a:pt x="124" y="0"/>
                    </a:lnTo>
                    <a:lnTo>
                      <a:pt x="71" y="9"/>
                    </a:lnTo>
                    <a:lnTo>
                      <a:pt x="35" y="35"/>
                    </a:lnTo>
                    <a:lnTo>
                      <a:pt x="9" y="53"/>
                    </a:lnTo>
                    <a:lnTo>
                      <a:pt x="9" y="53"/>
                    </a:lnTo>
                    <a:lnTo>
                      <a:pt x="0" y="70"/>
                    </a:lnTo>
                    <a:lnTo>
                      <a:pt x="9" y="88"/>
                    </a:lnTo>
                    <a:lnTo>
                      <a:pt x="9" y="88"/>
                    </a:lnTo>
                    <a:lnTo>
                      <a:pt x="35" y="106"/>
                    </a:lnTo>
                    <a:lnTo>
                      <a:pt x="79" y="114"/>
                    </a:lnTo>
                    <a:lnTo>
                      <a:pt x="124" y="123"/>
                    </a:lnTo>
                    <a:lnTo>
                      <a:pt x="168" y="132"/>
                    </a:lnTo>
                    <a:lnTo>
                      <a:pt x="168" y="132"/>
                    </a:lnTo>
                    <a:lnTo>
                      <a:pt x="185" y="123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37" name="Freeform 6"/>
              <p:cNvSpPr>
                <a:spLocks noChangeArrowheads="1"/>
              </p:cNvSpPr>
              <p:nvPr/>
            </p:nvSpPr>
            <p:spPr bwMode="auto">
              <a:xfrm>
                <a:off x="2324100" y="2103438"/>
                <a:ext cx="136525" cy="117475"/>
              </a:xfrm>
              <a:custGeom>
                <a:avLst/>
                <a:gdLst>
                  <a:gd name="T0" fmla="*/ 70 w 380"/>
                  <a:gd name="T1" fmla="*/ 220 h 327"/>
                  <a:gd name="T2" fmla="*/ 132 w 380"/>
                  <a:gd name="T3" fmla="*/ 265 h 327"/>
                  <a:gd name="T4" fmla="*/ 158 w 380"/>
                  <a:gd name="T5" fmla="*/ 282 h 327"/>
                  <a:gd name="T6" fmla="*/ 185 w 380"/>
                  <a:gd name="T7" fmla="*/ 309 h 327"/>
                  <a:gd name="T8" fmla="*/ 220 w 380"/>
                  <a:gd name="T9" fmla="*/ 326 h 327"/>
                  <a:gd name="T10" fmla="*/ 238 w 380"/>
                  <a:gd name="T11" fmla="*/ 318 h 327"/>
                  <a:gd name="T12" fmla="*/ 247 w 380"/>
                  <a:gd name="T13" fmla="*/ 309 h 327"/>
                  <a:gd name="T14" fmla="*/ 291 w 380"/>
                  <a:gd name="T15" fmla="*/ 291 h 327"/>
                  <a:gd name="T16" fmla="*/ 308 w 380"/>
                  <a:gd name="T17" fmla="*/ 282 h 327"/>
                  <a:gd name="T18" fmla="*/ 353 w 380"/>
                  <a:gd name="T19" fmla="*/ 247 h 327"/>
                  <a:gd name="T20" fmla="*/ 370 w 380"/>
                  <a:gd name="T21" fmla="*/ 167 h 327"/>
                  <a:gd name="T22" fmla="*/ 379 w 380"/>
                  <a:gd name="T23" fmla="*/ 150 h 327"/>
                  <a:gd name="T24" fmla="*/ 379 w 380"/>
                  <a:gd name="T25" fmla="*/ 123 h 327"/>
                  <a:gd name="T26" fmla="*/ 361 w 380"/>
                  <a:gd name="T27" fmla="*/ 106 h 327"/>
                  <a:gd name="T28" fmla="*/ 317 w 380"/>
                  <a:gd name="T29" fmla="*/ 115 h 327"/>
                  <a:gd name="T30" fmla="*/ 317 w 380"/>
                  <a:gd name="T31" fmla="*/ 132 h 327"/>
                  <a:gd name="T32" fmla="*/ 291 w 380"/>
                  <a:gd name="T33" fmla="*/ 132 h 327"/>
                  <a:gd name="T34" fmla="*/ 273 w 380"/>
                  <a:gd name="T35" fmla="*/ 132 h 327"/>
                  <a:gd name="T36" fmla="*/ 264 w 380"/>
                  <a:gd name="T37" fmla="*/ 123 h 327"/>
                  <a:gd name="T38" fmla="*/ 282 w 380"/>
                  <a:gd name="T39" fmla="*/ 115 h 327"/>
                  <a:gd name="T40" fmla="*/ 335 w 380"/>
                  <a:gd name="T41" fmla="*/ 79 h 327"/>
                  <a:gd name="T42" fmla="*/ 344 w 380"/>
                  <a:gd name="T43" fmla="*/ 70 h 327"/>
                  <a:gd name="T44" fmla="*/ 335 w 380"/>
                  <a:gd name="T45" fmla="*/ 53 h 327"/>
                  <a:gd name="T46" fmla="*/ 308 w 380"/>
                  <a:gd name="T47" fmla="*/ 35 h 327"/>
                  <a:gd name="T48" fmla="*/ 300 w 380"/>
                  <a:gd name="T49" fmla="*/ 26 h 327"/>
                  <a:gd name="T50" fmla="*/ 300 w 380"/>
                  <a:gd name="T51" fmla="*/ 17 h 327"/>
                  <a:gd name="T52" fmla="*/ 300 w 380"/>
                  <a:gd name="T53" fmla="*/ 9 h 327"/>
                  <a:gd name="T54" fmla="*/ 273 w 380"/>
                  <a:gd name="T55" fmla="*/ 0 h 327"/>
                  <a:gd name="T56" fmla="*/ 238 w 380"/>
                  <a:gd name="T57" fmla="*/ 9 h 327"/>
                  <a:gd name="T58" fmla="*/ 194 w 380"/>
                  <a:gd name="T59" fmla="*/ 35 h 327"/>
                  <a:gd name="T60" fmla="*/ 194 w 380"/>
                  <a:gd name="T61" fmla="*/ 44 h 327"/>
                  <a:gd name="T62" fmla="*/ 185 w 380"/>
                  <a:gd name="T63" fmla="*/ 44 h 327"/>
                  <a:gd name="T64" fmla="*/ 158 w 380"/>
                  <a:gd name="T65" fmla="*/ 35 h 327"/>
                  <a:gd name="T66" fmla="*/ 97 w 380"/>
                  <a:gd name="T67" fmla="*/ 44 h 327"/>
                  <a:gd name="T68" fmla="*/ 70 w 380"/>
                  <a:gd name="T69" fmla="*/ 62 h 327"/>
                  <a:gd name="T70" fmla="*/ 79 w 380"/>
                  <a:gd name="T71" fmla="*/ 106 h 327"/>
                  <a:gd name="T72" fmla="*/ 105 w 380"/>
                  <a:gd name="T73" fmla="*/ 115 h 327"/>
                  <a:gd name="T74" fmla="*/ 123 w 380"/>
                  <a:gd name="T75" fmla="*/ 115 h 327"/>
                  <a:gd name="T76" fmla="*/ 150 w 380"/>
                  <a:gd name="T77" fmla="*/ 115 h 327"/>
                  <a:gd name="T78" fmla="*/ 132 w 380"/>
                  <a:gd name="T79" fmla="*/ 132 h 327"/>
                  <a:gd name="T80" fmla="*/ 114 w 380"/>
                  <a:gd name="T81" fmla="*/ 150 h 327"/>
                  <a:gd name="T82" fmla="*/ 88 w 380"/>
                  <a:gd name="T83" fmla="*/ 141 h 327"/>
                  <a:gd name="T84" fmla="*/ 70 w 380"/>
                  <a:gd name="T85" fmla="*/ 123 h 327"/>
                  <a:gd name="T86" fmla="*/ 35 w 380"/>
                  <a:gd name="T87" fmla="*/ 123 h 327"/>
                  <a:gd name="T88" fmla="*/ 8 w 380"/>
                  <a:gd name="T89" fmla="*/ 132 h 327"/>
                  <a:gd name="T90" fmla="*/ 0 w 380"/>
                  <a:gd name="T91" fmla="*/ 150 h 327"/>
                  <a:gd name="T92" fmla="*/ 17 w 380"/>
                  <a:gd name="T93" fmla="*/ 194 h 327"/>
                  <a:gd name="T94" fmla="*/ 70 w 380"/>
                  <a:gd name="T95" fmla="*/ 22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80" h="327">
                    <a:moveTo>
                      <a:pt x="70" y="220"/>
                    </a:moveTo>
                    <a:lnTo>
                      <a:pt x="70" y="220"/>
                    </a:lnTo>
                    <a:lnTo>
                      <a:pt x="114" y="238"/>
                    </a:lnTo>
                    <a:lnTo>
                      <a:pt x="132" y="265"/>
                    </a:lnTo>
                    <a:lnTo>
                      <a:pt x="132" y="265"/>
                    </a:lnTo>
                    <a:lnTo>
                      <a:pt x="158" y="282"/>
                    </a:lnTo>
                    <a:lnTo>
                      <a:pt x="185" y="309"/>
                    </a:lnTo>
                    <a:lnTo>
                      <a:pt x="185" y="309"/>
                    </a:lnTo>
                    <a:lnTo>
                      <a:pt x="203" y="318"/>
                    </a:lnTo>
                    <a:lnTo>
                      <a:pt x="220" y="326"/>
                    </a:lnTo>
                    <a:lnTo>
                      <a:pt x="220" y="326"/>
                    </a:lnTo>
                    <a:lnTo>
                      <a:pt x="238" y="318"/>
                    </a:lnTo>
                    <a:lnTo>
                      <a:pt x="247" y="309"/>
                    </a:lnTo>
                    <a:lnTo>
                      <a:pt x="247" y="309"/>
                    </a:lnTo>
                    <a:lnTo>
                      <a:pt x="264" y="291"/>
                    </a:lnTo>
                    <a:lnTo>
                      <a:pt x="291" y="291"/>
                    </a:lnTo>
                    <a:lnTo>
                      <a:pt x="291" y="291"/>
                    </a:lnTo>
                    <a:lnTo>
                      <a:pt x="308" y="282"/>
                    </a:lnTo>
                    <a:lnTo>
                      <a:pt x="326" y="273"/>
                    </a:lnTo>
                    <a:lnTo>
                      <a:pt x="353" y="247"/>
                    </a:lnTo>
                    <a:lnTo>
                      <a:pt x="361" y="212"/>
                    </a:lnTo>
                    <a:lnTo>
                      <a:pt x="370" y="167"/>
                    </a:lnTo>
                    <a:lnTo>
                      <a:pt x="370" y="167"/>
                    </a:lnTo>
                    <a:lnTo>
                      <a:pt x="379" y="150"/>
                    </a:lnTo>
                    <a:lnTo>
                      <a:pt x="379" y="150"/>
                    </a:lnTo>
                    <a:lnTo>
                      <a:pt x="379" y="123"/>
                    </a:lnTo>
                    <a:lnTo>
                      <a:pt x="361" y="106"/>
                    </a:lnTo>
                    <a:lnTo>
                      <a:pt x="361" y="106"/>
                    </a:lnTo>
                    <a:lnTo>
                      <a:pt x="344" y="106"/>
                    </a:lnTo>
                    <a:lnTo>
                      <a:pt x="317" y="115"/>
                    </a:lnTo>
                    <a:lnTo>
                      <a:pt x="317" y="115"/>
                    </a:lnTo>
                    <a:lnTo>
                      <a:pt x="317" y="132"/>
                    </a:lnTo>
                    <a:lnTo>
                      <a:pt x="317" y="132"/>
                    </a:lnTo>
                    <a:lnTo>
                      <a:pt x="291" y="132"/>
                    </a:lnTo>
                    <a:lnTo>
                      <a:pt x="291" y="132"/>
                    </a:lnTo>
                    <a:lnTo>
                      <a:pt x="273" y="132"/>
                    </a:lnTo>
                    <a:lnTo>
                      <a:pt x="264" y="123"/>
                    </a:lnTo>
                    <a:lnTo>
                      <a:pt x="264" y="123"/>
                    </a:lnTo>
                    <a:lnTo>
                      <a:pt x="282" y="115"/>
                    </a:lnTo>
                    <a:lnTo>
                      <a:pt x="282" y="115"/>
                    </a:lnTo>
                    <a:lnTo>
                      <a:pt x="317" y="106"/>
                    </a:lnTo>
                    <a:lnTo>
                      <a:pt x="335" y="79"/>
                    </a:lnTo>
                    <a:lnTo>
                      <a:pt x="335" y="79"/>
                    </a:lnTo>
                    <a:lnTo>
                      <a:pt x="344" y="70"/>
                    </a:lnTo>
                    <a:lnTo>
                      <a:pt x="335" y="53"/>
                    </a:lnTo>
                    <a:lnTo>
                      <a:pt x="335" y="53"/>
                    </a:lnTo>
                    <a:lnTo>
                      <a:pt x="326" y="44"/>
                    </a:lnTo>
                    <a:lnTo>
                      <a:pt x="308" y="35"/>
                    </a:lnTo>
                    <a:lnTo>
                      <a:pt x="308" y="35"/>
                    </a:lnTo>
                    <a:lnTo>
                      <a:pt x="300" y="26"/>
                    </a:lnTo>
                    <a:lnTo>
                      <a:pt x="300" y="26"/>
                    </a:lnTo>
                    <a:lnTo>
                      <a:pt x="300" y="17"/>
                    </a:lnTo>
                    <a:lnTo>
                      <a:pt x="300" y="9"/>
                    </a:lnTo>
                    <a:lnTo>
                      <a:pt x="300" y="9"/>
                    </a:lnTo>
                    <a:lnTo>
                      <a:pt x="291" y="0"/>
                    </a:lnTo>
                    <a:lnTo>
                      <a:pt x="273" y="0"/>
                    </a:lnTo>
                    <a:lnTo>
                      <a:pt x="238" y="9"/>
                    </a:lnTo>
                    <a:lnTo>
                      <a:pt x="238" y="9"/>
                    </a:lnTo>
                    <a:lnTo>
                      <a:pt x="203" y="17"/>
                    </a:lnTo>
                    <a:lnTo>
                      <a:pt x="194" y="35"/>
                    </a:lnTo>
                    <a:lnTo>
                      <a:pt x="194" y="35"/>
                    </a:lnTo>
                    <a:lnTo>
                      <a:pt x="194" y="44"/>
                    </a:lnTo>
                    <a:lnTo>
                      <a:pt x="194" y="44"/>
                    </a:lnTo>
                    <a:lnTo>
                      <a:pt x="185" y="44"/>
                    </a:lnTo>
                    <a:lnTo>
                      <a:pt x="185" y="44"/>
                    </a:lnTo>
                    <a:lnTo>
                      <a:pt x="158" y="35"/>
                    </a:lnTo>
                    <a:lnTo>
                      <a:pt x="123" y="35"/>
                    </a:lnTo>
                    <a:lnTo>
                      <a:pt x="97" y="44"/>
                    </a:lnTo>
                    <a:lnTo>
                      <a:pt x="70" y="62"/>
                    </a:lnTo>
                    <a:lnTo>
                      <a:pt x="70" y="62"/>
                    </a:lnTo>
                    <a:lnTo>
                      <a:pt x="70" y="88"/>
                    </a:lnTo>
                    <a:lnTo>
                      <a:pt x="79" y="106"/>
                    </a:lnTo>
                    <a:lnTo>
                      <a:pt x="79" y="106"/>
                    </a:lnTo>
                    <a:lnTo>
                      <a:pt x="105" y="115"/>
                    </a:lnTo>
                    <a:lnTo>
                      <a:pt x="123" y="115"/>
                    </a:lnTo>
                    <a:lnTo>
                      <a:pt x="123" y="115"/>
                    </a:lnTo>
                    <a:lnTo>
                      <a:pt x="150" y="115"/>
                    </a:lnTo>
                    <a:lnTo>
                      <a:pt x="150" y="115"/>
                    </a:lnTo>
                    <a:lnTo>
                      <a:pt x="132" y="132"/>
                    </a:lnTo>
                    <a:lnTo>
                      <a:pt x="132" y="132"/>
                    </a:lnTo>
                    <a:lnTo>
                      <a:pt x="114" y="150"/>
                    </a:lnTo>
                    <a:lnTo>
                      <a:pt x="114" y="150"/>
                    </a:lnTo>
                    <a:lnTo>
                      <a:pt x="105" y="150"/>
                    </a:lnTo>
                    <a:lnTo>
                      <a:pt x="88" y="141"/>
                    </a:lnTo>
                    <a:lnTo>
                      <a:pt x="88" y="141"/>
                    </a:lnTo>
                    <a:lnTo>
                      <a:pt x="70" y="123"/>
                    </a:lnTo>
                    <a:lnTo>
                      <a:pt x="53" y="115"/>
                    </a:lnTo>
                    <a:lnTo>
                      <a:pt x="35" y="123"/>
                    </a:lnTo>
                    <a:lnTo>
                      <a:pt x="35" y="123"/>
                    </a:lnTo>
                    <a:lnTo>
                      <a:pt x="8" y="132"/>
                    </a:lnTo>
                    <a:lnTo>
                      <a:pt x="0" y="150"/>
                    </a:lnTo>
                    <a:lnTo>
                      <a:pt x="0" y="150"/>
                    </a:lnTo>
                    <a:lnTo>
                      <a:pt x="8" y="167"/>
                    </a:lnTo>
                    <a:lnTo>
                      <a:pt x="17" y="194"/>
                    </a:lnTo>
                    <a:lnTo>
                      <a:pt x="44" y="212"/>
                    </a:lnTo>
                    <a:lnTo>
                      <a:pt x="70" y="22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38" name="Freeform 7"/>
              <p:cNvSpPr>
                <a:spLocks noChangeArrowheads="1"/>
              </p:cNvSpPr>
              <p:nvPr/>
            </p:nvSpPr>
            <p:spPr bwMode="auto">
              <a:xfrm>
                <a:off x="2282825" y="2052638"/>
                <a:ext cx="31750" cy="25400"/>
              </a:xfrm>
              <a:custGeom>
                <a:avLst/>
                <a:gdLst>
                  <a:gd name="T0" fmla="*/ 35 w 89"/>
                  <a:gd name="T1" fmla="*/ 0 h 71"/>
                  <a:gd name="T2" fmla="*/ 35 w 89"/>
                  <a:gd name="T3" fmla="*/ 0 h 71"/>
                  <a:gd name="T4" fmla="*/ 18 w 89"/>
                  <a:gd name="T5" fmla="*/ 8 h 71"/>
                  <a:gd name="T6" fmla="*/ 0 w 89"/>
                  <a:gd name="T7" fmla="*/ 26 h 71"/>
                  <a:gd name="T8" fmla="*/ 0 w 89"/>
                  <a:gd name="T9" fmla="*/ 26 h 71"/>
                  <a:gd name="T10" fmla="*/ 0 w 89"/>
                  <a:gd name="T11" fmla="*/ 44 h 71"/>
                  <a:gd name="T12" fmla="*/ 9 w 89"/>
                  <a:gd name="T13" fmla="*/ 61 h 71"/>
                  <a:gd name="T14" fmla="*/ 9 w 89"/>
                  <a:gd name="T15" fmla="*/ 61 h 71"/>
                  <a:gd name="T16" fmla="*/ 44 w 89"/>
                  <a:gd name="T17" fmla="*/ 70 h 71"/>
                  <a:gd name="T18" fmla="*/ 44 w 89"/>
                  <a:gd name="T19" fmla="*/ 70 h 71"/>
                  <a:gd name="T20" fmla="*/ 62 w 89"/>
                  <a:gd name="T21" fmla="*/ 70 h 71"/>
                  <a:gd name="T22" fmla="*/ 79 w 89"/>
                  <a:gd name="T23" fmla="*/ 61 h 71"/>
                  <a:gd name="T24" fmla="*/ 79 w 89"/>
                  <a:gd name="T25" fmla="*/ 61 h 71"/>
                  <a:gd name="T26" fmla="*/ 79 w 89"/>
                  <a:gd name="T27" fmla="*/ 61 h 71"/>
                  <a:gd name="T28" fmla="*/ 79 w 89"/>
                  <a:gd name="T29" fmla="*/ 61 h 71"/>
                  <a:gd name="T30" fmla="*/ 88 w 89"/>
                  <a:gd name="T31" fmla="*/ 44 h 71"/>
                  <a:gd name="T32" fmla="*/ 79 w 89"/>
                  <a:gd name="T33" fmla="*/ 26 h 71"/>
                  <a:gd name="T34" fmla="*/ 79 w 89"/>
                  <a:gd name="T35" fmla="*/ 26 h 71"/>
                  <a:gd name="T36" fmla="*/ 62 w 89"/>
                  <a:gd name="T37" fmla="*/ 8 h 71"/>
                  <a:gd name="T38" fmla="*/ 35 w 89"/>
                  <a:gd name="T39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9" h="71">
                    <a:moveTo>
                      <a:pt x="35" y="0"/>
                    </a:moveTo>
                    <a:lnTo>
                      <a:pt x="35" y="0"/>
                    </a:lnTo>
                    <a:lnTo>
                      <a:pt x="18" y="8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0" y="44"/>
                    </a:lnTo>
                    <a:lnTo>
                      <a:pt x="9" y="61"/>
                    </a:lnTo>
                    <a:lnTo>
                      <a:pt x="9" y="61"/>
                    </a:lnTo>
                    <a:lnTo>
                      <a:pt x="44" y="70"/>
                    </a:lnTo>
                    <a:lnTo>
                      <a:pt x="44" y="70"/>
                    </a:lnTo>
                    <a:lnTo>
                      <a:pt x="62" y="70"/>
                    </a:lnTo>
                    <a:lnTo>
                      <a:pt x="79" y="61"/>
                    </a:lnTo>
                    <a:lnTo>
                      <a:pt x="79" y="61"/>
                    </a:lnTo>
                    <a:lnTo>
                      <a:pt x="79" y="61"/>
                    </a:lnTo>
                    <a:lnTo>
                      <a:pt x="79" y="61"/>
                    </a:lnTo>
                    <a:lnTo>
                      <a:pt x="88" y="44"/>
                    </a:lnTo>
                    <a:lnTo>
                      <a:pt x="79" y="26"/>
                    </a:lnTo>
                    <a:lnTo>
                      <a:pt x="79" y="26"/>
                    </a:lnTo>
                    <a:lnTo>
                      <a:pt x="62" y="8"/>
                    </a:lnTo>
                    <a:lnTo>
                      <a:pt x="35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39" name="Freeform 8"/>
              <p:cNvSpPr>
                <a:spLocks noChangeArrowheads="1"/>
              </p:cNvSpPr>
              <p:nvPr/>
            </p:nvSpPr>
            <p:spPr bwMode="auto">
              <a:xfrm>
                <a:off x="2441575" y="1711325"/>
                <a:ext cx="733425" cy="387350"/>
              </a:xfrm>
              <a:custGeom>
                <a:avLst/>
                <a:gdLst>
                  <a:gd name="T0" fmla="*/ 185 w 2039"/>
                  <a:gd name="T1" fmla="*/ 521 h 1078"/>
                  <a:gd name="T2" fmla="*/ 150 w 2039"/>
                  <a:gd name="T3" fmla="*/ 574 h 1078"/>
                  <a:gd name="T4" fmla="*/ 344 w 2039"/>
                  <a:gd name="T5" fmla="*/ 671 h 1078"/>
                  <a:gd name="T6" fmla="*/ 503 w 2039"/>
                  <a:gd name="T7" fmla="*/ 600 h 1078"/>
                  <a:gd name="T8" fmla="*/ 529 w 2039"/>
                  <a:gd name="T9" fmla="*/ 671 h 1078"/>
                  <a:gd name="T10" fmla="*/ 529 w 2039"/>
                  <a:gd name="T11" fmla="*/ 750 h 1078"/>
                  <a:gd name="T12" fmla="*/ 397 w 2039"/>
                  <a:gd name="T13" fmla="*/ 839 h 1078"/>
                  <a:gd name="T14" fmla="*/ 194 w 2039"/>
                  <a:gd name="T15" fmla="*/ 803 h 1078"/>
                  <a:gd name="T16" fmla="*/ 35 w 2039"/>
                  <a:gd name="T17" fmla="*/ 847 h 1078"/>
                  <a:gd name="T18" fmla="*/ 256 w 2039"/>
                  <a:gd name="T19" fmla="*/ 936 h 1078"/>
                  <a:gd name="T20" fmla="*/ 309 w 2039"/>
                  <a:gd name="T21" fmla="*/ 1042 h 1078"/>
                  <a:gd name="T22" fmla="*/ 459 w 2039"/>
                  <a:gd name="T23" fmla="*/ 1042 h 1078"/>
                  <a:gd name="T24" fmla="*/ 759 w 2039"/>
                  <a:gd name="T25" fmla="*/ 1050 h 1078"/>
                  <a:gd name="T26" fmla="*/ 988 w 2039"/>
                  <a:gd name="T27" fmla="*/ 989 h 1078"/>
                  <a:gd name="T28" fmla="*/ 653 w 2039"/>
                  <a:gd name="T29" fmla="*/ 927 h 1078"/>
                  <a:gd name="T30" fmla="*/ 450 w 2039"/>
                  <a:gd name="T31" fmla="*/ 918 h 1078"/>
                  <a:gd name="T32" fmla="*/ 441 w 2039"/>
                  <a:gd name="T33" fmla="*/ 865 h 1078"/>
                  <a:gd name="T34" fmla="*/ 679 w 2039"/>
                  <a:gd name="T35" fmla="*/ 874 h 1078"/>
                  <a:gd name="T36" fmla="*/ 882 w 2039"/>
                  <a:gd name="T37" fmla="*/ 874 h 1078"/>
                  <a:gd name="T38" fmla="*/ 1085 w 2039"/>
                  <a:gd name="T39" fmla="*/ 830 h 1078"/>
                  <a:gd name="T40" fmla="*/ 997 w 2039"/>
                  <a:gd name="T41" fmla="*/ 768 h 1078"/>
                  <a:gd name="T42" fmla="*/ 1059 w 2039"/>
                  <a:gd name="T43" fmla="*/ 680 h 1078"/>
                  <a:gd name="T44" fmla="*/ 1271 w 2039"/>
                  <a:gd name="T45" fmla="*/ 565 h 1078"/>
                  <a:gd name="T46" fmla="*/ 1306 w 2039"/>
                  <a:gd name="T47" fmla="*/ 503 h 1078"/>
                  <a:gd name="T48" fmla="*/ 1421 w 2039"/>
                  <a:gd name="T49" fmla="*/ 468 h 1078"/>
                  <a:gd name="T50" fmla="*/ 1641 w 2039"/>
                  <a:gd name="T51" fmla="*/ 335 h 1078"/>
                  <a:gd name="T52" fmla="*/ 1818 w 2039"/>
                  <a:gd name="T53" fmla="*/ 221 h 1078"/>
                  <a:gd name="T54" fmla="*/ 1976 w 2039"/>
                  <a:gd name="T55" fmla="*/ 88 h 1078"/>
                  <a:gd name="T56" fmla="*/ 1835 w 2039"/>
                  <a:gd name="T57" fmla="*/ 44 h 1078"/>
                  <a:gd name="T58" fmla="*/ 1729 w 2039"/>
                  <a:gd name="T59" fmla="*/ 26 h 1078"/>
                  <a:gd name="T60" fmla="*/ 1447 w 2039"/>
                  <a:gd name="T61" fmla="*/ 18 h 1078"/>
                  <a:gd name="T62" fmla="*/ 1297 w 2039"/>
                  <a:gd name="T63" fmla="*/ 26 h 1078"/>
                  <a:gd name="T64" fmla="*/ 1094 w 2039"/>
                  <a:gd name="T65" fmla="*/ 35 h 1078"/>
                  <a:gd name="T66" fmla="*/ 944 w 2039"/>
                  <a:gd name="T67" fmla="*/ 53 h 1078"/>
                  <a:gd name="T68" fmla="*/ 812 w 2039"/>
                  <a:gd name="T69" fmla="*/ 79 h 1078"/>
                  <a:gd name="T70" fmla="*/ 715 w 2039"/>
                  <a:gd name="T71" fmla="*/ 97 h 1078"/>
                  <a:gd name="T72" fmla="*/ 565 w 2039"/>
                  <a:gd name="T73" fmla="*/ 124 h 1078"/>
                  <a:gd name="T74" fmla="*/ 538 w 2039"/>
                  <a:gd name="T75" fmla="*/ 150 h 1078"/>
                  <a:gd name="T76" fmla="*/ 291 w 2039"/>
                  <a:gd name="T77" fmla="*/ 185 h 1078"/>
                  <a:gd name="T78" fmla="*/ 335 w 2039"/>
                  <a:gd name="T79" fmla="*/ 238 h 1078"/>
                  <a:gd name="T80" fmla="*/ 415 w 2039"/>
                  <a:gd name="T81" fmla="*/ 309 h 1078"/>
                  <a:gd name="T82" fmla="*/ 574 w 2039"/>
                  <a:gd name="T83" fmla="*/ 327 h 1078"/>
                  <a:gd name="T84" fmla="*/ 591 w 2039"/>
                  <a:gd name="T85" fmla="*/ 371 h 1078"/>
                  <a:gd name="T86" fmla="*/ 538 w 2039"/>
                  <a:gd name="T87" fmla="*/ 406 h 1078"/>
                  <a:gd name="T88" fmla="*/ 468 w 2039"/>
                  <a:gd name="T89" fmla="*/ 388 h 1078"/>
                  <a:gd name="T90" fmla="*/ 265 w 2039"/>
                  <a:gd name="T91" fmla="*/ 265 h 1078"/>
                  <a:gd name="T92" fmla="*/ 150 w 2039"/>
                  <a:gd name="T93" fmla="*/ 274 h 1078"/>
                  <a:gd name="T94" fmla="*/ 53 w 2039"/>
                  <a:gd name="T95" fmla="*/ 335 h 1078"/>
                  <a:gd name="T96" fmla="*/ 62 w 2039"/>
                  <a:gd name="T97" fmla="*/ 406 h 1078"/>
                  <a:gd name="T98" fmla="*/ 988 w 2039"/>
                  <a:gd name="T99" fmla="*/ 318 h 1078"/>
                  <a:gd name="T100" fmla="*/ 856 w 2039"/>
                  <a:gd name="T101" fmla="*/ 759 h 1078"/>
                  <a:gd name="T102" fmla="*/ 882 w 2039"/>
                  <a:gd name="T103" fmla="*/ 759 h 1078"/>
                  <a:gd name="T104" fmla="*/ 794 w 2039"/>
                  <a:gd name="T105" fmla="*/ 362 h 1078"/>
                  <a:gd name="T106" fmla="*/ 812 w 2039"/>
                  <a:gd name="T107" fmla="*/ 433 h 1078"/>
                  <a:gd name="T108" fmla="*/ 609 w 2039"/>
                  <a:gd name="T109" fmla="*/ 547 h 1078"/>
                  <a:gd name="T110" fmla="*/ 662 w 2039"/>
                  <a:gd name="T111" fmla="*/ 556 h 1078"/>
                  <a:gd name="T112" fmla="*/ 635 w 2039"/>
                  <a:gd name="T113" fmla="*/ 662 h 1078"/>
                  <a:gd name="T114" fmla="*/ 688 w 2039"/>
                  <a:gd name="T115" fmla="*/ 741 h 1078"/>
                  <a:gd name="T116" fmla="*/ 635 w 2039"/>
                  <a:gd name="T117" fmla="*/ 653 h 10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039" h="1078">
                    <a:moveTo>
                      <a:pt x="35" y="459"/>
                    </a:moveTo>
                    <a:lnTo>
                      <a:pt x="35" y="459"/>
                    </a:lnTo>
                    <a:lnTo>
                      <a:pt x="44" y="468"/>
                    </a:lnTo>
                    <a:lnTo>
                      <a:pt x="53" y="485"/>
                    </a:lnTo>
                    <a:lnTo>
                      <a:pt x="53" y="485"/>
                    </a:lnTo>
                    <a:lnTo>
                      <a:pt x="62" y="503"/>
                    </a:lnTo>
                    <a:lnTo>
                      <a:pt x="88" y="521"/>
                    </a:lnTo>
                    <a:lnTo>
                      <a:pt x="88" y="521"/>
                    </a:lnTo>
                    <a:lnTo>
                      <a:pt x="106" y="521"/>
                    </a:lnTo>
                    <a:lnTo>
                      <a:pt x="132" y="521"/>
                    </a:lnTo>
                    <a:lnTo>
                      <a:pt x="185" y="521"/>
                    </a:lnTo>
                    <a:lnTo>
                      <a:pt x="185" y="521"/>
                    </a:lnTo>
                    <a:lnTo>
                      <a:pt x="238" y="512"/>
                    </a:lnTo>
                    <a:lnTo>
                      <a:pt x="238" y="512"/>
                    </a:lnTo>
                    <a:lnTo>
                      <a:pt x="194" y="530"/>
                    </a:lnTo>
                    <a:lnTo>
                      <a:pt x="194" y="530"/>
                    </a:lnTo>
                    <a:lnTo>
                      <a:pt x="159" y="538"/>
                    </a:lnTo>
                    <a:lnTo>
                      <a:pt x="141" y="547"/>
                    </a:lnTo>
                    <a:lnTo>
                      <a:pt x="141" y="547"/>
                    </a:lnTo>
                    <a:lnTo>
                      <a:pt x="150" y="565"/>
                    </a:lnTo>
                    <a:lnTo>
                      <a:pt x="150" y="565"/>
                    </a:lnTo>
                    <a:lnTo>
                      <a:pt x="150" y="574"/>
                    </a:lnTo>
                    <a:lnTo>
                      <a:pt x="150" y="574"/>
                    </a:lnTo>
                    <a:lnTo>
                      <a:pt x="177" y="583"/>
                    </a:lnTo>
                    <a:lnTo>
                      <a:pt x="177" y="583"/>
                    </a:lnTo>
                    <a:lnTo>
                      <a:pt x="221" y="618"/>
                    </a:lnTo>
                    <a:lnTo>
                      <a:pt x="221" y="618"/>
                    </a:lnTo>
                    <a:lnTo>
                      <a:pt x="229" y="627"/>
                    </a:lnTo>
                    <a:lnTo>
                      <a:pt x="238" y="636"/>
                    </a:lnTo>
                    <a:lnTo>
                      <a:pt x="238" y="636"/>
                    </a:lnTo>
                    <a:lnTo>
                      <a:pt x="282" y="653"/>
                    </a:lnTo>
                    <a:lnTo>
                      <a:pt x="344" y="671"/>
                    </a:lnTo>
                    <a:lnTo>
                      <a:pt x="344" y="671"/>
                    </a:lnTo>
                    <a:lnTo>
                      <a:pt x="371" y="662"/>
                    </a:lnTo>
                    <a:lnTo>
                      <a:pt x="379" y="653"/>
                    </a:lnTo>
                    <a:lnTo>
                      <a:pt x="379" y="653"/>
                    </a:lnTo>
                    <a:lnTo>
                      <a:pt x="406" y="653"/>
                    </a:lnTo>
                    <a:lnTo>
                      <a:pt x="450" y="662"/>
                    </a:lnTo>
                    <a:lnTo>
                      <a:pt x="450" y="662"/>
                    </a:lnTo>
                    <a:lnTo>
                      <a:pt x="468" y="662"/>
                    </a:lnTo>
                    <a:lnTo>
                      <a:pt x="476" y="653"/>
                    </a:lnTo>
                    <a:lnTo>
                      <a:pt x="494" y="618"/>
                    </a:lnTo>
                    <a:lnTo>
                      <a:pt x="494" y="618"/>
                    </a:lnTo>
                    <a:lnTo>
                      <a:pt x="503" y="600"/>
                    </a:lnTo>
                    <a:lnTo>
                      <a:pt x="503" y="600"/>
                    </a:lnTo>
                    <a:lnTo>
                      <a:pt x="521" y="600"/>
                    </a:lnTo>
                    <a:lnTo>
                      <a:pt x="521" y="600"/>
                    </a:lnTo>
                    <a:lnTo>
                      <a:pt x="503" y="627"/>
                    </a:lnTo>
                    <a:lnTo>
                      <a:pt x="503" y="627"/>
                    </a:lnTo>
                    <a:lnTo>
                      <a:pt x="512" y="653"/>
                    </a:lnTo>
                    <a:lnTo>
                      <a:pt x="521" y="662"/>
                    </a:lnTo>
                    <a:lnTo>
                      <a:pt x="521" y="662"/>
                    </a:lnTo>
                    <a:lnTo>
                      <a:pt x="538" y="671"/>
                    </a:lnTo>
                    <a:lnTo>
                      <a:pt x="538" y="671"/>
                    </a:lnTo>
                    <a:lnTo>
                      <a:pt x="529" y="671"/>
                    </a:lnTo>
                    <a:lnTo>
                      <a:pt x="529" y="671"/>
                    </a:lnTo>
                    <a:lnTo>
                      <a:pt x="503" y="680"/>
                    </a:lnTo>
                    <a:lnTo>
                      <a:pt x="485" y="689"/>
                    </a:lnTo>
                    <a:lnTo>
                      <a:pt x="476" y="697"/>
                    </a:lnTo>
                    <a:lnTo>
                      <a:pt x="476" y="706"/>
                    </a:lnTo>
                    <a:lnTo>
                      <a:pt x="476" y="706"/>
                    </a:lnTo>
                    <a:lnTo>
                      <a:pt x="476" y="724"/>
                    </a:lnTo>
                    <a:lnTo>
                      <a:pt x="494" y="733"/>
                    </a:lnTo>
                    <a:lnTo>
                      <a:pt x="503" y="741"/>
                    </a:lnTo>
                    <a:lnTo>
                      <a:pt x="529" y="750"/>
                    </a:lnTo>
                    <a:lnTo>
                      <a:pt x="529" y="750"/>
                    </a:lnTo>
                    <a:lnTo>
                      <a:pt x="538" y="750"/>
                    </a:lnTo>
                    <a:lnTo>
                      <a:pt x="538" y="750"/>
                    </a:lnTo>
                    <a:lnTo>
                      <a:pt x="521" y="759"/>
                    </a:lnTo>
                    <a:lnTo>
                      <a:pt x="521" y="759"/>
                    </a:lnTo>
                    <a:lnTo>
                      <a:pt x="494" y="759"/>
                    </a:lnTo>
                    <a:lnTo>
                      <a:pt x="450" y="768"/>
                    </a:lnTo>
                    <a:lnTo>
                      <a:pt x="415" y="786"/>
                    </a:lnTo>
                    <a:lnTo>
                      <a:pt x="388" y="803"/>
                    </a:lnTo>
                    <a:lnTo>
                      <a:pt x="388" y="803"/>
                    </a:lnTo>
                    <a:lnTo>
                      <a:pt x="388" y="821"/>
                    </a:lnTo>
                    <a:lnTo>
                      <a:pt x="397" y="839"/>
                    </a:lnTo>
                    <a:lnTo>
                      <a:pt x="397" y="839"/>
                    </a:lnTo>
                    <a:lnTo>
                      <a:pt x="406" y="839"/>
                    </a:lnTo>
                    <a:lnTo>
                      <a:pt x="406" y="839"/>
                    </a:lnTo>
                    <a:lnTo>
                      <a:pt x="335" y="821"/>
                    </a:lnTo>
                    <a:lnTo>
                      <a:pt x="300" y="821"/>
                    </a:lnTo>
                    <a:lnTo>
                      <a:pt x="274" y="821"/>
                    </a:lnTo>
                    <a:lnTo>
                      <a:pt x="274" y="821"/>
                    </a:lnTo>
                    <a:lnTo>
                      <a:pt x="256" y="821"/>
                    </a:lnTo>
                    <a:lnTo>
                      <a:pt x="229" y="821"/>
                    </a:lnTo>
                    <a:lnTo>
                      <a:pt x="194" y="803"/>
                    </a:lnTo>
                    <a:lnTo>
                      <a:pt x="194" y="803"/>
                    </a:lnTo>
                    <a:lnTo>
                      <a:pt x="168" y="786"/>
                    </a:lnTo>
                    <a:lnTo>
                      <a:pt x="168" y="786"/>
                    </a:lnTo>
                    <a:lnTo>
                      <a:pt x="124" y="777"/>
                    </a:lnTo>
                    <a:lnTo>
                      <a:pt x="79" y="777"/>
                    </a:lnTo>
                    <a:lnTo>
                      <a:pt x="35" y="777"/>
                    </a:lnTo>
                    <a:lnTo>
                      <a:pt x="9" y="794"/>
                    </a:lnTo>
                    <a:lnTo>
                      <a:pt x="9" y="794"/>
                    </a:lnTo>
                    <a:lnTo>
                      <a:pt x="0" y="812"/>
                    </a:lnTo>
                    <a:lnTo>
                      <a:pt x="9" y="821"/>
                    </a:lnTo>
                    <a:lnTo>
                      <a:pt x="9" y="821"/>
                    </a:lnTo>
                    <a:lnTo>
                      <a:pt x="35" y="847"/>
                    </a:lnTo>
                    <a:lnTo>
                      <a:pt x="79" y="865"/>
                    </a:lnTo>
                    <a:lnTo>
                      <a:pt x="132" y="883"/>
                    </a:lnTo>
                    <a:lnTo>
                      <a:pt x="177" y="883"/>
                    </a:lnTo>
                    <a:lnTo>
                      <a:pt x="177" y="883"/>
                    </a:lnTo>
                    <a:lnTo>
                      <a:pt x="177" y="883"/>
                    </a:lnTo>
                    <a:lnTo>
                      <a:pt x="177" y="883"/>
                    </a:lnTo>
                    <a:lnTo>
                      <a:pt x="185" y="883"/>
                    </a:lnTo>
                    <a:lnTo>
                      <a:pt x="203" y="874"/>
                    </a:lnTo>
                    <a:lnTo>
                      <a:pt x="203" y="874"/>
                    </a:lnTo>
                    <a:lnTo>
                      <a:pt x="212" y="883"/>
                    </a:lnTo>
                    <a:lnTo>
                      <a:pt x="256" y="936"/>
                    </a:lnTo>
                    <a:lnTo>
                      <a:pt x="256" y="936"/>
                    </a:lnTo>
                    <a:lnTo>
                      <a:pt x="265" y="936"/>
                    </a:lnTo>
                    <a:lnTo>
                      <a:pt x="256" y="945"/>
                    </a:lnTo>
                    <a:lnTo>
                      <a:pt x="256" y="945"/>
                    </a:lnTo>
                    <a:lnTo>
                      <a:pt x="256" y="971"/>
                    </a:lnTo>
                    <a:lnTo>
                      <a:pt x="256" y="1006"/>
                    </a:lnTo>
                    <a:lnTo>
                      <a:pt x="256" y="1006"/>
                    </a:lnTo>
                    <a:lnTo>
                      <a:pt x="274" y="1033"/>
                    </a:lnTo>
                    <a:lnTo>
                      <a:pt x="282" y="1042"/>
                    </a:lnTo>
                    <a:lnTo>
                      <a:pt x="309" y="1042"/>
                    </a:lnTo>
                    <a:lnTo>
                      <a:pt x="309" y="1042"/>
                    </a:lnTo>
                    <a:lnTo>
                      <a:pt x="326" y="1050"/>
                    </a:lnTo>
                    <a:lnTo>
                      <a:pt x="326" y="1050"/>
                    </a:lnTo>
                    <a:lnTo>
                      <a:pt x="353" y="1059"/>
                    </a:lnTo>
                    <a:lnTo>
                      <a:pt x="379" y="1068"/>
                    </a:lnTo>
                    <a:lnTo>
                      <a:pt x="415" y="1077"/>
                    </a:lnTo>
                    <a:lnTo>
                      <a:pt x="432" y="1059"/>
                    </a:lnTo>
                    <a:lnTo>
                      <a:pt x="432" y="1059"/>
                    </a:lnTo>
                    <a:lnTo>
                      <a:pt x="450" y="1050"/>
                    </a:lnTo>
                    <a:lnTo>
                      <a:pt x="450" y="1050"/>
                    </a:lnTo>
                    <a:lnTo>
                      <a:pt x="459" y="1042"/>
                    </a:lnTo>
                    <a:lnTo>
                      <a:pt x="459" y="1042"/>
                    </a:lnTo>
                    <a:lnTo>
                      <a:pt x="476" y="1059"/>
                    </a:lnTo>
                    <a:lnTo>
                      <a:pt x="521" y="1077"/>
                    </a:lnTo>
                    <a:lnTo>
                      <a:pt x="574" y="1077"/>
                    </a:lnTo>
                    <a:lnTo>
                      <a:pt x="653" y="1077"/>
                    </a:lnTo>
                    <a:lnTo>
                      <a:pt x="653" y="1077"/>
                    </a:lnTo>
                    <a:lnTo>
                      <a:pt x="671" y="1077"/>
                    </a:lnTo>
                    <a:lnTo>
                      <a:pt x="671" y="1077"/>
                    </a:lnTo>
                    <a:lnTo>
                      <a:pt x="706" y="1077"/>
                    </a:lnTo>
                    <a:lnTo>
                      <a:pt x="732" y="1068"/>
                    </a:lnTo>
                    <a:lnTo>
                      <a:pt x="759" y="1050"/>
                    </a:lnTo>
                    <a:lnTo>
                      <a:pt x="759" y="1050"/>
                    </a:lnTo>
                    <a:lnTo>
                      <a:pt x="768" y="1042"/>
                    </a:lnTo>
                    <a:lnTo>
                      <a:pt x="768" y="1042"/>
                    </a:lnTo>
                    <a:lnTo>
                      <a:pt x="768" y="1050"/>
                    </a:lnTo>
                    <a:lnTo>
                      <a:pt x="768" y="1050"/>
                    </a:lnTo>
                    <a:lnTo>
                      <a:pt x="803" y="1059"/>
                    </a:lnTo>
                    <a:lnTo>
                      <a:pt x="847" y="1068"/>
                    </a:lnTo>
                    <a:lnTo>
                      <a:pt x="926" y="1068"/>
                    </a:lnTo>
                    <a:lnTo>
                      <a:pt x="926" y="1068"/>
                    </a:lnTo>
                    <a:lnTo>
                      <a:pt x="953" y="1050"/>
                    </a:lnTo>
                    <a:lnTo>
                      <a:pt x="979" y="1024"/>
                    </a:lnTo>
                    <a:lnTo>
                      <a:pt x="988" y="989"/>
                    </a:lnTo>
                    <a:lnTo>
                      <a:pt x="988" y="962"/>
                    </a:lnTo>
                    <a:lnTo>
                      <a:pt x="988" y="962"/>
                    </a:lnTo>
                    <a:lnTo>
                      <a:pt x="979" y="953"/>
                    </a:lnTo>
                    <a:lnTo>
                      <a:pt x="971" y="945"/>
                    </a:lnTo>
                    <a:lnTo>
                      <a:pt x="971" y="945"/>
                    </a:lnTo>
                    <a:lnTo>
                      <a:pt x="909" y="927"/>
                    </a:lnTo>
                    <a:lnTo>
                      <a:pt x="812" y="918"/>
                    </a:lnTo>
                    <a:lnTo>
                      <a:pt x="715" y="918"/>
                    </a:lnTo>
                    <a:lnTo>
                      <a:pt x="679" y="927"/>
                    </a:lnTo>
                    <a:lnTo>
                      <a:pt x="653" y="927"/>
                    </a:lnTo>
                    <a:lnTo>
                      <a:pt x="653" y="927"/>
                    </a:lnTo>
                    <a:lnTo>
                      <a:pt x="635" y="936"/>
                    </a:lnTo>
                    <a:lnTo>
                      <a:pt x="618" y="936"/>
                    </a:lnTo>
                    <a:lnTo>
                      <a:pt x="574" y="936"/>
                    </a:lnTo>
                    <a:lnTo>
                      <a:pt x="574" y="936"/>
                    </a:lnTo>
                    <a:lnTo>
                      <a:pt x="529" y="936"/>
                    </a:lnTo>
                    <a:lnTo>
                      <a:pt x="494" y="936"/>
                    </a:lnTo>
                    <a:lnTo>
                      <a:pt x="494" y="936"/>
                    </a:lnTo>
                    <a:lnTo>
                      <a:pt x="485" y="945"/>
                    </a:lnTo>
                    <a:lnTo>
                      <a:pt x="476" y="936"/>
                    </a:lnTo>
                    <a:lnTo>
                      <a:pt x="476" y="936"/>
                    </a:lnTo>
                    <a:lnTo>
                      <a:pt x="450" y="918"/>
                    </a:lnTo>
                    <a:lnTo>
                      <a:pt x="415" y="909"/>
                    </a:lnTo>
                    <a:lnTo>
                      <a:pt x="415" y="909"/>
                    </a:lnTo>
                    <a:lnTo>
                      <a:pt x="406" y="909"/>
                    </a:lnTo>
                    <a:lnTo>
                      <a:pt x="406" y="909"/>
                    </a:lnTo>
                    <a:lnTo>
                      <a:pt x="415" y="900"/>
                    </a:lnTo>
                    <a:lnTo>
                      <a:pt x="415" y="900"/>
                    </a:lnTo>
                    <a:lnTo>
                      <a:pt x="432" y="883"/>
                    </a:lnTo>
                    <a:lnTo>
                      <a:pt x="432" y="883"/>
                    </a:lnTo>
                    <a:lnTo>
                      <a:pt x="441" y="874"/>
                    </a:lnTo>
                    <a:lnTo>
                      <a:pt x="441" y="865"/>
                    </a:lnTo>
                    <a:lnTo>
                      <a:pt x="441" y="865"/>
                    </a:lnTo>
                    <a:lnTo>
                      <a:pt x="415" y="847"/>
                    </a:lnTo>
                    <a:lnTo>
                      <a:pt x="415" y="847"/>
                    </a:lnTo>
                    <a:lnTo>
                      <a:pt x="468" y="856"/>
                    </a:lnTo>
                    <a:lnTo>
                      <a:pt x="521" y="856"/>
                    </a:lnTo>
                    <a:lnTo>
                      <a:pt x="521" y="856"/>
                    </a:lnTo>
                    <a:lnTo>
                      <a:pt x="556" y="856"/>
                    </a:lnTo>
                    <a:lnTo>
                      <a:pt x="582" y="856"/>
                    </a:lnTo>
                    <a:lnTo>
                      <a:pt x="582" y="856"/>
                    </a:lnTo>
                    <a:lnTo>
                      <a:pt x="609" y="874"/>
                    </a:lnTo>
                    <a:lnTo>
                      <a:pt x="644" y="874"/>
                    </a:lnTo>
                    <a:lnTo>
                      <a:pt x="679" y="874"/>
                    </a:lnTo>
                    <a:lnTo>
                      <a:pt x="706" y="856"/>
                    </a:lnTo>
                    <a:lnTo>
                      <a:pt x="706" y="856"/>
                    </a:lnTo>
                    <a:lnTo>
                      <a:pt x="715" y="847"/>
                    </a:lnTo>
                    <a:lnTo>
                      <a:pt x="724" y="847"/>
                    </a:lnTo>
                    <a:lnTo>
                      <a:pt x="768" y="847"/>
                    </a:lnTo>
                    <a:lnTo>
                      <a:pt x="768" y="847"/>
                    </a:lnTo>
                    <a:lnTo>
                      <a:pt x="803" y="847"/>
                    </a:lnTo>
                    <a:lnTo>
                      <a:pt x="803" y="847"/>
                    </a:lnTo>
                    <a:lnTo>
                      <a:pt x="856" y="856"/>
                    </a:lnTo>
                    <a:lnTo>
                      <a:pt x="882" y="874"/>
                    </a:lnTo>
                    <a:lnTo>
                      <a:pt x="882" y="874"/>
                    </a:lnTo>
                    <a:lnTo>
                      <a:pt x="900" y="883"/>
                    </a:lnTo>
                    <a:lnTo>
                      <a:pt x="926" y="892"/>
                    </a:lnTo>
                    <a:lnTo>
                      <a:pt x="926" y="892"/>
                    </a:lnTo>
                    <a:lnTo>
                      <a:pt x="953" y="883"/>
                    </a:lnTo>
                    <a:lnTo>
                      <a:pt x="988" y="865"/>
                    </a:lnTo>
                    <a:lnTo>
                      <a:pt x="988" y="865"/>
                    </a:lnTo>
                    <a:lnTo>
                      <a:pt x="1015" y="856"/>
                    </a:lnTo>
                    <a:lnTo>
                      <a:pt x="1041" y="847"/>
                    </a:lnTo>
                    <a:lnTo>
                      <a:pt x="1041" y="847"/>
                    </a:lnTo>
                    <a:lnTo>
                      <a:pt x="1068" y="847"/>
                    </a:lnTo>
                    <a:lnTo>
                      <a:pt x="1085" y="830"/>
                    </a:lnTo>
                    <a:lnTo>
                      <a:pt x="1085" y="830"/>
                    </a:lnTo>
                    <a:lnTo>
                      <a:pt x="1085" y="812"/>
                    </a:lnTo>
                    <a:lnTo>
                      <a:pt x="1076" y="777"/>
                    </a:lnTo>
                    <a:lnTo>
                      <a:pt x="1076" y="777"/>
                    </a:lnTo>
                    <a:lnTo>
                      <a:pt x="1068" y="768"/>
                    </a:lnTo>
                    <a:lnTo>
                      <a:pt x="1050" y="768"/>
                    </a:lnTo>
                    <a:lnTo>
                      <a:pt x="1015" y="777"/>
                    </a:lnTo>
                    <a:lnTo>
                      <a:pt x="1015" y="777"/>
                    </a:lnTo>
                    <a:lnTo>
                      <a:pt x="1006" y="777"/>
                    </a:lnTo>
                    <a:lnTo>
                      <a:pt x="1006" y="777"/>
                    </a:lnTo>
                    <a:lnTo>
                      <a:pt x="997" y="768"/>
                    </a:lnTo>
                    <a:lnTo>
                      <a:pt x="979" y="759"/>
                    </a:lnTo>
                    <a:lnTo>
                      <a:pt x="979" y="759"/>
                    </a:lnTo>
                    <a:lnTo>
                      <a:pt x="1032" y="741"/>
                    </a:lnTo>
                    <a:lnTo>
                      <a:pt x="1032" y="741"/>
                    </a:lnTo>
                    <a:lnTo>
                      <a:pt x="1050" y="741"/>
                    </a:lnTo>
                    <a:lnTo>
                      <a:pt x="1068" y="724"/>
                    </a:lnTo>
                    <a:lnTo>
                      <a:pt x="1068" y="724"/>
                    </a:lnTo>
                    <a:lnTo>
                      <a:pt x="1068" y="706"/>
                    </a:lnTo>
                    <a:lnTo>
                      <a:pt x="1059" y="689"/>
                    </a:lnTo>
                    <a:lnTo>
                      <a:pt x="1059" y="689"/>
                    </a:lnTo>
                    <a:lnTo>
                      <a:pt x="1059" y="680"/>
                    </a:lnTo>
                    <a:lnTo>
                      <a:pt x="1059" y="680"/>
                    </a:lnTo>
                    <a:lnTo>
                      <a:pt x="1103" y="689"/>
                    </a:lnTo>
                    <a:lnTo>
                      <a:pt x="1103" y="689"/>
                    </a:lnTo>
                    <a:lnTo>
                      <a:pt x="1147" y="689"/>
                    </a:lnTo>
                    <a:lnTo>
                      <a:pt x="1147" y="689"/>
                    </a:lnTo>
                    <a:lnTo>
                      <a:pt x="1165" y="680"/>
                    </a:lnTo>
                    <a:lnTo>
                      <a:pt x="1191" y="671"/>
                    </a:lnTo>
                    <a:lnTo>
                      <a:pt x="1226" y="644"/>
                    </a:lnTo>
                    <a:lnTo>
                      <a:pt x="1262" y="600"/>
                    </a:lnTo>
                    <a:lnTo>
                      <a:pt x="1271" y="565"/>
                    </a:lnTo>
                    <a:lnTo>
                      <a:pt x="1271" y="565"/>
                    </a:lnTo>
                    <a:lnTo>
                      <a:pt x="1271" y="547"/>
                    </a:lnTo>
                    <a:lnTo>
                      <a:pt x="1262" y="538"/>
                    </a:lnTo>
                    <a:lnTo>
                      <a:pt x="1262" y="538"/>
                    </a:lnTo>
                    <a:lnTo>
                      <a:pt x="1244" y="530"/>
                    </a:lnTo>
                    <a:lnTo>
                      <a:pt x="1226" y="521"/>
                    </a:lnTo>
                    <a:lnTo>
                      <a:pt x="1182" y="521"/>
                    </a:lnTo>
                    <a:lnTo>
                      <a:pt x="1182" y="521"/>
                    </a:lnTo>
                    <a:lnTo>
                      <a:pt x="1235" y="512"/>
                    </a:lnTo>
                    <a:lnTo>
                      <a:pt x="1235" y="512"/>
                    </a:lnTo>
                    <a:lnTo>
                      <a:pt x="1279" y="512"/>
                    </a:lnTo>
                    <a:lnTo>
                      <a:pt x="1306" y="503"/>
                    </a:lnTo>
                    <a:lnTo>
                      <a:pt x="1306" y="503"/>
                    </a:lnTo>
                    <a:lnTo>
                      <a:pt x="1315" y="485"/>
                    </a:lnTo>
                    <a:lnTo>
                      <a:pt x="1315" y="468"/>
                    </a:lnTo>
                    <a:lnTo>
                      <a:pt x="1315" y="468"/>
                    </a:lnTo>
                    <a:lnTo>
                      <a:pt x="1315" y="459"/>
                    </a:lnTo>
                    <a:lnTo>
                      <a:pt x="1315" y="459"/>
                    </a:lnTo>
                    <a:lnTo>
                      <a:pt x="1341" y="468"/>
                    </a:lnTo>
                    <a:lnTo>
                      <a:pt x="1341" y="468"/>
                    </a:lnTo>
                    <a:lnTo>
                      <a:pt x="1376" y="468"/>
                    </a:lnTo>
                    <a:lnTo>
                      <a:pt x="1421" y="468"/>
                    </a:lnTo>
                    <a:lnTo>
                      <a:pt x="1421" y="468"/>
                    </a:lnTo>
                    <a:lnTo>
                      <a:pt x="1438" y="468"/>
                    </a:lnTo>
                    <a:lnTo>
                      <a:pt x="1447" y="450"/>
                    </a:lnTo>
                    <a:lnTo>
                      <a:pt x="1456" y="433"/>
                    </a:lnTo>
                    <a:lnTo>
                      <a:pt x="1456" y="433"/>
                    </a:lnTo>
                    <a:lnTo>
                      <a:pt x="1456" y="424"/>
                    </a:lnTo>
                    <a:lnTo>
                      <a:pt x="1456" y="424"/>
                    </a:lnTo>
                    <a:lnTo>
                      <a:pt x="1500" y="415"/>
                    </a:lnTo>
                    <a:lnTo>
                      <a:pt x="1571" y="371"/>
                    </a:lnTo>
                    <a:lnTo>
                      <a:pt x="1571" y="371"/>
                    </a:lnTo>
                    <a:lnTo>
                      <a:pt x="1641" y="335"/>
                    </a:lnTo>
                    <a:lnTo>
                      <a:pt x="1641" y="335"/>
                    </a:lnTo>
                    <a:lnTo>
                      <a:pt x="1712" y="300"/>
                    </a:lnTo>
                    <a:lnTo>
                      <a:pt x="1765" y="291"/>
                    </a:lnTo>
                    <a:lnTo>
                      <a:pt x="1765" y="291"/>
                    </a:lnTo>
                    <a:lnTo>
                      <a:pt x="1818" y="274"/>
                    </a:lnTo>
                    <a:lnTo>
                      <a:pt x="1826" y="265"/>
                    </a:lnTo>
                    <a:lnTo>
                      <a:pt x="1835" y="247"/>
                    </a:lnTo>
                    <a:lnTo>
                      <a:pt x="1835" y="247"/>
                    </a:lnTo>
                    <a:lnTo>
                      <a:pt x="1826" y="229"/>
                    </a:lnTo>
                    <a:lnTo>
                      <a:pt x="1826" y="229"/>
                    </a:lnTo>
                    <a:lnTo>
                      <a:pt x="1818" y="221"/>
                    </a:lnTo>
                    <a:lnTo>
                      <a:pt x="1818" y="221"/>
                    </a:lnTo>
                    <a:lnTo>
                      <a:pt x="1879" y="203"/>
                    </a:lnTo>
                    <a:lnTo>
                      <a:pt x="1968" y="168"/>
                    </a:lnTo>
                    <a:lnTo>
                      <a:pt x="1968" y="168"/>
                    </a:lnTo>
                    <a:lnTo>
                      <a:pt x="2021" y="132"/>
                    </a:lnTo>
                    <a:lnTo>
                      <a:pt x="2029" y="124"/>
                    </a:lnTo>
                    <a:lnTo>
                      <a:pt x="2038" y="106"/>
                    </a:lnTo>
                    <a:lnTo>
                      <a:pt x="2038" y="106"/>
                    </a:lnTo>
                    <a:lnTo>
                      <a:pt x="2029" y="97"/>
                    </a:lnTo>
                    <a:lnTo>
                      <a:pt x="2012" y="88"/>
                    </a:lnTo>
                    <a:lnTo>
                      <a:pt x="1976" y="88"/>
                    </a:lnTo>
                    <a:lnTo>
                      <a:pt x="1976" y="88"/>
                    </a:lnTo>
                    <a:lnTo>
                      <a:pt x="1932" y="97"/>
                    </a:lnTo>
                    <a:lnTo>
                      <a:pt x="1906" y="79"/>
                    </a:lnTo>
                    <a:lnTo>
                      <a:pt x="1906" y="79"/>
                    </a:lnTo>
                    <a:lnTo>
                      <a:pt x="1897" y="71"/>
                    </a:lnTo>
                    <a:lnTo>
                      <a:pt x="1897" y="71"/>
                    </a:lnTo>
                    <a:lnTo>
                      <a:pt x="1897" y="53"/>
                    </a:lnTo>
                    <a:lnTo>
                      <a:pt x="1897" y="53"/>
                    </a:lnTo>
                    <a:lnTo>
                      <a:pt x="1879" y="44"/>
                    </a:lnTo>
                    <a:lnTo>
                      <a:pt x="1853" y="44"/>
                    </a:lnTo>
                    <a:lnTo>
                      <a:pt x="1853" y="44"/>
                    </a:lnTo>
                    <a:lnTo>
                      <a:pt x="1835" y="44"/>
                    </a:lnTo>
                    <a:lnTo>
                      <a:pt x="1835" y="44"/>
                    </a:lnTo>
                    <a:lnTo>
                      <a:pt x="1826" y="44"/>
                    </a:lnTo>
                    <a:lnTo>
                      <a:pt x="1826" y="44"/>
                    </a:lnTo>
                    <a:lnTo>
                      <a:pt x="1809" y="35"/>
                    </a:lnTo>
                    <a:lnTo>
                      <a:pt x="1791" y="35"/>
                    </a:lnTo>
                    <a:lnTo>
                      <a:pt x="1729" y="44"/>
                    </a:lnTo>
                    <a:lnTo>
                      <a:pt x="1729" y="44"/>
                    </a:lnTo>
                    <a:lnTo>
                      <a:pt x="1738" y="44"/>
                    </a:lnTo>
                    <a:lnTo>
                      <a:pt x="1738" y="35"/>
                    </a:lnTo>
                    <a:lnTo>
                      <a:pt x="1738" y="35"/>
                    </a:lnTo>
                    <a:lnTo>
                      <a:pt x="1729" y="26"/>
                    </a:lnTo>
                    <a:lnTo>
                      <a:pt x="1721" y="18"/>
                    </a:lnTo>
                    <a:lnTo>
                      <a:pt x="1668" y="18"/>
                    </a:lnTo>
                    <a:lnTo>
                      <a:pt x="1668" y="18"/>
                    </a:lnTo>
                    <a:lnTo>
                      <a:pt x="1588" y="18"/>
                    </a:lnTo>
                    <a:lnTo>
                      <a:pt x="1535" y="9"/>
                    </a:lnTo>
                    <a:lnTo>
                      <a:pt x="1535" y="9"/>
                    </a:lnTo>
                    <a:lnTo>
                      <a:pt x="1518" y="0"/>
                    </a:lnTo>
                    <a:lnTo>
                      <a:pt x="1500" y="0"/>
                    </a:lnTo>
                    <a:lnTo>
                      <a:pt x="1465" y="9"/>
                    </a:lnTo>
                    <a:lnTo>
                      <a:pt x="1465" y="9"/>
                    </a:lnTo>
                    <a:lnTo>
                      <a:pt x="1447" y="18"/>
                    </a:lnTo>
                    <a:lnTo>
                      <a:pt x="1438" y="18"/>
                    </a:lnTo>
                    <a:lnTo>
                      <a:pt x="1438" y="18"/>
                    </a:lnTo>
                    <a:lnTo>
                      <a:pt x="1412" y="0"/>
                    </a:lnTo>
                    <a:lnTo>
                      <a:pt x="1376" y="0"/>
                    </a:lnTo>
                    <a:lnTo>
                      <a:pt x="1350" y="0"/>
                    </a:lnTo>
                    <a:lnTo>
                      <a:pt x="1332" y="9"/>
                    </a:lnTo>
                    <a:lnTo>
                      <a:pt x="1332" y="9"/>
                    </a:lnTo>
                    <a:lnTo>
                      <a:pt x="1315" y="26"/>
                    </a:lnTo>
                    <a:lnTo>
                      <a:pt x="1315" y="35"/>
                    </a:lnTo>
                    <a:lnTo>
                      <a:pt x="1315" y="35"/>
                    </a:lnTo>
                    <a:lnTo>
                      <a:pt x="1297" y="26"/>
                    </a:lnTo>
                    <a:lnTo>
                      <a:pt x="1297" y="26"/>
                    </a:lnTo>
                    <a:lnTo>
                      <a:pt x="1279" y="18"/>
                    </a:lnTo>
                    <a:lnTo>
                      <a:pt x="1253" y="18"/>
                    </a:lnTo>
                    <a:lnTo>
                      <a:pt x="1209" y="18"/>
                    </a:lnTo>
                    <a:lnTo>
                      <a:pt x="1209" y="18"/>
                    </a:lnTo>
                    <a:lnTo>
                      <a:pt x="1182" y="18"/>
                    </a:lnTo>
                    <a:lnTo>
                      <a:pt x="1147" y="18"/>
                    </a:lnTo>
                    <a:lnTo>
                      <a:pt x="1147" y="18"/>
                    </a:lnTo>
                    <a:lnTo>
                      <a:pt x="1129" y="18"/>
                    </a:lnTo>
                    <a:lnTo>
                      <a:pt x="1112" y="26"/>
                    </a:lnTo>
                    <a:lnTo>
                      <a:pt x="1094" y="35"/>
                    </a:lnTo>
                    <a:lnTo>
                      <a:pt x="1094" y="35"/>
                    </a:lnTo>
                    <a:lnTo>
                      <a:pt x="1085" y="44"/>
                    </a:lnTo>
                    <a:lnTo>
                      <a:pt x="1068" y="44"/>
                    </a:lnTo>
                    <a:lnTo>
                      <a:pt x="1068" y="44"/>
                    </a:lnTo>
                    <a:lnTo>
                      <a:pt x="1032" y="26"/>
                    </a:lnTo>
                    <a:lnTo>
                      <a:pt x="988" y="26"/>
                    </a:lnTo>
                    <a:lnTo>
                      <a:pt x="962" y="26"/>
                    </a:lnTo>
                    <a:lnTo>
                      <a:pt x="944" y="35"/>
                    </a:lnTo>
                    <a:lnTo>
                      <a:pt x="944" y="35"/>
                    </a:lnTo>
                    <a:lnTo>
                      <a:pt x="944" y="53"/>
                    </a:lnTo>
                    <a:lnTo>
                      <a:pt x="944" y="53"/>
                    </a:lnTo>
                    <a:lnTo>
                      <a:pt x="935" y="53"/>
                    </a:lnTo>
                    <a:lnTo>
                      <a:pt x="935" y="53"/>
                    </a:lnTo>
                    <a:lnTo>
                      <a:pt x="900" y="44"/>
                    </a:lnTo>
                    <a:lnTo>
                      <a:pt x="882" y="53"/>
                    </a:lnTo>
                    <a:lnTo>
                      <a:pt x="882" y="53"/>
                    </a:lnTo>
                    <a:lnTo>
                      <a:pt x="874" y="62"/>
                    </a:lnTo>
                    <a:lnTo>
                      <a:pt x="882" y="79"/>
                    </a:lnTo>
                    <a:lnTo>
                      <a:pt x="882" y="79"/>
                    </a:lnTo>
                    <a:lnTo>
                      <a:pt x="856" y="79"/>
                    </a:lnTo>
                    <a:lnTo>
                      <a:pt x="856" y="79"/>
                    </a:lnTo>
                    <a:lnTo>
                      <a:pt x="812" y="79"/>
                    </a:lnTo>
                    <a:lnTo>
                      <a:pt x="794" y="88"/>
                    </a:lnTo>
                    <a:lnTo>
                      <a:pt x="794" y="88"/>
                    </a:lnTo>
                    <a:lnTo>
                      <a:pt x="785" y="106"/>
                    </a:lnTo>
                    <a:lnTo>
                      <a:pt x="785" y="106"/>
                    </a:lnTo>
                    <a:lnTo>
                      <a:pt x="785" y="115"/>
                    </a:lnTo>
                    <a:lnTo>
                      <a:pt x="776" y="124"/>
                    </a:lnTo>
                    <a:lnTo>
                      <a:pt x="776" y="124"/>
                    </a:lnTo>
                    <a:lnTo>
                      <a:pt x="759" y="124"/>
                    </a:lnTo>
                    <a:lnTo>
                      <a:pt x="741" y="115"/>
                    </a:lnTo>
                    <a:lnTo>
                      <a:pt x="741" y="115"/>
                    </a:lnTo>
                    <a:lnTo>
                      <a:pt x="715" y="97"/>
                    </a:lnTo>
                    <a:lnTo>
                      <a:pt x="679" y="88"/>
                    </a:lnTo>
                    <a:lnTo>
                      <a:pt x="644" y="88"/>
                    </a:lnTo>
                    <a:lnTo>
                      <a:pt x="626" y="97"/>
                    </a:lnTo>
                    <a:lnTo>
                      <a:pt x="626" y="97"/>
                    </a:lnTo>
                    <a:lnTo>
                      <a:pt x="618" y="106"/>
                    </a:lnTo>
                    <a:lnTo>
                      <a:pt x="618" y="115"/>
                    </a:lnTo>
                    <a:lnTo>
                      <a:pt x="618" y="115"/>
                    </a:lnTo>
                    <a:lnTo>
                      <a:pt x="609" y="115"/>
                    </a:lnTo>
                    <a:lnTo>
                      <a:pt x="609" y="115"/>
                    </a:lnTo>
                    <a:lnTo>
                      <a:pt x="574" y="124"/>
                    </a:lnTo>
                    <a:lnTo>
                      <a:pt x="565" y="124"/>
                    </a:lnTo>
                    <a:lnTo>
                      <a:pt x="565" y="132"/>
                    </a:lnTo>
                    <a:lnTo>
                      <a:pt x="565" y="132"/>
                    </a:lnTo>
                    <a:lnTo>
                      <a:pt x="565" y="141"/>
                    </a:lnTo>
                    <a:lnTo>
                      <a:pt x="574" y="150"/>
                    </a:lnTo>
                    <a:lnTo>
                      <a:pt x="574" y="150"/>
                    </a:lnTo>
                    <a:lnTo>
                      <a:pt x="574" y="159"/>
                    </a:lnTo>
                    <a:lnTo>
                      <a:pt x="574" y="159"/>
                    </a:lnTo>
                    <a:lnTo>
                      <a:pt x="556" y="159"/>
                    </a:lnTo>
                    <a:lnTo>
                      <a:pt x="556" y="159"/>
                    </a:lnTo>
                    <a:lnTo>
                      <a:pt x="538" y="150"/>
                    </a:lnTo>
                    <a:lnTo>
                      <a:pt x="538" y="150"/>
                    </a:lnTo>
                    <a:lnTo>
                      <a:pt x="494" y="132"/>
                    </a:lnTo>
                    <a:lnTo>
                      <a:pt x="468" y="141"/>
                    </a:lnTo>
                    <a:lnTo>
                      <a:pt x="450" y="150"/>
                    </a:lnTo>
                    <a:lnTo>
                      <a:pt x="450" y="150"/>
                    </a:lnTo>
                    <a:lnTo>
                      <a:pt x="424" y="168"/>
                    </a:lnTo>
                    <a:lnTo>
                      <a:pt x="424" y="168"/>
                    </a:lnTo>
                    <a:lnTo>
                      <a:pt x="424" y="177"/>
                    </a:lnTo>
                    <a:lnTo>
                      <a:pt x="424" y="177"/>
                    </a:lnTo>
                    <a:lnTo>
                      <a:pt x="397" y="168"/>
                    </a:lnTo>
                    <a:lnTo>
                      <a:pt x="362" y="168"/>
                    </a:lnTo>
                    <a:lnTo>
                      <a:pt x="291" y="185"/>
                    </a:lnTo>
                    <a:lnTo>
                      <a:pt x="291" y="185"/>
                    </a:lnTo>
                    <a:lnTo>
                      <a:pt x="274" y="194"/>
                    </a:lnTo>
                    <a:lnTo>
                      <a:pt x="265" y="212"/>
                    </a:lnTo>
                    <a:lnTo>
                      <a:pt x="265" y="212"/>
                    </a:lnTo>
                    <a:lnTo>
                      <a:pt x="265" y="221"/>
                    </a:lnTo>
                    <a:lnTo>
                      <a:pt x="274" y="229"/>
                    </a:lnTo>
                    <a:lnTo>
                      <a:pt x="274" y="229"/>
                    </a:lnTo>
                    <a:lnTo>
                      <a:pt x="300" y="238"/>
                    </a:lnTo>
                    <a:lnTo>
                      <a:pt x="335" y="229"/>
                    </a:lnTo>
                    <a:lnTo>
                      <a:pt x="335" y="229"/>
                    </a:lnTo>
                    <a:lnTo>
                      <a:pt x="335" y="238"/>
                    </a:lnTo>
                    <a:lnTo>
                      <a:pt x="335" y="238"/>
                    </a:lnTo>
                    <a:lnTo>
                      <a:pt x="344" y="247"/>
                    </a:lnTo>
                    <a:lnTo>
                      <a:pt x="371" y="256"/>
                    </a:lnTo>
                    <a:lnTo>
                      <a:pt x="371" y="256"/>
                    </a:lnTo>
                    <a:lnTo>
                      <a:pt x="362" y="274"/>
                    </a:lnTo>
                    <a:lnTo>
                      <a:pt x="362" y="274"/>
                    </a:lnTo>
                    <a:lnTo>
                      <a:pt x="362" y="291"/>
                    </a:lnTo>
                    <a:lnTo>
                      <a:pt x="371" y="300"/>
                    </a:lnTo>
                    <a:lnTo>
                      <a:pt x="397" y="309"/>
                    </a:lnTo>
                    <a:lnTo>
                      <a:pt x="397" y="309"/>
                    </a:lnTo>
                    <a:lnTo>
                      <a:pt x="415" y="309"/>
                    </a:lnTo>
                    <a:lnTo>
                      <a:pt x="415" y="309"/>
                    </a:lnTo>
                    <a:lnTo>
                      <a:pt x="415" y="327"/>
                    </a:lnTo>
                    <a:lnTo>
                      <a:pt x="432" y="335"/>
                    </a:lnTo>
                    <a:lnTo>
                      <a:pt x="432" y="335"/>
                    </a:lnTo>
                    <a:lnTo>
                      <a:pt x="468" y="344"/>
                    </a:lnTo>
                    <a:lnTo>
                      <a:pt x="512" y="344"/>
                    </a:lnTo>
                    <a:lnTo>
                      <a:pt x="547" y="344"/>
                    </a:lnTo>
                    <a:lnTo>
                      <a:pt x="574" y="327"/>
                    </a:lnTo>
                    <a:lnTo>
                      <a:pt x="574" y="327"/>
                    </a:lnTo>
                    <a:lnTo>
                      <a:pt x="574" y="327"/>
                    </a:lnTo>
                    <a:lnTo>
                      <a:pt x="574" y="327"/>
                    </a:lnTo>
                    <a:lnTo>
                      <a:pt x="574" y="327"/>
                    </a:lnTo>
                    <a:lnTo>
                      <a:pt x="574" y="327"/>
                    </a:lnTo>
                    <a:lnTo>
                      <a:pt x="574" y="344"/>
                    </a:lnTo>
                    <a:lnTo>
                      <a:pt x="574" y="344"/>
                    </a:lnTo>
                    <a:lnTo>
                      <a:pt x="574" y="353"/>
                    </a:lnTo>
                    <a:lnTo>
                      <a:pt x="600" y="371"/>
                    </a:lnTo>
                    <a:lnTo>
                      <a:pt x="600" y="371"/>
                    </a:lnTo>
                    <a:lnTo>
                      <a:pt x="600" y="371"/>
                    </a:lnTo>
                    <a:lnTo>
                      <a:pt x="600" y="371"/>
                    </a:lnTo>
                    <a:lnTo>
                      <a:pt x="591" y="371"/>
                    </a:lnTo>
                    <a:lnTo>
                      <a:pt x="591" y="371"/>
                    </a:lnTo>
                    <a:lnTo>
                      <a:pt x="582" y="371"/>
                    </a:lnTo>
                    <a:lnTo>
                      <a:pt x="565" y="388"/>
                    </a:lnTo>
                    <a:lnTo>
                      <a:pt x="556" y="406"/>
                    </a:lnTo>
                    <a:lnTo>
                      <a:pt x="556" y="424"/>
                    </a:lnTo>
                    <a:lnTo>
                      <a:pt x="556" y="424"/>
                    </a:lnTo>
                    <a:lnTo>
                      <a:pt x="556" y="424"/>
                    </a:lnTo>
                    <a:lnTo>
                      <a:pt x="556" y="424"/>
                    </a:lnTo>
                    <a:lnTo>
                      <a:pt x="547" y="415"/>
                    </a:lnTo>
                    <a:lnTo>
                      <a:pt x="547" y="415"/>
                    </a:lnTo>
                    <a:lnTo>
                      <a:pt x="538" y="406"/>
                    </a:lnTo>
                    <a:lnTo>
                      <a:pt x="538" y="406"/>
                    </a:lnTo>
                    <a:lnTo>
                      <a:pt x="547" y="397"/>
                    </a:lnTo>
                    <a:lnTo>
                      <a:pt x="538" y="380"/>
                    </a:lnTo>
                    <a:lnTo>
                      <a:pt x="538" y="380"/>
                    </a:lnTo>
                    <a:lnTo>
                      <a:pt x="529" y="371"/>
                    </a:lnTo>
                    <a:lnTo>
                      <a:pt x="512" y="371"/>
                    </a:lnTo>
                    <a:lnTo>
                      <a:pt x="503" y="362"/>
                    </a:lnTo>
                    <a:lnTo>
                      <a:pt x="485" y="371"/>
                    </a:lnTo>
                    <a:lnTo>
                      <a:pt x="485" y="371"/>
                    </a:lnTo>
                    <a:lnTo>
                      <a:pt x="476" y="380"/>
                    </a:lnTo>
                    <a:lnTo>
                      <a:pt x="468" y="388"/>
                    </a:lnTo>
                    <a:lnTo>
                      <a:pt x="468" y="388"/>
                    </a:lnTo>
                    <a:lnTo>
                      <a:pt x="459" y="380"/>
                    </a:lnTo>
                    <a:lnTo>
                      <a:pt x="441" y="362"/>
                    </a:lnTo>
                    <a:lnTo>
                      <a:pt x="441" y="362"/>
                    </a:lnTo>
                    <a:lnTo>
                      <a:pt x="441" y="353"/>
                    </a:lnTo>
                    <a:lnTo>
                      <a:pt x="424" y="344"/>
                    </a:lnTo>
                    <a:lnTo>
                      <a:pt x="379" y="327"/>
                    </a:lnTo>
                    <a:lnTo>
                      <a:pt x="379" y="327"/>
                    </a:lnTo>
                    <a:lnTo>
                      <a:pt x="326" y="300"/>
                    </a:lnTo>
                    <a:lnTo>
                      <a:pt x="291" y="291"/>
                    </a:lnTo>
                    <a:lnTo>
                      <a:pt x="265" y="265"/>
                    </a:lnTo>
                    <a:lnTo>
                      <a:pt x="265" y="265"/>
                    </a:lnTo>
                    <a:lnTo>
                      <a:pt x="229" y="247"/>
                    </a:lnTo>
                    <a:lnTo>
                      <a:pt x="194" y="238"/>
                    </a:lnTo>
                    <a:lnTo>
                      <a:pt x="159" y="238"/>
                    </a:lnTo>
                    <a:lnTo>
                      <a:pt x="141" y="238"/>
                    </a:lnTo>
                    <a:lnTo>
                      <a:pt x="141" y="238"/>
                    </a:lnTo>
                    <a:lnTo>
                      <a:pt x="132" y="256"/>
                    </a:lnTo>
                    <a:lnTo>
                      <a:pt x="132" y="265"/>
                    </a:lnTo>
                    <a:lnTo>
                      <a:pt x="132" y="265"/>
                    </a:lnTo>
                    <a:lnTo>
                      <a:pt x="141" y="265"/>
                    </a:lnTo>
                    <a:lnTo>
                      <a:pt x="150" y="274"/>
                    </a:lnTo>
                    <a:lnTo>
                      <a:pt x="150" y="274"/>
                    </a:lnTo>
                    <a:lnTo>
                      <a:pt x="115" y="274"/>
                    </a:lnTo>
                    <a:lnTo>
                      <a:pt x="106" y="282"/>
                    </a:lnTo>
                    <a:lnTo>
                      <a:pt x="97" y="291"/>
                    </a:lnTo>
                    <a:lnTo>
                      <a:pt x="97" y="291"/>
                    </a:lnTo>
                    <a:lnTo>
                      <a:pt x="97" y="309"/>
                    </a:lnTo>
                    <a:lnTo>
                      <a:pt x="115" y="318"/>
                    </a:lnTo>
                    <a:lnTo>
                      <a:pt x="115" y="318"/>
                    </a:lnTo>
                    <a:lnTo>
                      <a:pt x="79" y="318"/>
                    </a:lnTo>
                    <a:lnTo>
                      <a:pt x="79" y="318"/>
                    </a:lnTo>
                    <a:lnTo>
                      <a:pt x="62" y="327"/>
                    </a:lnTo>
                    <a:lnTo>
                      <a:pt x="53" y="335"/>
                    </a:lnTo>
                    <a:lnTo>
                      <a:pt x="44" y="344"/>
                    </a:lnTo>
                    <a:lnTo>
                      <a:pt x="35" y="362"/>
                    </a:lnTo>
                    <a:lnTo>
                      <a:pt x="35" y="362"/>
                    </a:lnTo>
                    <a:lnTo>
                      <a:pt x="35" y="371"/>
                    </a:lnTo>
                    <a:lnTo>
                      <a:pt x="44" y="388"/>
                    </a:lnTo>
                    <a:lnTo>
                      <a:pt x="62" y="406"/>
                    </a:lnTo>
                    <a:lnTo>
                      <a:pt x="88" y="406"/>
                    </a:lnTo>
                    <a:lnTo>
                      <a:pt x="88" y="406"/>
                    </a:lnTo>
                    <a:lnTo>
                      <a:pt x="88" y="406"/>
                    </a:lnTo>
                    <a:lnTo>
                      <a:pt x="88" y="406"/>
                    </a:lnTo>
                    <a:lnTo>
                      <a:pt x="62" y="406"/>
                    </a:lnTo>
                    <a:lnTo>
                      <a:pt x="62" y="406"/>
                    </a:lnTo>
                    <a:lnTo>
                      <a:pt x="27" y="406"/>
                    </a:lnTo>
                    <a:lnTo>
                      <a:pt x="9" y="415"/>
                    </a:lnTo>
                    <a:lnTo>
                      <a:pt x="9" y="424"/>
                    </a:lnTo>
                    <a:lnTo>
                      <a:pt x="9" y="424"/>
                    </a:lnTo>
                    <a:lnTo>
                      <a:pt x="9" y="441"/>
                    </a:lnTo>
                    <a:lnTo>
                      <a:pt x="18" y="450"/>
                    </a:lnTo>
                    <a:lnTo>
                      <a:pt x="35" y="459"/>
                    </a:lnTo>
                    <a:close/>
                    <a:moveTo>
                      <a:pt x="988" y="309"/>
                    </a:moveTo>
                    <a:lnTo>
                      <a:pt x="988" y="309"/>
                    </a:lnTo>
                    <a:lnTo>
                      <a:pt x="988" y="318"/>
                    </a:lnTo>
                    <a:lnTo>
                      <a:pt x="979" y="327"/>
                    </a:lnTo>
                    <a:lnTo>
                      <a:pt x="979" y="327"/>
                    </a:lnTo>
                    <a:lnTo>
                      <a:pt x="935" y="344"/>
                    </a:lnTo>
                    <a:lnTo>
                      <a:pt x="891" y="353"/>
                    </a:lnTo>
                    <a:lnTo>
                      <a:pt x="891" y="353"/>
                    </a:lnTo>
                    <a:lnTo>
                      <a:pt x="953" y="335"/>
                    </a:lnTo>
                    <a:lnTo>
                      <a:pt x="971" y="318"/>
                    </a:lnTo>
                    <a:lnTo>
                      <a:pt x="988" y="309"/>
                    </a:lnTo>
                    <a:close/>
                    <a:moveTo>
                      <a:pt x="882" y="759"/>
                    </a:moveTo>
                    <a:lnTo>
                      <a:pt x="882" y="759"/>
                    </a:lnTo>
                    <a:lnTo>
                      <a:pt x="856" y="759"/>
                    </a:lnTo>
                    <a:lnTo>
                      <a:pt x="856" y="759"/>
                    </a:lnTo>
                    <a:lnTo>
                      <a:pt x="856" y="759"/>
                    </a:lnTo>
                    <a:lnTo>
                      <a:pt x="856" y="759"/>
                    </a:lnTo>
                    <a:lnTo>
                      <a:pt x="865" y="750"/>
                    </a:lnTo>
                    <a:lnTo>
                      <a:pt x="865" y="750"/>
                    </a:lnTo>
                    <a:lnTo>
                      <a:pt x="865" y="750"/>
                    </a:lnTo>
                    <a:lnTo>
                      <a:pt x="882" y="750"/>
                    </a:lnTo>
                    <a:lnTo>
                      <a:pt x="882" y="750"/>
                    </a:lnTo>
                    <a:lnTo>
                      <a:pt x="900" y="750"/>
                    </a:lnTo>
                    <a:lnTo>
                      <a:pt x="900" y="750"/>
                    </a:lnTo>
                    <a:lnTo>
                      <a:pt x="882" y="759"/>
                    </a:lnTo>
                    <a:close/>
                    <a:moveTo>
                      <a:pt x="759" y="353"/>
                    </a:moveTo>
                    <a:lnTo>
                      <a:pt x="759" y="353"/>
                    </a:lnTo>
                    <a:lnTo>
                      <a:pt x="759" y="353"/>
                    </a:lnTo>
                    <a:lnTo>
                      <a:pt x="759" y="353"/>
                    </a:lnTo>
                    <a:lnTo>
                      <a:pt x="776" y="353"/>
                    </a:lnTo>
                    <a:lnTo>
                      <a:pt x="794" y="362"/>
                    </a:lnTo>
                    <a:lnTo>
                      <a:pt x="803" y="362"/>
                    </a:lnTo>
                    <a:lnTo>
                      <a:pt x="803" y="362"/>
                    </a:lnTo>
                    <a:lnTo>
                      <a:pt x="803" y="362"/>
                    </a:lnTo>
                    <a:lnTo>
                      <a:pt x="803" y="362"/>
                    </a:lnTo>
                    <a:lnTo>
                      <a:pt x="794" y="362"/>
                    </a:lnTo>
                    <a:lnTo>
                      <a:pt x="794" y="362"/>
                    </a:lnTo>
                    <a:lnTo>
                      <a:pt x="785" y="371"/>
                    </a:lnTo>
                    <a:lnTo>
                      <a:pt x="776" y="380"/>
                    </a:lnTo>
                    <a:lnTo>
                      <a:pt x="776" y="380"/>
                    </a:lnTo>
                    <a:lnTo>
                      <a:pt x="776" y="397"/>
                    </a:lnTo>
                    <a:lnTo>
                      <a:pt x="785" y="406"/>
                    </a:lnTo>
                    <a:lnTo>
                      <a:pt x="821" y="433"/>
                    </a:lnTo>
                    <a:lnTo>
                      <a:pt x="821" y="433"/>
                    </a:lnTo>
                    <a:lnTo>
                      <a:pt x="838" y="441"/>
                    </a:lnTo>
                    <a:lnTo>
                      <a:pt x="838" y="441"/>
                    </a:lnTo>
                    <a:lnTo>
                      <a:pt x="812" y="433"/>
                    </a:lnTo>
                    <a:lnTo>
                      <a:pt x="785" y="415"/>
                    </a:lnTo>
                    <a:lnTo>
                      <a:pt x="785" y="415"/>
                    </a:lnTo>
                    <a:lnTo>
                      <a:pt x="750" y="388"/>
                    </a:lnTo>
                    <a:lnTo>
                      <a:pt x="715" y="380"/>
                    </a:lnTo>
                    <a:lnTo>
                      <a:pt x="715" y="380"/>
                    </a:lnTo>
                    <a:lnTo>
                      <a:pt x="741" y="371"/>
                    </a:lnTo>
                    <a:lnTo>
                      <a:pt x="759" y="353"/>
                    </a:lnTo>
                    <a:close/>
                    <a:moveTo>
                      <a:pt x="574" y="556"/>
                    </a:moveTo>
                    <a:lnTo>
                      <a:pt x="574" y="556"/>
                    </a:lnTo>
                    <a:lnTo>
                      <a:pt x="609" y="547"/>
                    </a:lnTo>
                    <a:lnTo>
                      <a:pt x="609" y="547"/>
                    </a:lnTo>
                    <a:lnTo>
                      <a:pt x="653" y="538"/>
                    </a:lnTo>
                    <a:lnTo>
                      <a:pt x="662" y="530"/>
                    </a:lnTo>
                    <a:lnTo>
                      <a:pt x="671" y="512"/>
                    </a:lnTo>
                    <a:lnTo>
                      <a:pt x="671" y="512"/>
                    </a:lnTo>
                    <a:lnTo>
                      <a:pt x="671" y="512"/>
                    </a:lnTo>
                    <a:lnTo>
                      <a:pt x="671" y="512"/>
                    </a:lnTo>
                    <a:lnTo>
                      <a:pt x="697" y="538"/>
                    </a:lnTo>
                    <a:lnTo>
                      <a:pt x="697" y="538"/>
                    </a:lnTo>
                    <a:lnTo>
                      <a:pt x="724" y="574"/>
                    </a:lnTo>
                    <a:lnTo>
                      <a:pt x="724" y="574"/>
                    </a:lnTo>
                    <a:lnTo>
                      <a:pt x="662" y="556"/>
                    </a:lnTo>
                    <a:lnTo>
                      <a:pt x="662" y="556"/>
                    </a:lnTo>
                    <a:lnTo>
                      <a:pt x="635" y="556"/>
                    </a:lnTo>
                    <a:lnTo>
                      <a:pt x="600" y="556"/>
                    </a:lnTo>
                    <a:lnTo>
                      <a:pt x="574" y="565"/>
                    </a:lnTo>
                    <a:lnTo>
                      <a:pt x="538" y="583"/>
                    </a:lnTo>
                    <a:lnTo>
                      <a:pt x="538" y="583"/>
                    </a:lnTo>
                    <a:lnTo>
                      <a:pt x="556" y="565"/>
                    </a:lnTo>
                    <a:lnTo>
                      <a:pt x="574" y="556"/>
                    </a:lnTo>
                    <a:close/>
                    <a:moveTo>
                      <a:pt x="635" y="653"/>
                    </a:moveTo>
                    <a:lnTo>
                      <a:pt x="635" y="653"/>
                    </a:lnTo>
                    <a:lnTo>
                      <a:pt x="635" y="662"/>
                    </a:lnTo>
                    <a:lnTo>
                      <a:pt x="635" y="662"/>
                    </a:lnTo>
                    <a:lnTo>
                      <a:pt x="626" y="671"/>
                    </a:lnTo>
                    <a:lnTo>
                      <a:pt x="626" y="680"/>
                    </a:lnTo>
                    <a:lnTo>
                      <a:pt x="626" y="680"/>
                    </a:lnTo>
                    <a:lnTo>
                      <a:pt x="626" y="689"/>
                    </a:lnTo>
                    <a:lnTo>
                      <a:pt x="635" y="697"/>
                    </a:lnTo>
                    <a:lnTo>
                      <a:pt x="662" y="715"/>
                    </a:lnTo>
                    <a:lnTo>
                      <a:pt x="662" y="715"/>
                    </a:lnTo>
                    <a:lnTo>
                      <a:pt x="679" y="733"/>
                    </a:lnTo>
                    <a:lnTo>
                      <a:pt x="688" y="741"/>
                    </a:lnTo>
                    <a:lnTo>
                      <a:pt x="688" y="741"/>
                    </a:lnTo>
                    <a:lnTo>
                      <a:pt x="679" y="741"/>
                    </a:lnTo>
                    <a:lnTo>
                      <a:pt x="679" y="741"/>
                    </a:lnTo>
                    <a:lnTo>
                      <a:pt x="653" y="741"/>
                    </a:lnTo>
                    <a:lnTo>
                      <a:pt x="644" y="724"/>
                    </a:lnTo>
                    <a:lnTo>
                      <a:pt x="644" y="724"/>
                    </a:lnTo>
                    <a:lnTo>
                      <a:pt x="635" y="706"/>
                    </a:lnTo>
                    <a:lnTo>
                      <a:pt x="618" y="697"/>
                    </a:lnTo>
                    <a:lnTo>
                      <a:pt x="600" y="680"/>
                    </a:lnTo>
                    <a:lnTo>
                      <a:pt x="574" y="671"/>
                    </a:lnTo>
                    <a:lnTo>
                      <a:pt x="574" y="671"/>
                    </a:lnTo>
                    <a:lnTo>
                      <a:pt x="635" y="653"/>
                    </a:lnTo>
                    <a:close/>
                    <a:moveTo>
                      <a:pt x="565" y="459"/>
                    </a:moveTo>
                    <a:lnTo>
                      <a:pt x="565" y="459"/>
                    </a:lnTo>
                    <a:lnTo>
                      <a:pt x="565" y="459"/>
                    </a:lnTo>
                    <a:lnTo>
                      <a:pt x="565" y="459"/>
                    </a:lnTo>
                    <a:lnTo>
                      <a:pt x="582" y="477"/>
                    </a:lnTo>
                    <a:lnTo>
                      <a:pt x="582" y="477"/>
                    </a:lnTo>
                    <a:lnTo>
                      <a:pt x="556" y="468"/>
                    </a:lnTo>
                    <a:lnTo>
                      <a:pt x="556" y="468"/>
                    </a:lnTo>
                    <a:lnTo>
                      <a:pt x="565" y="459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0" name="Freeform 9"/>
              <p:cNvSpPr>
                <a:spLocks noChangeArrowheads="1"/>
              </p:cNvSpPr>
              <p:nvPr/>
            </p:nvSpPr>
            <p:spPr bwMode="auto">
              <a:xfrm>
                <a:off x="2454275" y="1957388"/>
                <a:ext cx="69850" cy="28575"/>
              </a:xfrm>
              <a:custGeom>
                <a:avLst/>
                <a:gdLst>
                  <a:gd name="T0" fmla="*/ 62 w 195"/>
                  <a:gd name="T1" fmla="*/ 79 h 80"/>
                  <a:gd name="T2" fmla="*/ 62 w 195"/>
                  <a:gd name="T3" fmla="*/ 79 h 80"/>
                  <a:gd name="T4" fmla="*/ 97 w 195"/>
                  <a:gd name="T5" fmla="*/ 70 h 80"/>
                  <a:gd name="T6" fmla="*/ 124 w 195"/>
                  <a:gd name="T7" fmla="*/ 61 h 80"/>
                  <a:gd name="T8" fmla="*/ 177 w 195"/>
                  <a:gd name="T9" fmla="*/ 44 h 80"/>
                  <a:gd name="T10" fmla="*/ 177 w 195"/>
                  <a:gd name="T11" fmla="*/ 44 h 80"/>
                  <a:gd name="T12" fmla="*/ 186 w 195"/>
                  <a:gd name="T13" fmla="*/ 35 h 80"/>
                  <a:gd name="T14" fmla="*/ 194 w 195"/>
                  <a:gd name="T15" fmla="*/ 26 h 80"/>
                  <a:gd name="T16" fmla="*/ 194 w 195"/>
                  <a:gd name="T17" fmla="*/ 17 h 80"/>
                  <a:gd name="T18" fmla="*/ 194 w 195"/>
                  <a:gd name="T19" fmla="*/ 17 h 80"/>
                  <a:gd name="T20" fmla="*/ 177 w 195"/>
                  <a:gd name="T21" fmla="*/ 0 h 80"/>
                  <a:gd name="T22" fmla="*/ 150 w 195"/>
                  <a:gd name="T23" fmla="*/ 0 h 80"/>
                  <a:gd name="T24" fmla="*/ 150 w 195"/>
                  <a:gd name="T25" fmla="*/ 0 h 80"/>
                  <a:gd name="T26" fmla="*/ 80 w 195"/>
                  <a:gd name="T27" fmla="*/ 9 h 80"/>
                  <a:gd name="T28" fmla="*/ 27 w 195"/>
                  <a:gd name="T29" fmla="*/ 17 h 80"/>
                  <a:gd name="T30" fmla="*/ 9 w 195"/>
                  <a:gd name="T31" fmla="*/ 26 h 80"/>
                  <a:gd name="T32" fmla="*/ 0 w 195"/>
                  <a:gd name="T33" fmla="*/ 35 h 80"/>
                  <a:gd name="T34" fmla="*/ 0 w 195"/>
                  <a:gd name="T35" fmla="*/ 35 h 80"/>
                  <a:gd name="T36" fmla="*/ 0 w 195"/>
                  <a:gd name="T37" fmla="*/ 44 h 80"/>
                  <a:gd name="T38" fmla="*/ 9 w 195"/>
                  <a:gd name="T39" fmla="*/ 61 h 80"/>
                  <a:gd name="T40" fmla="*/ 9 w 195"/>
                  <a:gd name="T41" fmla="*/ 61 h 80"/>
                  <a:gd name="T42" fmla="*/ 36 w 195"/>
                  <a:gd name="T43" fmla="*/ 70 h 80"/>
                  <a:gd name="T44" fmla="*/ 62 w 195"/>
                  <a:gd name="T45" fmla="*/ 79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95" h="80">
                    <a:moveTo>
                      <a:pt x="62" y="79"/>
                    </a:moveTo>
                    <a:lnTo>
                      <a:pt x="62" y="79"/>
                    </a:lnTo>
                    <a:lnTo>
                      <a:pt x="97" y="70"/>
                    </a:lnTo>
                    <a:lnTo>
                      <a:pt x="124" y="61"/>
                    </a:lnTo>
                    <a:lnTo>
                      <a:pt x="177" y="44"/>
                    </a:lnTo>
                    <a:lnTo>
                      <a:pt x="177" y="44"/>
                    </a:lnTo>
                    <a:lnTo>
                      <a:pt x="186" y="35"/>
                    </a:lnTo>
                    <a:lnTo>
                      <a:pt x="194" y="26"/>
                    </a:lnTo>
                    <a:lnTo>
                      <a:pt x="194" y="17"/>
                    </a:lnTo>
                    <a:lnTo>
                      <a:pt x="194" y="17"/>
                    </a:lnTo>
                    <a:lnTo>
                      <a:pt x="177" y="0"/>
                    </a:lnTo>
                    <a:lnTo>
                      <a:pt x="150" y="0"/>
                    </a:lnTo>
                    <a:lnTo>
                      <a:pt x="150" y="0"/>
                    </a:lnTo>
                    <a:lnTo>
                      <a:pt x="80" y="9"/>
                    </a:lnTo>
                    <a:lnTo>
                      <a:pt x="27" y="17"/>
                    </a:lnTo>
                    <a:lnTo>
                      <a:pt x="9" y="26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0" y="44"/>
                    </a:lnTo>
                    <a:lnTo>
                      <a:pt x="9" y="61"/>
                    </a:lnTo>
                    <a:lnTo>
                      <a:pt x="9" y="61"/>
                    </a:lnTo>
                    <a:lnTo>
                      <a:pt x="36" y="70"/>
                    </a:lnTo>
                    <a:lnTo>
                      <a:pt x="62" y="7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1" name="Freeform 10"/>
              <p:cNvSpPr>
                <a:spLocks noChangeArrowheads="1"/>
              </p:cNvSpPr>
              <p:nvPr/>
            </p:nvSpPr>
            <p:spPr bwMode="auto">
              <a:xfrm>
                <a:off x="2254250" y="1957388"/>
                <a:ext cx="41275" cy="38100"/>
              </a:xfrm>
              <a:custGeom>
                <a:avLst/>
                <a:gdLst>
                  <a:gd name="T0" fmla="*/ 62 w 116"/>
                  <a:gd name="T1" fmla="*/ 106 h 107"/>
                  <a:gd name="T2" fmla="*/ 62 w 116"/>
                  <a:gd name="T3" fmla="*/ 106 h 107"/>
                  <a:gd name="T4" fmla="*/ 89 w 116"/>
                  <a:gd name="T5" fmla="*/ 106 h 107"/>
                  <a:gd name="T6" fmla="*/ 89 w 116"/>
                  <a:gd name="T7" fmla="*/ 106 h 107"/>
                  <a:gd name="T8" fmla="*/ 106 w 116"/>
                  <a:gd name="T9" fmla="*/ 106 h 107"/>
                  <a:gd name="T10" fmla="*/ 115 w 116"/>
                  <a:gd name="T11" fmla="*/ 97 h 107"/>
                  <a:gd name="T12" fmla="*/ 115 w 116"/>
                  <a:gd name="T13" fmla="*/ 97 h 107"/>
                  <a:gd name="T14" fmla="*/ 115 w 116"/>
                  <a:gd name="T15" fmla="*/ 79 h 107"/>
                  <a:gd name="T16" fmla="*/ 115 w 116"/>
                  <a:gd name="T17" fmla="*/ 61 h 107"/>
                  <a:gd name="T18" fmla="*/ 115 w 116"/>
                  <a:gd name="T19" fmla="*/ 61 h 107"/>
                  <a:gd name="T20" fmla="*/ 98 w 116"/>
                  <a:gd name="T21" fmla="*/ 35 h 107"/>
                  <a:gd name="T22" fmla="*/ 71 w 116"/>
                  <a:gd name="T23" fmla="*/ 17 h 107"/>
                  <a:gd name="T24" fmla="*/ 45 w 116"/>
                  <a:gd name="T25" fmla="*/ 9 h 107"/>
                  <a:gd name="T26" fmla="*/ 27 w 116"/>
                  <a:gd name="T27" fmla="*/ 0 h 107"/>
                  <a:gd name="T28" fmla="*/ 27 w 116"/>
                  <a:gd name="T29" fmla="*/ 0 h 107"/>
                  <a:gd name="T30" fmla="*/ 9 w 116"/>
                  <a:gd name="T31" fmla="*/ 9 h 107"/>
                  <a:gd name="T32" fmla="*/ 0 w 116"/>
                  <a:gd name="T33" fmla="*/ 26 h 107"/>
                  <a:gd name="T34" fmla="*/ 0 w 116"/>
                  <a:gd name="T35" fmla="*/ 26 h 107"/>
                  <a:gd name="T36" fmla="*/ 9 w 116"/>
                  <a:gd name="T37" fmla="*/ 44 h 107"/>
                  <a:gd name="T38" fmla="*/ 18 w 116"/>
                  <a:gd name="T39" fmla="*/ 70 h 107"/>
                  <a:gd name="T40" fmla="*/ 45 w 116"/>
                  <a:gd name="T41" fmla="*/ 88 h 107"/>
                  <a:gd name="T42" fmla="*/ 62 w 116"/>
                  <a:gd name="T43" fmla="*/ 106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16" h="107">
                    <a:moveTo>
                      <a:pt x="62" y="106"/>
                    </a:moveTo>
                    <a:lnTo>
                      <a:pt x="62" y="106"/>
                    </a:lnTo>
                    <a:lnTo>
                      <a:pt x="89" y="106"/>
                    </a:lnTo>
                    <a:lnTo>
                      <a:pt x="89" y="106"/>
                    </a:lnTo>
                    <a:lnTo>
                      <a:pt x="106" y="106"/>
                    </a:lnTo>
                    <a:lnTo>
                      <a:pt x="115" y="97"/>
                    </a:lnTo>
                    <a:lnTo>
                      <a:pt x="115" y="97"/>
                    </a:lnTo>
                    <a:lnTo>
                      <a:pt x="115" y="79"/>
                    </a:lnTo>
                    <a:lnTo>
                      <a:pt x="115" y="61"/>
                    </a:lnTo>
                    <a:lnTo>
                      <a:pt x="115" y="61"/>
                    </a:lnTo>
                    <a:lnTo>
                      <a:pt x="98" y="35"/>
                    </a:lnTo>
                    <a:lnTo>
                      <a:pt x="71" y="17"/>
                    </a:lnTo>
                    <a:lnTo>
                      <a:pt x="45" y="9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9" y="9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9" y="44"/>
                    </a:lnTo>
                    <a:lnTo>
                      <a:pt x="18" y="70"/>
                    </a:lnTo>
                    <a:lnTo>
                      <a:pt x="45" y="88"/>
                    </a:lnTo>
                    <a:lnTo>
                      <a:pt x="62" y="106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2" name="Freeform 11"/>
              <p:cNvSpPr>
                <a:spLocks noChangeArrowheads="1"/>
              </p:cNvSpPr>
              <p:nvPr/>
            </p:nvSpPr>
            <p:spPr bwMode="auto">
              <a:xfrm>
                <a:off x="2414588" y="1911350"/>
                <a:ext cx="76200" cy="50800"/>
              </a:xfrm>
              <a:custGeom>
                <a:avLst/>
                <a:gdLst>
                  <a:gd name="T0" fmla="*/ 88 w 212"/>
                  <a:gd name="T1" fmla="*/ 141 h 142"/>
                  <a:gd name="T2" fmla="*/ 88 w 212"/>
                  <a:gd name="T3" fmla="*/ 141 h 142"/>
                  <a:gd name="T4" fmla="*/ 141 w 212"/>
                  <a:gd name="T5" fmla="*/ 141 h 142"/>
                  <a:gd name="T6" fmla="*/ 185 w 212"/>
                  <a:gd name="T7" fmla="*/ 124 h 142"/>
                  <a:gd name="T8" fmla="*/ 185 w 212"/>
                  <a:gd name="T9" fmla="*/ 124 h 142"/>
                  <a:gd name="T10" fmla="*/ 203 w 212"/>
                  <a:gd name="T11" fmla="*/ 124 h 142"/>
                  <a:gd name="T12" fmla="*/ 211 w 212"/>
                  <a:gd name="T13" fmla="*/ 106 h 142"/>
                  <a:gd name="T14" fmla="*/ 211 w 212"/>
                  <a:gd name="T15" fmla="*/ 106 h 142"/>
                  <a:gd name="T16" fmla="*/ 211 w 212"/>
                  <a:gd name="T17" fmla="*/ 97 h 142"/>
                  <a:gd name="T18" fmla="*/ 203 w 212"/>
                  <a:gd name="T19" fmla="*/ 88 h 142"/>
                  <a:gd name="T20" fmla="*/ 203 w 212"/>
                  <a:gd name="T21" fmla="*/ 88 h 142"/>
                  <a:gd name="T22" fmla="*/ 194 w 212"/>
                  <a:gd name="T23" fmla="*/ 88 h 142"/>
                  <a:gd name="T24" fmla="*/ 194 w 212"/>
                  <a:gd name="T25" fmla="*/ 88 h 142"/>
                  <a:gd name="T26" fmla="*/ 203 w 212"/>
                  <a:gd name="T27" fmla="*/ 88 h 142"/>
                  <a:gd name="T28" fmla="*/ 203 w 212"/>
                  <a:gd name="T29" fmla="*/ 88 h 142"/>
                  <a:gd name="T30" fmla="*/ 211 w 212"/>
                  <a:gd name="T31" fmla="*/ 71 h 142"/>
                  <a:gd name="T32" fmla="*/ 203 w 212"/>
                  <a:gd name="T33" fmla="*/ 53 h 142"/>
                  <a:gd name="T34" fmla="*/ 203 w 212"/>
                  <a:gd name="T35" fmla="*/ 53 h 142"/>
                  <a:gd name="T36" fmla="*/ 194 w 212"/>
                  <a:gd name="T37" fmla="*/ 44 h 142"/>
                  <a:gd name="T38" fmla="*/ 185 w 212"/>
                  <a:gd name="T39" fmla="*/ 35 h 142"/>
                  <a:gd name="T40" fmla="*/ 158 w 212"/>
                  <a:gd name="T41" fmla="*/ 35 h 142"/>
                  <a:gd name="T42" fmla="*/ 158 w 212"/>
                  <a:gd name="T43" fmla="*/ 35 h 142"/>
                  <a:gd name="T44" fmla="*/ 123 w 212"/>
                  <a:gd name="T45" fmla="*/ 35 h 142"/>
                  <a:gd name="T46" fmla="*/ 123 w 212"/>
                  <a:gd name="T47" fmla="*/ 35 h 142"/>
                  <a:gd name="T48" fmla="*/ 97 w 212"/>
                  <a:gd name="T49" fmla="*/ 27 h 142"/>
                  <a:gd name="T50" fmla="*/ 97 w 212"/>
                  <a:gd name="T51" fmla="*/ 27 h 142"/>
                  <a:gd name="T52" fmla="*/ 44 w 212"/>
                  <a:gd name="T53" fmla="*/ 0 h 142"/>
                  <a:gd name="T54" fmla="*/ 17 w 212"/>
                  <a:gd name="T55" fmla="*/ 0 h 142"/>
                  <a:gd name="T56" fmla="*/ 8 w 212"/>
                  <a:gd name="T57" fmla="*/ 9 h 142"/>
                  <a:gd name="T58" fmla="*/ 8 w 212"/>
                  <a:gd name="T59" fmla="*/ 9 h 142"/>
                  <a:gd name="T60" fmla="*/ 0 w 212"/>
                  <a:gd name="T61" fmla="*/ 27 h 142"/>
                  <a:gd name="T62" fmla="*/ 0 w 212"/>
                  <a:gd name="T63" fmla="*/ 44 h 142"/>
                  <a:gd name="T64" fmla="*/ 17 w 212"/>
                  <a:gd name="T65" fmla="*/ 80 h 142"/>
                  <a:gd name="T66" fmla="*/ 17 w 212"/>
                  <a:gd name="T67" fmla="*/ 80 h 142"/>
                  <a:gd name="T68" fmla="*/ 44 w 212"/>
                  <a:gd name="T69" fmla="*/ 124 h 142"/>
                  <a:gd name="T70" fmla="*/ 61 w 212"/>
                  <a:gd name="T71" fmla="*/ 141 h 142"/>
                  <a:gd name="T72" fmla="*/ 88 w 212"/>
                  <a:gd name="T73" fmla="*/ 141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12" h="142">
                    <a:moveTo>
                      <a:pt x="88" y="141"/>
                    </a:moveTo>
                    <a:lnTo>
                      <a:pt x="88" y="141"/>
                    </a:lnTo>
                    <a:lnTo>
                      <a:pt x="141" y="141"/>
                    </a:lnTo>
                    <a:lnTo>
                      <a:pt x="185" y="124"/>
                    </a:lnTo>
                    <a:lnTo>
                      <a:pt x="185" y="124"/>
                    </a:lnTo>
                    <a:lnTo>
                      <a:pt x="203" y="124"/>
                    </a:lnTo>
                    <a:lnTo>
                      <a:pt x="211" y="106"/>
                    </a:lnTo>
                    <a:lnTo>
                      <a:pt x="211" y="106"/>
                    </a:lnTo>
                    <a:lnTo>
                      <a:pt x="211" y="97"/>
                    </a:lnTo>
                    <a:lnTo>
                      <a:pt x="203" y="88"/>
                    </a:lnTo>
                    <a:lnTo>
                      <a:pt x="203" y="88"/>
                    </a:lnTo>
                    <a:lnTo>
                      <a:pt x="194" y="88"/>
                    </a:lnTo>
                    <a:lnTo>
                      <a:pt x="194" y="88"/>
                    </a:lnTo>
                    <a:lnTo>
                      <a:pt x="203" y="88"/>
                    </a:lnTo>
                    <a:lnTo>
                      <a:pt x="203" y="88"/>
                    </a:lnTo>
                    <a:lnTo>
                      <a:pt x="211" y="71"/>
                    </a:lnTo>
                    <a:lnTo>
                      <a:pt x="203" y="53"/>
                    </a:lnTo>
                    <a:lnTo>
                      <a:pt x="203" y="53"/>
                    </a:lnTo>
                    <a:lnTo>
                      <a:pt x="194" y="44"/>
                    </a:lnTo>
                    <a:lnTo>
                      <a:pt x="185" y="35"/>
                    </a:lnTo>
                    <a:lnTo>
                      <a:pt x="158" y="35"/>
                    </a:lnTo>
                    <a:lnTo>
                      <a:pt x="158" y="35"/>
                    </a:lnTo>
                    <a:lnTo>
                      <a:pt x="123" y="35"/>
                    </a:lnTo>
                    <a:lnTo>
                      <a:pt x="123" y="35"/>
                    </a:lnTo>
                    <a:lnTo>
                      <a:pt x="97" y="27"/>
                    </a:lnTo>
                    <a:lnTo>
                      <a:pt x="97" y="27"/>
                    </a:lnTo>
                    <a:lnTo>
                      <a:pt x="44" y="0"/>
                    </a:lnTo>
                    <a:lnTo>
                      <a:pt x="17" y="0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0" y="27"/>
                    </a:lnTo>
                    <a:lnTo>
                      <a:pt x="0" y="44"/>
                    </a:lnTo>
                    <a:lnTo>
                      <a:pt x="17" y="80"/>
                    </a:lnTo>
                    <a:lnTo>
                      <a:pt x="17" y="80"/>
                    </a:lnTo>
                    <a:lnTo>
                      <a:pt x="44" y="124"/>
                    </a:lnTo>
                    <a:lnTo>
                      <a:pt x="61" y="141"/>
                    </a:lnTo>
                    <a:lnTo>
                      <a:pt x="88" y="141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3" name="Freeform 12"/>
              <p:cNvSpPr>
                <a:spLocks noChangeArrowheads="1"/>
              </p:cNvSpPr>
              <p:nvPr/>
            </p:nvSpPr>
            <p:spPr bwMode="auto">
              <a:xfrm>
                <a:off x="2552700" y="1962150"/>
                <a:ext cx="41275" cy="28575"/>
              </a:xfrm>
              <a:custGeom>
                <a:avLst/>
                <a:gdLst>
                  <a:gd name="T0" fmla="*/ 53 w 116"/>
                  <a:gd name="T1" fmla="*/ 80 h 81"/>
                  <a:gd name="T2" fmla="*/ 53 w 116"/>
                  <a:gd name="T3" fmla="*/ 80 h 81"/>
                  <a:gd name="T4" fmla="*/ 88 w 116"/>
                  <a:gd name="T5" fmla="*/ 71 h 81"/>
                  <a:gd name="T6" fmla="*/ 106 w 116"/>
                  <a:gd name="T7" fmla="*/ 62 h 81"/>
                  <a:gd name="T8" fmla="*/ 115 w 116"/>
                  <a:gd name="T9" fmla="*/ 53 h 81"/>
                  <a:gd name="T10" fmla="*/ 115 w 116"/>
                  <a:gd name="T11" fmla="*/ 53 h 81"/>
                  <a:gd name="T12" fmla="*/ 115 w 116"/>
                  <a:gd name="T13" fmla="*/ 36 h 81"/>
                  <a:gd name="T14" fmla="*/ 106 w 116"/>
                  <a:gd name="T15" fmla="*/ 27 h 81"/>
                  <a:gd name="T16" fmla="*/ 97 w 116"/>
                  <a:gd name="T17" fmla="*/ 9 h 81"/>
                  <a:gd name="T18" fmla="*/ 97 w 116"/>
                  <a:gd name="T19" fmla="*/ 9 h 81"/>
                  <a:gd name="T20" fmla="*/ 97 w 116"/>
                  <a:gd name="T21" fmla="*/ 9 h 81"/>
                  <a:gd name="T22" fmla="*/ 97 w 116"/>
                  <a:gd name="T23" fmla="*/ 9 h 81"/>
                  <a:gd name="T24" fmla="*/ 62 w 116"/>
                  <a:gd name="T25" fmla="*/ 0 h 81"/>
                  <a:gd name="T26" fmla="*/ 35 w 116"/>
                  <a:gd name="T27" fmla="*/ 9 h 81"/>
                  <a:gd name="T28" fmla="*/ 17 w 116"/>
                  <a:gd name="T29" fmla="*/ 18 h 81"/>
                  <a:gd name="T30" fmla="*/ 9 w 116"/>
                  <a:gd name="T31" fmla="*/ 36 h 81"/>
                  <a:gd name="T32" fmla="*/ 9 w 116"/>
                  <a:gd name="T33" fmla="*/ 36 h 81"/>
                  <a:gd name="T34" fmla="*/ 0 w 116"/>
                  <a:gd name="T35" fmla="*/ 53 h 81"/>
                  <a:gd name="T36" fmla="*/ 9 w 116"/>
                  <a:gd name="T37" fmla="*/ 71 h 81"/>
                  <a:gd name="T38" fmla="*/ 26 w 116"/>
                  <a:gd name="T39" fmla="*/ 80 h 81"/>
                  <a:gd name="T40" fmla="*/ 26 w 116"/>
                  <a:gd name="T41" fmla="*/ 80 h 81"/>
                  <a:gd name="T42" fmla="*/ 53 w 116"/>
                  <a:gd name="T43" fmla="*/ 8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16" h="81">
                    <a:moveTo>
                      <a:pt x="53" y="80"/>
                    </a:moveTo>
                    <a:lnTo>
                      <a:pt x="53" y="80"/>
                    </a:lnTo>
                    <a:lnTo>
                      <a:pt x="88" y="71"/>
                    </a:lnTo>
                    <a:lnTo>
                      <a:pt x="106" y="62"/>
                    </a:lnTo>
                    <a:lnTo>
                      <a:pt x="115" y="53"/>
                    </a:lnTo>
                    <a:lnTo>
                      <a:pt x="115" y="53"/>
                    </a:lnTo>
                    <a:lnTo>
                      <a:pt x="115" y="36"/>
                    </a:lnTo>
                    <a:lnTo>
                      <a:pt x="106" y="27"/>
                    </a:lnTo>
                    <a:lnTo>
                      <a:pt x="97" y="9"/>
                    </a:lnTo>
                    <a:lnTo>
                      <a:pt x="97" y="9"/>
                    </a:lnTo>
                    <a:lnTo>
                      <a:pt x="97" y="9"/>
                    </a:lnTo>
                    <a:lnTo>
                      <a:pt x="97" y="9"/>
                    </a:lnTo>
                    <a:lnTo>
                      <a:pt x="62" y="0"/>
                    </a:lnTo>
                    <a:lnTo>
                      <a:pt x="35" y="9"/>
                    </a:lnTo>
                    <a:lnTo>
                      <a:pt x="17" y="18"/>
                    </a:lnTo>
                    <a:lnTo>
                      <a:pt x="9" y="36"/>
                    </a:lnTo>
                    <a:lnTo>
                      <a:pt x="9" y="36"/>
                    </a:lnTo>
                    <a:lnTo>
                      <a:pt x="0" y="53"/>
                    </a:lnTo>
                    <a:lnTo>
                      <a:pt x="9" y="71"/>
                    </a:lnTo>
                    <a:lnTo>
                      <a:pt x="26" y="80"/>
                    </a:lnTo>
                    <a:lnTo>
                      <a:pt x="26" y="80"/>
                    </a:lnTo>
                    <a:lnTo>
                      <a:pt x="53" y="8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4" name="Freeform 13"/>
              <p:cNvSpPr>
                <a:spLocks noChangeArrowheads="1"/>
              </p:cNvSpPr>
              <p:nvPr/>
            </p:nvSpPr>
            <p:spPr bwMode="auto">
              <a:xfrm>
                <a:off x="2263775" y="1885950"/>
                <a:ext cx="139700" cy="79375"/>
              </a:xfrm>
              <a:custGeom>
                <a:avLst/>
                <a:gdLst>
                  <a:gd name="T0" fmla="*/ 26 w 389"/>
                  <a:gd name="T1" fmla="*/ 89 h 222"/>
                  <a:gd name="T2" fmla="*/ 71 w 389"/>
                  <a:gd name="T3" fmla="*/ 89 h 222"/>
                  <a:gd name="T4" fmla="*/ 88 w 389"/>
                  <a:gd name="T5" fmla="*/ 89 h 222"/>
                  <a:gd name="T6" fmla="*/ 106 w 389"/>
                  <a:gd name="T7" fmla="*/ 89 h 222"/>
                  <a:gd name="T8" fmla="*/ 123 w 389"/>
                  <a:gd name="T9" fmla="*/ 106 h 222"/>
                  <a:gd name="T10" fmla="*/ 79 w 389"/>
                  <a:gd name="T11" fmla="*/ 106 h 222"/>
                  <a:gd name="T12" fmla="*/ 53 w 389"/>
                  <a:gd name="T13" fmla="*/ 106 h 222"/>
                  <a:gd name="T14" fmla="*/ 35 w 389"/>
                  <a:gd name="T15" fmla="*/ 115 h 222"/>
                  <a:gd name="T16" fmla="*/ 35 w 389"/>
                  <a:gd name="T17" fmla="*/ 124 h 222"/>
                  <a:gd name="T18" fmla="*/ 35 w 389"/>
                  <a:gd name="T19" fmla="*/ 142 h 222"/>
                  <a:gd name="T20" fmla="*/ 44 w 389"/>
                  <a:gd name="T21" fmla="*/ 159 h 222"/>
                  <a:gd name="T22" fmla="*/ 115 w 389"/>
                  <a:gd name="T23" fmla="*/ 159 h 222"/>
                  <a:gd name="T24" fmla="*/ 159 w 389"/>
                  <a:gd name="T25" fmla="*/ 151 h 222"/>
                  <a:gd name="T26" fmla="*/ 229 w 389"/>
                  <a:gd name="T27" fmla="*/ 168 h 222"/>
                  <a:gd name="T28" fmla="*/ 256 w 389"/>
                  <a:gd name="T29" fmla="*/ 186 h 222"/>
                  <a:gd name="T30" fmla="*/ 335 w 389"/>
                  <a:gd name="T31" fmla="*/ 221 h 222"/>
                  <a:gd name="T32" fmla="*/ 362 w 389"/>
                  <a:gd name="T33" fmla="*/ 212 h 222"/>
                  <a:gd name="T34" fmla="*/ 379 w 389"/>
                  <a:gd name="T35" fmla="*/ 195 h 222"/>
                  <a:gd name="T36" fmla="*/ 388 w 389"/>
                  <a:gd name="T37" fmla="*/ 168 h 222"/>
                  <a:gd name="T38" fmla="*/ 388 w 389"/>
                  <a:gd name="T39" fmla="*/ 151 h 222"/>
                  <a:gd name="T40" fmla="*/ 371 w 389"/>
                  <a:gd name="T41" fmla="*/ 142 h 222"/>
                  <a:gd name="T42" fmla="*/ 362 w 389"/>
                  <a:gd name="T43" fmla="*/ 133 h 222"/>
                  <a:gd name="T44" fmla="*/ 362 w 389"/>
                  <a:gd name="T45" fmla="*/ 106 h 222"/>
                  <a:gd name="T46" fmla="*/ 344 w 389"/>
                  <a:gd name="T47" fmla="*/ 89 h 222"/>
                  <a:gd name="T48" fmla="*/ 282 w 389"/>
                  <a:gd name="T49" fmla="*/ 80 h 222"/>
                  <a:gd name="T50" fmla="*/ 265 w 389"/>
                  <a:gd name="T51" fmla="*/ 62 h 222"/>
                  <a:gd name="T52" fmla="*/ 247 w 389"/>
                  <a:gd name="T53" fmla="*/ 45 h 222"/>
                  <a:gd name="T54" fmla="*/ 212 w 389"/>
                  <a:gd name="T55" fmla="*/ 36 h 222"/>
                  <a:gd name="T56" fmla="*/ 203 w 389"/>
                  <a:gd name="T57" fmla="*/ 45 h 222"/>
                  <a:gd name="T58" fmla="*/ 203 w 389"/>
                  <a:gd name="T59" fmla="*/ 45 h 222"/>
                  <a:gd name="T60" fmla="*/ 203 w 389"/>
                  <a:gd name="T61" fmla="*/ 45 h 222"/>
                  <a:gd name="T62" fmla="*/ 194 w 389"/>
                  <a:gd name="T63" fmla="*/ 36 h 222"/>
                  <a:gd name="T64" fmla="*/ 185 w 389"/>
                  <a:gd name="T65" fmla="*/ 27 h 222"/>
                  <a:gd name="T66" fmla="*/ 97 w 389"/>
                  <a:gd name="T67" fmla="*/ 0 h 222"/>
                  <a:gd name="T68" fmla="*/ 18 w 389"/>
                  <a:gd name="T69" fmla="*/ 9 h 222"/>
                  <a:gd name="T70" fmla="*/ 0 w 389"/>
                  <a:gd name="T71" fmla="*/ 18 h 222"/>
                  <a:gd name="T72" fmla="*/ 0 w 389"/>
                  <a:gd name="T73" fmla="*/ 36 h 222"/>
                  <a:gd name="T74" fmla="*/ 26 w 389"/>
                  <a:gd name="T75" fmla="*/ 89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89" h="222">
                    <a:moveTo>
                      <a:pt x="26" y="89"/>
                    </a:moveTo>
                    <a:lnTo>
                      <a:pt x="26" y="89"/>
                    </a:lnTo>
                    <a:lnTo>
                      <a:pt x="44" y="98"/>
                    </a:lnTo>
                    <a:lnTo>
                      <a:pt x="71" y="89"/>
                    </a:lnTo>
                    <a:lnTo>
                      <a:pt x="71" y="89"/>
                    </a:lnTo>
                    <a:lnTo>
                      <a:pt x="88" y="89"/>
                    </a:lnTo>
                    <a:lnTo>
                      <a:pt x="106" y="89"/>
                    </a:lnTo>
                    <a:lnTo>
                      <a:pt x="106" y="89"/>
                    </a:lnTo>
                    <a:lnTo>
                      <a:pt x="123" y="106"/>
                    </a:lnTo>
                    <a:lnTo>
                      <a:pt x="123" y="106"/>
                    </a:lnTo>
                    <a:lnTo>
                      <a:pt x="106" y="115"/>
                    </a:lnTo>
                    <a:lnTo>
                      <a:pt x="79" y="106"/>
                    </a:lnTo>
                    <a:lnTo>
                      <a:pt x="79" y="106"/>
                    </a:lnTo>
                    <a:lnTo>
                      <a:pt x="53" y="106"/>
                    </a:lnTo>
                    <a:lnTo>
                      <a:pt x="35" y="115"/>
                    </a:lnTo>
                    <a:lnTo>
                      <a:pt x="35" y="115"/>
                    </a:lnTo>
                    <a:lnTo>
                      <a:pt x="35" y="124"/>
                    </a:lnTo>
                    <a:lnTo>
                      <a:pt x="35" y="124"/>
                    </a:lnTo>
                    <a:lnTo>
                      <a:pt x="35" y="124"/>
                    </a:lnTo>
                    <a:lnTo>
                      <a:pt x="35" y="142"/>
                    </a:lnTo>
                    <a:lnTo>
                      <a:pt x="44" y="159"/>
                    </a:lnTo>
                    <a:lnTo>
                      <a:pt x="44" y="159"/>
                    </a:lnTo>
                    <a:lnTo>
                      <a:pt x="79" y="168"/>
                    </a:lnTo>
                    <a:lnTo>
                      <a:pt x="115" y="159"/>
                    </a:lnTo>
                    <a:lnTo>
                      <a:pt x="115" y="159"/>
                    </a:lnTo>
                    <a:lnTo>
                      <a:pt x="159" y="151"/>
                    </a:lnTo>
                    <a:lnTo>
                      <a:pt x="194" y="159"/>
                    </a:lnTo>
                    <a:lnTo>
                      <a:pt x="229" y="168"/>
                    </a:lnTo>
                    <a:lnTo>
                      <a:pt x="256" y="186"/>
                    </a:lnTo>
                    <a:lnTo>
                      <a:pt x="256" y="186"/>
                    </a:lnTo>
                    <a:lnTo>
                      <a:pt x="300" y="212"/>
                    </a:lnTo>
                    <a:lnTo>
                      <a:pt x="335" y="221"/>
                    </a:lnTo>
                    <a:lnTo>
                      <a:pt x="335" y="221"/>
                    </a:lnTo>
                    <a:lnTo>
                      <a:pt x="362" y="212"/>
                    </a:lnTo>
                    <a:lnTo>
                      <a:pt x="379" y="195"/>
                    </a:lnTo>
                    <a:lnTo>
                      <a:pt x="379" y="195"/>
                    </a:lnTo>
                    <a:lnTo>
                      <a:pt x="388" y="186"/>
                    </a:lnTo>
                    <a:lnTo>
                      <a:pt x="388" y="168"/>
                    </a:lnTo>
                    <a:lnTo>
                      <a:pt x="388" y="168"/>
                    </a:lnTo>
                    <a:lnTo>
                      <a:pt x="388" y="151"/>
                    </a:lnTo>
                    <a:lnTo>
                      <a:pt x="371" y="142"/>
                    </a:lnTo>
                    <a:lnTo>
                      <a:pt x="371" y="142"/>
                    </a:lnTo>
                    <a:lnTo>
                      <a:pt x="362" y="133"/>
                    </a:lnTo>
                    <a:lnTo>
                      <a:pt x="362" y="133"/>
                    </a:lnTo>
                    <a:lnTo>
                      <a:pt x="362" y="115"/>
                    </a:lnTo>
                    <a:lnTo>
                      <a:pt x="362" y="106"/>
                    </a:lnTo>
                    <a:lnTo>
                      <a:pt x="362" y="106"/>
                    </a:lnTo>
                    <a:lnTo>
                      <a:pt x="344" y="89"/>
                    </a:lnTo>
                    <a:lnTo>
                      <a:pt x="326" y="80"/>
                    </a:lnTo>
                    <a:lnTo>
                      <a:pt x="282" y="80"/>
                    </a:lnTo>
                    <a:lnTo>
                      <a:pt x="282" y="80"/>
                    </a:lnTo>
                    <a:lnTo>
                      <a:pt x="265" y="62"/>
                    </a:lnTo>
                    <a:lnTo>
                      <a:pt x="265" y="62"/>
                    </a:lnTo>
                    <a:lnTo>
                      <a:pt x="247" y="45"/>
                    </a:lnTo>
                    <a:lnTo>
                      <a:pt x="229" y="36"/>
                    </a:lnTo>
                    <a:lnTo>
                      <a:pt x="212" y="36"/>
                    </a:lnTo>
                    <a:lnTo>
                      <a:pt x="212" y="36"/>
                    </a:lnTo>
                    <a:lnTo>
                      <a:pt x="203" y="45"/>
                    </a:lnTo>
                    <a:lnTo>
                      <a:pt x="203" y="45"/>
                    </a:lnTo>
                    <a:lnTo>
                      <a:pt x="203" y="45"/>
                    </a:lnTo>
                    <a:lnTo>
                      <a:pt x="203" y="45"/>
                    </a:lnTo>
                    <a:lnTo>
                      <a:pt x="203" y="45"/>
                    </a:lnTo>
                    <a:lnTo>
                      <a:pt x="203" y="45"/>
                    </a:lnTo>
                    <a:lnTo>
                      <a:pt x="194" y="36"/>
                    </a:lnTo>
                    <a:lnTo>
                      <a:pt x="185" y="27"/>
                    </a:lnTo>
                    <a:lnTo>
                      <a:pt x="185" y="27"/>
                    </a:lnTo>
                    <a:lnTo>
                      <a:pt x="150" y="9"/>
                    </a:lnTo>
                    <a:lnTo>
                      <a:pt x="97" y="0"/>
                    </a:lnTo>
                    <a:lnTo>
                      <a:pt x="53" y="0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0" y="18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9" y="71"/>
                    </a:lnTo>
                    <a:lnTo>
                      <a:pt x="26" y="8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5" name="Freeform 14"/>
              <p:cNvSpPr>
                <a:spLocks noChangeArrowheads="1"/>
              </p:cNvSpPr>
              <p:nvPr/>
            </p:nvSpPr>
            <p:spPr bwMode="auto">
              <a:xfrm>
                <a:off x="2774950" y="2509838"/>
                <a:ext cx="28575" cy="28575"/>
              </a:xfrm>
              <a:custGeom>
                <a:avLst/>
                <a:gdLst>
                  <a:gd name="T0" fmla="*/ 45 w 81"/>
                  <a:gd name="T1" fmla="*/ 0 h 80"/>
                  <a:gd name="T2" fmla="*/ 45 w 81"/>
                  <a:gd name="T3" fmla="*/ 0 h 80"/>
                  <a:gd name="T4" fmla="*/ 18 w 81"/>
                  <a:gd name="T5" fmla="*/ 0 h 80"/>
                  <a:gd name="T6" fmla="*/ 0 w 81"/>
                  <a:gd name="T7" fmla="*/ 17 h 80"/>
                  <a:gd name="T8" fmla="*/ 0 w 81"/>
                  <a:gd name="T9" fmla="*/ 17 h 80"/>
                  <a:gd name="T10" fmla="*/ 0 w 81"/>
                  <a:gd name="T11" fmla="*/ 44 h 80"/>
                  <a:gd name="T12" fmla="*/ 9 w 81"/>
                  <a:gd name="T13" fmla="*/ 62 h 80"/>
                  <a:gd name="T14" fmla="*/ 9 w 81"/>
                  <a:gd name="T15" fmla="*/ 62 h 80"/>
                  <a:gd name="T16" fmla="*/ 18 w 81"/>
                  <a:gd name="T17" fmla="*/ 79 h 80"/>
                  <a:gd name="T18" fmla="*/ 36 w 81"/>
                  <a:gd name="T19" fmla="*/ 79 h 80"/>
                  <a:gd name="T20" fmla="*/ 36 w 81"/>
                  <a:gd name="T21" fmla="*/ 79 h 80"/>
                  <a:gd name="T22" fmla="*/ 36 w 81"/>
                  <a:gd name="T23" fmla="*/ 79 h 80"/>
                  <a:gd name="T24" fmla="*/ 36 w 81"/>
                  <a:gd name="T25" fmla="*/ 79 h 80"/>
                  <a:gd name="T26" fmla="*/ 62 w 81"/>
                  <a:gd name="T27" fmla="*/ 70 h 80"/>
                  <a:gd name="T28" fmla="*/ 71 w 81"/>
                  <a:gd name="T29" fmla="*/ 53 h 80"/>
                  <a:gd name="T30" fmla="*/ 71 w 81"/>
                  <a:gd name="T31" fmla="*/ 53 h 80"/>
                  <a:gd name="T32" fmla="*/ 80 w 81"/>
                  <a:gd name="T33" fmla="*/ 26 h 80"/>
                  <a:gd name="T34" fmla="*/ 71 w 81"/>
                  <a:gd name="T35" fmla="*/ 9 h 80"/>
                  <a:gd name="T36" fmla="*/ 71 w 81"/>
                  <a:gd name="T37" fmla="*/ 9 h 80"/>
                  <a:gd name="T38" fmla="*/ 62 w 81"/>
                  <a:gd name="T39" fmla="*/ 0 h 80"/>
                  <a:gd name="T40" fmla="*/ 45 w 81"/>
                  <a:gd name="T41" fmla="*/ 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1" h="80">
                    <a:moveTo>
                      <a:pt x="45" y="0"/>
                    </a:moveTo>
                    <a:lnTo>
                      <a:pt x="45" y="0"/>
                    </a:lnTo>
                    <a:lnTo>
                      <a:pt x="18" y="0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44"/>
                    </a:lnTo>
                    <a:lnTo>
                      <a:pt x="9" y="62"/>
                    </a:lnTo>
                    <a:lnTo>
                      <a:pt x="9" y="62"/>
                    </a:lnTo>
                    <a:lnTo>
                      <a:pt x="18" y="79"/>
                    </a:lnTo>
                    <a:lnTo>
                      <a:pt x="36" y="79"/>
                    </a:lnTo>
                    <a:lnTo>
                      <a:pt x="36" y="79"/>
                    </a:lnTo>
                    <a:lnTo>
                      <a:pt x="36" y="79"/>
                    </a:lnTo>
                    <a:lnTo>
                      <a:pt x="36" y="79"/>
                    </a:lnTo>
                    <a:lnTo>
                      <a:pt x="62" y="70"/>
                    </a:lnTo>
                    <a:lnTo>
                      <a:pt x="71" y="53"/>
                    </a:lnTo>
                    <a:lnTo>
                      <a:pt x="71" y="53"/>
                    </a:lnTo>
                    <a:lnTo>
                      <a:pt x="80" y="26"/>
                    </a:lnTo>
                    <a:lnTo>
                      <a:pt x="71" y="9"/>
                    </a:lnTo>
                    <a:lnTo>
                      <a:pt x="71" y="9"/>
                    </a:lnTo>
                    <a:lnTo>
                      <a:pt x="62" y="0"/>
                    </a:lnTo>
                    <a:lnTo>
                      <a:pt x="45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6" name="Freeform 15"/>
              <p:cNvSpPr>
                <a:spLocks noChangeArrowheads="1"/>
              </p:cNvSpPr>
              <p:nvPr/>
            </p:nvSpPr>
            <p:spPr bwMode="auto">
              <a:xfrm>
                <a:off x="2073275" y="1949450"/>
                <a:ext cx="38100" cy="22225"/>
              </a:xfrm>
              <a:custGeom>
                <a:avLst/>
                <a:gdLst>
                  <a:gd name="T0" fmla="*/ 8 w 106"/>
                  <a:gd name="T1" fmla="*/ 27 h 63"/>
                  <a:gd name="T2" fmla="*/ 8 w 106"/>
                  <a:gd name="T3" fmla="*/ 27 h 63"/>
                  <a:gd name="T4" fmla="*/ 35 w 106"/>
                  <a:gd name="T5" fmla="*/ 53 h 63"/>
                  <a:gd name="T6" fmla="*/ 70 w 106"/>
                  <a:gd name="T7" fmla="*/ 62 h 63"/>
                  <a:gd name="T8" fmla="*/ 70 w 106"/>
                  <a:gd name="T9" fmla="*/ 62 h 63"/>
                  <a:gd name="T10" fmla="*/ 79 w 106"/>
                  <a:gd name="T11" fmla="*/ 62 h 63"/>
                  <a:gd name="T12" fmla="*/ 79 w 106"/>
                  <a:gd name="T13" fmla="*/ 62 h 63"/>
                  <a:gd name="T14" fmla="*/ 97 w 106"/>
                  <a:gd name="T15" fmla="*/ 53 h 63"/>
                  <a:gd name="T16" fmla="*/ 105 w 106"/>
                  <a:gd name="T17" fmla="*/ 44 h 63"/>
                  <a:gd name="T18" fmla="*/ 105 w 106"/>
                  <a:gd name="T19" fmla="*/ 44 h 63"/>
                  <a:gd name="T20" fmla="*/ 105 w 106"/>
                  <a:gd name="T21" fmla="*/ 27 h 63"/>
                  <a:gd name="T22" fmla="*/ 97 w 106"/>
                  <a:gd name="T23" fmla="*/ 9 h 63"/>
                  <a:gd name="T24" fmla="*/ 97 w 106"/>
                  <a:gd name="T25" fmla="*/ 9 h 63"/>
                  <a:gd name="T26" fmla="*/ 79 w 106"/>
                  <a:gd name="T27" fmla="*/ 0 h 63"/>
                  <a:gd name="T28" fmla="*/ 52 w 106"/>
                  <a:gd name="T29" fmla="*/ 0 h 63"/>
                  <a:gd name="T30" fmla="*/ 26 w 106"/>
                  <a:gd name="T31" fmla="*/ 0 h 63"/>
                  <a:gd name="T32" fmla="*/ 8 w 106"/>
                  <a:gd name="T33" fmla="*/ 9 h 63"/>
                  <a:gd name="T34" fmla="*/ 8 w 106"/>
                  <a:gd name="T35" fmla="*/ 9 h 63"/>
                  <a:gd name="T36" fmla="*/ 0 w 106"/>
                  <a:gd name="T37" fmla="*/ 18 h 63"/>
                  <a:gd name="T38" fmla="*/ 0 w 106"/>
                  <a:gd name="T39" fmla="*/ 27 h 63"/>
                  <a:gd name="T40" fmla="*/ 0 w 106"/>
                  <a:gd name="T41" fmla="*/ 27 h 63"/>
                  <a:gd name="T42" fmla="*/ 8 w 106"/>
                  <a:gd name="T43" fmla="*/ 27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6" h="63">
                    <a:moveTo>
                      <a:pt x="8" y="27"/>
                    </a:moveTo>
                    <a:lnTo>
                      <a:pt x="8" y="27"/>
                    </a:lnTo>
                    <a:lnTo>
                      <a:pt x="35" y="53"/>
                    </a:lnTo>
                    <a:lnTo>
                      <a:pt x="70" y="62"/>
                    </a:lnTo>
                    <a:lnTo>
                      <a:pt x="70" y="62"/>
                    </a:lnTo>
                    <a:lnTo>
                      <a:pt x="79" y="62"/>
                    </a:lnTo>
                    <a:lnTo>
                      <a:pt x="79" y="62"/>
                    </a:lnTo>
                    <a:lnTo>
                      <a:pt x="97" y="53"/>
                    </a:lnTo>
                    <a:lnTo>
                      <a:pt x="105" y="44"/>
                    </a:lnTo>
                    <a:lnTo>
                      <a:pt x="105" y="44"/>
                    </a:lnTo>
                    <a:lnTo>
                      <a:pt x="105" y="27"/>
                    </a:lnTo>
                    <a:lnTo>
                      <a:pt x="97" y="9"/>
                    </a:lnTo>
                    <a:lnTo>
                      <a:pt x="97" y="9"/>
                    </a:lnTo>
                    <a:lnTo>
                      <a:pt x="79" y="0"/>
                    </a:lnTo>
                    <a:lnTo>
                      <a:pt x="52" y="0"/>
                    </a:lnTo>
                    <a:lnTo>
                      <a:pt x="26" y="0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0" y="18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8" y="27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7" name="Freeform 16"/>
              <p:cNvSpPr>
                <a:spLocks noChangeArrowheads="1"/>
              </p:cNvSpPr>
              <p:nvPr/>
            </p:nvSpPr>
            <p:spPr bwMode="auto">
              <a:xfrm>
                <a:off x="1914525" y="1965325"/>
                <a:ext cx="158750" cy="92075"/>
              </a:xfrm>
              <a:custGeom>
                <a:avLst/>
                <a:gdLst>
                  <a:gd name="T0" fmla="*/ 9 w 443"/>
                  <a:gd name="T1" fmla="*/ 186 h 257"/>
                  <a:gd name="T2" fmla="*/ 9 w 443"/>
                  <a:gd name="T3" fmla="*/ 203 h 257"/>
                  <a:gd name="T4" fmla="*/ 18 w 443"/>
                  <a:gd name="T5" fmla="*/ 221 h 257"/>
                  <a:gd name="T6" fmla="*/ 27 w 443"/>
                  <a:gd name="T7" fmla="*/ 221 h 257"/>
                  <a:gd name="T8" fmla="*/ 53 w 443"/>
                  <a:gd name="T9" fmla="*/ 221 h 257"/>
                  <a:gd name="T10" fmla="*/ 62 w 443"/>
                  <a:gd name="T11" fmla="*/ 212 h 257"/>
                  <a:gd name="T12" fmla="*/ 71 w 443"/>
                  <a:gd name="T13" fmla="*/ 212 h 257"/>
                  <a:gd name="T14" fmla="*/ 106 w 443"/>
                  <a:gd name="T15" fmla="*/ 212 h 257"/>
                  <a:gd name="T16" fmla="*/ 124 w 443"/>
                  <a:gd name="T17" fmla="*/ 194 h 257"/>
                  <a:gd name="T18" fmla="*/ 142 w 443"/>
                  <a:gd name="T19" fmla="*/ 230 h 257"/>
                  <a:gd name="T20" fmla="*/ 159 w 443"/>
                  <a:gd name="T21" fmla="*/ 230 h 257"/>
                  <a:gd name="T22" fmla="*/ 186 w 443"/>
                  <a:gd name="T23" fmla="*/ 221 h 257"/>
                  <a:gd name="T24" fmla="*/ 195 w 443"/>
                  <a:gd name="T25" fmla="*/ 194 h 257"/>
                  <a:gd name="T26" fmla="*/ 203 w 443"/>
                  <a:gd name="T27" fmla="*/ 186 h 257"/>
                  <a:gd name="T28" fmla="*/ 230 w 443"/>
                  <a:gd name="T29" fmla="*/ 194 h 257"/>
                  <a:gd name="T30" fmla="*/ 247 w 443"/>
                  <a:gd name="T31" fmla="*/ 177 h 257"/>
                  <a:gd name="T32" fmla="*/ 256 w 443"/>
                  <a:gd name="T33" fmla="*/ 159 h 257"/>
                  <a:gd name="T34" fmla="*/ 256 w 443"/>
                  <a:gd name="T35" fmla="*/ 141 h 257"/>
                  <a:gd name="T36" fmla="*/ 283 w 443"/>
                  <a:gd name="T37" fmla="*/ 115 h 257"/>
                  <a:gd name="T38" fmla="*/ 274 w 443"/>
                  <a:gd name="T39" fmla="*/ 124 h 257"/>
                  <a:gd name="T40" fmla="*/ 274 w 443"/>
                  <a:gd name="T41" fmla="*/ 141 h 257"/>
                  <a:gd name="T42" fmla="*/ 283 w 443"/>
                  <a:gd name="T43" fmla="*/ 159 h 257"/>
                  <a:gd name="T44" fmla="*/ 300 w 443"/>
                  <a:gd name="T45" fmla="*/ 177 h 257"/>
                  <a:gd name="T46" fmla="*/ 247 w 443"/>
                  <a:gd name="T47" fmla="*/ 203 h 257"/>
                  <a:gd name="T48" fmla="*/ 203 w 443"/>
                  <a:gd name="T49" fmla="*/ 239 h 257"/>
                  <a:gd name="T50" fmla="*/ 212 w 443"/>
                  <a:gd name="T51" fmla="*/ 256 h 257"/>
                  <a:gd name="T52" fmla="*/ 221 w 443"/>
                  <a:gd name="T53" fmla="*/ 256 h 257"/>
                  <a:gd name="T54" fmla="*/ 230 w 443"/>
                  <a:gd name="T55" fmla="*/ 256 h 257"/>
                  <a:gd name="T56" fmla="*/ 274 w 443"/>
                  <a:gd name="T57" fmla="*/ 247 h 257"/>
                  <a:gd name="T58" fmla="*/ 309 w 443"/>
                  <a:gd name="T59" fmla="*/ 221 h 257"/>
                  <a:gd name="T60" fmla="*/ 318 w 443"/>
                  <a:gd name="T61" fmla="*/ 194 h 257"/>
                  <a:gd name="T62" fmla="*/ 318 w 443"/>
                  <a:gd name="T63" fmla="*/ 177 h 257"/>
                  <a:gd name="T64" fmla="*/ 309 w 443"/>
                  <a:gd name="T65" fmla="*/ 177 h 257"/>
                  <a:gd name="T66" fmla="*/ 318 w 443"/>
                  <a:gd name="T67" fmla="*/ 177 h 257"/>
                  <a:gd name="T68" fmla="*/ 345 w 443"/>
                  <a:gd name="T69" fmla="*/ 159 h 257"/>
                  <a:gd name="T70" fmla="*/ 362 w 443"/>
                  <a:gd name="T71" fmla="*/ 141 h 257"/>
                  <a:gd name="T72" fmla="*/ 371 w 443"/>
                  <a:gd name="T73" fmla="*/ 141 h 257"/>
                  <a:gd name="T74" fmla="*/ 406 w 443"/>
                  <a:gd name="T75" fmla="*/ 133 h 257"/>
                  <a:gd name="T76" fmla="*/ 406 w 443"/>
                  <a:gd name="T77" fmla="*/ 115 h 257"/>
                  <a:gd name="T78" fmla="*/ 406 w 443"/>
                  <a:gd name="T79" fmla="*/ 115 h 257"/>
                  <a:gd name="T80" fmla="*/ 406 w 443"/>
                  <a:gd name="T81" fmla="*/ 106 h 257"/>
                  <a:gd name="T82" fmla="*/ 406 w 443"/>
                  <a:gd name="T83" fmla="*/ 71 h 257"/>
                  <a:gd name="T84" fmla="*/ 406 w 443"/>
                  <a:gd name="T85" fmla="*/ 71 h 257"/>
                  <a:gd name="T86" fmla="*/ 433 w 443"/>
                  <a:gd name="T87" fmla="*/ 53 h 257"/>
                  <a:gd name="T88" fmla="*/ 442 w 443"/>
                  <a:gd name="T89" fmla="*/ 44 h 257"/>
                  <a:gd name="T90" fmla="*/ 442 w 443"/>
                  <a:gd name="T91" fmla="*/ 35 h 257"/>
                  <a:gd name="T92" fmla="*/ 424 w 443"/>
                  <a:gd name="T93" fmla="*/ 27 h 257"/>
                  <a:gd name="T94" fmla="*/ 406 w 443"/>
                  <a:gd name="T95" fmla="*/ 18 h 257"/>
                  <a:gd name="T96" fmla="*/ 389 w 443"/>
                  <a:gd name="T97" fmla="*/ 9 h 257"/>
                  <a:gd name="T98" fmla="*/ 353 w 443"/>
                  <a:gd name="T99" fmla="*/ 9 h 257"/>
                  <a:gd name="T100" fmla="*/ 345 w 443"/>
                  <a:gd name="T101" fmla="*/ 18 h 257"/>
                  <a:gd name="T102" fmla="*/ 336 w 443"/>
                  <a:gd name="T103" fmla="*/ 35 h 257"/>
                  <a:gd name="T104" fmla="*/ 274 w 443"/>
                  <a:gd name="T105" fmla="*/ 27 h 257"/>
                  <a:gd name="T106" fmla="*/ 239 w 443"/>
                  <a:gd name="T107" fmla="*/ 27 h 257"/>
                  <a:gd name="T108" fmla="*/ 203 w 443"/>
                  <a:gd name="T109" fmla="*/ 53 h 257"/>
                  <a:gd name="T110" fmla="*/ 168 w 443"/>
                  <a:gd name="T111" fmla="*/ 80 h 257"/>
                  <a:gd name="T112" fmla="*/ 124 w 443"/>
                  <a:gd name="T113" fmla="*/ 106 h 257"/>
                  <a:gd name="T114" fmla="*/ 106 w 443"/>
                  <a:gd name="T115" fmla="*/ 124 h 257"/>
                  <a:gd name="T116" fmla="*/ 89 w 443"/>
                  <a:gd name="T117" fmla="*/ 124 h 257"/>
                  <a:gd name="T118" fmla="*/ 36 w 443"/>
                  <a:gd name="T119" fmla="*/ 141 h 257"/>
                  <a:gd name="T120" fmla="*/ 0 w 443"/>
                  <a:gd name="T121" fmla="*/ 168 h 257"/>
                  <a:gd name="T122" fmla="*/ 0 w 443"/>
                  <a:gd name="T123" fmla="*/ 177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43" h="257">
                    <a:moveTo>
                      <a:pt x="9" y="186"/>
                    </a:moveTo>
                    <a:lnTo>
                      <a:pt x="9" y="186"/>
                    </a:lnTo>
                    <a:lnTo>
                      <a:pt x="9" y="203"/>
                    </a:lnTo>
                    <a:lnTo>
                      <a:pt x="9" y="203"/>
                    </a:lnTo>
                    <a:lnTo>
                      <a:pt x="18" y="212"/>
                    </a:lnTo>
                    <a:lnTo>
                      <a:pt x="18" y="221"/>
                    </a:lnTo>
                    <a:lnTo>
                      <a:pt x="18" y="221"/>
                    </a:lnTo>
                    <a:lnTo>
                      <a:pt x="27" y="221"/>
                    </a:lnTo>
                    <a:lnTo>
                      <a:pt x="45" y="221"/>
                    </a:lnTo>
                    <a:lnTo>
                      <a:pt x="53" y="221"/>
                    </a:lnTo>
                    <a:lnTo>
                      <a:pt x="53" y="221"/>
                    </a:lnTo>
                    <a:lnTo>
                      <a:pt x="62" y="212"/>
                    </a:lnTo>
                    <a:lnTo>
                      <a:pt x="71" y="212"/>
                    </a:lnTo>
                    <a:lnTo>
                      <a:pt x="71" y="212"/>
                    </a:lnTo>
                    <a:lnTo>
                      <a:pt x="89" y="212"/>
                    </a:lnTo>
                    <a:lnTo>
                      <a:pt x="106" y="212"/>
                    </a:lnTo>
                    <a:lnTo>
                      <a:pt x="124" y="194"/>
                    </a:lnTo>
                    <a:lnTo>
                      <a:pt x="124" y="194"/>
                    </a:lnTo>
                    <a:lnTo>
                      <a:pt x="133" y="221"/>
                    </a:lnTo>
                    <a:lnTo>
                      <a:pt x="142" y="230"/>
                    </a:lnTo>
                    <a:lnTo>
                      <a:pt x="159" y="230"/>
                    </a:lnTo>
                    <a:lnTo>
                      <a:pt x="159" y="230"/>
                    </a:lnTo>
                    <a:lnTo>
                      <a:pt x="177" y="230"/>
                    </a:lnTo>
                    <a:lnTo>
                      <a:pt x="186" y="221"/>
                    </a:lnTo>
                    <a:lnTo>
                      <a:pt x="195" y="194"/>
                    </a:lnTo>
                    <a:lnTo>
                      <a:pt x="195" y="194"/>
                    </a:lnTo>
                    <a:lnTo>
                      <a:pt x="203" y="186"/>
                    </a:lnTo>
                    <a:lnTo>
                      <a:pt x="203" y="186"/>
                    </a:lnTo>
                    <a:lnTo>
                      <a:pt x="221" y="194"/>
                    </a:lnTo>
                    <a:lnTo>
                      <a:pt x="230" y="194"/>
                    </a:lnTo>
                    <a:lnTo>
                      <a:pt x="230" y="194"/>
                    </a:lnTo>
                    <a:lnTo>
                      <a:pt x="247" y="177"/>
                    </a:lnTo>
                    <a:lnTo>
                      <a:pt x="256" y="159"/>
                    </a:lnTo>
                    <a:lnTo>
                      <a:pt x="256" y="159"/>
                    </a:lnTo>
                    <a:lnTo>
                      <a:pt x="256" y="141"/>
                    </a:lnTo>
                    <a:lnTo>
                      <a:pt x="256" y="141"/>
                    </a:lnTo>
                    <a:lnTo>
                      <a:pt x="265" y="124"/>
                    </a:lnTo>
                    <a:lnTo>
                      <a:pt x="283" y="115"/>
                    </a:lnTo>
                    <a:lnTo>
                      <a:pt x="283" y="115"/>
                    </a:lnTo>
                    <a:lnTo>
                      <a:pt x="274" y="124"/>
                    </a:lnTo>
                    <a:lnTo>
                      <a:pt x="274" y="124"/>
                    </a:lnTo>
                    <a:lnTo>
                      <a:pt x="274" y="141"/>
                    </a:lnTo>
                    <a:lnTo>
                      <a:pt x="283" y="159"/>
                    </a:lnTo>
                    <a:lnTo>
                      <a:pt x="283" y="159"/>
                    </a:lnTo>
                    <a:lnTo>
                      <a:pt x="300" y="177"/>
                    </a:lnTo>
                    <a:lnTo>
                      <a:pt x="300" y="177"/>
                    </a:lnTo>
                    <a:lnTo>
                      <a:pt x="274" y="186"/>
                    </a:lnTo>
                    <a:lnTo>
                      <a:pt x="247" y="203"/>
                    </a:lnTo>
                    <a:lnTo>
                      <a:pt x="221" y="221"/>
                    </a:lnTo>
                    <a:lnTo>
                      <a:pt x="203" y="239"/>
                    </a:lnTo>
                    <a:lnTo>
                      <a:pt x="203" y="239"/>
                    </a:lnTo>
                    <a:lnTo>
                      <a:pt x="212" y="256"/>
                    </a:lnTo>
                    <a:lnTo>
                      <a:pt x="221" y="256"/>
                    </a:lnTo>
                    <a:lnTo>
                      <a:pt x="221" y="256"/>
                    </a:lnTo>
                    <a:lnTo>
                      <a:pt x="230" y="256"/>
                    </a:lnTo>
                    <a:lnTo>
                      <a:pt x="230" y="256"/>
                    </a:lnTo>
                    <a:lnTo>
                      <a:pt x="256" y="256"/>
                    </a:lnTo>
                    <a:lnTo>
                      <a:pt x="274" y="247"/>
                    </a:lnTo>
                    <a:lnTo>
                      <a:pt x="309" y="221"/>
                    </a:lnTo>
                    <a:lnTo>
                      <a:pt x="309" y="221"/>
                    </a:lnTo>
                    <a:lnTo>
                      <a:pt x="318" y="203"/>
                    </a:lnTo>
                    <a:lnTo>
                      <a:pt x="318" y="194"/>
                    </a:lnTo>
                    <a:lnTo>
                      <a:pt x="318" y="194"/>
                    </a:lnTo>
                    <a:lnTo>
                      <a:pt x="318" y="177"/>
                    </a:lnTo>
                    <a:lnTo>
                      <a:pt x="318" y="177"/>
                    </a:lnTo>
                    <a:lnTo>
                      <a:pt x="309" y="177"/>
                    </a:lnTo>
                    <a:lnTo>
                      <a:pt x="309" y="177"/>
                    </a:lnTo>
                    <a:lnTo>
                      <a:pt x="318" y="177"/>
                    </a:lnTo>
                    <a:lnTo>
                      <a:pt x="318" y="177"/>
                    </a:lnTo>
                    <a:lnTo>
                      <a:pt x="345" y="159"/>
                    </a:lnTo>
                    <a:lnTo>
                      <a:pt x="362" y="141"/>
                    </a:lnTo>
                    <a:lnTo>
                      <a:pt x="362" y="141"/>
                    </a:lnTo>
                    <a:lnTo>
                      <a:pt x="371" y="141"/>
                    </a:lnTo>
                    <a:lnTo>
                      <a:pt x="371" y="141"/>
                    </a:lnTo>
                    <a:lnTo>
                      <a:pt x="397" y="133"/>
                    </a:lnTo>
                    <a:lnTo>
                      <a:pt x="406" y="133"/>
                    </a:lnTo>
                    <a:lnTo>
                      <a:pt x="406" y="115"/>
                    </a:lnTo>
                    <a:lnTo>
                      <a:pt x="406" y="115"/>
                    </a:lnTo>
                    <a:lnTo>
                      <a:pt x="406" y="115"/>
                    </a:lnTo>
                    <a:lnTo>
                      <a:pt x="406" y="115"/>
                    </a:lnTo>
                    <a:lnTo>
                      <a:pt x="406" y="106"/>
                    </a:lnTo>
                    <a:lnTo>
                      <a:pt x="406" y="106"/>
                    </a:lnTo>
                    <a:lnTo>
                      <a:pt x="406" y="88"/>
                    </a:lnTo>
                    <a:lnTo>
                      <a:pt x="406" y="71"/>
                    </a:lnTo>
                    <a:lnTo>
                      <a:pt x="406" y="71"/>
                    </a:lnTo>
                    <a:lnTo>
                      <a:pt x="406" y="71"/>
                    </a:lnTo>
                    <a:lnTo>
                      <a:pt x="406" y="71"/>
                    </a:lnTo>
                    <a:lnTo>
                      <a:pt x="433" y="53"/>
                    </a:lnTo>
                    <a:lnTo>
                      <a:pt x="433" y="53"/>
                    </a:lnTo>
                    <a:lnTo>
                      <a:pt x="442" y="44"/>
                    </a:lnTo>
                    <a:lnTo>
                      <a:pt x="442" y="35"/>
                    </a:lnTo>
                    <a:lnTo>
                      <a:pt x="442" y="35"/>
                    </a:lnTo>
                    <a:lnTo>
                      <a:pt x="433" y="27"/>
                    </a:lnTo>
                    <a:lnTo>
                      <a:pt x="424" y="27"/>
                    </a:lnTo>
                    <a:lnTo>
                      <a:pt x="424" y="27"/>
                    </a:lnTo>
                    <a:lnTo>
                      <a:pt x="406" y="18"/>
                    </a:lnTo>
                    <a:lnTo>
                      <a:pt x="389" y="9"/>
                    </a:lnTo>
                    <a:lnTo>
                      <a:pt x="389" y="9"/>
                    </a:lnTo>
                    <a:lnTo>
                      <a:pt x="371" y="0"/>
                    </a:lnTo>
                    <a:lnTo>
                      <a:pt x="353" y="9"/>
                    </a:lnTo>
                    <a:lnTo>
                      <a:pt x="353" y="9"/>
                    </a:lnTo>
                    <a:lnTo>
                      <a:pt x="345" y="18"/>
                    </a:lnTo>
                    <a:lnTo>
                      <a:pt x="336" y="35"/>
                    </a:lnTo>
                    <a:lnTo>
                      <a:pt x="336" y="35"/>
                    </a:lnTo>
                    <a:lnTo>
                      <a:pt x="274" y="27"/>
                    </a:lnTo>
                    <a:lnTo>
                      <a:pt x="274" y="27"/>
                    </a:lnTo>
                    <a:lnTo>
                      <a:pt x="256" y="18"/>
                    </a:lnTo>
                    <a:lnTo>
                      <a:pt x="239" y="27"/>
                    </a:lnTo>
                    <a:lnTo>
                      <a:pt x="203" y="53"/>
                    </a:lnTo>
                    <a:lnTo>
                      <a:pt x="203" y="53"/>
                    </a:lnTo>
                    <a:lnTo>
                      <a:pt x="168" y="80"/>
                    </a:lnTo>
                    <a:lnTo>
                      <a:pt x="168" y="80"/>
                    </a:lnTo>
                    <a:lnTo>
                      <a:pt x="142" y="88"/>
                    </a:lnTo>
                    <a:lnTo>
                      <a:pt x="124" y="106"/>
                    </a:lnTo>
                    <a:lnTo>
                      <a:pt x="124" y="106"/>
                    </a:lnTo>
                    <a:lnTo>
                      <a:pt x="106" y="124"/>
                    </a:lnTo>
                    <a:lnTo>
                      <a:pt x="89" y="124"/>
                    </a:lnTo>
                    <a:lnTo>
                      <a:pt x="89" y="124"/>
                    </a:lnTo>
                    <a:lnTo>
                      <a:pt x="62" y="124"/>
                    </a:lnTo>
                    <a:lnTo>
                      <a:pt x="36" y="141"/>
                    </a:lnTo>
                    <a:lnTo>
                      <a:pt x="9" y="150"/>
                    </a:lnTo>
                    <a:lnTo>
                      <a:pt x="0" y="168"/>
                    </a:lnTo>
                    <a:lnTo>
                      <a:pt x="0" y="168"/>
                    </a:lnTo>
                    <a:lnTo>
                      <a:pt x="0" y="177"/>
                    </a:lnTo>
                    <a:lnTo>
                      <a:pt x="9" y="186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8" name="Freeform 17"/>
              <p:cNvSpPr>
                <a:spLocks noChangeArrowheads="1"/>
              </p:cNvSpPr>
              <p:nvPr/>
            </p:nvSpPr>
            <p:spPr bwMode="auto">
              <a:xfrm>
                <a:off x="2025650" y="1997075"/>
                <a:ext cx="247650" cy="107950"/>
              </a:xfrm>
              <a:custGeom>
                <a:avLst/>
                <a:gdLst>
                  <a:gd name="T0" fmla="*/ 406 w 689"/>
                  <a:gd name="T1" fmla="*/ 80 h 302"/>
                  <a:gd name="T2" fmla="*/ 424 w 689"/>
                  <a:gd name="T3" fmla="*/ 89 h 302"/>
                  <a:gd name="T4" fmla="*/ 424 w 689"/>
                  <a:gd name="T5" fmla="*/ 98 h 302"/>
                  <a:gd name="T6" fmla="*/ 415 w 689"/>
                  <a:gd name="T7" fmla="*/ 115 h 302"/>
                  <a:gd name="T8" fmla="*/ 441 w 689"/>
                  <a:gd name="T9" fmla="*/ 142 h 302"/>
                  <a:gd name="T10" fmla="*/ 450 w 689"/>
                  <a:gd name="T11" fmla="*/ 151 h 302"/>
                  <a:gd name="T12" fmla="*/ 362 w 689"/>
                  <a:gd name="T13" fmla="*/ 133 h 302"/>
                  <a:gd name="T14" fmla="*/ 327 w 689"/>
                  <a:gd name="T15" fmla="*/ 89 h 302"/>
                  <a:gd name="T16" fmla="*/ 238 w 689"/>
                  <a:gd name="T17" fmla="*/ 62 h 302"/>
                  <a:gd name="T18" fmla="*/ 203 w 689"/>
                  <a:gd name="T19" fmla="*/ 62 h 302"/>
                  <a:gd name="T20" fmla="*/ 185 w 689"/>
                  <a:gd name="T21" fmla="*/ 36 h 302"/>
                  <a:gd name="T22" fmla="*/ 150 w 689"/>
                  <a:gd name="T23" fmla="*/ 27 h 302"/>
                  <a:gd name="T24" fmla="*/ 115 w 689"/>
                  <a:gd name="T25" fmla="*/ 53 h 302"/>
                  <a:gd name="T26" fmla="*/ 88 w 689"/>
                  <a:gd name="T27" fmla="*/ 62 h 302"/>
                  <a:gd name="T28" fmla="*/ 71 w 689"/>
                  <a:gd name="T29" fmla="*/ 71 h 302"/>
                  <a:gd name="T30" fmla="*/ 53 w 689"/>
                  <a:gd name="T31" fmla="*/ 89 h 302"/>
                  <a:gd name="T32" fmla="*/ 36 w 689"/>
                  <a:gd name="T33" fmla="*/ 124 h 302"/>
                  <a:gd name="T34" fmla="*/ 18 w 689"/>
                  <a:gd name="T35" fmla="*/ 159 h 302"/>
                  <a:gd name="T36" fmla="*/ 9 w 689"/>
                  <a:gd name="T37" fmla="*/ 168 h 302"/>
                  <a:gd name="T38" fmla="*/ 0 w 689"/>
                  <a:gd name="T39" fmla="*/ 195 h 302"/>
                  <a:gd name="T40" fmla="*/ 44 w 689"/>
                  <a:gd name="T41" fmla="*/ 212 h 302"/>
                  <a:gd name="T42" fmla="*/ 80 w 689"/>
                  <a:gd name="T43" fmla="*/ 221 h 302"/>
                  <a:gd name="T44" fmla="*/ 150 w 689"/>
                  <a:gd name="T45" fmla="*/ 230 h 302"/>
                  <a:gd name="T46" fmla="*/ 194 w 689"/>
                  <a:gd name="T47" fmla="*/ 195 h 302"/>
                  <a:gd name="T48" fmla="*/ 194 w 689"/>
                  <a:gd name="T49" fmla="*/ 212 h 302"/>
                  <a:gd name="T50" fmla="*/ 247 w 689"/>
                  <a:gd name="T51" fmla="*/ 212 h 302"/>
                  <a:gd name="T52" fmla="*/ 300 w 689"/>
                  <a:gd name="T53" fmla="*/ 212 h 302"/>
                  <a:gd name="T54" fmla="*/ 230 w 689"/>
                  <a:gd name="T55" fmla="*/ 221 h 302"/>
                  <a:gd name="T56" fmla="*/ 168 w 689"/>
                  <a:gd name="T57" fmla="*/ 248 h 302"/>
                  <a:gd name="T58" fmla="*/ 177 w 689"/>
                  <a:gd name="T59" fmla="*/ 274 h 302"/>
                  <a:gd name="T60" fmla="*/ 221 w 689"/>
                  <a:gd name="T61" fmla="*/ 301 h 302"/>
                  <a:gd name="T62" fmla="*/ 300 w 689"/>
                  <a:gd name="T63" fmla="*/ 292 h 302"/>
                  <a:gd name="T64" fmla="*/ 433 w 689"/>
                  <a:gd name="T65" fmla="*/ 239 h 302"/>
                  <a:gd name="T66" fmla="*/ 468 w 689"/>
                  <a:gd name="T67" fmla="*/ 239 h 302"/>
                  <a:gd name="T68" fmla="*/ 503 w 689"/>
                  <a:gd name="T69" fmla="*/ 239 h 302"/>
                  <a:gd name="T70" fmla="*/ 538 w 689"/>
                  <a:gd name="T71" fmla="*/ 230 h 302"/>
                  <a:gd name="T72" fmla="*/ 600 w 689"/>
                  <a:gd name="T73" fmla="*/ 230 h 302"/>
                  <a:gd name="T74" fmla="*/ 662 w 689"/>
                  <a:gd name="T75" fmla="*/ 221 h 302"/>
                  <a:gd name="T76" fmla="*/ 688 w 689"/>
                  <a:gd name="T77" fmla="*/ 159 h 302"/>
                  <a:gd name="T78" fmla="*/ 680 w 689"/>
                  <a:gd name="T79" fmla="*/ 115 h 302"/>
                  <a:gd name="T80" fmla="*/ 662 w 689"/>
                  <a:gd name="T81" fmla="*/ 89 h 302"/>
                  <a:gd name="T82" fmla="*/ 609 w 689"/>
                  <a:gd name="T83" fmla="*/ 98 h 302"/>
                  <a:gd name="T84" fmla="*/ 583 w 689"/>
                  <a:gd name="T85" fmla="*/ 115 h 302"/>
                  <a:gd name="T86" fmla="*/ 556 w 689"/>
                  <a:gd name="T87" fmla="*/ 89 h 302"/>
                  <a:gd name="T88" fmla="*/ 530 w 689"/>
                  <a:gd name="T89" fmla="*/ 36 h 302"/>
                  <a:gd name="T90" fmla="*/ 503 w 689"/>
                  <a:gd name="T91" fmla="*/ 0 h 302"/>
                  <a:gd name="T92" fmla="*/ 459 w 689"/>
                  <a:gd name="T93" fmla="*/ 9 h 302"/>
                  <a:gd name="T94" fmla="*/ 397 w 689"/>
                  <a:gd name="T95" fmla="*/ 71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689" h="302">
                    <a:moveTo>
                      <a:pt x="397" y="71"/>
                    </a:moveTo>
                    <a:lnTo>
                      <a:pt x="397" y="71"/>
                    </a:lnTo>
                    <a:lnTo>
                      <a:pt x="406" y="80"/>
                    </a:lnTo>
                    <a:lnTo>
                      <a:pt x="415" y="89"/>
                    </a:lnTo>
                    <a:lnTo>
                      <a:pt x="424" y="89"/>
                    </a:lnTo>
                    <a:lnTo>
                      <a:pt x="424" y="89"/>
                    </a:lnTo>
                    <a:lnTo>
                      <a:pt x="441" y="98"/>
                    </a:lnTo>
                    <a:lnTo>
                      <a:pt x="441" y="98"/>
                    </a:lnTo>
                    <a:lnTo>
                      <a:pt x="424" y="98"/>
                    </a:lnTo>
                    <a:lnTo>
                      <a:pt x="424" y="98"/>
                    </a:lnTo>
                    <a:lnTo>
                      <a:pt x="415" y="106"/>
                    </a:lnTo>
                    <a:lnTo>
                      <a:pt x="415" y="115"/>
                    </a:lnTo>
                    <a:lnTo>
                      <a:pt x="415" y="115"/>
                    </a:lnTo>
                    <a:lnTo>
                      <a:pt x="424" y="133"/>
                    </a:lnTo>
                    <a:lnTo>
                      <a:pt x="441" y="142"/>
                    </a:lnTo>
                    <a:lnTo>
                      <a:pt x="441" y="142"/>
                    </a:lnTo>
                    <a:lnTo>
                      <a:pt x="450" y="151"/>
                    </a:lnTo>
                    <a:lnTo>
                      <a:pt x="450" y="151"/>
                    </a:lnTo>
                    <a:lnTo>
                      <a:pt x="397" y="142"/>
                    </a:lnTo>
                    <a:lnTo>
                      <a:pt x="371" y="133"/>
                    </a:lnTo>
                    <a:lnTo>
                      <a:pt x="362" y="133"/>
                    </a:lnTo>
                    <a:lnTo>
                      <a:pt x="362" y="133"/>
                    </a:lnTo>
                    <a:lnTo>
                      <a:pt x="353" y="115"/>
                    </a:lnTo>
                    <a:lnTo>
                      <a:pt x="327" y="89"/>
                    </a:lnTo>
                    <a:lnTo>
                      <a:pt x="327" y="89"/>
                    </a:lnTo>
                    <a:lnTo>
                      <a:pt x="265" y="62"/>
                    </a:lnTo>
                    <a:lnTo>
                      <a:pt x="238" y="62"/>
                    </a:lnTo>
                    <a:lnTo>
                      <a:pt x="212" y="62"/>
                    </a:lnTo>
                    <a:lnTo>
                      <a:pt x="212" y="62"/>
                    </a:lnTo>
                    <a:lnTo>
                      <a:pt x="203" y="62"/>
                    </a:lnTo>
                    <a:lnTo>
                      <a:pt x="194" y="53"/>
                    </a:lnTo>
                    <a:lnTo>
                      <a:pt x="194" y="53"/>
                    </a:lnTo>
                    <a:lnTo>
                      <a:pt x="185" y="36"/>
                    </a:lnTo>
                    <a:lnTo>
                      <a:pt x="168" y="36"/>
                    </a:lnTo>
                    <a:lnTo>
                      <a:pt x="150" y="27"/>
                    </a:lnTo>
                    <a:lnTo>
                      <a:pt x="150" y="27"/>
                    </a:lnTo>
                    <a:lnTo>
                      <a:pt x="141" y="27"/>
                    </a:lnTo>
                    <a:lnTo>
                      <a:pt x="124" y="36"/>
                    </a:lnTo>
                    <a:lnTo>
                      <a:pt x="115" y="53"/>
                    </a:lnTo>
                    <a:lnTo>
                      <a:pt x="115" y="53"/>
                    </a:lnTo>
                    <a:lnTo>
                      <a:pt x="106" y="62"/>
                    </a:lnTo>
                    <a:lnTo>
                      <a:pt x="88" y="62"/>
                    </a:lnTo>
                    <a:lnTo>
                      <a:pt x="88" y="62"/>
                    </a:lnTo>
                    <a:lnTo>
                      <a:pt x="71" y="71"/>
                    </a:lnTo>
                    <a:lnTo>
                      <a:pt x="71" y="71"/>
                    </a:lnTo>
                    <a:lnTo>
                      <a:pt x="62" y="80"/>
                    </a:lnTo>
                    <a:lnTo>
                      <a:pt x="53" y="89"/>
                    </a:lnTo>
                    <a:lnTo>
                      <a:pt x="53" y="89"/>
                    </a:lnTo>
                    <a:lnTo>
                      <a:pt x="62" y="115"/>
                    </a:lnTo>
                    <a:lnTo>
                      <a:pt x="62" y="115"/>
                    </a:lnTo>
                    <a:lnTo>
                      <a:pt x="36" y="124"/>
                    </a:lnTo>
                    <a:lnTo>
                      <a:pt x="27" y="142"/>
                    </a:lnTo>
                    <a:lnTo>
                      <a:pt x="27" y="142"/>
                    </a:lnTo>
                    <a:lnTo>
                      <a:pt x="18" y="159"/>
                    </a:lnTo>
                    <a:lnTo>
                      <a:pt x="27" y="168"/>
                    </a:lnTo>
                    <a:lnTo>
                      <a:pt x="27" y="168"/>
                    </a:lnTo>
                    <a:lnTo>
                      <a:pt x="9" y="168"/>
                    </a:lnTo>
                    <a:lnTo>
                      <a:pt x="0" y="177"/>
                    </a:lnTo>
                    <a:lnTo>
                      <a:pt x="0" y="177"/>
                    </a:lnTo>
                    <a:lnTo>
                      <a:pt x="0" y="195"/>
                    </a:lnTo>
                    <a:lnTo>
                      <a:pt x="0" y="195"/>
                    </a:lnTo>
                    <a:lnTo>
                      <a:pt x="18" y="203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80" y="221"/>
                    </a:lnTo>
                    <a:lnTo>
                      <a:pt x="80" y="221"/>
                    </a:lnTo>
                    <a:lnTo>
                      <a:pt x="106" y="230"/>
                    </a:lnTo>
                    <a:lnTo>
                      <a:pt x="124" y="239"/>
                    </a:lnTo>
                    <a:lnTo>
                      <a:pt x="150" y="230"/>
                    </a:lnTo>
                    <a:lnTo>
                      <a:pt x="177" y="212"/>
                    </a:lnTo>
                    <a:lnTo>
                      <a:pt x="177" y="212"/>
                    </a:lnTo>
                    <a:lnTo>
                      <a:pt x="194" y="195"/>
                    </a:lnTo>
                    <a:lnTo>
                      <a:pt x="194" y="195"/>
                    </a:lnTo>
                    <a:lnTo>
                      <a:pt x="194" y="212"/>
                    </a:lnTo>
                    <a:lnTo>
                      <a:pt x="194" y="212"/>
                    </a:lnTo>
                    <a:lnTo>
                      <a:pt x="203" y="212"/>
                    </a:lnTo>
                    <a:lnTo>
                      <a:pt x="221" y="221"/>
                    </a:lnTo>
                    <a:lnTo>
                      <a:pt x="247" y="212"/>
                    </a:lnTo>
                    <a:lnTo>
                      <a:pt x="247" y="212"/>
                    </a:lnTo>
                    <a:lnTo>
                      <a:pt x="300" y="212"/>
                    </a:lnTo>
                    <a:lnTo>
                      <a:pt x="300" y="212"/>
                    </a:lnTo>
                    <a:lnTo>
                      <a:pt x="274" y="221"/>
                    </a:lnTo>
                    <a:lnTo>
                      <a:pt x="230" y="221"/>
                    </a:lnTo>
                    <a:lnTo>
                      <a:pt x="230" y="221"/>
                    </a:lnTo>
                    <a:lnTo>
                      <a:pt x="203" y="230"/>
                    </a:lnTo>
                    <a:lnTo>
                      <a:pt x="185" y="239"/>
                    </a:lnTo>
                    <a:lnTo>
                      <a:pt x="168" y="248"/>
                    </a:lnTo>
                    <a:lnTo>
                      <a:pt x="168" y="256"/>
                    </a:lnTo>
                    <a:lnTo>
                      <a:pt x="168" y="256"/>
                    </a:lnTo>
                    <a:lnTo>
                      <a:pt x="177" y="274"/>
                    </a:lnTo>
                    <a:lnTo>
                      <a:pt x="185" y="283"/>
                    </a:lnTo>
                    <a:lnTo>
                      <a:pt x="221" y="301"/>
                    </a:lnTo>
                    <a:lnTo>
                      <a:pt x="221" y="301"/>
                    </a:lnTo>
                    <a:lnTo>
                      <a:pt x="247" y="301"/>
                    </a:lnTo>
                    <a:lnTo>
                      <a:pt x="247" y="301"/>
                    </a:lnTo>
                    <a:lnTo>
                      <a:pt x="300" y="292"/>
                    </a:lnTo>
                    <a:lnTo>
                      <a:pt x="362" y="283"/>
                    </a:lnTo>
                    <a:lnTo>
                      <a:pt x="406" y="256"/>
                    </a:lnTo>
                    <a:lnTo>
                      <a:pt x="433" y="239"/>
                    </a:lnTo>
                    <a:lnTo>
                      <a:pt x="433" y="239"/>
                    </a:lnTo>
                    <a:lnTo>
                      <a:pt x="450" y="230"/>
                    </a:lnTo>
                    <a:lnTo>
                      <a:pt x="468" y="239"/>
                    </a:lnTo>
                    <a:lnTo>
                      <a:pt x="468" y="239"/>
                    </a:lnTo>
                    <a:lnTo>
                      <a:pt x="485" y="239"/>
                    </a:lnTo>
                    <a:lnTo>
                      <a:pt x="503" y="239"/>
                    </a:lnTo>
                    <a:lnTo>
                      <a:pt x="512" y="239"/>
                    </a:lnTo>
                    <a:lnTo>
                      <a:pt x="512" y="239"/>
                    </a:lnTo>
                    <a:lnTo>
                      <a:pt x="538" y="230"/>
                    </a:lnTo>
                    <a:lnTo>
                      <a:pt x="574" y="230"/>
                    </a:lnTo>
                    <a:lnTo>
                      <a:pt x="574" y="230"/>
                    </a:lnTo>
                    <a:lnTo>
                      <a:pt x="600" y="230"/>
                    </a:lnTo>
                    <a:lnTo>
                      <a:pt x="635" y="230"/>
                    </a:lnTo>
                    <a:lnTo>
                      <a:pt x="635" y="230"/>
                    </a:lnTo>
                    <a:lnTo>
                      <a:pt x="662" y="221"/>
                    </a:lnTo>
                    <a:lnTo>
                      <a:pt x="671" y="203"/>
                    </a:lnTo>
                    <a:lnTo>
                      <a:pt x="680" y="177"/>
                    </a:lnTo>
                    <a:lnTo>
                      <a:pt x="688" y="159"/>
                    </a:lnTo>
                    <a:lnTo>
                      <a:pt x="688" y="159"/>
                    </a:lnTo>
                    <a:lnTo>
                      <a:pt x="688" y="133"/>
                    </a:lnTo>
                    <a:lnTo>
                      <a:pt x="680" y="115"/>
                    </a:lnTo>
                    <a:lnTo>
                      <a:pt x="671" y="98"/>
                    </a:lnTo>
                    <a:lnTo>
                      <a:pt x="662" y="89"/>
                    </a:lnTo>
                    <a:lnTo>
                      <a:pt x="662" y="89"/>
                    </a:lnTo>
                    <a:lnTo>
                      <a:pt x="644" y="89"/>
                    </a:lnTo>
                    <a:lnTo>
                      <a:pt x="627" y="89"/>
                    </a:lnTo>
                    <a:lnTo>
                      <a:pt x="609" y="98"/>
                    </a:lnTo>
                    <a:lnTo>
                      <a:pt x="609" y="98"/>
                    </a:lnTo>
                    <a:lnTo>
                      <a:pt x="583" y="115"/>
                    </a:lnTo>
                    <a:lnTo>
                      <a:pt x="583" y="115"/>
                    </a:lnTo>
                    <a:lnTo>
                      <a:pt x="574" y="106"/>
                    </a:lnTo>
                    <a:lnTo>
                      <a:pt x="556" y="89"/>
                    </a:lnTo>
                    <a:lnTo>
                      <a:pt x="556" y="89"/>
                    </a:lnTo>
                    <a:lnTo>
                      <a:pt x="538" y="62"/>
                    </a:lnTo>
                    <a:lnTo>
                      <a:pt x="538" y="62"/>
                    </a:lnTo>
                    <a:lnTo>
                      <a:pt x="530" y="36"/>
                    </a:lnTo>
                    <a:lnTo>
                      <a:pt x="530" y="36"/>
                    </a:lnTo>
                    <a:lnTo>
                      <a:pt x="512" y="9"/>
                    </a:lnTo>
                    <a:lnTo>
                      <a:pt x="503" y="0"/>
                    </a:lnTo>
                    <a:lnTo>
                      <a:pt x="485" y="0"/>
                    </a:lnTo>
                    <a:lnTo>
                      <a:pt x="485" y="0"/>
                    </a:lnTo>
                    <a:lnTo>
                      <a:pt x="459" y="9"/>
                    </a:lnTo>
                    <a:lnTo>
                      <a:pt x="433" y="27"/>
                    </a:lnTo>
                    <a:lnTo>
                      <a:pt x="406" y="45"/>
                    </a:lnTo>
                    <a:lnTo>
                      <a:pt x="397" y="71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49" name="Freeform 18"/>
              <p:cNvSpPr>
                <a:spLocks noChangeArrowheads="1"/>
              </p:cNvSpPr>
              <p:nvPr/>
            </p:nvSpPr>
            <p:spPr bwMode="auto">
              <a:xfrm>
                <a:off x="1708150" y="2747963"/>
                <a:ext cx="41275" cy="53975"/>
              </a:xfrm>
              <a:custGeom>
                <a:avLst/>
                <a:gdLst>
                  <a:gd name="T0" fmla="*/ 88 w 116"/>
                  <a:gd name="T1" fmla="*/ 53 h 151"/>
                  <a:gd name="T2" fmla="*/ 88 w 116"/>
                  <a:gd name="T3" fmla="*/ 53 h 151"/>
                  <a:gd name="T4" fmla="*/ 88 w 116"/>
                  <a:gd name="T5" fmla="*/ 26 h 151"/>
                  <a:gd name="T6" fmla="*/ 70 w 116"/>
                  <a:gd name="T7" fmla="*/ 0 h 151"/>
                  <a:gd name="T8" fmla="*/ 70 w 116"/>
                  <a:gd name="T9" fmla="*/ 0 h 151"/>
                  <a:gd name="T10" fmla="*/ 44 w 116"/>
                  <a:gd name="T11" fmla="*/ 0 h 151"/>
                  <a:gd name="T12" fmla="*/ 18 w 116"/>
                  <a:gd name="T13" fmla="*/ 0 h 151"/>
                  <a:gd name="T14" fmla="*/ 18 w 116"/>
                  <a:gd name="T15" fmla="*/ 0 h 151"/>
                  <a:gd name="T16" fmla="*/ 18 w 116"/>
                  <a:gd name="T17" fmla="*/ 9 h 151"/>
                  <a:gd name="T18" fmla="*/ 18 w 116"/>
                  <a:gd name="T19" fmla="*/ 9 h 151"/>
                  <a:gd name="T20" fmla="*/ 0 w 116"/>
                  <a:gd name="T21" fmla="*/ 17 h 151"/>
                  <a:gd name="T22" fmla="*/ 0 w 116"/>
                  <a:gd name="T23" fmla="*/ 35 h 151"/>
                  <a:gd name="T24" fmla="*/ 0 w 116"/>
                  <a:gd name="T25" fmla="*/ 35 h 151"/>
                  <a:gd name="T26" fmla="*/ 9 w 116"/>
                  <a:gd name="T27" fmla="*/ 70 h 151"/>
                  <a:gd name="T28" fmla="*/ 26 w 116"/>
                  <a:gd name="T29" fmla="*/ 97 h 151"/>
                  <a:gd name="T30" fmla="*/ 53 w 116"/>
                  <a:gd name="T31" fmla="*/ 132 h 151"/>
                  <a:gd name="T32" fmla="*/ 79 w 116"/>
                  <a:gd name="T33" fmla="*/ 150 h 151"/>
                  <a:gd name="T34" fmla="*/ 79 w 116"/>
                  <a:gd name="T35" fmla="*/ 150 h 151"/>
                  <a:gd name="T36" fmla="*/ 97 w 116"/>
                  <a:gd name="T37" fmla="*/ 150 h 151"/>
                  <a:gd name="T38" fmla="*/ 97 w 116"/>
                  <a:gd name="T39" fmla="*/ 150 h 151"/>
                  <a:gd name="T40" fmla="*/ 106 w 116"/>
                  <a:gd name="T41" fmla="*/ 150 h 151"/>
                  <a:gd name="T42" fmla="*/ 106 w 116"/>
                  <a:gd name="T43" fmla="*/ 150 h 151"/>
                  <a:gd name="T44" fmla="*/ 115 w 116"/>
                  <a:gd name="T45" fmla="*/ 141 h 151"/>
                  <a:gd name="T46" fmla="*/ 115 w 116"/>
                  <a:gd name="T47" fmla="*/ 123 h 151"/>
                  <a:gd name="T48" fmla="*/ 106 w 116"/>
                  <a:gd name="T49" fmla="*/ 97 h 151"/>
                  <a:gd name="T50" fmla="*/ 106 w 116"/>
                  <a:gd name="T51" fmla="*/ 97 h 151"/>
                  <a:gd name="T52" fmla="*/ 97 w 116"/>
                  <a:gd name="T53" fmla="*/ 70 h 151"/>
                  <a:gd name="T54" fmla="*/ 88 w 116"/>
                  <a:gd name="T55" fmla="*/ 53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16" h="151">
                    <a:moveTo>
                      <a:pt x="88" y="53"/>
                    </a:moveTo>
                    <a:lnTo>
                      <a:pt x="88" y="53"/>
                    </a:lnTo>
                    <a:lnTo>
                      <a:pt x="88" y="26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44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0" y="17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9" y="70"/>
                    </a:lnTo>
                    <a:lnTo>
                      <a:pt x="26" y="97"/>
                    </a:lnTo>
                    <a:lnTo>
                      <a:pt x="53" y="132"/>
                    </a:lnTo>
                    <a:lnTo>
                      <a:pt x="79" y="150"/>
                    </a:lnTo>
                    <a:lnTo>
                      <a:pt x="79" y="150"/>
                    </a:lnTo>
                    <a:lnTo>
                      <a:pt x="97" y="150"/>
                    </a:lnTo>
                    <a:lnTo>
                      <a:pt x="97" y="150"/>
                    </a:lnTo>
                    <a:lnTo>
                      <a:pt x="106" y="150"/>
                    </a:lnTo>
                    <a:lnTo>
                      <a:pt x="106" y="150"/>
                    </a:lnTo>
                    <a:lnTo>
                      <a:pt x="115" y="141"/>
                    </a:lnTo>
                    <a:lnTo>
                      <a:pt x="115" y="123"/>
                    </a:lnTo>
                    <a:lnTo>
                      <a:pt x="106" y="97"/>
                    </a:lnTo>
                    <a:lnTo>
                      <a:pt x="106" y="97"/>
                    </a:lnTo>
                    <a:lnTo>
                      <a:pt x="97" y="70"/>
                    </a:lnTo>
                    <a:lnTo>
                      <a:pt x="88" y="53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50" name="Freeform 19"/>
              <p:cNvSpPr>
                <a:spLocks noChangeArrowheads="1"/>
              </p:cNvSpPr>
              <p:nvPr/>
            </p:nvSpPr>
            <p:spPr bwMode="auto">
              <a:xfrm>
                <a:off x="1006475" y="2087563"/>
                <a:ext cx="2338388" cy="1347787"/>
              </a:xfrm>
              <a:custGeom>
                <a:avLst/>
                <a:gdLst>
                  <a:gd name="T0" fmla="*/ 6326 w 6495"/>
                  <a:gd name="T1" fmla="*/ 1968 h 3744"/>
                  <a:gd name="T2" fmla="*/ 5938 w 6495"/>
                  <a:gd name="T3" fmla="*/ 1518 h 3744"/>
                  <a:gd name="T4" fmla="*/ 5594 w 6495"/>
                  <a:gd name="T5" fmla="*/ 1456 h 3744"/>
                  <a:gd name="T6" fmla="*/ 5100 w 6495"/>
                  <a:gd name="T7" fmla="*/ 1147 h 3744"/>
                  <a:gd name="T8" fmla="*/ 4967 w 6495"/>
                  <a:gd name="T9" fmla="*/ 1765 h 3744"/>
                  <a:gd name="T10" fmla="*/ 4773 w 6495"/>
                  <a:gd name="T11" fmla="*/ 1739 h 3744"/>
                  <a:gd name="T12" fmla="*/ 4253 w 6495"/>
                  <a:gd name="T13" fmla="*/ 1183 h 3744"/>
                  <a:gd name="T14" fmla="*/ 4570 w 6495"/>
                  <a:gd name="T15" fmla="*/ 1085 h 3744"/>
                  <a:gd name="T16" fmla="*/ 4632 w 6495"/>
                  <a:gd name="T17" fmla="*/ 847 h 3744"/>
                  <a:gd name="T18" fmla="*/ 5012 w 6495"/>
                  <a:gd name="T19" fmla="*/ 503 h 3744"/>
                  <a:gd name="T20" fmla="*/ 5267 w 6495"/>
                  <a:gd name="T21" fmla="*/ 882 h 3744"/>
                  <a:gd name="T22" fmla="*/ 5709 w 6495"/>
                  <a:gd name="T23" fmla="*/ 1236 h 3744"/>
                  <a:gd name="T24" fmla="*/ 5876 w 6495"/>
                  <a:gd name="T25" fmla="*/ 909 h 3744"/>
                  <a:gd name="T26" fmla="*/ 5611 w 6495"/>
                  <a:gd name="T27" fmla="*/ 450 h 3744"/>
                  <a:gd name="T28" fmla="*/ 5003 w 6495"/>
                  <a:gd name="T29" fmla="*/ 97 h 3744"/>
                  <a:gd name="T30" fmla="*/ 4667 w 6495"/>
                  <a:gd name="T31" fmla="*/ 123 h 3744"/>
                  <a:gd name="T32" fmla="*/ 4570 w 6495"/>
                  <a:gd name="T33" fmla="*/ 635 h 3744"/>
                  <a:gd name="T34" fmla="*/ 4270 w 6495"/>
                  <a:gd name="T35" fmla="*/ 503 h 3744"/>
                  <a:gd name="T36" fmla="*/ 4050 w 6495"/>
                  <a:gd name="T37" fmla="*/ 88 h 3744"/>
                  <a:gd name="T38" fmla="*/ 3847 w 6495"/>
                  <a:gd name="T39" fmla="*/ 600 h 3744"/>
                  <a:gd name="T40" fmla="*/ 3697 w 6495"/>
                  <a:gd name="T41" fmla="*/ 503 h 3744"/>
                  <a:gd name="T42" fmla="*/ 3362 w 6495"/>
                  <a:gd name="T43" fmla="*/ 238 h 3744"/>
                  <a:gd name="T44" fmla="*/ 2762 w 6495"/>
                  <a:gd name="T45" fmla="*/ 53 h 3744"/>
                  <a:gd name="T46" fmla="*/ 2691 w 6495"/>
                  <a:gd name="T47" fmla="*/ 309 h 3744"/>
                  <a:gd name="T48" fmla="*/ 3009 w 6495"/>
                  <a:gd name="T49" fmla="*/ 565 h 3744"/>
                  <a:gd name="T50" fmla="*/ 2991 w 6495"/>
                  <a:gd name="T51" fmla="*/ 582 h 3744"/>
                  <a:gd name="T52" fmla="*/ 2188 w 6495"/>
                  <a:gd name="T53" fmla="*/ 503 h 3744"/>
                  <a:gd name="T54" fmla="*/ 1482 w 6495"/>
                  <a:gd name="T55" fmla="*/ 512 h 3744"/>
                  <a:gd name="T56" fmla="*/ 741 w 6495"/>
                  <a:gd name="T57" fmla="*/ 406 h 3744"/>
                  <a:gd name="T58" fmla="*/ 415 w 6495"/>
                  <a:gd name="T59" fmla="*/ 450 h 3744"/>
                  <a:gd name="T60" fmla="*/ 406 w 6495"/>
                  <a:gd name="T61" fmla="*/ 838 h 3744"/>
                  <a:gd name="T62" fmla="*/ 79 w 6495"/>
                  <a:gd name="T63" fmla="*/ 935 h 3744"/>
                  <a:gd name="T64" fmla="*/ 388 w 6495"/>
                  <a:gd name="T65" fmla="*/ 1059 h 3744"/>
                  <a:gd name="T66" fmla="*/ 221 w 6495"/>
                  <a:gd name="T67" fmla="*/ 1403 h 3744"/>
                  <a:gd name="T68" fmla="*/ 591 w 6495"/>
                  <a:gd name="T69" fmla="*/ 1474 h 3744"/>
                  <a:gd name="T70" fmla="*/ 450 w 6495"/>
                  <a:gd name="T71" fmla="*/ 1730 h 3744"/>
                  <a:gd name="T72" fmla="*/ 838 w 6495"/>
                  <a:gd name="T73" fmla="*/ 1403 h 3744"/>
                  <a:gd name="T74" fmla="*/ 926 w 6495"/>
                  <a:gd name="T75" fmla="*/ 1447 h 3744"/>
                  <a:gd name="T76" fmla="*/ 1279 w 6495"/>
                  <a:gd name="T77" fmla="*/ 1350 h 3744"/>
                  <a:gd name="T78" fmla="*/ 1747 w 6495"/>
                  <a:gd name="T79" fmla="*/ 1518 h 3744"/>
                  <a:gd name="T80" fmla="*/ 1862 w 6495"/>
                  <a:gd name="T81" fmla="*/ 1659 h 3744"/>
                  <a:gd name="T82" fmla="*/ 1915 w 6495"/>
                  <a:gd name="T83" fmla="*/ 1668 h 3744"/>
                  <a:gd name="T84" fmla="*/ 1985 w 6495"/>
                  <a:gd name="T85" fmla="*/ 1774 h 3744"/>
                  <a:gd name="T86" fmla="*/ 2223 w 6495"/>
                  <a:gd name="T87" fmla="*/ 1968 h 3744"/>
                  <a:gd name="T88" fmla="*/ 2426 w 6495"/>
                  <a:gd name="T89" fmla="*/ 2242 h 3744"/>
                  <a:gd name="T90" fmla="*/ 2576 w 6495"/>
                  <a:gd name="T91" fmla="*/ 3036 h 3744"/>
                  <a:gd name="T92" fmla="*/ 3662 w 6495"/>
                  <a:gd name="T93" fmla="*/ 3504 h 3744"/>
                  <a:gd name="T94" fmla="*/ 4023 w 6495"/>
                  <a:gd name="T95" fmla="*/ 3531 h 3744"/>
                  <a:gd name="T96" fmla="*/ 4614 w 6495"/>
                  <a:gd name="T97" fmla="*/ 3442 h 3744"/>
                  <a:gd name="T98" fmla="*/ 4897 w 6495"/>
                  <a:gd name="T99" fmla="*/ 3478 h 3744"/>
                  <a:gd name="T100" fmla="*/ 5197 w 6495"/>
                  <a:gd name="T101" fmla="*/ 2975 h 3744"/>
                  <a:gd name="T102" fmla="*/ 5559 w 6495"/>
                  <a:gd name="T103" fmla="*/ 2542 h 3744"/>
                  <a:gd name="T104" fmla="*/ 6061 w 6495"/>
                  <a:gd name="T105" fmla="*/ 2383 h 3744"/>
                  <a:gd name="T106" fmla="*/ 5806 w 6495"/>
                  <a:gd name="T107" fmla="*/ 2154 h 3744"/>
                  <a:gd name="T108" fmla="*/ 6220 w 6495"/>
                  <a:gd name="T109" fmla="*/ 2312 h 3744"/>
                  <a:gd name="T110" fmla="*/ 2691 w 6495"/>
                  <a:gd name="T111" fmla="*/ 847 h 3744"/>
                  <a:gd name="T112" fmla="*/ 3070 w 6495"/>
                  <a:gd name="T113" fmla="*/ 1244 h 3744"/>
                  <a:gd name="T114" fmla="*/ 4085 w 6495"/>
                  <a:gd name="T115" fmla="*/ 635 h 3744"/>
                  <a:gd name="T116" fmla="*/ 4632 w 6495"/>
                  <a:gd name="T117" fmla="*/ 2454 h 3744"/>
                  <a:gd name="T118" fmla="*/ 4420 w 6495"/>
                  <a:gd name="T119" fmla="*/ 2330 h 3744"/>
                  <a:gd name="T120" fmla="*/ 4764 w 6495"/>
                  <a:gd name="T121" fmla="*/ 2683 h 3744"/>
                  <a:gd name="T122" fmla="*/ 5144 w 6495"/>
                  <a:gd name="T123" fmla="*/ 2930 h 3744"/>
                  <a:gd name="T124" fmla="*/ 4976 w 6495"/>
                  <a:gd name="T125" fmla="*/ 229 h 3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495" h="3744">
                    <a:moveTo>
                      <a:pt x="6467" y="2277"/>
                    </a:moveTo>
                    <a:lnTo>
                      <a:pt x="6467" y="2277"/>
                    </a:lnTo>
                    <a:lnTo>
                      <a:pt x="6450" y="2277"/>
                    </a:lnTo>
                    <a:lnTo>
                      <a:pt x="6450" y="2277"/>
                    </a:lnTo>
                    <a:lnTo>
                      <a:pt x="6450" y="2277"/>
                    </a:lnTo>
                    <a:lnTo>
                      <a:pt x="6450" y="2277"/>
                    </a:lnTo>
                    <a:lnTo>
                      <a:pt x="6459" y="2268"/>
                    </a:lnTo>
                    <a:lnTo>
                      <a:pt x="6467" y="2260"/>
                    </a:lnTo>
                    <a:lnTo>
                      <a:pt x="6467" y="2251"/>
                    </a:lnTo>
                    <a:lnTo>
                      <a:pt x="6467" y="2251"/>
                    </a:lnTo>
                    <a:lnTo>
                      <a:pt x="6459" y="2242"/>
                    </a:lnTo>
                    <a:lnTo>
                      <a:pt x="6450" y="2233"/>
                    </a:lnTo>
                    <a:lnTo>
                      <a:pt x="6423" y="2242"/>
                    </a:lnTo>
                    <a:lnTo>
                      <a:pt x="6423" y="2242"/>
                    </a:lnTo>
                    <a:lnTo>
                      <a:pt x="6423" y="2224"/>
                    </a:lnTo>
                    <a:lnTo>
                      <a:pt x="6432" y="2215"/>
                    </a:lnTo>
                    <a:lnTo>
                      <a:pt x="6432" y="2215"/>
                    </a:lnTo>
                    <a:lnTo>
                      <a:pt x="6441" y="2207"/>
                    </a:lnTo>
                    <a:lnTo>
                      <a:pt x="6441" y="2189"/>
                    </a:lnTo>
                    <a:lnTo>
                      <a:pt x="6441" y="2189"/>
                    </a:lnTo>
                    <a:lnTo>
                      <a:pt x="6432" y="2180"/>
                    </a:lnTo>
                    <a:lnTo>
                      <a:pt x="6414" y="2171"/>
                    </a:lnTo>
                    <a:lnTo>
                      <a:pt x="6388" y="2171"/>
                    </a:lnTo>
                    <a:lnTo>
                      <a:pt x="6388" y="2171"/>
                    </a:lnTo>
                    <a:lnTo>
                      <a:pt x="6370" y="2171"/>
                    </a:lnTo>
                    <a:lnTo>
                      <a:pt x="6370" y="2189"/>
                    </a:lnTo>
                    <a:lnTo>
                      <a:pt x="6370" y="2189"/>
                    </a:lnTo>
                    <a:lnTo>
                      <a:pt x="6353" y="2180"/>
                    </a:lnTo>
                    <a:lnTo>
                      <a:pt x="6353" y="2180"/>
                    </a:lnTo>
                    <a:lnTo>
                      <a:pt x="6344" y="2171"/>
                    </a:lnTo>
                    <a:lnTo>
                      <a:pt x="6344" y="2171"/>
                    </a:lnTo>
                    <a:lnTo>
                      <a:pt x="6335" y="2162"/>
                    </a:lnTo>
                    <a:lnTo>
                      <a:pt x="6326" y="2154"/>
                    </a:lnTo>
                    <a:lnTo>
                      <a:pt x="6326" y="2154"/>
                    </a:lnTo>
                    <a:lnTo>
                      <a:pt x="6317" y="2154"/>
                    </a:lnTo>
                    <a:lnTo>
                      <a:pt x="6317" y="2154"/>
                    </a:lnTo>
                    <a:lnTo>
                      <a:pt x="6317" y="2136"/>
                    </a:lnTo>
                    <a:lnTo>
                      <a:pt x="6317" y="2136"/>
                    </a:lnTo>
                    <a:lnTo>
                      <a:pt x="6300" y="2127"/>
                    </a:lnTo>
                    <a:lnTo>
                      <a:pt x="6282" y="2127"/>
                    </a:lnTo>
                    <a:lnTo>
                      <a:pt x="6282" y="2127"/>
                    </a:lnTo>
                    <a:lnTo>
                      <a:pt x="6273" y="2127"/>
                    </a:lnTo>
                    <a:lnTo>
                      <a:pt x="6273" y="2127"/>
                    </a:lnTo>
                    <a:lnTo>
                      <a:pt x="6273" y="2118"/>
                    </a:lnTo>
                    <a:lnTo>
                      <a:pt x="6273" y="2118"/>
                    </a:lnTo>
                    <a:lnTo>
                      <a:pt x="6291" y="2101"/>
                    </a:lnTo>
                    <a:lnTo>
                      <a:pt x="6300" y="2083"/>
                    </a:lnTo>
                    <a:lnTo>
                      <a:pt x="6300" y="2083"/>
                    </a:lnTo>
                    <a:lnTo>
                      <a:pt x="6317" y="2056"/>
                    </a:lnTo>
                    <a:lnTo>
                      <a:pt x="6317" y="2056"/>
                    </a:lnTo>
                    <a:lnTo>
                      <a:pt x="6326" y="2048"/>
                    </a:lnTo>
                    <a:lnTo>
                      <a:pt x="6335" y="2039"/>
                    </a:lnTo>
                    <a:lnTo>
                      <a:pt x="6335" y="2039"/>
                    </a:lnTo>
                    <a:lnTo>
                      <a:pt x="6326" y="2021"/>
                    </a:lnTo>
                    <a:lnTo>
                      <a:pt x="6326" y="2021"/>
                    </a:lnTo>
                    <a:lnTo>
                      <a:pt x="6309" y="2021"/>
                    </a:lnTo>
                    <a:lnTo>
                      <a:pt x="6291" y="2021"/>
                    </a:lnTo>
                    <a:lnTo>
                      <a:pt x="6291" y="2021"/>
                    </a:lnTo>
                    <a:lnTo>
                      <a:pt x="6291" y="2012"/>
                    </a:lnTo>
                    <a:lnTo>
                      <a:pt x="6291" y="2012"/>
                    </a:lnTo>
                    <a:lnTo>
                      <a:pt x="6309" y="2004"/>
                    </a:lnTo>
                    <a:lnTo>
                      <a:pt x="6309" y="2004"/>
                    </a:lnTo>
                    <a:lnTo>
                      <a:pt x="6317" y="1995"/>
                    </a:lnTo>
                    <a:lnTo>
                      <a:pt x="6326" y="1986"/>
                    </a:lnTo>
                    <a:lnTo>
                      <a:pt x="6326" y="1968"/>
                    </a:lnTo>
                    <a:lnTo>
                      <a:pt x="6326" y="1968"/>
                    </a:lnTo>
                    <a:lnTo>
                      <a:pt x="6317" y="1959"/>
                    </a:lnTo>
                    <a:lnTo>
                      <a:pt x="6309" y="1951"/>
                    </a:lnTo>
                    <a:lnTo>
                      <a:pt x="6309" y="1951"/>
                    </a:lnTo>
                    <a:lnTo>
                      <a:pt x="6326" y="1924"/>
                    </a:lnTo>
                    <a:lnTo>
                      <a:pt x="6326" y="1924"/>
                    </a:lnTo>
                    <a:lnTo>
                      <a:pt x="6326" y="1906"/>
                    </a:lnTo>
                    <a:lnTo>
                      <a:pt x="6326" y="1898"/>
                    </a:lnTo>
                    <a:lnTo>
                      <a:pt x="6309" y="1880"/>
                    </a:lnTo>
                    <a:lnTo>
                      <a:pt x="6309" y="1880"/>
                    </a:lnTo>
                    <a:lnTo>
                      <a:pt x="6291" y="1862"/>
                    </a:lnTo>
                    <a:lnTo>
                      <a:pt x="6291" y="1862"/>
                    </a:lnTo>
                    <a:lnTo>
                      <a:pt x="6273" y="1853"/>
                    </a:lnTo>
                    <a:lnTo>
                      <a:pt x="6264" y="1845"/>
                    </a:lnTo>
                    <a:lnTo>
                      <a:pt x="6238" y="1853"/>
                    </a:lnTo>
                    <a:lnTo>
                      <a:pt x="6238" y="1853"/>
                    </a:lnTo>
                    <a:lnTo>
                      <a:pt x="6238" y="1836"/>
                    </a:lnTo>
                    <a:lnTo>
                      <a:pt x="6220" y="1818"/>
                    </a:lnTo>
                    <a:lnTo>
                      <a:pt x="6220" y="1818"/>
                    </a:lnTo>
                    <a:lnTo>
                      <a:pt x="6220" y="1818"/>
                    </a:lnTo>
                    <a:lnTo>
                      <a:pt x="6220" y="1818"/>
                    </a:lnTo>
                    <a:lnTo>
                      <a:pt x="6220" y="1818"/>
                    </a:lnTo>
                    <a:lnTo>
                      <a:pt x="6220" y="1818"/>
                    </a:lnTo>
                    <a:lnTo>
                      <a:pt x="6229" y="1818"/>
                    </a:lnTo>
                    <a:lnTo>
                      <a:pt x="6229" y="1818"/>
                    </a:lnTo>
                    <a:lnTo>
                      <a:pt x="6229" y="1800"/>
                    </a:lnTo>
                    <a:lnTo>
                      <a:pt x="6220" y="1783"/>
                    </a:lnTo>
                    <a:lnTo>
                      <a:pt x="6220" y="1783"/>
                    </a:lnTo>
                    <a:lnTo>
                      <a:pt x="6194" y="1765"/>
                    </a:lnTo>
                    <a:lnTo>
                      <a:pt x="6159" y="1765"/>
                    </a:lnTo>
                    <a:lnTo>
                      <a:pt x="6159" y="1765"/>
                    </a:lnTo>
                    <a:lnTo>
                      <a:pt x="6159" y="1765"/>
                    </a:lnTo>
                    <a:lnTo>
                      <a:pt x="6159" y="1765"/>
                    </a:lnTo>
                    <a:lnTo>
                      <a:pt x="6141" y="1756"/>
                    </a:lnTo>
                    <a:lnTo>
                      <a:pt x="6141" y="1756"/>
                    </a:lnTo>
                    <a:lnTo>
                      <a:pt x="6123" y="1739"/>
                    </a:lnTo>
                    <a:lnTo>
                      <a:pt x="6114" y="1739"/>
                    </a:lnTo>
                    <a:lnTo>
                      <a:pt x="6097" y="1739"/>
                    </a:lnTo>
                    <a:lnTo>
                      <a:pt x="6097" y="1739"/>
                    </a:lnTo>
                    <a:lnTo>
                      <a:pt x="6088" y="1730"/>
                    </a:lnTo>
                    <a:lnTo>
                      <a:pt x="6061" y="1739"/>
                    </a:lnTo>
                    <a:lnTo>
                      <a:pt x="6061" y="1739"/>
                    </a:lnTo>
                    <a:lnTo>
                      <a:pt x="6061" y="1739"/>
                    </a:lnTo>
                    <a:lnTo>
                      <a:pt x="6061" y="1739"/>
                    </a:lnTo>
                    <a:lnTo>
                      <a:pt x="6044" y="1721"/>
                    </a:lnTo>
                    <a:lnTo>
                      <a:pt x="6044" y="1721"/>
                    </a:lnTo>
                    <a:lnTo>
                      <a:pt x="6017" y="1686"/>
                    </a:lnTo>
                    <a:lnTo>
                      <a:pt x="5982" y="1659"/>
                    </a:lnTo>
                    <a:lnTo>
                      <a:pt x="5982" y="1659"/>
                    </a:lnTo>
                    <a:lnTo>
                      <a:pt x="5991" y="1642"/>
                    </a:lnTo>
                    <a:lnTo>
                      <a:pt x="6000" y="1624"/>
                    </a:lnTo>
                    <a:lnTo>
                      <a:pt x="6000" y="1624"/>
                    </a:lnTo>
                    <a:lnTo>
                      <a:pt x="6009" y="1615"/>
                    </a:lnTo>
                    <a:lnTo>
                      <a:pt x="6009" y="1597"/>
                    </a:lnTo>
                    <a:lnTo>
                      <a:pt x="6009" y="1597"/>
                    </a:lnTo>
                    <a:lnTo>
                      <a:pt x="5991" y="1589"/>
                    </a:lnTo>
                    <a:lnTo>
                      <a:pt x="5973" y="1580"/>
                    </a:lnTo>
                    <a:lnTo>
                      <a:pt x="5973" y="1580"/>
                    </a:lnTo>
                    <a:lnTo>
                      <a:pt x="5973" y="1571"/>
                    </a:lnTo>
                    <a:lnTo>
                      <a:pt x="5973" y="1571"/>
                    </a:lnTo>
                    <a:lnTo>
                      <a:pt x="5973" y="1553"/>
                    </a:lnTo>
                    <a:lnTo>
                      <a:pt x="5964" y="1544"/>
                    </a:lnTo>
                    <a:lnTo>
                      <a:pt x="5947" y="1527"/>
                    </a:lnTo>
                    <a:lnTo>
                      <a:pt x="5947" y="1527"/>
                    </a:lnTo>
                    <a:lnTo>
                      <a:pt x="5938" y="1518"/>
                    </a:lnTo>
                    <a:lnTo>
                      <a:pt x="5938" y="1518"/>
                    </a:lnTo>
                    <a:lnTo>
                      <a:pt x="5929" y="1509"/>
                    </a:lnTo>
                    <a:lnTo>
                      <a:pt x="5920" y="1500"/>
                    </a:lnTo>
                    <a:lnTo>
                      <a:pt x="5920" y="1500"/>
                    </a:lnTo>
                    <a:lnTo>
                      <a:pt x="5920" y="1492"/>
                    </a:lnTo>
                    <a:lnTo>
                      <a:pt x="5920" y="1492"/>
                    </a:lnTo>
                    <a:lnTo>
                      <a:pt x="5920" y="1492"/>
                    </a:lnTo>
                    <a:lnTo>
                      <a:pt x="5920" y="1492"/>
                    </a:lnTo>
                    <a:lnTo>
                      <a:pt x="5911" y="1474"/>
                    </a:lnTo>
                    <a:lnTo>
                      <a:pt x="5903" y="1465"/>
                    </a:lnTo>
                    <a:lnTo>
                      <a:pt x="5903" y="1465"/>
                    </a:lnTo>
                    <a:lnTo>
                      <a:pt x="5894" y="1456"/>
                    </a:lnTo>
                    <a:lnTo>
                      <a:pt x="5894" y="1456"/>
                    </a:lnTo>
                    <a:lnTo>
                      <a:pt x="5894" y="1439"/>
                    </a:lnTo>
                    <a:lnTo>
                      <a:pt x="5876" y="1412"/>
                    </a:lnTo>
                    <a:lnTo>
                      <a:pt x="5876" y="1412"/>
                    </a:lnTo>
                    <a:lnTo>
                      <a:pt x="5859" y="1394"/>
                    </a:lnTo>
                    <a:lnTo>
                      <a:pt x="5859" y="1394"/>
                    </a:lnTo>
                    <a:lnTo>
                      <a:pt x="5859" y="1386"/>
                    </a:lnTo>
                    <a:lnTo>
                      <a:pt x="5859" y="1386"/>
                    </a:lnTo>
                    <a:lnTo>
                      <a:pt x="5841" y="1359"/>
                    </a:lnTo>
                    <a:lnTo>
                      <a:pt x="5841" y="1359"/>
                    </a:lnTo>
                    <a:lnTo>
                      <a:pt x="5832" y="1341"/>
                    </a:lnTo>
                    <a:lnTo>
                      <a:pt x="5832" y="1341"/>
                    </a:lnTo>
                    <a:lnTo>
                      <a:pt x="5832" y="1333"/>
                    </a:lnTo>
                    <a:lnTo>
                      <a:pt x="5832" y="1333"/>
                    </a:lnTo>
                    <a:lnTo>
                      <a:pt x="5814" y="1315"/>
                    </a:lnTo>
                    <a:lnTo>
                      <a:pt x="5797" y="1315"/>
                    </a:lnTo>
                    <a:lnTo>
                      <a:pt x="5797" y="1315"/>
                    </a:lnTo>
                    <a:lnTo>
                      <a:pt x="5788" y="1324"/>
                    </a:lnTo>
                    <a:lnTo>
                      <a:pt x="5779" y="1333"/>
                    </a:lnTo>
                    <a:lnTo>
                      <a:pt x="5770" y="1359"/>
                    </a:lnTo>
                    <a:lnTo>
                      <a:pt x="5770" y="1359"/>
                    </a:lnTo>
                    <a:lnTo>
                      <a:pt x="5753" y="1377"/>
                    </a:lnTo>
                    <a:lnTo>
                      <a:pt x="5753" y="1377"/>
                    </a:lnTo>
                    <a:lnTo>
                      <a:pt x="5753" y="1386"/>
                    </a:lnTo>
                    <a:lnTo>
                      <a:pt x="5744" y="1394"/>
                    </a:lnTo>
                    <a:lnTo>
                      <a:pt x="5744" y="1394"/>
                    </a:lnTo>
                    <a:lnTo>
                      <a:pt x="5753" y="1412"/>
                    </a:lnTo>
                    <a:lnTo>
                      <a:pt x="5753" y="1412"/>
                    </a:lnTo>
                    <a:lnTo>
                      <a:pt x="5735" y="1421"/>
                    </a:lnTo>
                    <a:lnTo>
                      <a:pt x="5735" y="1421"/>
                    </a:lnTo>
                    <a:lnTo>
                      <a:pt x="5735" y="1439"/>
                    </a:lnTo>
                    <a:lnTo>
                      <a:pt x="5735" y="1447"/>
                    </a:lnTo>
                    <a:lnTo>
                      <a:pt x="5735" y="1447"/>
                    </a:lnTo>
                    <a:lnTo>
                      <a:pt x="5717" y="1456"/>
                    </a:lnTo>
                    <a:lnTo>
                      <a:pt x="5717" y="1456"/>
                    </a:lnTo>
                    <a:lnTo>
                      <a:pt x="5700" y="1456"/>
                    </a:lnTo>
                    <a:lnTo>
                      <a:pt x="5700" y="1456"/>
                    </a:lnTo>
                    <a:lnTo>
                      <a:pt x="5682" y="1465"/>
                    </a:lnTo>
                    <a:lnTo>
                      <a:pt x="5673" y="1483"/>
                    </a:lnTo>
                    <a:lnTo>
                      <a:pt x="5673" y="1483"/>
                    </a:lnTo>
                    <a:lnTo>
                      <a:pt x="5656" y="1492"/>
                    </a:lnTo>
                    <a:lnTo>
                      <a:pt x="5638" y="1500"/>
                    </a:lnTo>
                    <a:lnTo>
                      <a:pt x="5638" y="1500"/>
                    </a:lnTo>
                    <a:lnTo>
                      <a:pt x="5638" y="1500"/>
                    </a:lnTo>
                    <a:lnTo>
                      <a:pt x="5638" y="1500"/>
                    </a:lnTo>
                    <a:lnTo>
                      <a:pt x="5638" y="1492"/>
                    </a:lnTo>
                    <a:lnTo>
                      <a:pt x="5638" y="1492"/>
                    </a:lnTo>
                    <a:lnTo>
                      <a:pt x="5629" y="1483"/>
                    </a:lnTo>
                    <a:lnTo>
                      <a:pt x="5620" y="1474"/>
                    </a:lnTo>
                    <a:lnTo>
                      <a:pt x="5620" y="1474"/>
                    </a:lnTo>
                    <a:lnTo>
                      <a:pt x="5603" y="1474"/>
                    </a:lnTo>
                    <a:lnTo>
                      <a:pt x="5603" y="1474"/>
                    </a:lnTo>
                    <a:lnTo>
                      <a:pt x="5594" y="1456"/>
                    </a:lnTo>
                    <a:lnTo>
                      <a:pt x="5567" y="1447"/>
                    </a:lnTo>
                    <a:lnTo>
                      <a:pt x="5567" y="1447"/>
                    </a:lnTo>
                    <a:lnTo>
                      <a:pt x="5559" y="1447"/>
                    </a:lnTo>
                    <a:lnTo>
                      <a:pt x="5559" y="1447"/>
                    </a:lnTo>
                    <a:lnTo>
                      <a:pt x="5559" y="1439"/>
                    </a:lnTo>
                    <a:lnTo>
                      <a:pt x="5559" y="1430"/>
                    </a:lnTo>
                    <a:lnTo>
                      <a:pt x="5541" y="1412"/>
                    </a:lnTo>
                    <a:lnTo>
                      <a:pt x="5541" y="1412"/>
                    </a:lnTo>
                    <a:lnTo>
                      <a:pt x="5541" y="1394"/>
                    </a:lnTo>
                    <a:lnTo>
                      <a:pt x="5541" y="1377"/>
                    </a:lnTo>
                    <a:lnTo>
                      <a:pt x="5541" y="1377"/>
                    </a:lnTo>
                    <a:lnTo>
                      <a:pt x="5532" y="1341"/>
                    </a:lnTo>
                    <a:lnTo>
                      <a:pt x="5532" y="1341"/>
                    </a:lnTo>
                    <a:lnTo>
                      <a:pt x="5532" y="1333"/>
                    </a:lnTo>
                    <a:lnTo>
                      <a:pt x="5541" y="1324"/>
                    </a:lnTo>
                    <a:lnTo>
                      <a:pt x="5541" y="1324"/>
                    </a:lnTo>
                    <a:lnTo>
                      <a:pt x="5541" y="1315"/>
                    </a:lnTo>
                    <a:lnTo>
                      <a:pt x="5550" y="1306"/>
                    </a:lnTo>
                    <a:lnTo>
                      <a:pt x="5550" y="1306"/>
                    </a:lnTo>
                    <a:lnTo>
                      <a:pt x="5541" y="1288"/>
                    </a:lnTo>
                    <a:lnTo>
                      <a:pt x="5532" y="1280"/>
                    </a:lnTo>
                    <a:lnTo>
                      <a:pt x="5532" y="1280"/>
                    </a:lnTo>
                    <a:lnTo>
                      <a:pt x="5514" y="1280"/>
                    </a:lnTo>
                    <a:lnTo>
                      <a:pt x="5497" y="1280"/>
                    </a:lnTo>
                    <a:lnTo>
                      <a:pt x="5497" y="1280"/>
                    </a:lnTo>
                    <a:lnTo>
                      <a:pt x="5488" y="1280"/>
                    </a:lnTo>
                    <a:lnTo>
                      <a:pt x="5470" y="1271"/>
                    </a:lnTo>
                    <a:lnTo>
                      <a:pt x="5470" y="1271"/>
                    </a:lnTo>
                    <a:lnTo>
                      <a:pt x="5435" y="1271"/>
                    </a:lnTo>
                    <a:lnTo>
                      <a:pt x="5426" y="1271"/>
                    </a:lnTo>
                    <a:lnTo>
                      <a:pt x="5426" y="1271"/>
                    </a:lnTo>
                    <a:lnTo>
                      <a:pt x="5426" y="1262"/>
                    </a:lnTo>
                    <a:lnTo>
                      <a:pt x="5426" y="1262"/>
                    </a:lnTo>
                    <a:lnTo>
                      <a:pt x="5409" y="1244"/>
                    </a:lnTo>
                    <a:lnTo>
                      <a:pt x="5400" y="1236"/>
                    </a:lnTo>
                    <a:lnTo>
                      <a:pt x="5400" y="1236"/>
                    </a:lnTo>
                    <a:lnTo>
                      <a:pt x="5391" y="1236"/>
                    </a:lnTo>
                    <a:lnTo>
                      <a:pt x="5391" y="1236"/>
                    </a:lnTo>
                    <a:lnTo>
                      <a:pt x="5382" y="1218"/>
                    </a:lnTo>
                    <a:lnTo>
                      <a:pt x="5364" y="1209"/>
                    </a:lnTo>
                    <a:lnTo>
                      <a:pt x="5364" y="1209"/>
                    </a:lnTo>
                    <a:lnTo>
                      <a:pt x="5356" y="1183"/>
                    </a:lnTo>
                    <a:lnTo>
                      <a:pt x="5329" y="1174"/>
                    </a:lnTo>
                    <a:lnTo>
                      <a:pt x="5329" y="1174"/>
                    </a:lnTo>
                    <a:lnTo>
                      <a:pt x="5320" y="1174"/>
                    </a:lnTo>
                    <a:lnTo>
                      <a:pt x="5320" y="1174"/>
                    </a:lnTo>
                    <a:lnTo>
                      <a:pt x="5294" y="1156"/>
                    </a:lnTo>
                    <a:lnTo>
                      <a:pt x="5294" y="1156"/>
                    </a:lnTo>
                    <a:lnTo>
                      <a:pt x="5285" y="1156"/>
                    </a:lnTo>
                    <a:lnTo>
                      <a:pt x="5285" y="1156"/>
                    </a:lnTo>
                    <a:lnTo>
                      <a:pt x="5259" y="1165"/>
                    </a:lnTo>
                    <a:lnTo>
                      <a:pt x="5232" y="1174"/>
                    </a:lnTo>
                    <a:lnTo>
                      <a:pt x="5232" y="1174"/>
                    </a:lnTo>
                    <a:lnTo>
                      <a:pt x="5232" y="1174"/>
                    </a:lnTo>
                    <a:lnTo>
                      <a:pt x="5223" y="1174"/>
                    </a:lnTo>
                    <a:lnTo>
                      <a:pt x="5223" y="1174"/>
                    </a:lnTo>
                    <a:lnTo>
                      <a:pt x="5197" y="1165"/>
                    </a:lnTo>
                    <a:lnTo>
                      <a:pt x="5188" y="1165"/>
                    </a:lnTo>
                    <a:lnTo>
                      <a:pt x="5179" y="1174"/>
                    </a:lnTo>
                    <a:lnTo>
                      <a:pt x="5179" y="1174"/>
                    </a:lnTo>
                    <a:lnTo>
                      <a:pt x="5170" y="1165"/>
                    </a:lnTo>
                    <a:lnTo>
                      <a:pt x="5170" y="1165"/>
                    </a:lnTo>
                    <a:lnTo>
                      <a:pt x="5144" y="1156"/>
                    </a:lnTo>
                    <a:lnTo>
                      <a:pt x="5144" y="1156"/>
                    </a:lnTo>
                    <a:lnTo>
                      <a:pt x="5100" y="1147"/>
                    </a:lnTo>
                    <a:lnTo>
                      <a:pt x="5073" y="1147"/>
                    </a:lnTo>
                    <a:lnTo>
                      <a:pt x="5056" y="1156"/>
                    </a:lnTo>
                    <a:lnTo>
                      <a:pt x="5056" y="1156"/>
                    </a:lnTo>
                    <a:lnTo>
                      <a:pt x="5047" y="1165"/>
                    </a:lnTo>
                    <a:lnTo>
                      <a:pt x="5047" y="1165"/>
                    </a:lnTo>
                    <a:lnTo>
                      <a:pt x="5047" y="1165"/>
                    </a:lnTo>
                    <a:lnTo>
                      <a:pt x="5047" y="1165"/>
                    </a:lnTo>
                    <a:lnTo>
                      <a:pt x="5029" y="1183"/>
                    </a:lnTo>
                    <a:lnTo>
                      <a:pt x="5020" y="1191"/>
                    </a:lnTo>
                    <a:lnTo>
                      <a:pt x="5020" y="1209"/>
                    </a:lnTo>
                    <a:lnTo>
                      <a:pt x="5020" y="1209"/>
                    </a:lnTo>
                    <a:lnTo>
                      <a:pt x="5029" y="1227"/>
                    </a:lnTo>
                    <a:lnTo>
                      <a:pt x="5038" y="1236"/>
                    </a:lnTo>
                    <a:lnTo>
                      <a:pt x="5056" y="1253"/>
                    </a:lnTo>
                    <a:lnTo>
                      <a:pt x="5056" y="1253"/>
                    </a:lnTo>
                    <a:lnTo>
                      <a:pt x="5056" y="1253"/>
                    </a:lnTo>
                    <a:lnTo>
                      <a:pt x="5056" y="1253"/>
                    </a:lnTo>
                    <a:lnTo>
                      <a:pt x="5047" y="1271"/>
                    </a:lnTo>
                    <a:lnTo>
                      <a:pt x="5047" y="1271"/>
                    </a:lnTo>
                    <a:lnTo>
                      <a:pt x="5038" y="1280"/>
                    </a:lnTo>
                    <a:lnTo>
                      <a:pt x="5038" y="1280"/>
                    </a:lnTo>
                    <a:lnTo>
                      <a:pt x="5029" y="1288"/>
                    </a:lnTo>
                    <a:lnTo>
                      <a:pt x="5029" y="1297"/>
                    </a:lnTo>
                    <a:lnTo>
                      <a:pt x="5029" y="1297"/>
                    </a:lnTo>
                    <a:lnTo>
                      <a:pt x="5029" y="1315"/>
                    </a:lnTo>
                    <a:lnTo>
                      <a:pt x="5038" y="1324"/>
                    </a:lnTo>
                    <a:lnTo>
                      <a:pt x="5038" y="1324"/>
                    </a:lnTo>
                    <a:lnTo>
                      <a:pt x="5047" y="1333"/>
                    </a:lnTo>
                    <a:lnTo>
                      <a:pt x="5047" y="1333"/>
                    </a:lnTo>
                    <a:lnTo>
                      <a:pt x="5056" y="1359"/>
                    </a:lnTo>
                    <a:lnTo>
                      <a:pt x="5056" y="1359"/>
                    </a:lnTo>
                    <a:lnTo>
                      <a:pt x="5064" y="1377"/>
                    </a:lnTo>
                    <a:lnTo>
                      <a:pt x="5064" y="1377"/>
                    </a:lnTo>
                    <a:lnTo>
                      <a:pt x="5064" y="1386"/>
                    </a:lnTo>
                    <a:lnTo>
                      <a:pt x="5064" y="1386"/>
                    </a:lnTo>
                    <a:lnTo>
                      <a:pt x="5064" y="1386"/>
                    </a:lnTo>
                    <a:lnTo>
                      <a:pt x="5064" y="1386"/>
                    </a:lnTo>
                    <a:lnTo>
                      <a:pt x="5056" y="1386"/>
                    </a:lnTo>
                    <a:lnTo>
                      <a:pt x="5056" y="1386"/>
                    </a:lnTo>
                    <a:lnTo>
                      <a:pt x="5038" y="1403"/>
                    </a:lnTo>
                    <a:lnTo>
                      <a:pt x="5038" y="1421"/>
                    </a:lnTo>
                    <a:lnTo>
                      <a:pt x="5038" y="1421"/>
                    </a:lnTo>
                    <a:lnTo>
                      <a:pt x="5038" y="1421"/>
                    </a:lnTo>
                    <a:lnTo>
                      <a:pt x="5029" y="1430"/>
                    </a:lnTo>
                    <a:lnTo>
                      <a:pt x="5029" y="1430"/>
                    </a:lnTo>
                    <a:lnTo>
                      <a:pt x="5012" y="1474"/>
                    </a:lnTo>
                    <a:lnTo>
                      <a:pt x="5003" y="1492"/>
                    </a:lnTo>
                    <a:lnTo>
                      <a:pt x="5012" y="1509"/>
                    </a:lnTo>
                    <a:lnTo>
                      <a:pt x="5012" y="1509"/>
                    </a:lnTo>
                    <a:lnTo>
                      <a:pt x="5038" y="1527"/>
                    </a:lnTo>
                    <a:lnTo>
                      <a:pt x="5038" y="1527"/>
                    </a:lnTo>
                    <a:lnTo>
                      <a:pt x="5073" y="1544"/>
                    </a:lnTo>
                    <a:lnTo>
                      <a:pt x="5091" y="1571"/>
                    </a:lnTo>
                    <a:lnTo>
                      <a:pt x="5091" y="1571"/>
                    </a:lnTo>
                    <a:lnTo>
                      <a:pt x="5109" y="1615"/>
                    </a:lnTo>
                    <a:lnTo>
                      <a:pt x="5109" y="1677"/>
                    </a:lnTo>
                    <a:lnTo>
                      <a:pt x="5109" y="1677"/>
                    </a:lnTo>
                    <a:lnTo>
                      <a:pt x="5100" y="1695"/>
                    </a:lnTo>
                    <a:lnTo>
                      <a:pt x="5073" y="1712"/>
                    </a:lnTo>
                    <a:lnTo>
                      <a:pt x="5073" y="1712"/>
                    </a:lnTo>
                    <a:lnTo>
                      <a:pt x="5029" y="1739"/>
                    </a:lnTo>
                    <a:lnTo>
                      <a:pt x="5029" y="1739"/>
                    </a:lnTo>
                    <a:lnTo>
                      <a:pt x="5012" y="1756"/>
                    </a:lnTo>
                    <a:lnTo>
                      <a:pt x="5003" y="1756"/>
                    </a:lnTo>
                    <a:lnTo>
                      <a:pt x="4967" y="1765"/>
                    </a:lnTo>
                    <a:lnTo>
                      <a:pt x="4967" y="1765"/>
                    </a:lnTo>
                    <a:lnTo>
                      <a:pt x="4967" y="1765"/>
                    </a:lnTo>
                    <a:lnTo>
                      <a:pt x="4950" y="1765"/>
                    </a:lnTo>
                    <a:lnTo>
                      <a:pt x="4941" y="1774"/>
                    </a:lnTo>
                    <a:lnTo>
                      <a:pt x="4941" y="1774"/>
                    </a:lnTo>
                    <a:lnTo>
                      <a:pt x="4941" y="1792"/>
                    </a:lnTo>
                    <a:lnTo>
                      <a:pt x="4950" y="1818"/>
                    </a:lnTo>
                    <a:lnTo>
                      <a:pt x="4967" y="1845"/>
                    </a:lnTo>
                    <a:lnTo>
                      <a:pt x="4967" y="1845"/>
                    </a:lnTo>
                    <a:lnTo>
                      <a:pt x="4976" y="1853"/>
                    </a:lnTo>
                    <a:lnTo>
                      <a:pt x="4976" y="1862"/>
                    </a:lnTo>
                    <a:lnTo>
                      <a:pt x="4976" y="1862"/>
                    </a:lnTo>
                    <a:lnTo>
                      <a:pt x="4976" y="1889"/>
                    </a:lnTo>
                    <a:lnTo>
                      <a:pt x="4976" y="1889"/>
                    </a:lnTo>
                    <a:lnTo>
                      <a:pt x="4985" y="1915"/>
                    </a:lnTo>
                    <a:lnTo>
                      <a:pt x="4985" y="1915"/>
                    </a:lnTo>
                    <a:lnTo>
                      <a:pt x="4985" y="1933"/>
                    </a:lnTo>
                    <a:lnTo>
                      <a:pt x="4994" y="1959"/>
                    </a:lnTo>
                    <a:lnTo>
                      <a:pt x="4994" y="1959"/>
                    </a:lnTo>
                    <a:lnTo>
                      <a:pt x="5003" y="1968"/>
                    </a:lnTo>
                    <a:lnTo>
                      <a:pt x="5003" y="1968"/>
                    </a:lnTo>
                    <a:lnTo>
                      <a:pt x="5003" y="1968"/>
                    </a:lnTo>
                    <a:lnTo>
                      <a:pt x="5003" y="1968"/>
                    </a:lnTo>
                    <a:lnTo>
                      <a:pt x="4985" y="1986"/>
                    </a:lnTo>
                    <a:lnTo>
                      <a:pt x="4985" y="1986"/>
                    </a:lnTo>
                    <a:lnTo>
                      <a:pt x="4985" y="1995"/>
                    </a:lnTo>
                    <a:lnTo>
                      <a:pt x="4976" y="2004"/>
                    </a:lnTo>
                    <a:lnTo>
                      <a:pt x="4976" y="2004"/>
                    </a:lnTo>
                    <a:lnTo>
                      <a:pt x="4959" y="2004"/>
                    </a:lnTo>
                    <a:lnTo>
                      <a:pt x="4959" y="2004"/>
                    </a:lnTo>
                    <a:lnTo>
                      <a:pt x="4950" y="2021"/>
                    </a:lnTo>
                    <a:lnTo>
                      <a:pt x="4941" y="2039"/>
                    </a:lnTo>
                    <a:lnTo>
                      <a:pt x="4941" y="2039"/>
                    </a:lnTo>
                    <a:lnTo>
                      <a:pt x="4941" y="2039"/>
                    </a:lnTo>
                    <a:lnTo>
                      <a:pt x="4941" y="2039"/>
                    </a:lnTo>
                    <a:lnTo>
                      <a:pt x="4914" y="2021"/>
                    </a:lnTo>
                    <a:lnTo>
                      <a:pt x="4914" y="2021"/>
                    </a:lnTo>
                    <a:lnTo>
                      <a:pt x="4914" y="2004"/>
                    </a:lnTo>
                    <a:lnTo>
                      <a:pt x="4897" y="1986"/>
                    </a:lnTo>
                    <a:lnTo>
                      <a:pt x="4897" y="1986"/>
                    </a:lnTo>
                    <a:lnTo>
                      <a:pt x="4897" y="1986"/>
                    </a:lnTo>
                    <a:lnTo>
                      <a:pt x="4897" y="1986"/>
                    </a:lnTo>
                    <a:lnTo>
                      <a:pt x="4879" y="1977"/>
                    </a:lnTo>
                    <a:lnTo>
                      <a:pt x="4879" y="1977"/>
                    </a:lnTo>
                    <a:lnTo>
                      <a:pt x="4862" y="1968"/>
                    </a:lnTo>
                    <a:lnTo>
                      <a:pt x="4862" y="1968"/>
                    </a:lnTo>
                    <a:lnTo>
                      <a:pt x="4853" y="1942"/>
                    </a:lnTo>
                    <a:lnTo>
                      <a:pt x="4835" y="1933"/>
                    </a:lnTo>
                    <a:lnTo>
                      <a:pt x="4835" y="1933"/>
                    </a:lnTo>
                    <a:lnTo>
                      <a:pt x="4826" y="1915"/>
                    </a:lnTo>
                    <a:lnTo>
                      <a:pt x="4826" y="1915"/>
                    </a:lnTo>
                    <a:lnTo>
                      <a:pt x="4826" y="1906"/>
                    </a:lnTo>
                    <a:lnTo>
                      <a:pt x="4826" y="1906"/>
                    </a:lnTo>
                    <a:lnTo>
                      <a:pt x="4826" y="1853"/>
                    </a:lnTo>
                    <a:lnTo>
                      <a:pt x="4817" y="1827"/>
                    </a:lnTo>
                    <a:lnTo>
                      <a:pt x="4817" y="1827"/>
                    </a:lnTo>
                    <a:lnTo>
                      <a:pt x="4817" y="1818"/>
                    </a:lnTo>
                    <a:lnTo>
                      <a:pt x="4826" y="1800"/>
                    </a:lnTo>
                    <a:lnTo>
                      <a:pt x="4826" y="1800"/>
                    </a:lnTo>
                    <a:lnTo>
                      <a:pt x="4835" y="1783"/>
                    </a:lnTo>
                    <a:lnTo>
                      <a:pt x="4826" y="1765"/>
                    </a:lnTo>
                    <a:lnTo>
                      <a:pt x="4826" y="1765"/>
                    </a:lnTo>
                    <a:lnTo>
                      <a:pt x="4809" y="1748"/>
                    </a:lnTo>
                    <a:lnTo>
                      <a:pt x="4773" y="1739"/>
                    </a:lnTo>
                    <a:lnTo>
                      <a:pt x="4773" y="1739"/>
                    </a:lnTo>
                    <a:lnTo>
                      <a:pt x="4747" y="1739"/>
                    </a:lnTo>
                    <a:lnTo>
                      <a:pt x="4747" y="1739"/>
                    </a:lnTo>
                    <a:lnTo>
                      <a:pt x="4694" y="1730"/>
                    </a:lnTo>
                    <a:lnTo>
                      <a:pt x="4694" y="1730"/>
                    </a:lnTo>
                    <a:lnTo>
                      <a:pt x="4659" y="1730"/>
                    </a:lnTo>
                    <a:lnTo>
                      <a:pt x="4650" y="1730"/>
                    </a:lnTo>
                    <a:lnTo>
                      <a:pt x="4650" y="1730"/>
                    </a:lnTo>
                    <a:lnTo>
                      <a:pt x="4614" y="1712"/>
                    </a:lnTo>
                    <a:lnTo>
                      <a:pt x="4562" y="1695"/>
                    </a:lnTo>
                    <a:lnTo>
                      <a:pt x="4562" y="1695"/>
                    </a:lnTo>
                    <a:lnTo>
                      <a:pt x="4526" y="1677"/>
                    </a:lnTo>
                    <a:lnTo>
                      <a:pt x="4517" y="1659"/>
                    </a:lnTo>
                    <a:lnTo>
                      <a:pt x="4517" y="1659"/>
                    </a:lnTo>
                    <a:lnTo>
                      <a:pt x="4500" y="1642"/>
                    </a:lnTo>
                    <a:lnTo>
                      <a:pt x="4482" y="1633"/>
                    </a:lnTo>
                    <a:lnTo>
                      <a:pt x="4482" y="1633"/>
                    </a:lnTo>
                    <a:lnTo>
                      <a:pt x="4464" y="1624"/>
                    </a:lnTo>
                    <a:lnTo>
                      <a:pt x="4464" y="1624"/>
                    </a:lnTo>
                    <a:lnTo>
                      <a:pt x="4447" y="1615"/>
                    </a:lnTo>
                    <a:lnTo>
                      <a:pt x="4420" y="1606"/>
                    </a:lnTo>
                    <a:lnTo>
                      <a:pt x="4385" y="1606"/>
                    </a:lnTo>
                    <a:lnTo>
                      <a:pt x="4385" y="1606"/>
                    </a:lnTo>
                    <a:lnTo>
                      <a:pt x="4359" y="1589"/>
                    </a:lnTo>
                    <a:lnTo>
                      <a:pt x="4359" y="1589"/>
                    </a:lnTo>
                    <a:lnTo>
                      <a:pt x="4341" y="1580"/>
                    </a:lnTo>
                    <a:lnTo>
                      <a:pt x="4314" y="1571"/>
                    </a:lnTo>
                    <a:lnTo>
                      <a:pt x="4314" y="1571"/>
                    </a:lnTo>
                    <a:lnTo>
                      <a:pt x="4288" y="1580"/>
                    </a:lnTo>
                    <a:lnTo>
                      <a:pt x="4262" y="1589"/>
                    </a:lnTo>
                    <a:lnTo>
                      <a:pt x="4262" y="1589"/>
                    </a:lnTo>
                    <a:lnTo>
                      <a:pt x="4253" y="1562"/>
                    </a:lnTo>
                    <a:lnTo>
                      <a:pt x="4235" y="1536"/>
                    </a:lnTo>
                    <a:lnTo>
                      <a:pt x="4235" y="1536"/>
                    </a:lnTo>
                    <a:lnTo>
                      <a:pt x="4226" y="1518"/>
                    </a:lnTo>
                    <a:lnTo>
                      <a:pt x="4226" y="1518"/>
                    </a:lnTo>
                    <a:lnTo>
                      <a:pt x="4217" y="1483"/>
                    </a:lnTo>
                    <a:lnTo>
                      <a:pt x="4200" y="1465"/>
                    </a:lnTo>
                    <a:lnTo>
                      <a:pt x="4182" y="1456"/>
                    </a:lnTo>
                    <a:lnTo>
                      <a:pt x="4173" y="1456"/>
                    </a:lnTo>
                    <a:lnTo>
                      <a:pt x="4173" y="1456"/>
                    </a:lnTo>
                    <a:lnTo>
                      <a:pt x="4147" y="1456"/>
                    </a:lnTo>
                    <a:lnTo>
                      <a:pt x="4129" y="1447"/>
                    </a:lnTo>
                    <a:lnTo>
                      <a:pt x="4129" y="1447"/>
                    </a:lnTo>
                    <a:lnTo>
                      <a:pt x="4120" y="1412"/>
                    </a:lnTo>
                    <a:lnTo>
                      <a:pt x="4129" y="1359"/>
                    </a:lnTo>
                    <a:lnTo>
                      <a:pt x="4129" y="1359"/>
                    </a:lnTo>
                    <a:lnTo>
                      <a:pt x="4147" y="1315"/>
                    </a:lnTo>
                    <a:lnTo>
                      <a:pt x="4147" y="1315"/>
                    </a:lnTo>
                    <a:lnTo>
                      <a:pt x="4165" y="1288"/>
                    </a:lnTo>
                    <a:lnTo>
                      <a:pt x="4165" y="1271"/>
                    </a:lnTo>
                    <a:lnTo>
                      <a:pt x="4165" y="1271"/>
                    </a:lnTo>
                    <a:lnTo>
                      <a:pt x="4173" y="1262"/>
                    </a:lnTo>
                    <a:lnTo>
                      <a:pt x="4191" y="1253"/>
                    </a:lnTo>
                    <a:lnTo>
                      <a:pt x="4191" y="1253"/>
                    </a:lnTo>
                    <a:lnTo>
                      <a:pt x="4209" y="1244"/>
                    </a:lnTo>
                    <a:lnTo>
                      <a:pt x="4217" y="1236"/>
                    </a:lnTo>
                    <a:lnTo>
                      <a:pt x="4217" y="1218"/>
                    </a:lnTo>
                    <a:lnTo>
                      <a:pt x="4217" y="1218"/>
                    </a:lnTo>
                    <a:lnTo>
                      <a:pt x="4217" y="1209"/>
                    </a:lnTo>
                    <a:lnTo>
                      <a:pt x="4217" y="1209"/>
                    </a:lnTo>
                    <a:lnTo>
                      <a:pt x="4235" y="1209"/>
                    </a:lnTo>
                    <a:lnTo>
                      <a:pt x="4244" y="1200"/>
                    </a:lnTo>
                    <a:lnTo>
                      <a:pt x="4244" y="1183"/>
                    </a:lnTo>
                    <a:lnTo>
                      <a:pt x="4253" y="1183"/>
                    </a:lnTo>
                    <a:lnTo>
                      <a:pt x="4253" y="1183"/>
                    </a:lnTo>
                    <a:lnTo>
                      <a:pt x="4253" y="1183"/>
                    </a:lnTo>
                    <a:lnTo>
                      <a:pt x="4253" y="1183"/>
                    </a:lnTo>
                    <a:lnTo>
                      <a:pt x="4262" y="1174"/>
                    </a:lnTo>
                    <a:lnTo>
                      <a:pt x="4270" y="1165"/>
                    </a:lnTo>
                    <a:lnTo>
                      <a:pt x="4270" y="1165"/>
                    </a:lnTo>
                    <a:lnTo>
                      <a:pt x="4270" y="1156"/>
                    </a:lnTo>
                    <a:lnTo>
                      <a:pt x="4270" y="1156"/>
                    </a:lnTo>
                    <a:lnTo>
                      <a:pt x="4270" y="1156"/>
                    </a:lnTo>
                    <a:lnTo>
                      <a:pt x="4270" y="1156"/>
                    </a:lnTo>
                    <a:lnTo>
                      <a:pt x="4306" y="1156"/>
                    </a:lnTo>
                    <a:lnTo>
                      <a:pt x="4323" y="1147"/>
                    </a:lnTo>
                    <a:lnTo>
                      <a:pt x="4341" y="1138"/>
                    </a:lnTo>
                    <a:lnTo>
                      <a:pt x="4341" y="1138"/>
                    </a:lnTo>
                    <a:lnTo>
                      <a:pt x="4350" y="1121"/>
                    </a:lnTo>
                    <a:lnTo>
                      <a:pt x="4350" y="1103"/>
                    </a:lnTo>
                    <a:lnTo>
                      <a:pt x="4350" y="1103"/>
                    </a:lnTo>
                    <a:lnTo>
                      <a:pt x="4350" y="1085"/>
                    </a:lnTo>
                    <a:lnTo>
                      <a:pt x="4350" y="1085"/>
                    </a:lnTo>
                    <a:lnTo>
                      <a:pt x="4359" y="1085"/>
                    </a:lnTo>
                    <a:lnTo>
                      <a:pt x="4359" y="1085"/>
                    </a:lnTo>
                    <a:lnTo>
                      <a:pt x="4376" y="1077"/>
                    </a:lnTo>
                    <a:lnTo>
                      <a:pt x="4385" y="1077"/>
                    </a:lnTo>
                    <a:lnTo>
                      <a:pt x="4385" y="1077"/>
                    </a:lnTo>
                    <a:lnTo>
                      <a:pt x="4394" y="1059"/>
                    </a:lnTo>
                    <a:lnTo>
                      <a:pt x="4394" y="1041"/>
                    </a:lnTo>
                    <a:lnTo>
                      <a:pt x="4394" y="1041"/>
                    </a:lnTo>
                    <a:lnTo>
                      <a:pt x="4403" y="1041"/>
                    </a:lnTo>
                    <a:lnTo>
                      <a:pt x="4403" y="1041"/>
                    </a:lnTo>
                    <a:lnTo>
                      <a:pt x="4429" y="1050"/>
                    </a:lnTo>
                    <a:lnTo>
                      <a:pt x="4464" y="1050"/>
                    </a:lnTo>
                    <a:lnTo>
                      <a:pt x="4464" y="1050"/>
                    </a:lnTo>
                    <a:lnTo>
                      <a:pt x="4491" y="1032"/>
                    </a:lnTo>
                    <a:lnTo>
                      <a:pt x="4517" y="1006"/>
                    </a:lnTo>
                    <a:lnTo>
                      <a:pt x="4517" y="1006"/>
                    </a:lnTo>
                    <a:lnTo>
                      <a:pt x="4553" y="971"/>
                    </a:lnTo>
                    <a:lnTo>
                      <a:pt x="4553" y="971"/>
                    </a:lnTo>
                    <a:lnTo>
                      <a:pt x="4562" y="953"/>
                    </a:lnTo>
                    <a:lnTo>
                      <a:pt x="4562" y="935"/>
                    </a:lnTo>
                    <a:lnTo>
                      <a:pt x="4562" y="935"/>
                    </a:lnTo>
                    <a:lnTo>
                      <a:pt x="4553" y="918"/>
                    </a:lnTo>
                    <a:lnTo>
                      <a:pt x="4553" y="918"/>
                    </a:lnTo>
                    <a:lnTo>
                      <a:pt x="4588" y="891"/>
                    </a:lnTo>
                    <a:lnTo>
                      <a:pt x="4588" y="891"/>
                    </a:lnTo>
                    <a:lnTo>
                      <a:pt x="4597" y="891"/>
                    </a:lnTo>
                    <a:lnTo>
                      <a:pt x="4597" y="891"/>
                    </a:lnTo>
                    <a:lnTo>
                      <a:pt x="4588" y="900"/>
                    </a:lnTo>
                    <a:lnTo>
                      <a:pt x="4588" y="918"/>
                    </a:lnTo>
                    <a:lnTo>
                      <a:pt x="4588" y="918"/>
                    </a:lnTo>
                    <a:lnTo>
                      <a:pt x="4570" y="944"/>
                    </a:lnTo>
                    <a:lnTo>
                      <a:pt x="4570" y="944"/>
                    </a:lnTo>
                    <a:lnTo>
                      <a:pt x="4562" y="971"/>
                    </a:lnTo>
                    <a:lnTo>
                      <a:pt x="4570" y="997"/>
                    </a:lnTo>
                    <a:lnTo>
                      <a:pt x="4570" y="997"/>
                    </a:lnTo>
                    <a:lnTo>
                      <a:pt x="4562" y="1015"/>
                    </a:lnTo>
                    <a:lnTo>
                      <a:pt x="4544" y="1032"/>
                    </a:lnTo>
                    <a:lnTo>
                      <a:pt x="4544" y="1032"/>
                    </a:lnTo>
                    <a:lnTo>
                      <a:pt x="4526" y="1050"/>
                    </a:lnTo>
                    <a:lnTo>
                      <a:pt x="4517" y="1059"/>
                    </a:lnTo>
                    <a:lnTo>
                      <a:pt x="4517" y="1077"/>
                    </a:lnTo>
                    <a:lnTo>
                      <a:pt x="4517" y="1077"/>
                    </a:lnTo>
                    <a:lnTo>
                      <a:pt x="4517" y="1077"/>
                    </a:lnTo>
                    <a:lnTo>
                      <a:pt x="4517" y="1077"/>
                    </a:lnTo>
                    <a:lnTo>
                      <a:pt x="4535" y="1085"/>
                    </a:lnTo>
                    <a:lnTo>
                      <a:pt x="4544" y="1094"/>
                    </a:lnTo>
                    <a:lnTo>
                      <a:pt x="4570" y="1085"/>
                    </a:lnTo>
                    <a:lnTo>
                      <a:pt x="4570" y="1085"/>
                    </a:lnTo>
                    <a:lnTo>
                      <a:pt x="4606" y="1077"/>
                    </a:lnTo>
                    <a:lnTo>
                      <a:pt x="4606" y="1077"/>
                    </a:lnTo>
                    <a:lnTo>
                      <a:pt x="4606" y="1085"/>
                    </a:lnTo>
                    <a:lnTo>
                      <a:pt x="4606" y="1085"/>
                    </a:lnTo>
                    <a:lnTo>
                      <a:pt x="4606" y="1103"/>
                    </a:lnTo>
                    <a:lnTo>
                      <a:pt x="4606" y="1112"/>
                    </a:lnTo>
                    <a:lnTo>
                      <a:pt x="4606" y="1112"/>
                    </a:lnTo>
                    <a:lnTo>
                      <a:pt x="4632" y="1121"/>
                    </a:lnTo>
                    <a:lnTo>
                      <a:pt x="4632" y="1121"/>
                    </a:lnTo>
                    <a:lnTo>
                      <a:pt x="4641" y="1121"/>
                    </a:lnTo>
                    <a:lnTo>
                      <a:pt x="4641" y="1121"/>
                    </a:lnTo>
                    <a:lnTo>
                      <a:pt x="4667" y="1121"/>
                    </a:lnTo>
                    <a:lnTo>
                      <a:pt x="4694" y="1103"/>
                    </a:lnTo>
                    <a:lnTo>
                      <a:pt x="4720" y="1085"/>
                    </a:lnTo>
                    <a:lnTo>
                      <a:pt x="4738" y="1068"/>
                    </a:lnTo>
                    <a:lnTo>
                      <a:pt x="4738" y="1068"/>
                    </a:lnTo>
                    <a:lnTo>
                      <a:pt x="4747" y="1059"/>
                    </a:lnTo>
                    <a:lnTo>
                      <a:pt x="4756" y="1059"/>
                    </a:lnTo>
                    <a:lnTo>
                      <a:pt x="4773" y="1059"/>
                    </a:lnTo>
                    <a:lnTo>
                      <a:pt x="4791" y="1068"/>
                    </a:lnTo>
                    <a:lnTo>
                      <a:pt x="4791" y="1068"/>
                    </a:lnTo>
                    <a:lnTo>
                      <a:pt x="4817" y="1077"/>
                    </a:lnTo>
                    <a:lnTo>
                      <a:pt x="4853" y="1085"/>
                    </a:lnTo>
                    <a:lnTo>
                      <a:pt x="4879" y="1094"/>
                    </a:lnTo>
                    <a:lnTo>
                      <a:pt x="4906" y="1085"/>
                    </a:lnTo>
                    <a:lnTo>
                      <a:pt x="4906" y="1085"/>
                    </a:lnTo>
                    <a:lnTo>
                      <a:pt x="4923" y="1077"/>
                    </a:lnTo>
                    <a:lnTo>
                      <a:pt x="4923" y="1068"/>
                    </a:lnTo>
                    <a:lnTo>
                      <a:pt x="4923" y="1068"/>
                    </a:lnTo>
                    <a:lnTo>
                      <a:pt x="4923" y="1068"/>
                    </a:lnTo>
                    <a:lnTo>
                      <a:pt x="4923" y="1068"/>
                    </a:lnTo>
                    <a:lnTo>
                      <a:pt x="4923" y="1050"/>
                    </a:lnTo>
                    <a:lnTo>
                      <a:pt x="4914" y="1041"/>
                    </a:lnTo>
                    <a:lnTo>
                      <a:pt x="4879" y="1024"/>
                    </a:lnTo>
                    <a:lnTo>
                      <a:pt x="4879" y="1024"/>
                    </a:lnTo>
                    <a:lnTo>
                      <a:pt x="4862" y="1015"/>
                    </a:lnTo>
                    <a:lnTo>
                      <a:pt x="4844" y="997"/>
                    </a:lnTo>
                    <a:lnTo>
                      <a:pt x="4844" y="997"/>
                    </a:lnTo>
                    <a:lnTo>
                      <a:pt x="4844" y="980"/>
                    </a:lnTo>
                    <a:lnTo>
                      <a:pt x="4826" y="962"/>
                    </a:lnTo>
                    <a:lnTo>
                      <a:pt x="4756" y="935"/>
                    </a:lnTo>
                    <a:lnTo>
                      <a:pt x="4756" y="935"/>
                    </a:lnTo>
                    <a:lnTo>
                      <a:pt x="4729" y="927"/>
                    </a:lnTo>
                    <a:lnTo>
                      <a:pt x="4729" y="927"/>
                    </a:lnTo>
                    <a:lnTo>
                      <a:pt x="4703" y="909"/>
                    </a:lnTo>
                    <a:lnTo>
                      <a:pt x="4703" y="909"/>
                    </a:lnTo>
                    <a:lnTo>
                      <a:pt x="4676" y="900"/>
                    </a:lnTo>
                    <a:lnTo>
                      <a:pt x="4667" y="882"/>
                    </a:lnTo>
                    <a:lnTo>
                      <a:pt x="4667" y="882"/>
                    </a:lnTo>
                    <a:lnTo>
                      <a:pt x="4659" y="865"/>
                    </a:lnTo>
                    <a:lnTo>
                      <a:pt x="4659" y="865"/>
                    </a:lnTo>
                    <a:lnTo>
                      <a:pt x="4641" y="856"/>
                    </a:lnTo>
                    <a:lnTo>
                      <a:pt x="4614" y="865"/>
                    </a:lnTo>
                    <a:lnTo>
                      <a:pt x="4614" y="865"/>
                    </a:lnTo>
                    <a:lnTo>
                      <a:pt x="4623" y="847"/>
                    </a:lnTo>
                    <a:lnTo>
                      <a:pt x="4623" y="847"/>
                    </a:lnTo>
                    <a:lnTo>
                      <a:pt x="4614" y="838"/>
                    </a:lnTo>
                    <a:lnTo>
                      <a:pt x="4606" y="829"/>
                    </a:lnTo>
                    <a:lnTo>
                      <a:pt x="4606" y="829"/>
                    </a:lnTo>
                    <a:lnTo>
                      <a:pt x="4614" y="829"/>
                    </a:lnTo>
                    <a:lnTo>
                      <a:pt x="4623" y="838"/>
                    </a:lnTo>
                    <a:lnTo>
                      <a:pt x="4623" y="838"/>
                    </a:lnTo>
                    <a:lnTo>
                      <a:pt x="4632" y="847"/>
                    </a:lnTo>
                    <a:lnTo>
                      <a:pt x="4632" y="847"/>
                    </a:lnTo>
                    <a:lnTo>
                      <a:pt x="4641" y="856"/>
                    </a:lnTo>
                    <a:lnTo>
                      <a:pt x="4659" y="856"/>
                    </a:lnTo>
                    <a:lnTo>
                      <a:pt x="4685" y="847"/>
                    </a:lnTo>
                    <a:lnTo>
                      <a:pt x="4685" y="847"/>
                    </a:lnTo>
                    <a:lnTo>
                      <a:pt x="4703" y="847"/>
                    </a:lnTo>
                    <a:lnTo>
                      <a:pt x="4703" y="847"/>
                    </a:lnTo>
                    <a:lnTo>
                      <a:pt x="4712" y="847"/>
                    </a:lnTo>
                    <a:lnTo>
                      <a:pt x="4720" y="838"/>
                    </a:lnTo>
                    <a:lnTo>
                      <a:pt x="4720" y="838"/>
                    </a:lnTo>
                    <a:lnTo>
                      <a:pt x="4729" y="847"/>
                    </a:lnTo>
                    <a:lnTo>
                      <a:pt x="4729" y="847"/>
                    </a:lnTo>
                    <a:lnTo>
                      <a:pt x="4747" y="838"/>
                    </a:lnTo>
                    <a:lnTo>
                      <a:pt x="4756" y="838"/>
                    </a:lnTo>
                    <a:lnTo>
                      <a:pt x="4756" y="838"/>
                    </a:lnTo>
                    <a:lnTo>
                      <a:pt x="4773" y="829"/>
                    </a:lnTo>
                    <a:lnTo>
                      <a:pt x="4773" y="829"/>
                    </a:lnTo>
                    <a:lnTo>
                      <a:pt x="4809" y="812"/>
                    </a:lnTo>
                    <a:lnTo>
                      <a:pt x="4835" y="785"/>
                    </a:lnTo>
                    <a:lnTo>
                      <a:pt x="4835" y="785"/>
                    </a:lnTo>
                    <a:lnTo>
                      <a:pt x="4835" y="785"/>
                    </a:lnTo>
                    <a:lnTo>
                      <a:pt x="4835" y="785"/>
                    </a:lnTo>
                    <a:lnTo>
                      <a:pt x="4853" y="776"/>
                    </a:lnTo>
                    <a:lnTo>
                      <a:pt x="4870" y="759"/>
                    </a:lnTo>
                    <a:lnTo>
                      <a:pt x="4870" y="759"/>
                    </a:lnTo>
                    <a:lnTo>
                      <a:pt x="4870" y="741"/>
                    </a:lnTo>
                    <a:lnTo>
                      <a:pt x="4870" y="724"/>
                    </a:lnTo>
                    <a:lnTo>
                      <a:pt x="4862" y="706"/>
                    </a:lnTo>
                    <a:lnTo>
                      <a:pt x="4835" y="679"/>
                    </a:lnTo>
                    <a:lnTo>
                      <a:pt x="4835" y="679"/>
                    </a:lnTo>
                    <a:lnTo>
                      <a:pt x="4835" y="679"/>
                    </a:lnTo>
                    <a:lnTo>
                      <a:pt x="4835" y="679"/>
                    </a:lnTo>
                    <a:lnTo>
                      <a:pt x="4835" y="662"/>
                    </a:lnTo>
                    <a:lnTo>
                      <a:pt x="4826" y="653"/>
                    </a:lnTo>
                    <a:lnTo>
                      <a:pt x="4826" y="653"/>
                    </a:lnTo>
                    <a:lnTo>
                      <a:pt x="4862" y="644"/>
                    </a:lnTo>
                    <a:lnTo>
                      <a:pt x="4879" y="626"/>
                    </a:lnTo>
                    <a:lnTo>
                      <a:pt x="4879" y="626"/>
                    </a:lnTo>
                    <a:lnTo>
                      <a:pt x="4879" y="618"/>
                    </a:lnTo>
                    <a:lnTo>
                      <a:pt x="4879" y="609"/>
                    </a:lnTo>
                    <a:lnTo>
                      <a:pt x="4879" y="609"/>
                    </a:lnTo>
                    <a:lnTo>
                      <a:pt x="4879" y="591"/>
                    </a:lnTo>
                    <a:lnTo>
                      <a:pt x="4870" y="591"/>
                    </a:lnTo>
                    <a:lnTo>
                      <a:pt x="4870" y="591"/>
                    </a:lnTo>
                    <a:lnTo>
                      <a:pt x="4879" y="573"/>
                    </a:lnTo>
                    <a:lnTo>
                      <a:pt x="4879" y="565"/>
                    </a:lnTo>
                    <a:lnTo>
                      <a:pt x="4879" y="565"/>
                    </a:lnTo>
                    <a:lnTo>
                      <a:pt x="4870" y="556"/>
                    </a:lnTo>
                    <a:lnTo>
                      <a:pt x="4862" y="547"/>
                    </a:lnTo>
                    <a:lnTo>
                      <a:pt x="4835" y="538"/>
                    </a:lnTo>
                    <a:lnTo>
                      <a:pt x="4835" y="538"/>
                    </a:lnTo>
                    <a:lnTo>
                      <a:pt x="4817" y="538"/>
                    </a:lnTo>
                    <a:lnTo>
                      <a:pt x="4809" y="529"/>
                    </a:lnTo>
                    <a:lnTo>
                      <a:pt x="4809" y="529"/>
                    </a:lnTo>
                    <a:lnTo>
                      <a:pt x="4800" y="512"/>
                    </a:lnTo>
                    <a:lnTo>
                      <a:pt x="4809" y="512"/>
                    </a:lnTo>
                    <a:lnTo>
                      <a:pt x="4809" y="512"/>
                    </a:lnTo>
                    <a:lnTo>
                      <a:pt x="4853" y="503"/>
                    </a:lnTo>
                    <a:lnTo>
                      <a:pt x="4879" y="485"/>
                    </a:lnTo>
                    <a:lnTo>
                      <a:pt x="4879" y="485"/>
                    </a:lnTo>
                    <a:lnTo>
                      <a:pt x="4923" y="494"/>
                    </a:lnTo>
                    <a:lnTo>
                      <a:pt x="4923" y="494"/>
                    </a:lnTo>
                    <a:lnTo>
                      <a:pt x="4967" y="503"/>
                    </a:lnTo>
                    <a:lnTo>
                      <a:pt x="4994" y="503"/>
                    </a:lnTo>
                    <a:lnTo>
                      <a:pt x="4994" y="503"/>
                    </a:lnTo>
                    <a:lnTo>
                      <a:pt x="5012" y="503"/>
                    </a:lnTo>
                    <a:lnTo>
                      <a:pt x="5020" y="485"/>
                    </a:lnTo>
                    <a:lnTo>
                      <a:pt x="5020" y="485"/>
                    </a:lnTo>
                    <a:lnTo>
                      <a:pt x="5020" y="476"/>
                    </a:lnTo>
                    <a:lnTo>
                      <a:pt x="5012" y="467"/>
                    </a:lnTo>
                    <a:lnTo>
                      <a:pt x="4994" y="450"/>
                    </a:lnTo>
                    <a:lnTo>
                      <a:pt x="5003" y="450"/>
                    </a:lnTo>
                    <a:lnTo>
                      <a:pt x="5003" y="450"/>
                    </a:lnTo>
                    <a:lnTo>
                      <a:pt x="5038" y="459"/>
                    </a:lnTo>
                    <a:lnTo>
                      <a:pt x="5056" y="476"/>
                    </a:lnTo>
                    <a:lnTo>
                      <a:pt x="5056" y="476"/>
                    </a:lnTo>
                    <a:lnTo>
                      <a:pt x="5064" y="494"/>
                    </a:lnTo>
                    <a:lnTo>
                      <a:pt x="5073" y="503"/>
                    </a:lnTo>
                    <a:lnTo>
                      <a:pt x="5073" y="503"/>
                    </a:lnTo>
                    <a:lnTo>
                      <a:pt x="5082" y="503"/>
                    </a:lnTo>
                    <a:lnTo>
                      <a:pt x="5082" y="503"/>
                    </a:lnTo>
                    <a:lnTo>
                      <a:pt x="5091" y="512"/>
                    </a:lnTo>
                    <a:lnTo>
                      <a:pt x="5100" y="520"/>
                    </a:lnTo>
                    <a:lnTo>
                      <a:pt x="5126" y="538"/>
                    </a:lnTo>
                    <a:lnTo>
                      <a:pt x="5126" y="538"/>
                    </a:lnTo>
                    <a:lnTo>
                      <a:pt x="5162" y="556"/>
                    </a:lnTo>
                    <a:lnTo>
                      <a:pt x="5162" y="556"/>
                    </a:lnTo>
                    <a:lnTo>
                      <a:pt x="5144" y="565"/>
                    </a:lnTo>
                    <a:lnTo>
                      <a:pt x="5144" y="565"/>
                    </a:lnTo>
                    <a:lnTo>
                      <a:pt x="5117" y="573"/>
                    </a:lnTo>
                    <a:lnTo>
                      <a:pt x="5109" y="591"/>
                    </a:lnTo>
                    <a:lnTo>
                      <a:pt x="5109" y="591"/>
                    </a:lnTo>
                    <a:lnTo>
                      <a:pt x="5109" y="600"/>
                    </a:lnTo>
                    <a:lnTo>
                      <a:pt x="5117" y="609"/>
                    </a:lnTo>
                    <a:lnTo>
                      <a:pt x="5117" y="609"/>
                    </a:lnTo>
                    <a:lnTo>
                      <a:pt x="5135" y="618"/>
                    </a:lnTo>
                    <a:lnTo>
                      <a:pt x="5144" y="618"/>
                    </a:lnTo>
                    <a:lnTo>
                      <a:pt x="5179" y="600"/>
                    </a:lnTo>
                    <a:lnTo>
                      <a:pt x="5179" y="600"/>
                    </a:lnTo>
                    <a:lnTo>
                      <a:pt x="5197" y="591"/>
                    </a:lnTo>
                    <a:lnTo>
                      <a:pt x="5214" y="591"/>
                    </a:lnTo>
                    <a:lnTo>
                      <a:pt x="5214" y="591"/>
                    </a:lnTo>
                    <a:lnTo>
                      <a:pt x="5223" y="600"/>
                    </a:lnTo>
                    <a:lnTo>
                      <a:pt x="5223" y="609"/>
                    </a:lnTo>
                    <a:lnTo>
                      <a:pt x="5223" y="609"/>
                    </a:lnTo>
                    <a:lnTo>
                      <a:pt x="5241" y="635"/>
                    </a:lnTo>
                    <a:lnTo>
                      <a:pt x="5250" y="644"/>
                    </a:lnTo>
                    <a:lnTo>
                      <a:pt x="5267" y="644"/>
                    </a:lnTo>
                    <a:lnTo>
                      <a:pt x="5267" y="644"/>
                    </a:lnTo>
                    <a:lnTo>
                      <a:pt x="5285" y="644"/>
                    </a:lnTo>
                    <a:lnTo>
                      <a:pt x="5294" y="644"/>
                    </a:lnTo>
                    <a:lnTo>
                      <a:pt x="5312" y="662"/>
                    </a:lnTo>
                    <a:lnTo>
                      <a:pt x="5338" y="688"/>
                    </a:lnTo>
                    <a:lnTo>
                      <a:pt x="5338" y="688"/>
                    </a:lnTo>
                    <a:lnTo>
                      <a:pt x="5347" y="706"/>
                    </a:lnTo>
                    <a:lnTo>
                      <a:pt x="5347" y="724"/>
                    </a:lnTo>
                    <a:lnTo>
                      <a:pt x="5338" y="750"/>
                    </a:lnTo>
                    <a:lnTo>
                      <a:pt x="5338" y="750"/>
                    </a:lnTo>
                    <a:lnTo>
                      <a:pt x="5338" y="776"/>
                    </a:lnTo>
                    <a:lnTo>
                      <a:pt x="5338" y="776"/>
                    </a:lnTo>
                    <a:lnTo>
                      <a:pt x="5338" y="776"/>
                    </a:lnTo>
                    <a:lnTo>
                      <a:pt x="5338" y="776"/>
                    </a:lnTo>
                    <a:lnTo>
                      <a:pt x="5303" y="785"/>
                    </a:lnTo>
                    <a:lnTo>
                      <a:pt x="5303" y="785"/>
                    </a:lnTo>
                    <a:lnTo>
                      <a:pt x="5267" y="803"/>
                    </a:lnTo>
                    <a:lnTo>
                      <a:pt x="5250" y="821"/>
                    </a:lnTo>
                    <a:lnTo>
                      <a:pt x="5250" y="821"/>
                    </a:lnTo>
                    <a:lnTo>
                      <a:pt x="5250" y="838"/>
                    </a:lnTo>
                    <a:lnTo>
                      <a:pt x="5250" y="856"/>
                    </a:lnTo>
                    <a:lnTo>
                      <a:pt x="5267" y="882"/>
                    </a:lnTo>
                    <a:lnTo>
                      <a:pt x="5267" y="882"/>
                    </a:lnTo>
                    <a:lnTo>
                      <a:pt x="5276" y="891"/>
                    </a:lnTo>
                    <a:lnTo>
                      <a:pt x="5276" y="891"/>
                    </a:lnTo>
                    <a:lnTo>
                      <a:pt x="5267" y="900"/>
                    </a:lnTo>
                    <a:lnTo>
                      <a:pt x="5267" y="900"/>
                    </a:lnTo>
                    <a:lnTo>
                      <a:pt x="5250" y="909"/>
                    </a:lnTo>
                    <a:lnTo>
                      <a:pt x="5223" y="909"/>
                    </a:lnTo>
                    <a:lnTo>
                      <a:pt x="5188" y="909"/>
                    </a:lnTo>
                    <a:lnTo>
                      <a:pt x="5162" y="900"/>
                    </a:lnTo>
                    <a:lnTo>
                      <a:pt x="5162" y="900"/>
                    </a:lnTo>
                    <a:lnTo>
                      <a:pt x="5117" y="891"/>
                    </a:lnTo>
                    <a:lnTo>
                      <a:pt x="5100" y="900"/>
                    </a:lnTo>
                    <a:lnTo>
                      <a:pt x="5091" y="909"/>
                    </a:lnTo>
                    <a:lnTo>
                      <a:pt x="5091" y="909"/>
                    </a:lnTo>
                    <a:lnTo>
                      <a:pt x="5082" y="918"/>
                    </a:lnTo>
                    <a:lnTo>
                      <a:pt x="5082" y="918"/>
                    </a:lnTo>
                    <a:lnTo>
                      <a:pt x="5064" y="918"/>
                    </a:lnTo>
                    <a:lnTo>
                      <a:pt x="5056" y="927"/>
                    </a:lnTo>
                    <a:lnTo>
                      <a:pt x="5029" y="953"/>
                    </a:lnTo>
                    <a:lnTo>
                      <a:pt x="5029" y="953"/>
                    </a:lnTo>
                    <a:lnTo>
                      <a:pt x="5029" y="980"/>
                    </a:lnTo>
                    <a:lnTo>
                      <a:pt x="5038" y="1006"/>
                    </a:lnTo>
                    <a:lnTo>
                      <a:pt x="5038" y="1006"/>
                    </a:lnTo>
                    <a:lnTo>
                      <a:pt x="5056" y="1015"/>
                    </a:lnTo>
                    <a:lnTo>
                      <a:pt x="5082" y="1024"/>
                    </a:lnTo>
                    <a:lnTo>
                      <a:pt x="5135" y="1015"/>
                    </a:lnTo>
                    <a:lnTo>
                      <a:pt x="5135" y="1015"/>
                    </a:lnTo>
                    <a:lnTo>
                      <a:pt x="5170" y="1015"/>
                    </a:lnTo>
                    <a:lnTo>
                      <a:pt x="5170" y="1015"/>
                    </a:lnTo>
                    <a:lnTo>
                      <a:pt x="5197" y="1015"/>
                    </a:lnTo>
                    <a:lnTo>
                      <a:pt x="5197" y="1015"/>
                    </a:lnTo>
                    <a:lnTo>
                      <a:pt x="5223" y="1015"/>
                    </a:lnTo>
                    <a:lnTo>
                      <a:pt x="5232" y="1006"/>
                    </a:lnTo>
                    <a:lnTo>
                      <a:pt x="5241" y="997"/>
                    </a:lnTo>
                    <a:lnTo>
                      <a:pt x="5241" y="997"/>
                    </a:lnTo>
                    <a:lnTo>
                      <a:pt x="5259" y="988"/>
                    </a:lnTo>
                    <a:lnTo>
                      <a:pt x="5294" y="997"/>
                    </a:lnTo>
                    <a:lnTo>
                      <a:pt x="5294" y="997"/>
                    </a:lnTo>
                    <a:lnTo>
                      <a:pt x="5312" y="997"/>
                    </a:lnTo>
                    <a:lnTo>
                      <a:pt x="5312" y="997"/>
                    </a:lnTo>
                    <a:lnTo>
                      <a:pt x="5320" y="1006"/>
                    </a:lnTo>
                    <a:lnTo>
                      <a:pt x="5329" y="1015"/>
                    </a:lnTo>
                    <a:lnTo>
                      <a:pt x="5329" y="1015"/>
                    </a:lnTo>
                    <a:lnTo>
                      <a:pt x="5347" y="1041"/>
                    </a:lnTo>
                    <a:lnTo>
                      <a:pt x="5356" y="1050"/>
                    </a:lnTo>
                    <a:lnTo>
                      <a:pt x="5373" y="1059"/>
                    </a:lnTo>
                    <a:lnTo>
                      <a:pt x="5373" y="1059"/>
                    </a:lnTo>
                    <a:lnTo>
                      <a:pt x="5382" y="1059"/>
                    </a:lnTo>
                    <a:lnTo>
                      <a:pt x="5382" y="1077"/>
                    </a:lnTo>
                    <a:lnTo>
                      <a:pt x="5382" y="1077"/>
                    </a:lnTo>
                    <a:lnTo>
                      <a:pt x="5382" y="1094"/>
                    </a:lnTo>
                    <a:lnTo>
                      <a:pt x="5400" y="1121"/>
                    </a:lnTo>
                    <a:lnTo>
                      <a:pt x="5400" y="1121"/>
                    </a:lnTo>
                    <a:lnTo>
                      <a:pt x="5409" y="1130"/>
                    </a:lnTo>
                    <a:lnTo>
                      <a:pt x="5426" y="1138"/>
                    </a:lnTo>
                    <a:lnTo>
                      <a:pt x="5470" y="1147"/>
                    </a:lnTo>
                    <a:lnTo>
                      <a:pt x="5470" y="1147"/>
                    </a:lnTo>
                    <a:lnTo>
                      <a:pt x="5506" y="1147"/>
                    </a:lnTo>
                    <a:lnTo>
                      <a:pt x="5532" y="1165"/>
                    </a:lnTo>
                    <a:lnTo>
                      <a:pt x="5532" y="1165"/>
                    </a:lnTo>
                    <a:lnTo>
                      <a:pt x="5567" y="1183"/>
                    </a:lnTo>
                    <a:lnTo>
                      <a:pt x="5611" y="1209"/>
                    </a:lnTo>
                    <a:lnTo>
                      <a:pt x="5656" y="1227"/>
                    </a:lnTo>
                    <a:lnTo>
                      <a:pt x="5700" y="1236"/>
                    </a:lnTo>
                    <a:lnTo>
                      <a:pt x="5700" y="1236"/>
                    </a:lnTo>
                    <a:lnTo>
                      <a:pt x="5709" y="1236"/>
                    </a:lnTo>
                    <a:lnTo>
                      <a:pt x="5709" y="1236"/>
                    </a:lnTo>
                    <a:lnTo>
                      <a:pt x="5717" y="1227"/>
                    </a:lnTo>
                    <a:lnTo>
                      <a:pt x="5726" y="1227"/>
                    </a:lnTo>
                    <a:lnTo>
                      <a:pt x="5726" y="1227"/>
                    </a:lnTo>
                    <a:lnTo>
                      <a:pt x="5726" y="1218"/>
                    </a:lnTo>
                    <a:lnTo>
                      <a:pt x="5726" y="1200"/>
                    </a:lnTo>
                    <a:lnTo>
                      <a:pt x="5726" y="1200"/>
                    </a:lnTo>
                    <a:lnTo>
                      <a:pt x="5717" y="1174"/>
                    </a:lnTo>
                    <a:lnTo>
                      <a:pt x="5682" y="1138"/>
                    </a:lnTo>
                    <a:lnTo>
                      <a:pt x="5620" y="1085"/>
                    </a:lnTo>
                    <a:lnTo>
                      <a:pt x="5620" y="1085"/>
                    </a:lnTo>
                    <a:lnTo>
                      <a:pt x="5647" y="1094"/>
                    </a:lnTo>
                    <a:lnTo>
                      <a:pt x="5647" y="1094"/>
                    </a:lnTo>
                    <a:lnTo>
                      <a:pt x="5673" y="1112"/>
                    </a:lnTo>
                    <a:lnTo>
                      <a:pt x="5700" y="1130"/>
                    </a:lnTo>
                    <a:lnTo>
                      <a:pt x="5726" y="1138"/>
                    </a:lnTo>
                    <a:lnTo>
                      <a:pt x="5753" y="1138"/>
                    </a:lnTo>
                    <a:lnTo>
                      <a:pt x="5753" y="1138"/>
                    </a:lnTo>
                    <a:lnTo>
                      <a:pt x="5788" y="1130"/>
                    </a:lnTo>
                    <a:lnTo>
                      <a:pt x="5814" y="1103"/>
                    </a:lnTo>
                    <a:lnTo>
                      <a:pt x="5814" y="1103"/>
                    </a:lnTo>
                    <a:lnTo>
                      <a:pt x="5823" y="1085"/>
                    </a:lnTo>
                    <a:lnTo>
                      <a:pt x="5823" y="1068"/>
                    </a:lnTo>
                    <a:lnTo>
                      <a:pt x="5823" y="1068"/>
                    </a:lnTo>
                    <a:lnTo>
                      <a:pt x="5814" y="1059"/>
                    </a:lnTo>
                    <a:lnTo>
                      <a:pt x="5806" y="1050"/>
                    </a:lnTo>
                    <a:lnTo>
                      <a:pt x="5806" y="1050"/>
                    </a:lnTo>
                    <a:lnTo>
                      <a:pt x="5788" y="1041"/>
                    </a:lnTo>
                    <a:lnTo>
                      <a:pt x="5788" y="1032"/>
                    </a:lnTo>
                    <a:lnTo>
                      <a:pt x="5788" y="1032"/>
                    </a:lnTo>
                    <a:lnTo>
                      <a:pt x="5788" y="1006"/>
                    </a:lnTo>
                    <a:lnTo>
                      <a:pt x="5770" y="980"/>
                    </a:lnTo>
                    <a:lnTo>
                      <a:pt x="5753" y="953"/>
                    </a:lnTo>
                    <a:lnTo>
                      <a:pt x="5717" y="944"/>
                    </a:lnTo>
                    <a:lnTo>
                      <a:pt x="5717" y="944"/>
                    </a:lnTo>
                    <a:lnTo>
                      <a:pt x="5700" y="944"/>
                    </a:lnTo>
                    <a:lnTo>
                      <a:pt x="5673" y="927"/>
                    </a:lnTo>
                    <a:lnTo>
                      <a:pt x="5638" y="891"/>
                    </a:lnTo>
                    <a:lnTo>
                      <a:pt x="5638" y="891"/>
                    </a:lnTo>
                    <a:lnTo>
                      <a:pt x="5647" y="882"/>
                    </a:lnTo>
                    <a:lnTo>
                      <a:pt x="5656" y="865"/>
                    </a:lnTo>
                    <a:lnTo>
                      <a:pt x="5647" y="847"/>
                    </a:lnTo>
                    <a:lnTo>
                      <a:pt x="5647" y="847"/>
                    </a:lnTo>
                    <a:lnTo>
                      <a:pt x="5647" y="838"/>
                    </a:lnTo>
                    <a:lnTo>
                      <a:pt x="5647" y="829"/>
                    </a:lnTo>
                    <a:lnTo>
                      <a:pt x="5647" y="829"/>
                    </a:lnTo>
                    <a:lnTo>
                      <a:pt x="5656" y="821"/>
                    </a:lnTo>
                    <a:lnTo>
                      <a:pt x="5682" y="838"/>
                    </a:lnTo>
                    <a:lnTo>
                      <a:pt x="5682" y="838"/>
                    </a:lnTo>
                    <a:lnTo>
                      <a:pt x="5700" y="847"/>
                    </a:lnTo>
                    <a:lnTo>
                      <a:pt x="5717" y="856"/>
                    </a:lnTo>
                    <a:lnTo>
                      <a:pt x="5717" y="856"/>
                    </a:lnTo>
                    <a:lnTo>
                      <a:pt x="5735" y="865"/>
                    </a:lnTo>
                    <a:lnTo>
                      <a:pt x="5744" y="882"/>
                    </a:lnTo>
                    <a:lnTo>
                      <a:pt x="5744" y="882"/>
                    </a:lnTo>
                    <a:lnTo>
                      <a:pt x="5770" y="909"/>
                    </a:lnTo>
                    <a:lnTo>
                      <a:pt x="5797" y="935"/>
                    </a:lnTo>
                    <a:lnTo>
                      <a:pt x="5797" y="935"/>
                    </a:lnTo>
                    <a:lnTo>
                      <a:pt x="5823" y="953"/>
                    </a:lnTo>
                    <a:lnTo>
                      <a:pt x="5850" y="953"/>
                    </a:lnTo>
                    <a:lnTo>
                      <a:pt x="5850" y="953"/>
                    </a:lnTo>
                    <a:lnTo>
                      <a:pt x="5867" y="944"/>
                    </a:lnTo>
                    <a:lnTo>
                      <a:pt x="5876" y="918"/>
                    </a:lnTo>
                    <a:lnTo>
                      <a:pt x="5876" y="909"/>
                    </a:lnTo>
                    <a:lnTo>
                      <a:pt x="5876" y="909"/>
                    </a:lnTo>
                    <a:lnTo>
                      <a:pt x="5894" y="909"/>
                    </a:lnTo>
                    <a:lnTo>
                      <a:pt x="5894" y="909"/>
                    </a:lnTo>
                    <a:lnTo>
                      <a:pt x="5911" y="900"/>
                    </a:lnTo>
                    <a:lnTo>
                      <a:pt x="5929" y="891"/>
                    </a:lnTo>
                    <a:lnTo>
                      <a:pt x="5929" y="891"/>
                    </a:lnTo>
                    <a:lnTo>
                      <a:pt x="5929" y="874"/>
                    </a:lnTo>
                    <a:lnTo>
                      <a:pt x="5929" y="874"/>
                    </a:lnTo>
                    <a:lnTo>
                      <a:pt x="5938" y="865"/>
                    </a:lnTo>
                    <a:lnTo>
                      <a:pt x="5956" y="847"/>
                    </a:lnTo>
                    <a:lnTo>
                      <a:pt x="6000" y="821"/>
                    </a:lnTo>
                    <a:lnTo>
                      <a:pt x="6000" y="821"/>
                    </a:lnTo>
                    <a:lnTo>
                      <a:pt x="6017" y="803"/>
                    </a:lnTo>
                    <a:lnTo>
                      <a:pt x="6017" y="794"/>
                    </a:lnTo>
                    <a:lnTo>
                      <a:pt x="6017" y="794"/>
                    </a:lnTo>
                    <a:lnTo>
                      <a:pt x="6000" y="776"/>
                    </a:lnTo>
                    <a:lnTo>
                      <a:pt x="5982" y="768"/>
                    </a:lnTo>
                    <a:lnTo>
                      <a:pt x="5956" y="759"/>
                    </a:lnTo>
                    <a:lnTo>
                      <a:pt x="5929" y="759"/>
                    </a:lnTo>
                    <a:lnTo>
                      <a:pt x="5929" y="759"/>
                    </a:lnTo>
                    <a:lnTo>
                      <a:pt x="5903" y="750"/>
                    </a:lnTo>
                    <a:lnTo>
                      <a:pt x="5894" y="741"/>
                    </a:lnTo>
                    <a:lnTo>
                      <a:pt x="5894" y="724"/>
                    </a:lnTo>
                    <a:lnTo>
                      <a:pt x="5894" y="724"/>
                    </a:lnTo>
                    <a:lnTo>
                      <a:pt x="5885" y="715"/>
                    </a:lnTo>
                    <a:lnTo>
                      <a:pt x="5867" y="697"/>
                    </a:lnTo>
                    <a:lnTo>
                      <a:pt x="5867" y="697"/>
                    </a:lnTo>
                    <a:lnTo>
                      <a:pt x="5823" y="671"/>
                    </a:lnTo>
                    <a:lnTo>
                      <a:pt x="5797" y="662"/>
                    </a:lnTo>
                    <a:lnTo>
                      <a:pt x="5779" y="662"/>
                    </a:lnTo>
                    <a:lnTo>
                      <a:pt x="5779" y="662"/>
                    </a:lnTo>
                    <a:lnTo>
                      <a:pt x="5761" y="662"/>
                    </a:lnTo>
                    <a:lnTo>
                      <a:pt x="5744" y="653"/>
                    </a:lnTo>
                    <a:lnTo>
                      <a:pt x="5744" y="653"/>
                    </a:lnTo>
                    <a:lnTo>
                      <a:pt x="5709" y="635"/>
                    </a:lnTo>
                    <a:lnTo>
                      <a:pt x="5682" y="635"/>
                    </a:lnTo>
                    <a:lnTo>
                      <a:pt x="5682" y="635"/>
                    </a:lnTo>
                    <a:lnTo>
                      <a:pt x="5638" y="618"/>
                    </a:lnTo>
                    <a:lnTo>
                      <a:pt x="5620" y="600"/>
                    </a:lnTo>
                    <a:lnTo>
                      <a:pt x="5620" y="582"/>
                    </a:lnTo>
                    <a:lnTo>
                      <a:pt x="5620" y="582"/>
                    </a:lnTo>
                    <a:lnTo>
                      <a:pt x="5647" y="582"/>
                    </a:lnTo>
                    <a:lnTo>
                      <a:pt x="5647" y="582"/>
                    </a:lnTo>
                    <a:lnTo>
                      <a:pt x="5673" y="591"/>
                    </a:lnTo>
                    <a:lnTo>
                      <a:pt x="5691" y="582"/>
                    </a:lnTo>
                    <a:lnTo>
                      <a:pt x="5700" y="573"/>
                    </a:lnTo>
                    <a:lnTo>
                      <a:pt x="5700" y="573"/>
                    </a:lnTo>
                    <a:lnTo>
                      <a:pt x="5700" y="556"/>
                    </a:lnTo>
                    <a:lnTo>
                      <a:pt x="5700" y="547"/>
                    </a:lnTo>
                    <a:lnTo>
                      <a:pt x="5700" y="547"/>
                    </a:lnTo>
                    <a:lnTo>
                      <a:pt x="5682" y="538"/>
                    </a:lnTo>
                    <a:lnTo>
                      <a:pt x="5656" y="538"/>
                    </a:lnTo>
                    <a:lnTo>
                      <a:pt x="5656" y="538"/>
                    </a:lnTo>
                    <a:lnTo>
                      <a:pt x="5638" y="529"/>
                    </a:lnTo>
                    <a:lnTo>
                      <a:pt x="5638" y="529"/>
                    </a:lnTo>
                    <a:lnTo>
                      <a:pt x="5656" y="520"/>
                    </a:lnTo>
                    <a:lnTo>
                      <a:pt x="5656" y="520"/>
                    </a:lnTo>
                    <a:lnTo>
                      <a:pt x="5664" y="512"/>
                    </a:lnTo>
                    <a:lnTo>
                      <a:pt x="5664" y="503"/>
                    </a:lnTo>
                    <a:lnTo>
                      <a:pt x="5664" y="503"/>
                    </a:lnTo>
                    <a:lnTo>
                      <a:pt x="5664" y="485"/>
                    </a:lnTo>
                    <a:lnTo>
                      <a:pt x="5656" y="476"/>
                    </a:lnTo>
                    <a:lnTo>
                      <a:pt x="5629" y="459"/>
                    </a:lnTo>
                    <a:lnTo>
                      <a:pt x="5629" y="459"/>
                    </a:lnTo>
                    <a:lnTo>
                      <a:pt x="5620" y="450"/>
                    </a:lnTo>
                    <a:lnTo>
                      <a:pt x="5611" y="450"/>
                    </a:lnTo>
                    <a:lnTo>
                      <a:pt x="5594" y="459"/>
                    </a:lnTo>
                    <a:lnTo>
                      <a:pt x="5594" y="459"/>
                    </a:lnTo>
                    <a:lnTo>
                      <a:pt x="5603" y="450"/>
                    </a:lnTo>
                    <a:lnTo>
                      <a:pt x="5603" y="450"/>
                    </a:lnTo>
                    <a:lnTo>
                      <a:pt x="5603" y="441"/>
                    </a:lnTo>
                    <a:lnTo>
                      <a:pt x="5603" y="423"/>
                    </a:lnTo>
                    <a:lnTo>
                      <a:pt x="5603" y="423"/>
                    </a:lnTo>
                    <a:lnTo>
                      <a:pt x="5585" y="415"/>
                    </a:lnTo>
                    <a:lnTo>
                      <a:pt x="5559" y="406"/>
                    </a:lnTo>
                    <a:lnTo>
                      <a:pt x="5532" y="397"/>
                    </a:lnTo>
                    <a:lnTo>
                      <a:pt x="5506" y="406"/>
                    </a:lnTo>
                    <a:lnTo>
                      <a:pt x="5506" y="406"/>
                    </a:lnTo>
                    <a:lnTo>
                      <a:pt x="5488" y="406"/>
                    </a:lnTo>
                    <a:lnTo>
                      <a:pt x="5488" y="406"/>
                    </a:lnTo>
                    <a:lnTo>
                      <a:pt x="5479" y="388"/>
                    </a:lnTo>
                    <a:lnTo>
                      <a:pt x="5479" y="388"/>
                    </a:lnTo>
                    <a:lnTo>
                      <a:pt x="5479" y="379"/>
                    </a:lnTo>
                    <a:lnTo>
                      <a:pt x="5470" y="370"/>
                    </a:lnTo>
                    <a:lnTo>
                      <a:pt x="5470" y="370"/>
                    </a:lnTo>
                    <a:lnTo>
                      <a:pt x="5453" y="370"/>
                    </a:lnTo>
                    <a:lnTo>
                      <a:pt x="5426" y="370"/>
                    </a:lnTo>
                    <a:lnTo>
                      <a:pt x="5426" y="370"/>
                    </a:lnTo>
                    <a:lnTo>
                      <a:pt x="5426" y="370"/>
                    </a:lnTo>
                    <a:lnTo>
                      <a:pt x="5435" y="362"/>
                    </a:lnTo>
                    <a:lnTo>
                      <a:pt x="5435" y="344"/>
                    </a:lnTo>
                    <a:lnTo>
                      <a:pt x="5435" y="344"/>
                    </a:lnTo>
                    <a:lnTo>
                      <a:pt x="5435" y="335"/>
                    </a:lnTo>
                    <a:lnTo>
                      <a:pt x="5435" y="335"/>
                    </a:lnTo>
                    <a:lnTo>
                      <a:pt x="5426" y="326"/>
                    </a:lnTo>
                    <a:lnTo>
                      <a:pt x="5409" y="317"/>
                    </a:lnTo>
                    <a:lnTo>
                      <a:pt x="5373" y="317"/>
                    </a:lnTo>
                    <a:lnTo>
                      <a:pt x="5373" y="317"/>
                    </a:lnTo>
                    <a:lnTo>
                      <a:pt x="5347" y="326"/>
                    </a:lnTo>
                    <a:lnTo>
                      <a:pt x="5329" y="344"/>
                    </a:lnTo>
                    <a:lnTo>
                      <a:pt x="5329" y="344"/>
                    </a:lnTo>
                    <a:lnTo>
                      <a:pt x="5312" y="335"/>
                    </a:lnTo>
                    <a:lnTo>
                      <a:pt x="5312" y="335"/>
                    </a:lnTo>
                    <a:lnTo>
                      <a:pt x="5294" y="309"/>
                    </a:lnTo>
                    <a:lnTo>
                      <a:pt x="5285" y="291"/>
                    </a:lnTo>
                    <a:lnTo>
                      <a:pt x="5285" y="291"/>
                    </a:lnTo>
                    <a:lnTo>
                      <a:pt x="5285" y="282"/>
                    </a:lnTo>
                    <a:lnTo>
                      <a:pt x="5276" y="273"/>
                    </a:lnTo>
                    <a:lnTo>
                      <a:pt x="5250" y="273"/>
                    </a:lnTo>
                    <a:lnTo>
                      <a:pt x="5250" y="273"/>
                    </a:lnTo>
                    <a:lnTo>
                      <a:pt x="5214" y="264"/>
                    </a:lnTo>
                    <a:lnTo>
                      <a:pt x="5214" y="264"/>
                    </a:lnTo>
                    <a:lnTo>
                      <a:pt x="5214" y="256"/>
                    </a:lnTo>
                    <a:lnTo>
                      <a:pt x="5214" y="256"/>
                    </a:lnTo>
                    <a:lnTo>
                      <a:pt x="5214" y="247"/>
                    </a:lnTo>
                    <a:lnTo>
                      <a:pt x="5214" y="238"/>
                    </a:lnTo>
                    <a:lnTo>
                      <a:pt x="5214" y="238"/>
                    </a:lnTo>
                    <a:lnTo>
                      <a:pt x="5197" y="220"/>
                    </a:lnTo>
                    <a:lnTo>
                      <a:pt x="5179" y="211"/>
                    </a:lnTo>
                    <a:lnTo>
                      <a:pt x="5135" y="203"/>
                    </a:lnTo>
                    <a:lnTo>
                      <a:pt x="5135" y="203"/>
                    </a:lnTo>
                    <a:lnTo>
                      <a:pt x="5144" y="194"/>
                    </a:lnTo>
                    <a:lnTo>
                      <a:pt x="5144" y="194"/>
                    </a:lnTo>
                    <a:lnTo>
                      <a:pt x="5153" y="176"/>
                    </a:lnTo>
                    <a:lnTo>
                      <a:pt x="5153" y="176"/>
                    </a:lnTo>
                    <a:lnTo>
                      <a:pt x="5144" y="159"/>
                    </a:lnTo>
                    <a:lnTo>
                      <a:pt x="5126" y="141"/>
                    </a:lnTo>
                    <a:lnTo>
                      <a:pt x="5126" y="141"/>
                    </a:lnTo>
                    <a:lnTo>
                      <a:pt x="5064" y="106"/>
                    </a:lnTo>
                    <a:lnTo>
                      <a:pt x="5029" y="97"/>
                    </a:lnTo>
                    <a:lnTo>
                      <a:pt x="5003" y="97"/>
                    </a:lnTo>
                    <a:lnTo>
                      <a:pt x="5003" y="97"/>
                    </a:lnTo>
                    <a:lnTo>
                      <a:pt x="4976" y="97"/>
                    </a:lnTo>
                    <a:lnTo>
                      <a:pt x="4959" y="88"/>
                    </a:lnTo>
                    <a:lnTo>
                      <a:pt x="4959" y="88"/>
                    </a:lnTo>
                    <a:lnTo>
                      <a:pt x="4914" y="79"/>
                    </a:lnTo>
                    <a:lnTo>
                      <a:pt x="4888" y="88"/>
                    </a:lnTo>
                    <a:lnTo>
                      <a:pt x="4879" y="106"/>
                    </a:lnTo>
                    <a:lnTo>
                      <a:pt x="4879" y="106"/>
                    </a:lnTo>
                    <a:lnTo>
                      <a:pt x="4870" y="114"/>
                    </a:lnTo>
                    <a:lnTo>
                      <a:pt x="4879" y="123"/>
                    </a:lnTo>
                    <a:lnTo>
                      <a:pt x="4879" y="123"/>
                    </a:lnTo>
                    <a:lnTo>
                      <a:pt x="4870" y="114"/>
                    </a:lnTo>
                    <a:lnTo>
                      <a:pt x="4870" y="114"/>
                    </a:lnTo>
                    <a:lnTo>
                      <a:pt x="4862" y="97"/>
                    </a:lnTo>
                    <a:lnTo>
                      <a:pt x="4835" y="88"/>
                    </a:lnTo>
                    <a:lnTo>
                      <a:pt x="4835" y="88"/>
                    </a:lnTo>
                    <a:lnTo>
                      <a:pt x="4809" y="88"/>
                    </a:lnTo>
                    <a:lnTo>
                      <a:pt x="4782" y="88"/>
                    </a:lnTo>
                    <a:lnTo>
                      <a:pt x="4756" y="97"/>
                    </a:lnTo>
                    <a:lnTo>
                      <a:pt x="4738" y="106"/>
                    </a:lnTo>
                    <a:lnTo>
                      <a:pt x="4738" y="106"/>
                    </a:lnTo>
                    <a:lnTo>
                      <a:pt x="4720" y="114"/>
                    </a:lnTo>
                    <a:lnTo>
                      <a:pt x="4694" y="123"/>
                    </a:lnTo>
                    <a:lnTo>
                      <a:pt x="4694" y="123"/>
                    </a:lnTo>
                    <a:lnTo>
                      <a:pt x="4659" y="132"/>
                    </a:lnTo>
                    <a:lnTo>
                      <a:pt x="4623" y="159"/>
                    </a:lnTo>
                    <a:lnTo>
                      <a:pt x="4623" y="159"/>
                    </a:lnTo>
                    <a:lnTo>
                      <a:pt x="4606" y="176"/>
                    </a:lnTo>
                    <a:lnTo>
                      <a:pt x="4606" y="194"/>
                    </a:lnTo>
                    <a:lnTo>
                      <a:pt x="4606" y="194"/>
                    </a:lnTo>
                    <a:lnTo>
                      <a:pt x="4614" y="229"/>
                    </a:lnTo>
                    <a:lnTo>
                      <a:pt x="4632" y="247"/>
                    </a:lnTo>
                    <a:lnTo>
                      <a:pt x="4632" y="247"/>
                    </a:lnTo>
                    <a:lnTo>
                      <a:pt x="4623" y="256"/>
                    </a:lnTo>
                    <a:lnTo>
                      <a:pt x="4623" y="256"/>
                    </a:lnTo>
                    <a:lnTo>
                      <a:pt x="4606" y="264"/>
                    </a:lnTo>
                    <a:lnTo>
                      <a:pt x="4597" y="282"/>
                    </a:lnTo>
                    <a:lnTo>
                      <a:pt x="4597" y="282"/>
                    </a:lnTo>
                    <a:lnTo>
                      <a:pt x="4606" y="291"/>
                    </a:lnTo>
                    <a:lnTo>
                      <a:pt x="4614" y="300"/>
                    </a:lnTo>
                    <a:lnTo>
                      <a:pt x="4614" y="300"/>
                    </a:lnTo>
                    <a:lnTo>
                      <a:pt x="4623" y="317"/>
                    </a:lnTo>
                    <a:lnTo>
                      <a:pt x="4641" y="317"/>
                    </a:lnTo>
                    <a:lnTo>
                      <a:pt x="4641" y="317"/>
                    </a:lnTo>
                    <a:lnTo>
                      <a:pt x="4659" y="326"/>
                    </a:lnTo>
                    <a:lnTo>
                      <a:pt x="4667" y="335"/>
                    </a:lnTo>
                    <a:lnTo>
                      <a:pt x="4667" y="335"/>
                    </a:lnTo>
                    <a:lnTo>
                      <a:pt x="4641" y="326"/>
                    </a:lnTo>
                    <a:lnTo>
                      <a:pt x="4641" y="326"/>
                    </a:lnTo>
                    <a:lnTo>
                      <a:pt x="4614" y="309"/>
                    </a:lnTo>
                    <a:lnTo>
                      <a:pt x="4597" y="291"/>
                    </a:lnTo>
                    <a:lnTo>
                      <a:pt x="4597" y="291"/>
                    </a:lnTo>
                    <a:lnTo>
                      <a:pt x="4588" y="282"/>
                    </a:lnTo>
                    <a:lnTo>
                      <a:pt x="4588" y="264"/>
                    </a:lnTo>
                    <a:lnTo>
                      <a:pt x="4588" y="264"/>
                    </a:lnTo>
                    <a:lnTo>
                      <a:pt x="4588" y="238"/>
                    </a:lnTo>
                    <a:lnTo>
                      <a:pt x="4579" y="220"/>
                    </a:lnTo>
                    <a:lnTo>
                      <a:pt x="4579" y="220"/>
                    </a:lnTo>
                    <a:lnTo>
                      <a:pt x="4579" y="211"/>
                    </a:lnTo>
                    <a:lnTo>
                      <a:pt x="4579" y="203"/>
                    </a:lnTo>
                    <a:lnTo>
                      <a:pt x="4606" y="159"/>
                    </a:lnTo>
                    <a:lnTo>
                      <a:pt x="4606" y="159"/>
                    </a:lnTo>
                    <a:lnTo>
                      <a:pt x="4650" y="132"/>
                    </a:lnTo>
                    <a:lnTo>
                      <a:pt x="4650" y="132"/>
                    </a:lnTo>
                    <a:lnTo>
                      <a:pt x="4667" y="123"/>
                    </a:lnTo>
                    <a:lnTo>
                      <a:pt x="4676" y="106"/>
                    </a:lnTo>
                    <a:lnTo>
                      <a:pt x="4676" y="106"/>
                    </a:lnTo>
                    <a:lnTo>
                      <a:pt x="4667" y="97"/>
                    </a:lnTo>
                    <a:lnTo>
                      <a:pt x="4659" y="88"/>
                    </a:lnTo>
                    <a:lnTo>
                      <a:pt x="4659" y="88"/>
                    </a:lnTo>
                    <a:lnTo>
                      <a:pt x="4623" y="79"/>
                    </a:lnTo>
                    <a:lnTo>
                      <a:pt x="4562" y="88"/>
                    </a:lnTo>
                    <a:lnTo>
                      <a:pt x="4491" y="106"/>
                    </a:lnTo>
                    <a:lnTo>
                      <a:pt x="4456" y="123"/>
                    </a:lnTo>
                    <a:lnTo>
                      <a:pt x="4429" y="150"/>
                    </a:lnTo>
                    <a:lnTo>
                      <a:pt x="4429" y="150"/>
                    </a:lnTo>
                    <a:lnTo>
                      <a:pt x="4394" y="185"/>
                    </a:lnTo>
                    <a:lnTo>
                      <a:pt x="4376" y="238"/>
                    </a:lnTo>
                    <a:lnTo>
                      <a:pt x="4367" y="291"/>
                    </a:lnTo>
                    <a:lnTo>
                      <a:pt x="4376" y="344"/>
                    </a:lnTo>
                    <a:lnTo>
                      <a:pt x="4376" y="344"/>
                    </a:lnTo>
                    <a:lnTo>
                      <a:pt x="4385" y="362"/>
                    </a:lnTo>
                    <a:lnTo>
                      <a:pt x="4394" y="362"/>
                    </a:lnTo>
                    <a:lnTo>
                      <a:pt x="4438" y="370"/>
                    </a:lnTo>
                    <a:lnTo>
                      <a:pt x="4438" y="370"/>
                    </a:lnTo>
                    <a:lnTo>
                      <a:pt x="4500" y="379"/>
                    </a:lnTo>
                    <a:lnTo>
                      <a:pt x="4500" y="379"/>
                    </a:lnTo>
                    <a:lnTo>
                      <a:pt x="4491" y="379"/>
                    </a:lnTo>
                    <a:lnTo>
                      <a:pt x="4491" y="379"/>
                    </a:lnTo>
                    <a:lnTo>
                      <a:pt x="4491" y="379"/>
                    </a:lnTo>
                    <a:lnTo>
                      <a:pt x="4438" y="370"/>
                    </a:lnTo>
                    <a:lnTo>
                      <a:pt x="4412" y="370"/>
                    </a:lnTo>
                    <a:lnTo>
                      <a:pt x="4403" y="379"/>
                    </a:lnTo>
                    <a:lnTo>
                      <a:pt x="4403" y="379"/>
                    </a:lnTo>
                    <a:lnTo>
                      <a:pt x="4394" y="388"/>
                    </a:lnTo>
                    <a:lnTo>
                      <a:pt x="4394" y="397"/>
                    </a:lnTo>
                    <a:lnTo>
                      <a:pt x="4394" y="397"/>
                    </a:lnTo>
                    <a:lnTo>
                      <a:pt x="4412" y="423"/>
                    </a:lnTo>
                    <a:lnTo>
                      <a:pt x="4429" y="441"/>
                    </a:lnTo>
                    <a:lnTo>
                      <a:pt x="4429" y="441"/>
                    </a:lnTo>
                    <a:lnTo>
                      <a:pt x="4473" y="459"/>
                    </a:lnTo>
                    <a:lnTo>
                      <a:pt x="4500" y="459"/>
                    </a:lnTo>
                    <a:lnTo>
                      <a:pt x="4517" y="459"/>
                    </a:lnTo>
                    <a:lnTo>
                      <a:pt x="4517" y="459"/>
                    </a:lnTo>
                    <a:lnTo>
                      <a:pt x="4544" y="459"/>
                    </a:lnTo>
                    <a:lnTo>
                      <a:pt x="4562" y="467"/>
                    </a:lnTo>
                    <a:lnTo>
                      <a:pt x="4562" y="467"/>
                    </a:lnTo>
                    <a:lnTo>
                      <a:pt x="4579" y="476"/>
                    </a:lnTo>
                    <a:lnTo>
                      <a:pt x="4588" y="485"/>
                    </a:lnTo>
                    <a:lnTo>
                      <a:pt x="4632" y="494"/>
                    </a:lnTo>
                    <a:lnTo>
                      <a:pt x="4632" y="494"/>
                    </a:lnTo>
                    <a:lnTo>
                      <a:pt x="4614" y="512"/>
                    </a:lnTo>
                    <a:lnTo>
                      <a:pt x="4614" y="538"/>
                    </a:lnTo>
                    <a:lnTo>
                      <a:pt x="4614" y="538"/>
                    </a:lnTo>
                    <a:lnTo>
                      <a:pt x="4614" y="556"/>
                    </a:lnTo>
                    <a:lnTo>
                      <a:pt x="4623" y="565"/>
                    </a:lnTo>
                    <a:lnTo>
                      <a:pt x="4641" y="573"/>
                    </a:lnTo>
                    <a:lnTo>
                      <a:pt x="4641" y="573"/>
                    </a:lnTo>
                    <a:lnTo>
                      <a:pt x="4632" y="591"/>
                    </a:lnTo>
                    <a:lnTo>
                      <a:pt x="4632" y="591"/>
                    </a:lnTo>
                    <a:lnTo>
                      <a:pt x="4623" y="591"/>
                    </a:lnTo>
                    <a:lnTo>
                      <a:pt x="4623" y="591"/>
                    </a:lnTo>
                    <a:lnTo>
                      <a:pt x="4606" y="609"/>
                    </a:lnTo>
                    <a:lnTo>
                      <a:pt x="4597" y="635"/>
                    </a:lnTo>
                    <a:lnTo>
                      <a:pt x="4597" y="635"/>
                    </a:lnTo>
                    <a:lnTo>
                      <a:pt x="4597" y="635"/>
                    </a:lnTo>
                    <a:lnTo>
                      <a:pt x="4588" y="662"/>
                    </a:lnTo>
                    <a:lnTo>
                      <a:pt x="4588" y="662"/>
                    </a:lnTo>
                    <a:lnTo>
                      <a:pt x="4579" y="644"/>
                    </a:lnTo>
                    <a:lnTo>
                      <a:pt x="4570" y="635"/>
                    </a:lnTo>
                    <a:lnTo>
                      <a:pt x="4562" y="635"/>
                    </a:lnTo>
                    <a:lnTo>
                      <a:pt x="4562" y="635"/>
                    </a:lnTo>
                    <a:lnTo>
                      <a:pt x="4535" y="644"/>
                    </a:lnTo>
                    <a:lnTo>
                      <a:pt x="4526" y="671"/>
                    </a:lnTo>
                    <a:lnTo>
                      <a:pt x="4526" y="671"/>
                    </a:lnTo>
                    <a:lnTo>
                      <a:pt x="4526" y="697"/>
                    </a:lnTo>
                    <a:lnTo>
                      <a:pt x="4535" y="706"/>
                    </a:lnTo>
                    <a:lnTo>
                      <a:pt x="4553" y="715"/>
                    </a:lnTo>
                    <a:lnTo>
                      <a:pt x="4553" y="715"/>
                    </a:lnTo>
                    <a:lnTo>
                      <a:pt x="4553" y="715"/>
                    </a:lnTo>
                    <a:lnTo>
                      <a:pt x="4553" y="715"/>
                    </a:lnTo>
                    <a:lnTo>
                      <a:pt x="4553" y="724"/>
                    </a:lnTo>
                    <a:lnTo>
                      <a:pt x="4553" y="724"/>
                    </a:lnTo>
                    <a:lnTo>
                      <a:pt x="4526" y="732"/>
                    </a:lnTo>
                    <a:lnTo>
                      <a:pt x="4526" y="732"/>
                    </a:lnTo>
                    <a:lnTo>
                      <a:pt x="4517" y="715"/>
                    </a:lnTo>
                    <a:lnTo>
                      <a:pt x="4517" y="715"/>
                    </a:lnTo>
                    <a:lnTo>
                      <a:pt x="4491" y="697"/>
                    </a:lnTo>
                    <a:lnTo>
                      <a:pt x="4482" y="671"/>
                    </a:lnTo>
                    <a:lnTo>
                      <a:pt x="4482" y="671"/>
                    </a:lnTo>
                    <a:lnTo>
                      <a:pt x="4491" y="662"/>
                    </a:lnTo>
                    <a:lnTo>
                      <a:pt x="4491" y="662"/>
                    </a:lnTo>
                    <a:lnTo>
                      <a:pt x="4509" y="662"/>
                    </a:lnTo>
                    <a:lnTo>
                      <a:pt x="4509" y="653"/>
                    </a:lnTo>
                    <a:lnTo>
                      <a:pt x="4509" y="653"/>
                    </a:lnTo>
                    <a:lnTo>
                      <a:pt x="4517" y="644"/>
                    </a:lnTo>
                    <a:lnTo>
                      <a:pt x="4509" y="626"/>
                    </a:lnTo>
                    <a:lnTo>
                      <a:pt x="4509" y="626"/>
                    </a:lnTo>
                    <a:lnTo>
                      <a:pt x="4509" y="618"/>
                    </a:lnTo>
                    <a:lnTo>
                      <a:pt x="4509" y="618"/>
                    </a:lnTo>
                    <a:lnTo>
                      <a:pt x="4509" y="600"/>
                    </a:lnTo>
                    <a:lnTo>
                      <a:pt x="4500" y="591"/>
                    </a:lnTo>
                    <a:lnTo>
                      <a:pt x="4482" y="582"/>
                    </a:lnTo>
                    <a:lnTo>
                      <a:pt x="4482" y="582"/>
                    </a:lnTo>
                    <a:lnTo>
                      <a:pt x="4464" y="565"/>
                    </a:lnTo>
                    <a:lnTo>
                      <a:pt x="4464" y="565"/>
                    </a:lnTo>
                    <a:lnTo>
                      <a:pt x="4438" y="547"/>
                    </a:lnTo>
                    <a:lnTo>
                      <a:pt x="4420" y="538"/>
                    </a:lnTo>
                    <a:lnTo>
                      <a:pt x="4420" y="538"/>
                    </a:lnTo>
                    <a:lnTo>
                      <a:pt x="4403" y="547"/>
                    </a:lnTo>
                    <a:lnTo>
                      <a:pt x="4385" y="556"/>
                    </a:lnTo>
                    <a:lnTo>
                      <a:pt x="4385" y="556"/>
                    </a:lnTo>
                    <a:lnTo>
                      <a:pt x="4376" y="565"/>
                    </a:lnTo>
                    <a:lnTo>
                      <a:pt x="4376" y="582"/>
                    </a:lnTo>
                    <a:lnTo>
                      <a:pt x="4376" y="582"/>
                    </a:lnTo>
                    <a:lnTo>
                      <a:pt x="4376" y="591"/>
                    </a:lnTo>
                    <a:lnTo>
                      <a:pt x="4376" y="591"/>
                    </a:lnTo>
                    <a:lnTo>
                      <a:pt x="4359" y="600"/>
                    </a:lnTo>
                    <a:lnTo>
                      <a:pt x="4359" y="600"/>
                    </a:lnTo>
                    <a:lnTo>
                      <a:pt x="4350" y="573"/>
                    </a:lnTo>
                    <a:lnTo>
                      <a:pt x="4350" y="573"/>
                    </a:lnTo>
                    <a:lnTo>
                      <a:pt x="4376" y="565"/>
                    </a:lnTo>
                    <a:lnTo>
                      <a:pt x="4385" y="547"/>
                    </a:lnTo>
                    <a:lnTo>
                      <a:pt x="4385" y="547"/>
                    </a:lnTo>
                    <a:lnTo>
                      <a:pt x="4376" y="529"/>
                    </a:lnTo>
                    <a:lnTo>
                      <a:pt x="4376" y="529"/>
                    </a:lnTo>
                    <a:lnTo>
                      <a:pt x="4359" y="520"/>
                    </a:lnTo>
                    <a:lnTo>
                      <a:pt x="4359" y="520"/>
                    </a:lnTo>
                    <a:lnTo>
                      <a:pt x="4323" y="503"/>
                    </a:lnTo>
                    <a:lnTo>
                      <a:pt x="4323" y="503"/>
                    </a:lnTo>
                    <a:lnTo>
                      <a:pt x="4306" y="494"/>
                    </a:lnTo>
                    <a:lnTo>
                      <a:pt x="4306" y="494"/>
                    </a:lnTo>
                    <a:lnTo>
                      <a:pt x="4288" y="494"/>
                    </a:lnTo>
                    <a:lnTo>
                      <a:pt x="4270" y="503"/>
                    </a:lnTo>
                    <a:lnTo>
                      <a:pt x="4270" y="503"/>
                    </a:lnTo>
                    <a:lnTo>
                      <a:pt x="4270" y="503"/>
                    </a:lnTo>
                    <a:lnTo>
                      <a:pt x="4270" y="503"/>
                    </a:lnTo>
                    <a:lnTo>
                      <a:pt x="4279" y="503"/>
                    </a:lnTo>
                    <a:lnTo>
                      <a:pt x="4279" y="503"/>
                    </a:lnTo>
                    <a:lnTo>
                      <a:pt x="4279" y="494"/>
                    </a:lnTo>
                    <a:lnTo>
                      <a:pt x="4279" y="494"/>
                    </a:lnTo>
                    <a:lnTo>
                      <a:pt x="4288" y="494"/>
                    </a:lnTo>
                    <a:lnTo>
                      <a:pt x="4306" y="485"/>
                    </a:lnTo>
                    <a:lnTo>
                      <a:pt x="4306" y="485"/>
                    </a:lnTo>
                    <a:lnTo>
                      <a:pt x="4314" y="467"/>
                    </a:lnTo>
                    <a:lnTo>
                      <a:pt x="4314" y="459"/>
                    </a:lnTo>
                    <a:lnTo>
                      <a:pt x="4314" y="459"/>
                    </a:lnTo>
                    <a:lnTo>
                      <a:pt x="4297" y="441"/>
                    </a:lnTo>
                    <a:lnTo>
                      <a:pt x="4288" y="432"/>
                    </a:lnTo>
                    <a:lnTo>
                      <a:pt x="4288" y="432"/>
                    </a:lnTo>
                    <a:lnTo>
                      <a:pt x="4279" y="432"/>
                    </a:lnTo>
                    <a:lnTo>
                      <a:pt x="4279" y="432"/>
                    </a:lnTo>
                    <a:lnTo>
                      <a:pt x="4270" y="415"/>
                    </a:lnTo>
                    <a:lnTo>
                      <a:pt x="4262" y="406"/>
                    </a:lnTo>
                    <a:lnTo>
                      <a:pt x="4235" y="397"/>
                    </a:lnTo>
                    <a:lnTo>
                      <a:pt x="4235" y="397"/>
                    </a:lnTo>
                    <a:lnTo>
                      <a:pt x="4226" y="388"/>
                    </a:lnTo>
                    <a:lnTo>
                      <a:pt x="4226" y="388"/>
                    </a:lnTo>
                    <a:lnTo>
                      <a:pt x="4226" y="388"/>
                    </a:lnTo>
                    <a:lnTo>
                      <a:pt x="4226" y="388"/>
                    </a:lnTo>
                    <a:lnTo>
                      <a:pt x="4226" y="370"/>
                    </a:lnTo>
                    <a:lnTo>
                      <a:pt x="4226" y="344"/>
                    </a:lnTo>
                    <a:lnTo>
                      <a:pt x="4226" y="344"/>
                    </a:lnTo>
                    <a:lnTo>
                      <a:pt x="4200" y="317"/>
                    </a:lnTo>
                    <a:lnTo>
                      <a:pt x="4156" y="291"/>
                    </a:lnTo>
                    <a:lnTo>
                      <a:pt x="4156" y="291"/>
                    </a:lnTo>
                    <a:lnTo>
                      <a:pt x="4182" y="264"/>
                    </a:lnTo>
                    <a:lnTo>
                      <a:pt x="4182" y="264"/>
                    </a:lnTo>
                    <a:lnTo>
                      <a:pt x="4200" y="247"/>
                    </a:lnTo>
                    <a:lnTo>
                      <a:pt x="4200" y="229"/>
                    </a:lnTo>
                    <a:lnTo>
                      <a:pt x="4200" y="229"/>
                    </a:lnTo>
                    <a:lnTo>
                      <a:pt x="4244" y="229"/>
                    </a:lnTo>
                    <a:lnTo>
                      <a:pt x="4262" y="229"/>
                    </a:lnTo>
                    <a:lnTo>
                      <a:pt x="4279" y="229"/>
                    </a:lnTo>
                    <a:lnTo>
                      <a:pt x="4279" y="229"/>
                    </a:lnTo>
                    <a:lnTo>
                      <a:pt x="4297" y="203"/>
                    </a:lnTo>
                    <a:lnTo>
                      <a:pt x="4332" y="159"/>
                    </a:lnTo>
                    <a:lnTo>
                      <a:pt x="4332" y="159"/>
                    </a:lnTo>
                    <a:lnTo>
                      <a:pt x="4359" y="114"/>
                    </a:lnTo>
                    <a:lnTo>
                      <a:pt x="4359" y="114"/>
                    </a:lnTo>
                    <a:lnTo>
                      <a:pt x="4367" y="97"/>
                    </a:lnTo>
                    <a:lnTo>
                      <a:pt x="4367" y="79"/>
                    </a:lnTo>
                    <a:lnTo>
                      <a:pt x="4367" y="79"/>
                    </a:lnTo>
                    <a:lnTo>
                      <a:pt x="4359" y="70"/>
                    </a:lnTo>
                    <a:lnTo>
                      <a:pt x="4341" y="61"/>
                    </a:lnTo>
                    <a:lnTo>
                      <a:pt x="4288" y="61"/>
                    </a:lnTo>
                    <a:lnTo>
                      <a:pt x="4288" y="61"/>
                    </a:lnTo>
                    <a:lnTo>
                      <a:pt x="4262" y="61"/>
                    </a:lnTo>
                    <a:lnTo>
                      <a:pt x="4244" y="53"/>
                    </a:lnTo>
                    <a:lnTo>
                      <a:pt x="4244" y="53"/>
                    </a:lnTo>
                    <a:lnTo>
                      <a:pt x="4226" y="53"/>
                    </a:lnTo>
                    <a:lnTo>
                      <a:pt x="4200" y="44"/>
                    </a:lnTo>
                    <a:lnTo>
                      <a:pt x="4200" y="44"/>
                    </a:lnTo>
                    <a:lnTo>
                      <a:pt x="4129" y="44"/>
                    </a:lnTo>
                    <a:lnTo>
                      <a:pt x="4085" y="53"/>
                    </a:lnTo>
                    <a:lnTo>
                      <a:pt x="4067" y="70"/>
                    </a:lnTo>
                    <a:lnTo>
                      <a:pt x="4067" y="70"/>
                    </a:lnTo>
                    <a:lnTo>
                      <a:pt x="4059" y="88"/>
                    </a:lnTo>
                    <a:lnTo>
                      <a:pt x="4059" y="88"/>
                    </a:lnTo>
                    <a:lnTo>
                      <a:pt x="4050" y="88"/>
                    </a:lnTo>
                    <a:lnTo>
                      <a:pt x="4050" y="88"/>
                    </a:lnTo>
                    <a:lnTo>
                      <a:pt x="4041" y="97"/>
                    </a:lnTo>
                    <a:lnTo>
                      <a:pt x="4041" y="106"/>
                    </a:lnTo>
                    <a:lnTo>
                      <a:pt x="4041" y="123"/>
                    </a:lnTo>
                    <a:lnTo>
                      <a:pt x="4041" y="123"/>
                    </a:lnTo>
                    <a:lnTo>
                      <a:pt x="4041" y="167"/>
                    </a:lnTo>
                    <a:lnTo>
                      <a:pt x="4041" y="167"/>
                    </a:lnTo>
                    <a:lnTo>
                      <a:pt x="4041" y="211"/>
                    </a:lnTo>
                    <a:lnTo>
                      <a:pt x="4059" y="238"/>
                    </a:lnTo>
                    <a:lnTo>
                      <a:pt x="4059" y="238"/>
                    </a:lnTo>
                    <a:lnTo>
                      <a:pt x="4067" y="247"/>
                    </a:lnTo>
                    <a:lnTo>
                      <a:pt x="4067" y="247"/>
                    </a:lnTo>
                    <a:lnTo>
                      <a:pt x="4067" y="256"/>
                    </a:lnTo>
                    <a:lnTo>
                      <a:pt x="4067" y="273"/>
                    </a:lnTo>
                    <a:lnTo>
                      <a:pt x="4067" y="273"/>
                    </a:lnTo>
                    <a:lnTo>
                      <a:pt x="4067" y="291"/>
                    </a:lnTo>
                    <a:lnTo>
                      <a:pt x="4067" y="291"/>
                    </a:lnTo>
                    <a:lnTo>
                      <a:pt x="4067" y="300"/>
                    </a:lnTo>
                    <a:lnTo>
                      <a:pt x="4059" y="300"/>
                    </a:lnTo>
                    <a:lnTo>
                      <a:pt x="4059" y="300"/>
                    </a:lnTo>
                    <a:lnTo>
                      <a:pt x="4050" y="309"/>
                    </a:lnTo>
                    <a:lnTo>
                      <a:pt x="4050" y="309"/>
                    </a:lnTo>
                    <a:lnTo>
                      <a:pt x="4041" y="317"/>
                    </a:lnTo>
                    <a:lnTo>
                      <a:pt x="4041" y="317"/>
                    </a:lnTo>
                    <a:lnTo>
                      <a:pt x="4041" y="335"/>
                    </a:lnTo>
                    <a:lnTo>
                      <a:pt x="4041" y="335"/>
                    </a:lnTo>
                    <a:lnTo>
                      <a:pt x="4023" y="335"/>
                    </a:lnTo>
                    <a:lnTo>
                      <a:pt x="4023" y="335"/>
                    </a:lnTo>
                    <a:lnTo>
                      <a:pt x="4015" y="344"/>
                    </a:lnTo>
                    <a:lnTo>
                      <a:pt x="3997" y="353"/>
                    </a:lnTo>
                    <a:lnTo>
                      <a:pt x="3988" y="388"/>
                    </a:lnTo>
                    <a:lnTo>
                      <a:pt x="3988" y="388"/>
                    </a:lnTo>
                    <a:lnTo>
                      <a:pt x="3997" y="415"/>
                    </a:lnTo>
                    <a:lnTo>
                      <a:pt x="4006" y="423"/>
                    </a:lnTo>
                    <a:lnTo>
                      <a:pt x="4015" y="423"/>
                    </a:lnTo>
                    <a:lnTo>
                      <a:pt x="4015" y="423"/>
                    </a:lnTo>
                    <a:lnTo>
                      <a:pt x="4006" y="423"/>
                    </a:lnTo>
                    <a:lnTo>
                      <a:pt x="4006" y="423"/>
                    </a:lnTo>
                    <a:lnTo>
                      <a:pt x="3997" y="450"/>
                    </a:lnTo>
                    <a:lnTo>
                      <a:pt x="3997" y="476"/>
                    </a:lnTo>
                    <a:lnTo>
                      <a:pt x="4006" y="494"/>
                    </a:lnTo>
                    <a:lnTo>
                      <a:pt x="4023" y="512"/>
                    </a:lnTo>
                    <a:lnTo>
                      <a:pt x="4023" y="512"/>
                    </a:lnTo>
                    <a:lnTo>
                      <a:pt x="4023" y="512"/>
                    </a:lnTo>
                    <a:lnTo>
                      <a:pt x="4023" y="512"/>
                    </a:lnTo>
                    <a:lnTo>
                      <a:pt x="4006" y="520"/>
                    </a:lnTo>
                    <a:lnTo>
                      <a:pt x="3988" y="512"/>
                    </a:lnTo>
                    <a:lnTo>
                      <a:pt x="3988" y="512"/>
                    </a:lnTo>
                    <a:lnTo>
                      <a:pt x="3962" y="485"/>
                    </a:lnTo>
                    <a:lnTo>
                      <a:pt x="3926" y="485"/>
                    </a:lnTo>
                    <a:lnTo>
                      <a:pt x="3926" y="485"/>
                    </a:lnTo>
                    <a:lnTo>
                      <a:pt x="3909" y="494"/>
                    </a:lnTo>
                    <a:lnTo>
                      <a:pt x="3900" y="512"/>
                    </a:lnTo>
                    <a:lnTo>
                      <a:pt x="3891" y="529"/>
                    </a:lnTo>
                    <a:lnTo>
                      <a:pt x="3891" y="529"/>
                    </a:lnTo>
                    <a:lnTo>
                      <a:pt x="3891" y="538"/>
                    </a:lnTo>
                    <a:lnTo>
                      <a:pt x="3873" y="547"/>
                    </a:lnTo>
                    <a:lnTo>
                      <a:pt x="3873" y="547"/>
                    </a:lnTo>
                    <a:lnTo>
                      <a:pt x="3865" y="547"/>
                    </a:lnTo>
                    <a:lnTo>
                      <a:pt x="3838" y="556"/>
                    </a:lnTo>
                    <a:lnTo>
                      <a:pt x="3838" y="556"/>
                    </a:lnTo>
                    <a:lnTo>
                      <a:pt x="3838" y="573"/>
                    </a:lnTo>
                    <a:lnTo>
                      <a:pt x="3838" y="591"/>
                    </a:lnTo>
                    <a:lnTo>
                      <a:pt x="3838" y="591"/>
                    </a:lnTo>
                    <a:lnTo>
                      <a:pt x="3847" y="600"/>
                    </a:lnTo>
                    <a:lnTo>
                      <a:pt x="3865" y="609"/>
                    </a:lnTo>
                    <a:lnTo>
                      <a:pt x="3909" y="618"/>
                    </a:lnTo>
                    <a:lnTo>
                      <a:pt x="3909" y="618"/>
                    </a:lnTo>
                    <a:lnTo>
                      <a:pt x="3926" y="618"/>
                    </a:lnTo>
                    <a:lnTo>
                      <a:pt x="3926" y="618"/>
                    </a:lnTo>
                    <a:lnTo>
                      <a:pt x="3917" y="626"/>
                    </a:lnTo>
                    <a:lnTo>
                      <a:pt x="3917" y="626"/>
                    </a:lnTo>
                    <a:lnTo>
                      <a:pt x="3900" y="626"/>
                    </a:lnTo>
                    <a:lnTo>
                      <a:pt x="3882" y="635"/>
                    </a:lnTo>
                    <a:lnTo>
                      <a:pt x="3882" y="635"/>
                    </a:lnTo>
                    <a:lnTo>
                      <a:pt x="3873" y="653"/>
                    </a:lnTo>
                    <a:lnTo>
                      <a:pt x="3882" y="671"/>
                    </a:lnTo>
                    <a:lnTo>
                      <a:pt x="3882" y="671"/>
                    </a:lnTo>
                    <a:lnTo>
                      <a:pt x="3882" y="671"/>
                    </a:lnTo>
                    <a:lnTo>
                      <a:pt x="3882" y="679"/>
                    </a:lnTo>
                    <a:lnTo>
                      <a:pt x="3882" y="679"/>
                    </a:lnTo>
                    <a:lnTo>
                      <a:pt x="3873" y="679"/>
                    </a:lnTo>
                    <a:lnTo>
                      <a:pt x="3873" y="679"/>
                    </a:lnTo>
                    <a:lnTo>
                      <a:pt x="3847" y="671"/>
                    </a:lnTo>
                    <a:lnTo>
                      <a:pt x="3847" y="671"/>
                    </a:lnTo>
                    <a:lnTo>
                      <a:pt x="3803" y="671"/>
                    </a:lnTo>
                    <a:lnTo>
                      <a:pt x="3750" y="679"/>
                    </a:lnTo>
                    <a:lnTo>
                      <a:pt x="3723" y="688"/>
                    </a:lnTo>
                    <a:lnTo>
                      <a:pt x="3723" y="688"/>
                    </a:lnTo>
                    <a:lnTo>
                      <a:pt x="3706" y="688"/>
                    </a:lnTo>
                    <a:lnTo>
                      <a:pt x="3688" y="679"/>
                    </a:lnTo>
                    <a:lnTo>
                      <a:pt x="3662" y="671"/>
                    </a:lnTo>
                    <a:lnTo>
                      <a:pt x="3662" y="671"/>
                    </a:lnTo>
                    <a:lnTo>
                      <a:pt x="3644" y="662"/>
                    </a:lnTo>
                    <a:lnTo>
                      <a:pt x="3626" y="653"/>
                    </a:lnTo>
                    <a:lnTo>
                      <a:pt x="3591" y="653"/>
                    </a:lnTo>
                    <a:lnTo>
                      <a:pt x="3591" y="653"/>
                    </a:lnTo>
                    <a:lnTo>
                      <a:pt x="3573" y="644"/>
                    </a:lnTo>
                    <a:lnTo>
                      <a:pt x="3573" y="644"/>
                    </a:lnTo>
                    <a:lnTo>
                      <a:pt x="3565" y="635"/>
                    </a:lnTo>
                    <a:lnTo>
                      <a:pt x="3538" y="626"/>
                    </a:lnTo>
                    <a:lnTo>
                      <a:pt x="3538" y="626"/>
                    </a:lnTo>
                    <a:lnTo>
                      <a:pt x="3529" y="626"/>
                    </a:lnTo>
                    <a:lnTo>
                      <a:pt x="3529" y="626"/>
                    </a:lnTo>
                    <a:lnTo>
                      <a:pt x="3529" y="618"/>
                    </a:lnTo>
                    <a:lnTo>
                      <a:pt x="3529" y="618"/>
                    </a:lnTo>
                    <a:lnTo>
                      <a:pt x="3529" y="591"/>
                    </a:lnTo>
                    <a:lnTo>
                      <a:pt x="3529" y="591"/>
                    </a:lnTo>
                    <a:lnTo>
                      <a:pt x="3520" y="591"/>
                    </a:lnTo>
                    <a:lnTo>
                      <a:pt x="3520" y="591"/>
                    </a:lnTo>
                    <a:lnTo>
                      <a:pt x="3529" y="591"/>
                    </a:lnTo>
                    <a:lnTo>
                      <a:pt x="3529" y="591"/>
                    </a:lnTo>
                    <a:lnTo>
                      <a:pt x="3529" y="591"/>
                    </a:lnTo>
                    <a:lnTo>
                      <a:pt x="3529" y="591"/>
                    </a:lnTo>
                    <a:lnTo>
                      <a:pt x="3547" y="600"/>
                    </a:lnTo>
                    <a:lnTo>
                      <a:pt x="3573" y="609"/>
                    </a:lnTo>
                    <a:lnTo>
                      <a:pt x="3626" y="618"/>
                    </a:lnTo>
                    <a:lnTo>
                      <a:pt x="3679" y="609"/>
                    </a:lnTo>
                    <a:lnTo>
                      <a:pt x="3723" y="591"/>
                    </a:lnTo>
                    <a:lnTo>
                      <a:pt x="3723" y="591"/>
                    </a:lnTo>
                    <a:lnTo>
                      <a:pt x="3741" y="582"/>
                    </a:lnTo>
                    <a:lnTo>
                      <a:pt x="3741" y="565"/>
                    </a:lnTo>
                    <a:lnTo>
                      <a:pt x="3741" y="565"/>
                    </a:lnTo>
                    <a:lnTo>
                      <a:pt x="3741" y="547"/>
                    </a:lnTo>
                    <a:lnTo>
                      <a:pt x="3732" y="538"/>
                    </a:lnTo>
                    <a:lnTo>
                      <a:pt x="3706" y="520"/>
                    </a:lnTo>
                    <a:lnTo>
                      <a:pt x="3706" y="520"/>
                    </a:lnTo>
                    <a:lnTo>
                      <a:pt x="3688" y="512"/>
                    </a:lnTo>
                    <a:lnTo>
                      <a:pt x="3688" y="512"/>
                    </a:lnTo>
                    <a:lnTo>
                      <a:pt x="3697" y="503"/>
                    </a:lnTo>
                    <a:lnTo>
                      <a:pt x="3697" y="503"/>
                    </a:lnTo>
                    <a:lnTo>
                      <a:pt x="3697" y="503"/>
                    </a:lnTo>
                    <a:lnTo>
                      <a:pt x="3697" y="503"/>
                    </a:lnTo>
                    <a:lnTo>
                      <a:pt x="3723" y="512"/>
                    </a:lnTo>
                    <a:lnTo>
                      <a:pt x="3723" y="512"/>
                    </a:lnTo>
                    <a:lnTo>
                      <a:pt x="3750" y="520"/>
                    </a:lnTo>
                    <a:lnTo>
                      <a:pt x="3767" y="520"/>
                    </a:lnTo>
                    <a:lnTo>
                      <a:pt x="3767" y="520"/>
                    </a:lnTo>
                    <a:lnTo>
                      <a:pt x="3776" y="512"/>
                    </a:lnTo>
                    <a:lnTo>
                      <a:pt x="3785" y="494"/>
                    </a:lnTo>
                    <a:lnTo>
                      <a:pt x="3785" y="494"/>
                    </a:lnTo>
                    <a:lnTo>
                      <a:pt x="3776" y="476"/>
                    </a:lnTo>
                    <a:lnTo>
                      <a:pt x="3759" y="459"/>
                    </a:lnTo>
                    <a:lnTo>
                      <a:pt x="3706" y="432"/>
                    </a:lnTo>
                    <a:lnTo>
                      <a:pt x="3706" y="432"/>
                    </a:lnTo>
                    <a:lnTo>
                      <a:pt x="3679" y="415"/>
                    </a:lnTo>
                    <a:lnTo>
                      <a:pt x="3679" y="415"/>
                    </a:lnTo>
                    <a:lnTo>
                      <a:pt x="3644" y="397"/>
                    </a:lnTo>
                    <a:lnTo>
                      <a:pt x="3644" y="397"/>
                    </a:lnTo>
                    <a:lnTo>
                      <a:pt x="3617" y="388"/>
                    </a:lnTo>
                    <a:lnTo>
                      <a:pt x="3591" y="370"/>
                    </a:lnTo>
                    <a:lnTo>
                      <a:pt x="3591" y="370"/>
                    </a:lnTo>
                    <a:lnTo>
                      <a:pt x="3573" y="353"/>
                    </a:lnTo>
                    <a:lnTo>
                      <a:pt x="3573" y="344"/>
                    </a:lnTo>
                    <a:lnTo>
                      <a:pt x="3573" y="344"/>
                    </a:lnTo>
                    <a:lnTo>
                      <a:pt x="3582" y="317"/>
                    </a:lnTo>
                    <a:lnTo>
                      <a:pt x="3573" y="309"/>
                    </a:lnTo>
                    <a:lnTo>
                      <a:pt x="3565" y="291"/>
                    </a:lnTo>
                    <a:lnTo>
                      <a:pt x="3565" y="291"/>
                    </a:lnTo>
                    <a:lnTo>
                      <a:pt x="3547" y="264"/>
                    </a:lnTo>
                    <a:lnTo>
                      <a:pt x="3538" y="229"/>
                    </a:lnTo>
                    <a:lnTo>
                      <a:pt x="3538" y="229"/>
                    </a:lnTo>
                    <a:lnTo>
                      <a:pt x="3538" y="203"/>
                    </a:lnTo>
                    <a:lnTo>
                      <a:pt x="3547" y="185"/>
                    </a:lnTo>
                    <a:lnTo>
                      <a:pt x="3547" y="185"/>
                    </a:lnTo>
                    <a:lnTo>
                      <a:pt x="3573" y="159"/>
                    </a:lnTo>
                    <a:lnTo>
                      <a:pt x="3582" y="141"/>
                    </a:lnTo>
                    <a:lnTo>
                      <a:pt x="3582" y="123"/>
                    </a:lnTo>
                    <a:lnTo>
                      <a:pt x="3582" y="123"/>
                    </a:lnTo>
                    <a:lnTo>
                      <a:pt x="3565" y="106"/>
                    </a:lnTo>
                    <a:lnTo>
                      <a:pt x="3547" y="88"/>
                    </a:lnTo>
                    <a:lnTo>
                      <a:pt x="3547" y="88"/>
                    </a:lnTo>
                    <a:lnTo>
                      <a:pt x="3512" y="88"/>
                    </a:lnTo>
                    <a:lnTo>
                      <a:pt x="3476" y="88"/>
                    </a:lnTo>
                    <a:lnTo>
                      <a:pt x="3441" y="106"/>
                    </a:lnTo>
                    <a:lnTo>
                      <a:pt x="3423" y="114"/>
                    </a:lnTo>
                    <a:lnTo>
                      <a:pt x="3423" y="114"/>
                    </a:lnTo>
                    <a:lnTo>
                      <a:pt x="3415" y="123"/>
                    </a:lnTo>
                    <a:lnTo>
                      <a:pt x="3423" y="132"/>
                    </a:lnTo>
                    <a:lnTo>
                      <a:pt x="3423" y="132"/>
                    </a:lnTo>
                    <a:lnTo>
                      <a:pt x="3423" y="141"/>
                    </a:lnTo>
                    <a:lnTo>
                      <a:pt x="3423" y="141"/>
                    </a:lnTo>
                    <a:lnTo>
                      <a:pt x="3432" y="141"/>
                    </a:lnTo>
                    <a:lnTo>
                      <a:pt x="3432" y="141"/>
                    </a:lnTo>
                    <a:lnTo>
                      <a:pt x="3423" y="141"/>
                    </a:lnTo>
                    <a:lnTo>
                      <a:pt x="3423" y="141"/>
                    </a:lnTo>
                    <a:lnTo>
                      <a:pt x="3406" y="141"/>
                    </a:lnTo>
                    <a:lnTo>
                      <a:pt x="3406" y="141"/>
                    </a:lnTo>
                    <a:lnTo>
                      <a:pt x="3379" y="132"/>
                    </a:lnTo>
                    <a:lnTo>
                      <a:pt x="3370" y="141"/>
                    </a:lnTo>
                    <a:lnTo>
                      <a:pt x="3362" y="150"/>
                    </a:lnTo>
                    <a:lnTo>
                      <a:pt x="3362" y="150"/>
                    </a:lnTo>
                    <a:lnTo>
                      <a:pt x="3353" y="167"/>
                    </a:lnTo>
                    <a:lnTo>
                      <a:pt x="3353" y="185"/>
                    </a:lnTo>
                    <a:lnTo>
                      <a:pt x="3362" y="238"/>
                    </a:lnTo>
                    <a:lnTo>
                      <a:pt x="3388" y="300"/>
                    </a:lnTo>
                    <a:lnTo>
                      <a:pt x="3388" y="300"/>
                    </a:lnTo>
                    <a:lnTo>
                      <a:pt x="3397" y="300"/>
                    </a:lnTo>
                    <a:lnTo>
                      <a:pt x="3397" y="300"/>
                    </a:lnTo>
                    <a:lnTo>
                      <a:pt x="3379" y="300"/>
                    </a:lnTo>
                    <a:lnTo>
                      <a:pt x="3379" y="300"/>
                    </a:lnTo>
                    <a:lnTo>
                      <a:pt x="3370" y="309"/>
                    </a:lnTo>
                    <a:lnTo>
                      <a:pt x="3370" y="309"/>
                    </a:lnTo>
                    <a:lnTo>
                      <a:pt x="3362" y="273"/>
                    </a:lnTo>
                    <a:lnTo>
                      <a:pt x="3362" y="273"/>
                    </a:lnTo>
                    <a:lnTo>
                      <a:pt x="3353" y="238"/>
                    </a:lnTo>
                    <a:lnTo>
                      <a:pt x="3335" y="211"/>
                    </a:lnTo>
                    <a:lnTo>
                      <a:pt x="3335" y="211"/>
                    </a:lnTo>
                    <a:lnTo>
                      <a:pt x="3317" y="194"/>
                    </a:lnTo>
                    <a:lnTo>
                      <a:pt x="3282" y="176"/>
                    </a:lnTo>
                    <a:lnTo>
                      <a:pt x="3256" y="167"/>
                    </a:lnTo>
                    <a:lnTo>
                      <a:pt x="3229" y="167"/>
                    </a:lnTo>
                    <a:lnTo>
                      <a:pt x="3229" y="167"/>
                    </a:lnTo>
                    <a:lnTo>
                      <a:pt x="3220" y="176"/>
                    </a:lnTo>
                    <a:lnTo>
                      <a:pt x="3212" y="185"/>
                    </a:lnTo>
                    <a:lnTo>
                      <a:pt x="3212" y="185"/>
                    </a:lnTo>
                    <a:lnTo>
                      <a:pt x="3212" y="194"/>
                    </a:lnTo>
                    <a:lnTo>
                      <a:pt x="3220" y="203"/>
                    </a:lnTo>
                    <a:lnTo>
                      <a:pt x="3238" y="211"/>
                    </a:lnTo>
                    <a:lnTo>
                      <a:pt x="3238" y="211"/>
                    </a:lnTo>
                    <a:lnTo>
                      <a:pt x="3247" y="229"/>
                    </a:lnTo>
                    <a:lnTo>
                      <a:pt x="3247" y="229"/>
                    </a:lnTo>
                    <a:lnTo>
                      <a:pt x="3247" y="220"/>
                    </a:lnTo>
                    <a:lnTo>
                      <a:pt x="3247" y="220"/>
                    </a:lnTo>
                    <a:lnTo>
                      <a:pt x="3229" y="220"/>
                    </a:lnTo>
                    <a:lnTo>
                      <a:pt x="3212" y="220"/>
                    </a:lnTo>
                    <a:lnTo>
                      <a:pt x="3194" y="220"/>
                    </a:lnTo>
                    <a:lnTo>
                      <a:pt x="3194" y="220"/>
                    </a:lnTo>
                    <a:lnTo>
                      <a:pt x="3194" y="211"/>
                    </a:lnTo>
                    <a:lnTo>
                      <a:pt x="3185" y="194"/>
                    </a:lnTo>
                    <a:lnTo>
                      <a:pt x="3185" y="194"/>
                    </a:lnTo>
                    <a:lnTo>
                      <a:pt x="3167" y="185"/>
                    </a:lnTo>
                    <a:lnTo>
                      <a:pt x="3150" y="176"/>
                    </a:lnTo>
                    <a:lnTo>
                      <a:pt x="3097" y="167"/>
                    </a:lnTo>
                    <a:lnTo>
                      <a:pt x="3097" y="167"/>
                    </a:lnTo>
                    <a:lnTo>
                      <a:pt x="3070" y="176"/>
                    </a:lnTo>
                    <a:lnTo>
                      <a:pt x="3053" y="185"/>
                    </a:lnTo>
                    <a:lnTo>
                      <a:pt x="3053" y="185"/>
                    </a:lnTo>
                    <a:lnTo>
                      <a:pt x="3044" y="159"/>
                    </a:lnTo>
                    <a:lnTo>
                      <a:pt x="3035" y="141"/>
                    </a:lnTo>
                    <a:lnTo>
                      <a:pt x="3035" y="141"/>
                    </a:lnTo>
                    <a:lnTo>
                      <a:pt x="3017" y="132"/>
                    </a:lnTo>
                    <a:lnTo>
                      <a:pt x="3009" y="132"/>
                    </a:lnTo>
                    <a:lnTo>
                      <a:pt x="2965" y="141"/>
                    </a:lnTo>
                    <a:lnTo>
                      <a:pt x="2965" y="141"/>
                    </a:lnTo>
                    <a:lnTo>
                      <a:pt x="2965" y="123"/>
                    </a:lnTo>
                    <a:lnTo>
                      <a:pt x="2965" y="123"/>
                    </a:lnTo>
                    <a:lnTo>
                      <a:pt x="2965" y="114"/>
                    </a:lnTo>
                    <a:lnTo>
                      <a:pt x="2956" y="97"/>
                    </a:lnTo>
                    <a:lnTo>
                      <a:pt x="2920" y="79"/>
                    </a:lnTo>
                    <a:lnTo>
                      <a:pt x="2920" y="79"/>
                    </a:lnTo>
                    <a:lnTo>
                      <a:pt x="2885" y="61"/>
                    </a:lnTo>
                    <a:lnTo>
                      <a:pt x="2885" y="61"/>
                    </a:lnTo>
                    <a:lnTo>
                      <a:pt x="2850" y="44"/>
                    </a:lnTo>
                    <a:lnTo>
                      <a:pt x="2823" y="35"/>
                    </a:lnTo>
                    <a:lnTo>
                      <a:pt x="2788" y="35"/>
                    </a:lnTo>
                    <a:lnTo>
                      <a:pt x="2762" y="53"/>
                    </a:lnTo>
                    <a:lnTo>
                      <a:pt x="2762" y="53"/>
                    </a:lnTo>
                    <a:lnTo>
                      <a:pt x="2762" y="53"/>
                    </a:lnTo>
                    <a:lnTo>
                      <a:pt x="2762" y="53"/>
                    </a:lnTo>
                    <a:lnTo>
                      <a:pt x="2753" y="44"/>
                    </a:lnTo>
                    <a:lnTo>
                      <a:pt x="2753" y="35"/>
                    </a:lnTo>
                    <a:lnTo>
                      <a:pt x="2753" y="35"/>
                    </a:lnTo>
                    <a:lnTo>
                      <a:pt x="2726" y="35"/>
                    </a:lnTo>
                    <a:lnTo>
                      <a:pt x="2726" y="35"/>
                    </a:lnTo>
                    <a:lnTo>
                      <a:pt x="2700" y="35"/>
                    </a:lnTo>
                    <a:lnTo>
                      <a:pt x="2673" y="26"/>
                    </a:lnTo>
                    <a:lnTo>
                      <a:pt x="2629" y="8"/>
                    </a:lnTo>
                    <a:lnTo>
                      <a:pt x="2629" y="8"/>
                    </a:lnTo>
                    <a:lnTo>
                      <a:pt x="2620" y="0"/>
                    </a:lnTo>
                    <a:lnTo>
                      <a:pt x="2603" y="0"/>
                    </a:lnTo>
                    <a:lnTo>
                      <a:pt x="2515" y="17"/>
                    </a:lnTo>
                    <a:lnTo>
                      <a:pt x="2515" y="17"/>
                    </a:lnTo>
                    <a:lnTo>
                      <a:pt x="2444" y="26"/>
                    </a:lnTo>
                    <a:lnTo>
                      <a:pt x="2444" y="26"/>
                    </a:lnTo>
                    <a:lnTo>
                      <a:pt x="2426" y="35"/>
                    </a:lnTo>
                    <a:lnTo>
                      <a:pt x="2418" y="44"/>
                    </a:lnTo>
                    <a:lnTo>
                      <a:pt x="2418" y="44"/>
                    </a:lnTo>
                    <a:lnTo>
                      <a:pt x="2418" y="61"/>
                    </a:lnTo>
                    <a:lnTo>
                      <a:pt x="2435" y="79"/>
                    </a:lnTo>
                    <a:lnTo>
                      <a:pt x="2462" y="106"/>
                    </a:lnTo>
                    <a:lnTo>
                      <a:pt x="2462" y="106"/>
                    </a:lnTo>
                    <a:lnTo>
                      <a:pt x="2444" y="132"/>
                    </a:lnTo>
                    <a:lnTo>
                      <a:pt x="2444" y="132"/>
                    </a:lnTo>
                    <a:lnTo>
                      <a:pt x="2418" y="159"/>
                    </a:lnTo>
                    <a:lnTo>
                      <a:pt x="2418" y="167"/>
                    </a:lnTo>
                    <a:lnTo>
                      <a:pt x="2426" y="185"/>
                    </a:lnTo>
                    <a:lnTo>
                      <a:pt x="2426" y="185"/>
                    </a:lnTo>
                    <a:lnTo>
                      <a:pt x="2400" y="211"/>
                    </a:lnTo>
                    <a:lnTo>
                      <a:pt x="2373" y="247"/>
                    </a:lnTo>
                    <a:lnTo>
                      <a:pt x="2373" y="247"/>
                    </a:lnTo>
                    <a:lnTo>
                      <a:pt x="2365" y="264"/>
                    </a:lnTo>
                    <a:lnTo>
                      <a:pt x="2356" y="273"/>
                    </a:lnTo>
                    <a:lnTo>
                      <a:pt x="2356" y="282"/>
                    </a:lnTo>
                    <a:lnTo>
                      <a:pt x="2356" y="282"/>
                    </a:lnTo>
                    <a:lnTo>
                      <a:pt x="2365" y="291"/>
                    </a:lnTo>
                    <a:lnTo>
                      <a:pt x="2382" y="300"/>
                    </a:lnTo>
                    <a:lnTo>
                      <a:pt x="2418" y="309"/>
                    </a:lnTo>
                    <a:lnTo>
                      <a:pt x="2418" y="309"/>
                    </a:lnTo>
                    <a:lnTo>
                      <a:pt x="2453" y="309"/>
                    </a:lnTo>
                    <a:lnTo>
                      <a:pt x="2453" y="309"/>
                    </a:lnTo>
                    <a:lnTo>
                      <a:pt x="2462" y="317"/>
                    </a:lnTo>
                    <a:lnTo>
                      <a:pt x="2470" y="326"/>
                    </a:lnTo>
                    <a:lnTo>
                      <a:pt x="2488" y="353"/>
                    </a:lnTo>
                    <a:lnTo>
                      <a:pt x="2488" y="353"/>
                    </a:lnTo>
                    <a:lnTo>
                      <a:pt x="2506" y="388"/>
                    </a:lnTo>
                    <a:lnTo>
                      <a:pt x="2515" y="397"/>
                    </a:lnTo>
                    <a:lnTo>
                      <a:pt x="2532" y="397"/>
                    </a:lnTo>
                    <a:lnTo>
                      <a:pt x="2532" y="397"/>
                    </a:lnTo>
                    <a:lnTo>
                      <a:pt x="2550" y="388"/>
                    </a:lnTo>
                    <a:lnTo>
                      <a:pt x="2559" y="379"/>
                    </a:lnTo>
                    <a:lnTo>
                      <a:pt x="2559" y="379"/>
                    </a:lnTo>
                    <a:lnTo>
                      <a:pt x="2559" y="379"/>
                    </a:lnTo>
                    <a:lnTo>
                      <a:pt x="2568" y="370"/>
                    </a:lnTo>
                    <a:lnTo>
                      <a:pt x="2568" y="370"/>
                    </a:lnTo>
                    <a:lnTo>
                      <a:pt x="2585" y="370"/>
                    </a:lnTo>
                    <a:lnTo>
                      <a:pt x="2603" y="362"/>
                    </a:lnTo>
                    <a:lnTo>
                      <a:pt x="2603" y="362"/>
                    </a:lnTo>
                    <a:lnTo>
                      <a:pt x="2620" y="362"/>
                    </a:lnTo>
                    <a:lnTo>
                      <a:pt x="2620" y="362"/>
                    </a:lnTo>
                    <a:lnTo>
                      <a:pt x="2647" y="362"/>
                    </a:lnTo>
                    <a:lnTo>
                      <a:pt x="2673" y="353"/>
                    </a:lnTo>
                    <a:lnTo>
                      <a:pt x="2673" y="353"/>
                    </a:lnTo>
                    <a:lnTo>
                      <a:pt x="2682" y="335"/>
                    </a:lnTo>
                    <a:lnTo>
                      <a:pt x="2691" y="309"/>
                    </a:lnTo>
                    <a:lnTo>
                      <a:pt x="2691" y="309"/>
                    </a:lnTo>
                    <a:lnTo>
                      <a:pt x="2691" y="300"/>
                    </a:lnTo>
                    <a:lnTo>
                      <a:pt x="2691" y="282"/>
                    </a:lnTo>
                    <a:lnTo>
                      <a:pt x="2709" y="273"/>
                    </a:lnTo>
                    <a:lnTo>
                      <a:pt x="2735" y="264"/>
                    </a:lnTo>
                    <a:lnTo>
                      <a:pt x="2735" y="264"/>
                    </a:lnTo>
                    <a:lnTo>
                      <a:pt x="2744" y="264"/>
                    </a:lnTo>
                    <a:lnTo>
                      <a:pt x="2753" y="256"/>
                    </a:lnTo>
                    <a:lnTo>
                      <a:pt x="2762" y="238"/>
                    </a:lnTo>
                    <a:lnTo>
                      <a:pt x="2762" y="238"/>
                    </a:lnTo>
                    <a:lnTo>
                      <a:pt x="2762" y="220"/>
                    </a:lnTo>
                    <a:lnTo>
                      <a:pt x="2779" y="220"/>
                    </a:lnTo>
                    <a:lnTo>
                      <a:pt x="2779" y="220"/>
                    </a:lnTo>
                    <a:lnTo>
                      <a:pt x="2788" y="211"/>
                    </a:lnTo>
                    <a:lnTo>
                      <a:pt x="2788" y="211"/>
                    </a:lnTo>
                    <a:lnTo>
                      <a:pt x="2770" y="229"/>
                    </a:lnTo>
                    <a:lnTo>
                      <a:pt x="2770" y="238"/>
                    </a:lnTo>
                    <a:lnTo>
                      <a:pt x="2770" y="238"/>
                    </a:lnTo>
                    <a:lnTo>
                      <a:pt x="2770" y="256"/>
                    </a:lnTo>
                    <a:lnTo>
                      <a:pt x="2770" y="256"/>
                    </a:lnTo>
                    <a:lnTo>
                      <a:pt x="2753" y="273"/>
                    </a:lnTo>
                    <a:lnTo>
                      <a:pt x="2753" y="273"/>
                    </a:lnTo>
                    <a:lnTo>
                      <a:pt x="2735" y="291"/>
                    </a:lnTo>
                    <a:lnTo>
                      <a:pt x="2735" y="309"/>
                    </a:lnTo>
                    <a:lnTo>
                      <a:pt x="2735" y="309"/>
                    </a:lnTo>
                    <a:lnTo>
                      <a:pt x="2744" y="317"/>
                    </a:lnTo>
                    <a:lnTo>
                      <a:pt x="2762" y="326"/>
                    </a:lnTo>
                    <a:lnTo>
                      <a:pt x="2788" y="335"/>
                    </a:lnTo>
                    <a:lnTo>
                      <a:pt x="2788" y="335"/>
                    </a:lnTo>
                    <a:lnTo>
                      <a:pt x="2788" y="335"/>
                    </a:lnTo>
                    <a:lnTo>
                      <a:pt x="2788" y="335"/>
                    </a:lnTo>
                    <a:lnTo>
                      <a:pt x="2797" y="353"/>
                    </a:lnTo>
                    <a:lnTo>
                      <a:pt x="2806" y="362"/>
                    </a:lnTo>
                    <a:lnTo>
                      <a:pt x="2806" y="362"/>
                    </a:lnTo>
                    <a:lnTo>
                      <a:pt x="2788" y="379"/>
                    </a:lnTo>
                    <a:lnTo>
                      <a:pt x="2779" y="388"/>
                    </a:lnTo>
                    <a:lnTo>
                      <a:pt x="2779" y="388"/>
                    </a:lnTo>
                    <a:lnTo>
                      <a:pt x="2788" y="406"/>
                    </a:lnTo>
                    <a:lnTo>
                      <a:pt x="2797" y="415"/>
                    </a:lnTo>
                    <a:lnTo>
                      <a:pt x="2797" y="415"/>
                    </a:lnTo>
                    <a:lnTo>
                      <a:pt x="2823" y="432"/>
                    </a:lnTo>
                    <a:lnTo>
                      <a:pt x="2868" y="441"/>
                    </a:lnTo>
                    <a:lnTo>
                      <a:pt x="2912" y="441"/>
                    </a:lnTo>
                    <a:lnTo>
                      <a:pt x="2965" y="441"/>
                    </a:lnTo>
                    <a:lnTo>
                      <a:pt x="2965" y="441"/>
                    </a:lnTo>
                    <a:lnTo>
                      <a:pt x="3009" y="432"/>
                    </a:lnTo>
                    <a:lnTo>
                      <a:pt x="3053" y="432"/>
                    </a:lnTo>
                    <a:lnTo>
                      <a:pt x="3123" y="450"/>
                    </a:lnTo>
                    <a:lnTo>
                      <a:pt x="3123" y="450"/>
                    </a:lnTo>
                    <a:lnTo>
                      <a:pt x="3009" y="441"/>
                    </a:lnTo>
                    <a:lnTo>
                      <a:pt x="3009" y="441"/>
                    </a:lnTo>
                    <a:lnTo>
                      <a:pt x="2912" y="459"/>
                    </a:lnTo>
                    <a:lnTo>
                      <a:pt x="2868" y="467"/>
                    </a:lnTo>
                    <a:lnTo>
                      <a:pt x="2841" y="485"/>
                    </a:lnTo>
                    <a:lnTo>
                      <a:pt x="2841" y="485"/>
                    </a:lnTo>
                    <a:lnTo>
                      <a:pt x="2832" y="503"/>
                    </a:lnTo>
                    <a:lnTo>
                      <a:pt x="2832" y="503"/>
                    </a:lnTo>
                    <a:lnTo>
                      <a:pt x="2841" y="512"/>
                    </a:lnTo>
                    <a:lnTo>
                      <a:pt x="2850" y="529"/>
                    </a:lnTo>
                    <a:lnTo>
                      <a:pt x="2894" y="547"/>
                    </a:lnTo>
                    <a:lnTo>
                      <a:pt x="2912" y="556"/>
                    </a:lnTo>
                    <a:lnTo>
                      <a:pt x="2912" y="556"/>
                    </a:lnTo>
                    <a:lnTo>
                      <a:pt x="2965" y="565"/>
                    </a:lnTo>
                    <a:lnTo>
                      <a:pt x="3009" y="565"/>
                    </a:lnTo>
                    <a:lnTo>
                      <a:pt x="3009" y="565"/>
                    </a:lnTo>
                    <a:lnTo>
                      <a:pt x="3035" y="565"/>
                    </a:lnTo>
                    <a:lnTo>
                      <a:pt x="3035" y="565"/>
                    </a:lnTo>
                    <a:lnTo>
                      <a:pt x="3035" y="573"/>
                    </a:lnTo>
                    <a:lnTo>
                      <a:pt x="3035" y="573"/>
                    </a:lnTo>
                    <a:lnTo>
                      <a:pt x="3035" y="591"/>
                    </a:lnTo>
                    <a:lnTo>
                      <a:pt x="3044" y="609"/>
                    </a:lnTo>
                    <a:lnTo>
                      <a:pt x="3070" y="626"/>
                    </a:lnTo>
                    <a:lnTo>
                      <a:pt x="3115" y="635"/>
                    </a:lnTo>
                    <a:lnTo>
                      <a:pt x="3176" y="644"/>
                    </a:lnTo>
                    <a:lnTo>
                      <a:pt x="3176" y="644"/>
                    </a:lnTo>
                    <a:lnTo>
                      <a:pt x="3238" y="635"/>
                    </a:lnTo>
                    <a:lnTo>
                      <a:pt x="3291" y="618"/>
                    </a:lnTo>
                    <a:lnTo>
                      <a:pt x="3291" y="618"/>
                    </a:lnTo>
                    <a:lnTo>
                      <a:pt x="3317" y="609"/>
                    </a:lnTo>
                    <a:lnTo>
                      <a:pt x="3344" y="600"/>
                    </a:lnTo>
                    <a:lnTo>
                      <a:pt x="3344" y="600"/>
                    </a:lnTo>
                    <a:lnTo>
                      <a:pt x="3362" y="600"/>
                    </a:lnTo>
                    <a:lnTo>
                      <a:pt x="3362" y="600"/>
                    </a:lnTo>
                    <a:lnTo>
                      <a:pt x="3335" y="609"/>
                    </a:lnTo>
                    <a:lnTo>
                      <a:pt x="3317" y="626"/>
                    </a:lnTo>
                    <a:lnTo>
                      <a:pt x="3317" y="626"/>
                    </a:lnTo>
                    <a:lnTo>
                      <a:pt x="3317" y="644"/>
                    </a:lnTo>
                    <a:lnTo>
                      <a:pt x="3317" y="671"/>
                    </a:lnTo>
                    <a:lnTo>
                      <a:pt x="3317" y="671"/>
                    </a:lnTo>
                    <a:lnTo>
                      <a:pt x="3335" y="679"/>
                    </a:lnTo>
                    <a:lnTo>
                      <a:pt x="3353" y="679"/>
                    </a:lnTo>
                    <a:lnTo>
                      <a:pt x="3353" y="679"/>
                    </a:lnTo>
                    <a:lnTo>
                      <a:pt x="3353" y="679"/>
                    </a:lnTo>
                    <a:lnTo>
                      <a:pt x="3353" y="697"/>
                    </a:lnTo>
                    <a:lnTo>
                      <a:pt x="3362" y="724"/>
                    </a:lnTo>
                    <a:lnTo>
                      <a:pt x="3362" y="724"/>
                    </a:lnTo>
                    <a:lnTo>
                      <a:pt x="3353" y="715"/>
                    </a:lnTo>
                    <a:lnTo>
                      <a:pt x="3353" y="715"/>
                    </a:lnTo>
                    <a:lnTo>
                      <a:pt x="3335" y="706"/>
                    </a:lnTo>
                    <a:lnTo>
                      <a:pt x="3335" y="706"/>
                    </a:lnTo>
                    <a:lnTo>
                      <a:pt x="3326" y="697"/>
                    </a:lnTo>
                    <a:lnTo>
                      <a:pt x="3326" y="697"/>
                    </a:lnTo>
                    <a:lnTo>
                      <a:pt x="3317" y="688"/>
                    </a:lnTo>
                    <a:lnTo>
                      <a:pt x="3300" y="688"/>
                    </a:lnTo>
                    <a:lnTo>
                      <a:pt x="3300" y="688"/>
                    </a:lnTo>
                    <a:lnTo>
                      <a:pt x="3291" y="688"/>
                    </a:lnTo>
                    <a:lnTo>
                      <a:pt x="3282" y="679"/>
                    </a:lnTo>
                    <a:lnTo>
                      <a:pt x="3282" y="679"/>
                    </a:lnTo>
                    <a:lnTo>
                      <a:pt x="3256" y="671"/>
                    </a:lnTo>
                    <a:lnTo>
                      <a:pt x="3247" y="671"/>
                    </a:lnTo>
                    <a:lnTo>
                      <a:pt x="3229" y="671"/>
                    </a:lnTo>
                    <a:lnTo>
                      <a:pt x="3229" y="671"/>
                    </a:lnTo>
                    <a:lnTo>
                      <a:pt x="3185" y="679"/>
                    </a:lnTo>
                    <a:lnTo>
                      <a:pt x="3185" y="679"/>
                    </a:lnTo>
                    <a:lnTo>
                      <a:pt x="3123" y="688"/>
                    </a:lnTo>
                    <a:lnTo>
                      <a:pt x="3123" y="688"/>
                    </a:lnTo>
                    <a:lnTo>
                      <a:pt x="3044" y="697"/>
                    </a:lnTo>
                    <a:lnTo>
                      <a:pt x="2982" y="688"/>
                    </a:lnTo>
                    <a:lnTo>
                      <a:pt x="2982" y="688"/>
                    </a:lnTo>
                    <a:lnTo>
                      <a:pt x="3000" y="671"/>
                    </a:lnTo>
                    <a:lnTo>
                      <a:pt x="3026" y="671"/>
                    </a:lnTo>
                    <a:lnTo>
                      <a:pt x="3026" y="671"/>
                    </a:lnTo>
                    <a:lnTo>
                      <a:pt x="3044" y="671"/>
                    </a:lnTo>
                    <a:lnTo>
                      <a:pt x="3053" y="662"/>
                    </a:lnTo>
                    <a:lnTo>
                      <a:pt x="3053" y="662"/>
                    </a:lnTo>
                    <a:lnTo>
                      <a:pt x="3053" y="644"/>
                    </a:lnTo>
                    <a:lnTo>
                      <a:pt x="3044" y="626"/>
                    </a:lnTo>
                    <a:lnTo>
                      <a:pt x="3017" y="600"/>
                    </a:lnTo>
                    <a:lnTo>
                      <a:pt x="3017" y="600"/>
                    </a:lnTo>
                    <a:lnTo>
                      <a:pt x="2991" y="582"/>
                    </a:lnTo>
                    <a:lnTo>
                      <a:pt x="2965" y="573"/>
                    </a:lnTo>
                    <a:lnTo>
                      <a:pt x="2929" y="565"/>
                    </a:lnTo>
                    <a:lnTo>
                      <a:pt x="2912" y="573"/>
                    </a:lnTo>
                    <a:lnTo>
                      <a:pt x="2912" y="573"/>
                    </a:lnTo>
                    <a:lnTo>
                      <a:pt x="2903" y="582"/>
                    </a:lnTo>
                    <a:lnTo>
                      <a:pt x="2903" y="582"/>
                    </a:lnTo>
                    <a:lnTo>
                      <a:pt x="2876" y="573"/>
                    </a:lnTo>
                    <a:lnTo>
                      <a:pt x="2876" y="573"/>
                    </a:lnTo>
                    <a:lnTo>
                      <a:pt x="2841" y="565"/>
                    </a:lnTo>
                    <a:lnTo>
                      <a:pt x="2841" y="565"/>
                    </a:lnTo>
                    <a:lnTo>
                      <a:pt x="2788" y="556"/>
                    </a:lnTo>
                    <a:lnTo>
                      <a:pt x="2788" y="556"/>
                    </a:lnTo>
                    <a:lnTo>
                      <a:pt x="2753" y="538"/>
                    </a:lnTo>
                    <a:lnTo>
                      <a:pt x="2753" y="538"/>
                    </a:lnTo>
                    <a:lnTo>
                      <a:pt x="2700" y="529"/>
                    </a:lnTo>
                    <a:lnTo>
                      <a:pt x="2656" y="512"/>
                    </a:lnTo>
                    <a:lnTo>
                      <a:pt x="2656" y="512"/>
                    </a:lnTo>
                    <a:lnTo>
                      <a:pt x="2629" y="494"/>
                    </a:lnTo>
                    <a:lnTo>
                      <a:pt x="2603" y="485"/>
                    </a:lnTo>
                    <a:lnTo>
                      <a:pt x="2568" y="485"/>
                    </a:lnTo>
                    <a:lnTo>
                      <a:pt x="2541" y="494"/>
                    </a:lnTo>
                    <a:lnTo>
                      <a:pt x="2541" y="494"/>
                    </a:lnTo>
                    <a:lnTo>
                      <a:pt x="2523" y="503"/>
                    </a:lnTo>
                    <a:lnTo>
                      <a:pt x="2506" y="520"/>
                    </a:lnTo>
                    <a:lnTo>
                      <a:pt x="2506" y="520"/>
                    </a:lnTo>
                    <a:lnTo>
                      <a:pt x="2488" y="529"/>
                    </a:lnTo>
                    <a:lnTo>
                      <a:pt x="2470" y="538"/>
                    </a:lnTo>
                    <a:lnTo>
                      <a:pt x="2470" y="538"/>
                    </a:lnTo>
                    <a:lnTo>
                      <a:pt x="2470" y="520"/>
                    </a:lnTo>
                    <a:lnTo>
                      <a:pt x="2470" y="512"/>
                    </a:lnTo>
                    <a:lnTo>
                      <a:pt x="2470" y="512"/>
                    </a:lnTo>
                    <a:lnTo>
                      <a:pt x="2470" y="503"/>
                    </a:lnTo>
                    <a:lnTo>
                      <a:pt x="2470" y="503"/>
                    </a:lnTo>
                    <a:lnTo>
                      <a:pt x="2462" y="494"/>
                    </a:lnTo>
                    <a:lnTo>
                      <a:pt x="2462" y="494"/>
                    </a:lnTo>
                    <a:lnTo>
                      <a:pt x="2462" y="476"/>
                    </a:lnTo>
                    <a:lnTo>
                      <a:pt x="2453" y="467"/>
                    </a:lnTo>
                    <a:lnTo>
                      <a:pt x="2435" y="459"/>
                    </a:lnTo>
                    <a:lnTo>
                      <a:pt x="2435" y="459"/>
                    </a:lnTo>
                    <a:lnTo>
                      <a:pt x="2426" y="459"/>
                    </a:lnTo>
                    <a:lnTo>
                      <a:pt x="2409" y="467"/>
                    </a:lnTo>
                    <a:lnTo>
                      <a:pt x="2391" y="494"/>
                    </a:lnTo>
                    <a:lnTo>
                      <a:pt x="2391" y="494"/>
                    </a:lnTo>
                    <a:lnTo>
                      <a:pt x="2373" y="520"/>
                    </a:lnTo>
                    <a:lnTo>
                      <a:pt x="2365" y="538"/>
                    </a:lnTo>
                    <a:lnTo>
                      <a:pt x="2365" y="538"/>
                    </a:lnTo>
                    <a:lnTo>
                      <a:pt x="2347" y="520"/>
                    </a:lnTo>
                    <a:lnTo>
                      <a:pt x="2329" y="485"/>
                    </a:lnTo>
                    <a:lnTo>
                      <a:pt x="2329" y="485"/>
                    </a:lnTo>
                    <a:lnTo>
                      <a:pt x="2303" y="450"/>
                    </a:lnTo>
                    <a:lnTo>
                      <a:pt x="2285" y="423"/>
                    </a:lnTo>
                    <a:lnTo>
                      <a:pt x="2285" y="423"/>
                    </a:lnTo>
                    <a:lnTo>
                      <a:pt x="2250" y="415"/>
                    </a:lnTo>
                    <a:lnTo>
                      <a:pt x="2232" y="406"/>
                    </a:lnTo>
                    <a:lnTo>
                      <a:pt x="2223" y="415"/>
                    </a:lnTo>
                    <a:lnTo>
                      <a:pt x="2223" y="415"/>
                    </a:lnTo>
                    <a:lnTo>
                      <a:pt x="2215" y="423"/>
                    </a:lnTo>
                    <a:lnTo>
                      <a:pt x="2215" y="441"/>
                    </a:lnTo>
                    <a:lnTo>
                      <a:pt x="2223" y="459"/>
                    </a:lnTo>
                    <a:lnTo>
                      <a:pt x="2223" y="459"/>
                    </a:lnTo>
                    <a:lnTo>
                      <a:pt x="2206" y="467"/>
                    </a:lnTo>
                    <a:lnTo>
                      <a:pt x="2206" y="485"/>
                    </a:lnTo>
                    <a:lnTo>
                      <a:pt x="2206" y="485"/>
                    </a:lnTo>
                    <a:lnTo>
                      <a:pt x="2188" y="503"/>
                    </a:lnTo>
                    <a:lnTo>
                      <a:pt x="2188" y="503"/>
                    </a:lnTo>
                    <a:lnTo>
                      <a:pt x="2179" y="494"/>
                    </a:lnTo>
                    <a:lnTo>
                      <a:pt x="2179" y="494"/>
                    </a:lnTo>
                    <a:lnTo>
                      <a:pt x="2179" y="494"/>
                    </a:lnTo>
                    <a:lnTo>
                      <a:pt x="2179" y="494"/>
                    </a:lnTo>
                    <a:lnTo>
                      <a:pt x="2179" y="485"/>
                    </a:lnTo>
                    <a:lnTo>
                      <a:pt x="2179" y="485"/>
                    </a:lnTo>
                    <a:lnTo>
                      <a:pt x="2179" y="476"/>
                    </a:lnTo>
                    <a:lnTo>
                      <a:pt x="2179" y="476"/>
                    </a:lnTo>
                    <a:lnTo>
                      <a:pt x="2170" y="467"/>
                    </a:lnTo>
                    <a:lnTo>
                      <a:pt x="2170" y="467"/>
                    </a:lnTo>
                    <a:lnTo>
                      <a:pt x="2162" y="459"/>
                    </a:lnTo>
                    <a:lnTo>
                      <a:pt x="2135" y="459"/>
                    </a:lnTo>
                    <a:lnTo>
                      <a:pt x="2135" y="459"/>
                    </a:lnTo>
                    <a:lnTo>
                      <a:pt x="2118" y="459"/>
                    </a:lnTo>
                    <a:lnTo>
                      <a:pt x="2118" y="459"/>
                    </a:lnTo>
                    <a:lnTo>
                      <a:pt x="2082" y="459"/>
                    </a:lnTo>
                    <a:lnTo>
                      <a:pt x="2047" y="476"/>
                    </a:lnTo>
                    <a:lnTo>
                      <a:pt x="2047" y="476"/>
                    </a:lnTo>
                    <a:lnTo>
                      <a:pt x="2012" y="494"/>
                    </a:lnTo>
                    <a:lnTo>
                      <a:pt x="2012" y="494"/>
                    </a:lnTo>
                    <a:lnTo>
                      <a:pt x="1985" y="503"/>
                    </a:lnTo>
                    <a:lnTo>
                      <a:pt x="1985" y="503"/>
                    </a:lnTo>
                    <a:lnTo>
                      <a:pt x="1959" y="512"/>
                    </a:lnTo>
                    <a:lnTo>
                      <a:pt x="1950" y="520"/>
                    </a:lnTo>
                    <a:lnTo>
                      <a:pt x="1950" y="520"/>
                    </a:lnTo>
                    <a:lnTo>
                      <a:pt x="1941" y="529"/>
                    </a:lnTo>
                    <a:lnTo>
                      <a:pt x="1941" y="529"/>
                    </a:lnTo>
                    <a:lnTo>
                      <a:pt x="1923" y="529"/>
                    </a:lnTo>
                    <a:lnTo>
                      <a:pt x="1923" y="529"/>
                    </a:lnTo>
                    <a:lnTo>
                      <a:pt x="1915" y="520"/>
                    </a:lnTo>
                    <a:lnTo>
                      <a:pt x="1906" y="512"/>
                    </a:lnTo>
                    <a:lnTo>
                      <a:pt x="1879" y="512"/>
                    </a:lnTo>
                    <a:lnTo>
                      <a:pt x="1879" y="512"/>
                    </a:lnTo>
                    <a:lnTo>
                      <a:pt x="1870" y="512"/>
                    </a:lnTo>
                    <a:lnTo>
                      <a:pt x="1862" y="529"/>
                    </a:lnTo>
                    <a:lnTo>
                      <a:pt x="1862" y="529"/>
                    </a:lnTo>
                    <a:lnTo>
                      <a:pt x="1844" y="529"/>
                    </a:lnTo>
                    <a:lnTo>
                      <a:pt x="1844" y="529"/>
                    </a:lnTo>
                    <a:lnTo>
                      <a:pt x="1809" y="538"/>
                    </a:lnTo>
                    <a:lnTo>
                      <a:pt x="1791" y="547"/>
                    </a:lnTo>
                    <a:lnTo>
                      <a:pt x="1782" y="565"/>
                    </a:lnTo>
                    <a:lnTo>
                      <a:pt x="1782" y="565"/>
                    </a:lnTo>
                    <a:lnTo>
                      <a:pt x="1782" y="582"/>
                    </a:lnTo>
                    <a:lnTo>
                      <a:pt x="1782" y="582"/>
                    </a:lnTo>
                    <a:lnTo>
                      <a:pt x="1765" y="573"/>
                    </a:lnTo>
                    <a:lnTo>
                      <a:pt x="1738" y="573"/>
                    </a:lnTo>
                    <a:lnTo>
                      <a:pt x="1738" y="573"/>
                    </a:lnTo>
                    <a:lnTo>
                      <a:pt x="1712" y="573"/>
                    </a:lnTo>
                    <a:lnTo>
                      <a:pt x="1676" y="556"/>
                    </a:lnTo>
                    <a:lnTo>
                      <a:pt x="1632" y="529"/>
                    </a:lnTo>
                    <a:lnTo>
                      <a:pt x="1632" y="529"/>
                    </a:lnTo>
                    <a:lnTo>
                      <a:pt x="1623" y="520"/>
                    </a:lnTo>
                    <a:lnTo>
                      <a:pt x="1606" y="512"/>
                    </a:lnTo>
                    <a:lnTo>
                      <a:pt x="1571" y="512"/>
                    </a:lnTo>
                    <a:lnTo>
                      <a:pt x="1571" y="512"/>
                    </a:lnTo>
                    <a:lnTo>
                      <a:pt x="1518" y="503"/>
                    </a:lnTo>
                    <a:lnTo>
                      <a:pt x="1518" y="503"/>
                    </a:lnTo>
                    <a:lnTo>
                      <a:pt x="1509" y="512"/>
                    </a:lnTo>
                    <a:lnTo>
                      <a:pt x="1509" y="512"/>
                    </a:lnTo>
                    <a:lnTo>
                      <a:pt x="1500" y="520"/>
                    </a:lnTo>
                    <a:lnTo>
                      <a:pt x="1500" y="520"/>
                    </a:lnTo>
                    <a:lnTo>
                      <a:pt x="1491" y="520"/>
                    </a:lnTo>
                    <a:lnTo>
                      <a:pt x="1491" y="520"/>
                    </a:lnTo>
                    <a:lnTo>
                      <a:pt x="1482" y="512"/>
                    </a:lnTo>
                    <a:lnTo>
                      <a:pt x="1482" y="512"/>
                    </a:lnTo>
                    <a:lnTo>
                      <a:pt x="1473" y="512"/>
                    </a:lnTo>
                    <a:lnTo>
                      <a:pt x="1473" y="512"/>
                    </a:lnTo>
                    <a:lnTo>
                      <a:pt x="1465" y="503"/>
                    </a:lnTo>
                    <a:lnTo>
                      <a:pt x="1456" y="503"/>
                    </a:lnTo>
                    <a:lnTo>
                      <a:pt x="1456" y="503"/>
                    </a:lnTo>
                    <a:lnTo>
                      <a:pt x="1421" y="485"/>
                    </a:lnTo>
                    <a:lnTo>
                      <a:pt x="1376" y="485"/>
                    </a:lnTo>
                    <a:lnTo>
                      <a:pt x="1376" y="485"/>
                    </a:lnTo>
                    <a:lnTo>
                      <a:pt x="1368" y="485"/>
                    </a:lnTo>
                    <a:lnTo>
                      <a:pt x="1368" y="485"/>
                    </a:lnTo>
                    <a:lnTo>
                      <a:pt x="1368" y="485"/>
                    </a:lnTo>
                    <a:lnTo>
                      <a:pt x="1341" y="485"/>
                    </a:lnTo>
                    <a:lnTo>
                      <a:pt x="1341" y="485"/>
                    </a:lnTo>
                    <a:lnTo>
                      <a:pt x="1288" y="494"/>
                    </a:lnTo>
                    <a:lnTo>
                      <a:pt x="1288" y="494"/>
                    </a:lnTo>
                    <a:lnTo>
                      <a:pt x="1262" y="485"/>
                    </a:lnTo>
                    <a:lnTo>
                      <a:pt x="1262" y="485"/>
                    </a:lnTo>
                    <a:lnTo>
                      <a:pt x="1235" y="476"/>
                    </a:lnTo>
                    <a:lnTo>
                      <a:pt x="1200" y="467"/>
                    </a:lnTo>
                    <a:lnTo>
                      <a:pt x="1200" y="467"/>
                    </a:lnTo>
                    <a:lnTo>
                      <a:pt x="1182" y="476"/>
                    </a:lnTo>
                    <a:lnTo>
                      <a:pt x="1182" y="476"/>
                    </a:lnTo>
                    <a:lnTo>
                      <a:pt x="1173" y="476"/>
                    </a:lnTo>
                    <a:lnTo>
                      <a:pt x="1173" y="476"/>
                    </a:lnTo>
                    <a:lnTo>
                      <a:pt x="1147" y="476"/>
                    </a:lnTo>
                    <a:lnTo>
                      <a:pt x="1112" y="467"/>
                    </a:lnTo>
                    <a:lnTo>
                      <a:pt x="1112" y="467"/>
                    </a:lnTo>
                    <a:lnTo>
                      <a:pt x="1112" y="467"/>
                    </a:lnTo>
                    <a:lnTo>
                      <a:pt x="1085" y="450"/>
                    </a:lnTo>
                    <a:lnTo>
                      <a:pt x="1059" y="441"/>
                    </a:lnTo>
                    <a:lnTo>
                      <a:pt x="1059" y="441"/>
                    </a:lnTo>
                    <a:lnTo>
                      <a:pt x="1032" y="441"/>
                    </a:lnTo>
                    <a:lnTo>
                      <a:pt x="1006" y="441"/>
                    </a:lnTo>
                    <a:lnTo>
                      <a:pt x="1006" y="441"/>
                    </a:lnTo>
                    <a:lnTo>
                      <a:pt x="953" y="441"/>
                    </a:lnTo>
                    <a:lnTo>
                      <a:pt x="909" y="450"/>
                    </a:lnTo>
                    <a:lnTo>
                      <a:pt x="909" y="450"/>
                    </a:lnTo>
                    <a:lnTo>
                      <a:pt x="900" y="450"/>
                    </a:lnTo>
                    <a:lnTo>
                      <a:pt x="900" y="450"/>
                    </a:lnTo>
                    <a:lnTo>
                      <a:pt x="900" y="450"/>
                    </a:lnTo>
                    <a:lnTo>
                      <a:pt x="891" y="441"/>
                    </a:lnTo>
                    <a:lnTo>
                      <a:pt x="882" y="441"/>
                    </a:lnTo>
                    <a:lnTo>
                      <a:pt x="873" y="441"/>
                    </a:lnTo>
                    <a:lnTo>
                      <a:pt x="873" y="441"/>
                    </a:lnTo>
                    <a:lnTo>
                      <a:pt x="865" y="441"/>
                    </a:lnTo>
                    <a:lnTo>
                      <a:pt x="865" y="432"/>
                    </a:lnTo>
                    <a:lnTo>
                      <a:pt x="865" y="432"/>
                    </a:lnTo>
                    <a:lnTo>
                      <a:pt x="865" y="423"/>
                    </a:lnTo>
                    <a:lnTo>
                      <a:pt x="856" y="406"/>
                    </a:lnTo>
                    <a:lnTo>
                      <a:pt x="856" y="406"/>
                    </a:lnTo>
                    <a:lnTo>
                      <a:pt x="847" y="406"/>
                    </a:lnTo>
                    <a:lnTo>
                      <a:pt x="829" y="397"/>
                    </a:lnTo>
                    <a:lnTo>
                      <a:pt x="829" y="397"/>
                    </a:lnTo>
                    <a:lnTo>
                      <a:pt x="803" y="406"/>
                    </a:lnTo>
                    <a:lnTo>
                      <a:pt x="803" y="406"/>
                    </a:lnTo>
                    <a:lnTo>
                      <a:pt x="776" y="406"/>
                    </a:lnTo>
                    <a:lnTo>
                      <a:pt x="776" y="406"/>
                    </a:lnTo>
                    <a:lnTo>
                      <a:pt x="768" y="406"/>
                    </a:lnTo>
                    <a:lnTo>
                      <a:pt x="768" y="406"/>
                    </a:lnTo>
                    <a:lnTo>
                      <a:pt x="759" y="406"/>
                    </a:lnTo>
                    <a:lnTo>
                      <a:pt x="759" y="406"/>
                    </a:lnTo>
                    <a:lnTo>
                      <a:pt x="759" y="415"/>
                    </a:lnTo>
                    <a:lnTo>
                      <a:pt x="759" y="415"/>
                    </a:lnTo>
                    <a:lnTo>
                      <a:pt x="750" y="406"/>
                    </a:lnTo>
                    <a:lnTo>
                      <a:pt x="741" y="406"/>
                    </a:lnTo>
                    <a:lnTo>
                      <a:pt x="741" y="406"/>
                    </a:lnTo>
                    <a:lnTo>
                      <a:pt x="741" y="397"/>
                    </a:lnTo>
                    <a:lnTo>
                      <a:pt x="741" y="397"/>
                    </a:lnTo>
                    <a:lnTo>
                      <a:pt x="732" y="388"/>
                    </a:lnTo>
                    <a:lnTo>
                      <a:pt x="723" y="388"/>
                    </a:lnTo>
                    <a:lnTo>
                      <a:pt x="723" y="388"/>
                    </a:lnTo>
                    <a:lnTo>
                      <a:pt x="715" y="388"/>
                    </a:lnTo>
                    <a:lnTo>
                      <a:pt x="706" y="397"/>
                    </a:lnTo>
                    <a:lnTo>
                      <a:pt x="706" y="397"/>
                    </a:lnTo>
                    <a:lnTo>
                      <a:pt x="688" y="406"/>
                    </a:lnTo>
                    <a:lnTo>
                      <a:pt x="679" y="406"/>
                    </a:lnTo>
                    <a:lnTo>
                      <a:pt x="679" y="406"/>
                    </a:lnTo>
                    <a:lnTo>
                      <a:pt x="662" y="406"/>
                    </a:lnTo>
                    <a:lnTo>
                      <a:pt x="662" y="406"/>
                    </a:lnTo>
                    <a:lnTo>
                      <a:pt x="662" y="406"/>
                    </a:lnTo>
                    <a:lnTo>
                      <a:pt x="662" y="406"/>
                    </a:lnTo>
                    <a:lnTo>
                      <a:pt x="671" y="397"/>
                    </a:lnTo>
                    <a:lnTo>
                      <a:pt x="671" y="397"/>
                    </a:lnTo>
                    <a:lnTo>
                      <a:pt x="671" y="397"/>
                    </a:lnTo>
                    <a:lnTo>
                      <a:pt x="671" y="397"/>
                    </a:lnTo>
                    <a:lnTo>
                      <a:pt x="671" y="397"/>
                    </a:lnTo>
                    <a:lnTo>
                      <a:pt x="679" y="388"/>
                    </a:lnTo>
                    <a:lnTo>
                      <a:pt x="679" y="388"/>
                    </a:lnTo>
                    <a:lnTo>
                      <a:pt x="679" y="379"/>
                    </a:lnTo>
                    <a:lnTo>
                      <a:pt x="679" y="379"/>
                    </a:lnTo>
                    <a:lnTo>
                      <a:pt x="653" y="362"/>
                    </a:lnTo>
                    <a:lnTo>
                      <a:pt x="653" y="362"/>
                    </a:lnTo>
                    <a:lnTo>
                      <a:pt x="635" y="353"/>
                    </a:lnTo>
                    <a:lnTo>
                      <a:pt x="635" y="353"/>
                    </a:lnTo>
                    <a:lnTo>
                      <a:pt x="618" y="362"/>
                    </a:lnTo>
                    <a:lnTo>
                      <a:pt x="600" y="379"/>
                    </a:lnTo>
                    <a:lnTo>
                      <a:pt x="600" y="379"/>
                    </a:lnTo>
                    <a:lnTo>
                      <a:pt x="582" y="397"/>
                    </a:lnTo>
                    <a:lnTo>
                      <a:pt x="582" y="397"/>
                    </a:lnTo>
                    <a:lnTo>
                      <a:pt x="556" y="406"/>
                    </a:lnTo>
                    <a:lnTo>
                      <a:pt x="521" y="415"/>
                    </a:lnTo>
                    <a:lnTo>
                      <a:pt x="521" y="415"/>
                    </a:lnTo>
                    <a:lnTo>
                      <a:pt x="503" y="415"/>
                    </a:lnTo>
                    <a:lnTo>
                      <a:pt x="503" y="415"/>
                    </a:lnTo>
                    <a:lnTo>
                      <a:pt x="494" y="406"/>
                    </a:lnTo>
                    <a:lnTo>
                      <a:pt x="485" y="406"/>
                    </a:lnTo>
                    <a:lnTo>
                      <a:pt x="485" y="406"/>
                    </a:lnTo>
                    <a:lnTo>
                      <a:pt x="459" y="415"/>
                    </a:lnTo>
                    <a:lnTo>
                      <a:pt x="450" y="415"/>
                    </a:lnTo>
                    <a:lnTo>
                      <a:pt x="441" y="432"/>
                    </a:lnTo>
                    <a:lnTo>
                      <a:pt x="441" y="432"/>
                    </a:lnTo>
                    <a:lnTo>
                      <a:pt x="441" y="441"/>
                    </a:lnTo>
                    <a:lnTo>
                      <a:pt x="450" y="450"/>
                    </a:lnTo>
                    <a:lnTo>
                      <a:pt x="450" y="450"/>
                    </a:lnTo>
                    <a:lnTo>
                      <a:pt x="459" y="450"/>
                    </a:lnTo>
                    <a:lnTo>
                      <a:pt x="459" y="450"/>
                    </a:lnTo>
                    <a:lnTo>
                      <a:pt x="450" y="459"/>
                    </a:lnTo>
                    <a:lnTo>
                      <a:pt x="450" y="459"/>
                    </a:lnTo>
                    <a:lnTo>
                      <a:pt x="450" y="459"/>
                    </a:lnTo>
                    <a:lnTo>
                      <a:pt x="450" y="459"/>
                    </a:lnTo>
                    <a:lnTo>
                      <a:pt x="450" y="459"/>
                    </a:lnTo>
                    <a:lnTo>
                      <a:pt x="450" y="459"/>
                    </a:lnTo>
                    <a:lnTo>
                      <a:pt x="441" y="459"/>
                    </a:lnTo>
                    <a:lnTo>
                      <a:pt x="441" y="459"/>
                    </a:lnTo>
                    <a:lnTo>
                      <a:pt x="432" y="450"/>
                    </a:lnTo>
                    <a:lnTo>
                      <a:pt x="432" y="450"/>
                    </a:lnTo>
                    <a:lnTo>
                      <a:pt x="432" y="450"/>
                    </a:lnTo>
                    <a:lnTo>
                      <a:pt x="424" y="450"/>
                    </a:lnTo>
                    <a:lnTo>
                      <a:pt x="415" y="450"/>
                    </a:lnTo>
                    <a:lnTo>
                      <a:pt x="415" y="450"/>
                    </a:lnTo>
                    <a:lnTo>
                      <a:pt x="406" y="450"/>
                    </a:lnTo>
                    <a:lnTo>
                      <a:pt x="406" y="450"/>
                    </a:lnTo>
                    <a:lnTo>
                      <a:pt x="379" y="459"/>
                    </a:lnTo>
                    <a:lnTo>
                      <a:pt x="353" y="467"/>
                    </a:lnTo>
                    <a:lnTo>
                      <a:pt x="326" y="467"/>
                    </a:lnTo>
                    <a:lnTo>
                      <a:pt x="326" y="467"/>
                    </a:lnTo>
                    <a:lnTo>
                      <a:pt x="309" y="476"/>
                    </a:lnTo>
                    <a:lnTo>
                      <a:pt x="274" y="512"/>
                    </a:lnTo>
                    <a:lnTo>
                      <a:pt x="265" y="512"/>
                    </a:lnTo>
                    <a:lnTo>
                      <a:pt x="265" y="512"/>
                    </a:lnTo>
                    <a:lnTo>
                      <a:pt x="256" y="529"/>
                    </a:lnTo>
                    <a:lnTo>
                      <a:pt x="256" y="538"/>
                    </a:lnTo>
                    <a:lnTo>
                      <a:pt x="256" y="538"/>
                    </a:lnTo>
                    <a:lnTo>
                      <a:pt x="256" y="556"/>
                    </a:lnTo>
                    <a:lnTo>
                      <a:pt x="238" y="573"/>
                    </a:lnTo>
                    <a:lnTo>
                      <a:pt x="238" y="573"/>
                    </a:lnTo>
                    <a:lnTo>
                      <a:pt x="221" y="591"/>
                    </a:lnTo>
                    <a:lnTo>
                      <a:pt x="194" y="600"/>
                    </a:lnTo>
                    <a:lnTo>
                      <a:pt x="132" y="609"/>
                    </a:lnTo>
                    <a:lnTo>
                      <a:pt x="132" y="609"/>
                    </a:lnTo>
                    <a:lnTo>
                      <a:pt x="124" y="600"/>
                    </a:lnTo>
                    <a:lnTo>
                      <a:pt x="124" y="600"/>
                    </a:lnTo>
                    <a:lnTo>
                      <a:pt x="115" y="600"/>
                    </a:lnTo>
                    <a:lnTo>
                      <a:pt x="97" y="600"/>
                    </a:lnTo>
                    <a:lnTo>
                      <a:pt x="97" y="600"/>
                    </a:lnTo>
                    <a:lnTo>
                      <a:pt x="88" y="609"/>
                    </a:lnTo>
                    <a:lnTo>
                      <a:pt x="88" y="618"/>
                    </a:lnTo>
                    <a:lnTo>
                      <a:pt x="88" y="626"/>
                    </a:lnTo>
                    <a:lnTo>
                      <a:pt x="88" y="626"/>
                    </a:lnTo>
                    <a:lnTo>
                      <a:pt x="88" y="635"/>
                    </a:lnTo>
                    <a:lnTo>
                      <a:pt x="88" y="635"/>
                    </a:lnTo>
                    <a:lnTo>
                      <a:pt x="79" y="644"/>
                    </a:lnTo>
                    <a:lnTo>
                      <a:pt x="79" y="644"/>
                    </a:lnTo>
                    <a:lnTo>
                      <a:pt x="79" y="653"/>
                    </a:lnTo>
                    <a:lnTo>
                      <a:pt x="88" y="662"/>
                    </a:lnTo>
                    <a:lnTo>
                      <a:pt x="150" y="679"/>
                    </a:lnTo>
                    <a:lnTo>
                      <a:pt x="150" y="679"/>
                    </a:lnTo>
                    <a:lnTo>
                      <a:pt x="176" y="697"/>
                    </a:lnTo>
                    <a:lnTo>
                      <a:pt x="203" y="724"/>
                    </a:lnTo>
                    <a:lnTo>
                      <a:pt x="229" y="768"/>
                    </a:lnTo>
                    <a:lnTo>
                      <a:pt x="229" y="768"/>
                    </a:lnTo>
                    <a:lnTo>
                      <a:pt x="238" y="776"/>
                    </a:lnTo>
                    <a:lnTo>
                      <a:pt x="238" y="776"/>
                    </a:lnTo>
                    <a:lnTo>
                      <a:pt x="247" y="776"/>
                    </a:lnTo>
                    <a:lnTo>
                      <a:pt x="291" y="776"/>
                    </a:lnTo>
                    <a:lnTo>
                      <a:pt x="291" y="776"/>
                    </a:lnTo>
                    <a:lnTo>
                      <a:pt x="300" y="776"/>
                    </a:lnTo>
                    <a:lnTo>
                      <a:pt x="300" y="776"/>
                    </a:lnTo>
                    <a:lnTo>
                      <a:pt x="335" y="776"/>
                    </a:lnTo>
                    <a:lnTo>
                      <a:pt x="335" y="776"/>
                    </a:lnTo>
                    <a:lnTo>
                      <a:pt x="344" y="776"/>
                    </a:lnTo>
                    <a:lnTo>
                      <a:pt x="344" y="794"/>
                    </a:lnTo>
                    <a:lnTo>
                      <a:pt x="344" y="794"/>
                    </a:lnTo>
                    <a:lnTo>
                      <a:pt x="344" y="794"/>
                    </a:lnTo>
                    <a:lnTo>
                      <a:pt x="344" y="812"/>
                    </a:lnTo>
                    <a:lnTo>
                      <a:pt x="344" y="821"/>
                    </a:lnTo>
                    <a:lnTo>
                      <a:pt x="353" y="821"/>
                    </a:lnTo>
                    <a:lnTo>
                      <a:pt x="353" y="821"/>
                    </a:lnTo>
                    <a:lnTo>
                      <a:pt x="371" y="829"/>
                    </a:lnTo>
                    <a:lnTo>
                      <a:pt x="379" y="829"/>
                    </a:lnTo>
                    <a:lnTo>
                      <a:pt x="397" y="829"/>
                    </a:lnTo>
                    <a:lnTo>
                      <a:pt x="397" y="829"/>
                    </a:lnTo>
                    <a:lnTo>
                      <a:pt x="406" y="838"/>
                    </a:lnTo>
                    <a:lnTo>
                      <a:pt x="406" y="838"/>
                    </a:lnTo>
                    <a:lnTo>
                      <a:pt x="406" y="838"/>
                    </a:lnTo>
                    <a:lnTo>
                      <a:pt x="406" y="838"/>
                    </a:lnTo>
                    <a:lnTo>
                      <a:pt x="388" y="838"/>
                    </a:lnTo>
                    <a:lnTo>
                      <a:pt x="388" y="838"/>
                    </a:lnTo>
                    <a:lnTo>
                      <a:pt x="344" y="847"/>
                    </a:lnTo>
                    <a:lnTo>
                      <a:pt x="344" y="847"/>
                    </a:lnTo>
                    <a:lnTo>
                      <a:pt x="344" y="847"/>
                    </a:lnTo>
                    <a:lnTo>
                      <a:pt x="344" y="847"/>
                    </a:lnTo>
                    <a:lnTo>
                      <a:pt x="318" y="865"/>
                    </a:lnTo>
                    <a:lnTo>
                      <a:pt x="309" y="874"/>
                    </a:lnTo>
                    <a:lnTo>
                      <a:pt x="309" y="874"/>
                    </a:lnTo>
                    <a:lnTo>
                      <a:pt x="300" y="865"/>
                    </a:lnTo>
                    <a:lnTo>
                      <a:pt x="300" y="865"/>
                    </a:lnTo>
                    <a:lnTo>
                      <a:pt x="291" y="856"/>
                    </a:lnTo>
                    <a:lnTo>
                      <a:pt x="238" y="856"/>
                    </a:lnTo>
                    <a:lnTo>
                      <a:pt x="238" y="856"/>
                    </a:lnTo>
                    <a:lnTo>
                      <a:pt x="221" y="856"/>
                    </a:lnTo>
                    <a:lnTo>
                      <a:pt x="221" y="856"/>
                    </a:lnTo>
                    <a:lnTo>
                      <a:pt x="221" y="856"/>
                    </a:lnTo>
                    <a:lnTo>
                      <a:pt x="221" y="856"/>
                    </a:lnTo>
                    <a:lnTo>
                      <a:pt x="221" y="856"/>
                    </a:lnTo>
                    <a:lnTo>
                      <a:pt x="221" y="856"/>
                    </a:lnTo>
                    <a:lnTo>
                      <a:pt x="221" y="847"/>
                    </a:lnTo>
                    <a:lnTo>
                      <a:pt x="221" y="847"/>
                    </a:lnTo>
                    <a:lnTo>
                      <a:pt x="221" y="838"/>
                    </a:lnTo>
                    <a:lnTo>
                      <a:pt x="221" y="838"/>
                    </a:lnTo>
                    <a:lnTo>
                      <a:pt x="229" y="829"/>
                    </a:lnTo>
                    <a:lnTo>
                      <a:pt x="229" y="829"/>
                    </a:lnTo>
                    <a:lnTo>
                      <a:pt x="221" y="812"/>
                    </a:lnTo>
                    <a:lnTo>
                      <a:pt x="221" y="812"/>
                    </a:lnTo>
                    <a:lnTo>
                      <a:pt x="221" y="812"/>
                    </a:lnTo>
                    <a:lnTo>
                      <a:pt x="203" y="803"/>
                    </a:lnTo>
                    <a:lnTo>
                      <a:pt x="203" y="803"/>
                    </a:lnTo>
                    <a:lnTo>
                      <a:pt x="185" y="812"/>
                    </a:lnTo>
                    <a:lnTo>
                      <a:pt x="159" y="821"/>
                    </a:lnTo>
                    <a:lnTo>
                      <a:pt x="159" y="821"/>
                    </a:lnTo>
                    <a:lnTo>
                      <a:pt x="150" y="829"/>
                    </a:lnTo>
                    <a:lnTo>
                      <a:pt x="150" y="829"/>
                    </a:lnTo>
                    <a:lnTo>
                      <a:pt x="132" y="838"/>
                    </a:lnTo>
                    <a:lnTo>
                      <a:pt x="132" y="838"/>
                    </a:lnTo>
                    <a:lnTo>
                      <a:pt x="124" y="838"/>
                    </a:lnTo>
                    <a:lnTo>
                      <a:pt x="124" y="847"/>
                    </a:lnTo>
                    <a:lnTo>
                      <a:pt x="124" y="856"/>
                    </a:lnTo>
                    <a:lnTo>
                      <a:pt x="124" y="856"/>
                    </a:lnTo>
                    <a:lnTo>
                      <a:pt x="124" y="856"/>
                    </a:lnTo>
                    <a:lnTo>
                      <a:pt x="106" y="856"/>
                    </a:lnTo>
                    <a:lnTo>
                      <a:pt x="106" y="856"/>
                    </a:lnTo>
                    <a:lnTo>
                      <a:pt x="97" y="856"/>
                    </a:lnTo>
                    <a:lnTo>
                      <a:pt x="79" y="865"/>
                    </a:lnTo>
                    <a:lnTo>
                      <a:pt x="79" y="865"/>
                    </a:lnTo>
                    <a:lnTo>
                      <a:pt x="44" y="874"/>
                    </a:lnTo>
                    <a:lnTo>
                      <a:pt x="44" y="874"/>
                    </a:lnTo>
                    <a:lnTo>
                      <a:pt x="35" y="874"/>
                    </a:lnTo>
                    <a:lnTo>
                      <a:pt x="35" y="874"/>
                    </a:lnTo>
                    <a:lnTo>
                      <a:pt x="18" y="882"/>
                    </a:lnTo>
                    <a:lnTo>
                      <a:pt x="18" y="882"/>
                    </a:lnTo>
                    <a:lnTo>
                      <a:pt x="0" y="900"/>
                    </a:lnTo>
                    <a:lnTo>
                      <a:pt x="0" y="900"/>
                    </a:lnTo>
                    <a:lnTo>
                      <a:pt x="0" y="909"/>
                    </a:lnTo>
                    <a:lnTo>
                      <a:pt x="0" y="909"/>
                    </a:lnTo>
                    <a:lnTo>
                      <a:pt x="0" y="918"/>
                    </a:lnTo>
                    <a:lnTo>
                      <a:pt x="0" y="918"/>
                    </a:lnTo>
                    <a:lnTo>
                      <a:pt x="26" y="927"/>
                    </a:lnTo>
                    <a:lnTo>
                      <a:pt x="79" y="935"/>
                    </a:lnTo>
                    <a:lnTo>
                      <a:pt x="79" y="935"/>
                    </a:lnTo>
                    <a:lnTo>
                      <a:pt x="79" y="935"/>
                    </a:lnTo>
                    <a:lnTo>
                      <a:pt x="79" y="944"/>
                    </a:lnTo>
                    <a:lnTo>
                      <a:pt x="79" y="944"/>
                    </a:lnTo>
                    <a:lnTo>
                      <a:pt x="79" y="944"/>
                    </a:lnTo>
                    <a:lnTo>
                      <a:pt x="79" y="944"/>
                    </a:lnTo>
                    <a:lnTo>
                      <a:pt x="79" y="944"/>
                    </a:lnTo>
                    <a:lnTo>
                      <a:pt x="79" y="944"/>
                    </a:lnTo>
                    <a:lnTo>
                      <a:pt x="79" y="953"/>
                    </a:lnTo>
                    <a:lnTo>
                      <a:pt x="79" y="953"/>
                    </a:lnTo>
                    <a:lnTo>
                      <a:pt x="71" y="962"/>
                    </a:lnTo>
                    <a:lnTo>
                      <a:pt x="71" y="962"/>
                    </a:lnTo>
                    <a:lnTo>
                      <a:pt x="79" y="971"/>
                    </a:lnTo>
                    <a:lnTo>
                      <a:pt x="79" y="971"/>
                    </a:lnTo>
                    <a:lnTo>
                      <a:pt x="79" y="971"/>
                    </a:lnTo>
                    <a:lnTo>
                      <a:pt x="79" y="971"/>
                    </a:lnTo>
                    <a:lnTo>
                      <a:pt x="88" y="980"/>
                    </a:lnTo>
                    <a:lnTo>
                      <a:pt x="88" y="980"/>
                    </a:lnTo>
                    <a:lnTo>
                      <a:pt x="88" y="988"/>
                    </a:lnTo>
                    <a:lnTo>
                      <a:pt x="88" y="988"/>
                    </a:lnTo>
                    <a:lnTo>
                      <a:pt x="97" y="997"/>
                    </a:lnTo>
                    <a:lnTo>
                      <a:pt x="115" y="1006"/>
                    </a:lnTo>
                    <a:lnTo>
                      <a:pt x="115" y="1006"/>
                    </a:lnTo>
                    <a:lnTo>
                      <a:pt x="132" y="1015"/>
                    </a:lnTo>
                    <a:lnTo>
                      <a:pt x="159" y="1015"/>
                    </a:lnTo>
                    <a:lnTo>
                      <a:pt x="159" y="1015"/>
                    </a:lnTo>
                    <a:lnTo>
                      <a:pt x="185" y="1015"/>
                    </a:lnTo>
                    <a:lnTo>
                      <a:pt x="185" y="1015"/>
                    </a:lnTo>
                    <a:lnTo>
                      <a:pt x="212" y="1015"/>
                    </a:lnTo>
                    <a:lnTo>
                      <a:pt x="212" y="1015"/>
                    </a:lnTo>
                    <a:lnTo>
                      <a:pt x="212" y="1006"/>
                    </a:lnTo>
                    <a:lnTo>
                      <a:pt x="212" y="1006"/>
                    </a:lnTo>
                    <a:lnTo>
                      <a:pt x="238" y="1006"/>
                    </a:lnTo>
                    <a:lnTo>
                      <a:pt x="238" y="1006"/>
                    </a:lnTo>
                    <a:lnTo>
                      <a:pt x="247" y="1006"/>
                    </a:lnTo>
                    <a:lnTo>
                      <a:pt x="247" y="1006"/>
                    </a:lnTo>
                    <a:lnTo>
                      <a:pt x="256" y="1015"/>
                    </a:lnTo>
                    <a:lnTo>
                      <a:pt x="256" y="1015"/>
                    </a:lnTo>
                    <a:lnTo>
                      <a:pt x="265" y="1015"/>
                    </a:lnTo>
                    <a:lnTo>
                      <a:pt x="265" y="1015"/>
                    </a:lnTo>
                    <a:lnTo>
                      <a:pt x="274" y="1024"/>
                    </a:lnTo>
                    <a:lnTo>
                      <a:pt x="274" y="1024"/>
                    </a:lnTo>
                    <a:lnTo>
                      <a:pt x="282" y="1015"/>
                    </a:lnTo>
                    <a:lnTo>
                      <a:pt x="291" y="1006"/>
                    </a:lnTo>
                    <a:lnTo>
                      <a:pt x="291" y="1006"/>
                    </a:lnTo>
                    <a:lnTo>
                      <a:pt x="318" y="988"/>
                    </a:lnTo>
                    <a:lnTo>
                      <a:pt x="344" y="980"/>
                    </a:lnTo>
                    <a:lnTo>
                      <a:pt x="362" y="971"/>
                    </a:lnTo>
                    <a:lnTo>
                      <a:pt x="362" y="971"/>
                    </a:lnTo>
                    <a:lnTo>
                      <a:pt x="379" y="980"/>
                    </a:lnTo>
                    <a:lnTo>
                      <a:pt x="379" y="980"/>
                    </a:lnTo>
                    <a:lnTo>
                      <a:pt x="379" y="980"/>
                    </a:lnTo>
                    <a:lnTo>
                      <a:pt x="379" y="980"/>
                    </a:lnTo>
                    <a:lnTo>
                      <a:pt x="388" y="980"/>
                    </a:lnTo>
                    <a:lnTo>
                      <a:pt x="388" y="980"/>
                    </a:lnTo>
                    <a:lnTo>
                      <a:pt x="388" y="988"/>
                    </a:lnTo>
                    <a:lnTo>
                      <a:pt x="388" y="988"/>
                    </a:lnTo>
                    <a:lnTo>
                      <a:pt x="388" y="988"/>
                    </a:lnTo>
                    <a:lnTo>
                      <a:pt x="379" y="997"/>
                    </a:lnTo>
                    <a:lnTo>
                      <a:pt x="379" y="997"/>
                    </a:lnTo>
                    <a:lnTo>
                      <a:pt x="371" y="997"/>
                    </a:lnTo>
                    <a:lnTo>
                      <a:pt x="371" y="997"/>
                    </a:lnTo>
                    <a:lnTo>
                      <a:pt x="371" y="1015"/>
                    </a:lnTo>
                    <a:lnTo>
                      <a:pt x="371" y="1015"/>
                    </a:lnTo>
                    <a:lnTo>
                      <a:pt x="379" y="1041"/>
                    </a:lnTo>
                    <a:lnTo>
                      <a:pt x="388" y="1059"/>
                    </a:lnTo>
                    <a:lnTo>
                      <a:pt x="388" y="1059"/>
                    </a:lnTo>
                    <a:lnTo>
                      <a:pt x="371" y="1085"/>
                    </a:lnTo>
                    <a:lnTo>
                      <a:pt x="371" y="1085"/>
                    </a:lnTo>
                    <a:lnTo>
                      <a:pt x="335" y="1085"/>
                    </a:lnTo>
                    <a:lnTo>
                      <a:pt x="318" y="1085"/>
                    </a:lnTo>
                    <a:lnTo>
                      <a:pt x="318" y="1085"/>
                    </a:lnTo>
                    <a:lnTo>
                      <a:pt x="300" y="1085"/>
                    </a:lnTo>
                    <a:lnTo>
                      <a:pt x="300" y="1085"/>
                    </a:lnTo>
                    <a:lnTo>
                      <a:pt x="291" y="1085"/>
                    </a:lnTo>
                    <a:lnTo>
                      <a:pt x="291" y="1094"/>
                    </a:lnTo>
                    <a:lnTo>
                      <a:pt x="291" y="1103"/>
                    </a:lnTo>
                    <a:lnTo>
                      <a:pt x="291" y="1103"/>
                    </a:lnTo>
                    <a:lnTo>
                      <a:pt x="291" y="1103"/>
                    </a:lnTo>
                    <a:lnTo>
                      <a:pt x="282" y="1121"/>
                    </a:lnTo>
                    <a:lnTo>
                      <a:pt x="274" y="1130"/>
                    </a:lnTo>
                    <a:lnTo>
                      <a:pt x="274" y="1130"/>
                    </a:lnTo>
                    <a:lnTo>
                      <a:pt x="256" y="1130"/>
                    </a:lnTo>
                    <a:lnTo>
                      <a:pt x="256" y="1130"/>
                    </a:lnTo>
                    <a:lnTo>
                      <a:pt x="238" y="1130"/>
                    </a:lnTo>
                    <a:lnTo>
                      <a:pt x="238" y="1130"/>
                    </a:lnTo>
                    <a:lnTo>
                      <a:pt x="221" y="1112"/>
                    </a:lnTo>
                    <a:lnTo>
                      <a:pt x="203" y="1112"/>
                    </a:lnTo>
                    <a:lnTo>
                      <a:pt x="203" y="1112"/>
                    </a:lnTo>
                    <a:lnTo>
                      <a:pt x="194" y="1112"/>
                    </a:lnTo>
                    <a:lnTo>
                      <a:pt x="185" y="1121"/>
                    </a:lnTo>
                    <a:lnTo>
                      <a:pt x="185" y="1121"/>
                    </a:lnTo>
                    <a:lnTo>
                      <a:pt x="176" y="1138"/>
                    </a:lnTo>
                    <a:lnTo>
                      <a:pt x="176" y="1165"/>
                    </a:lnTo>
                    <a:lnTo>
                      <a:pt x="176" y="1174"/>
                    </a:lnTo>
                    <a:lnTo>
                      <a:pt x="176" y="1174"/>
                    </a:lnTo>
                    <a:lnTo>
                      <a:pt x="168" y="1174"/>
                    </a:lnTo>
                    <a:lnTo>
                      <a:pt x="168" y="1174"/>
                    </a:lnTo>
                    <a:lnTo>
                      <a:pt x="150" y="1183"/>
                    </a:lnTo>
                    <a:lnTo>
                      <a:pt x="132" y="1191"/>
                    </a:lnTo>
                    <a:lnTo>
                      <a:pt x="124" y="1209"/>
                    </a:lnTo>
                    <a:lnTo>
                      <a:pt x="124" y="1209"/>
                    </a:lnTo>
                    <a:lnTo>
                      <a:pt x="115" y="1227"/>
                    </a:lnTo>
                    <a:lnTo>
                      <a:pt x="97" y="1227"/>
                    </a:lnTo>
                    <a:lnTo>
                      <a:pt x="97" y="1227"/>
                    </a:lnTo>
                    <a:lnTo>
                      <a:pt x="88" y="1236"/>
                    </a:lnTo>
                    <a:lnTo>
                      <a:pt x="88" y="1244"/>
                    </a:lnTo>
                    <a:lnTo>
                      <a:pt x="88" y="1244"/>
                    </a:lnTo>
                    <a:lnTo>
                      <a:pt x="97" y="1253"/>
                    </a:lnTo>
                    <a:lnTo>
                      <a:pt x="97" y="1253"/>
                    </a:lnTo>
                    <a:lnTo>
                      <a:pt x="97" y="1262"/>
                    </a:lnTo>
                    <a:lnTo>
                      <a:pt x="97" y="1262"/>
                    </a:lnTo>
                    <a:lnTo>
                      <a:pt x="115" y="1280"/>
                    </a:lnTo>
                    <a:lnTo>
                      <a:pt x="132" y="1288"/>
                    </a:lnTo>
                    <a:lnTo>
                      <a:pt x="132" y="1288"/>
                    </a:lnTo>
                    <a:lnTo>
                      <a:pt x="150" y="1288"/>
                    </a:lnTo>
                    <a:lnTo>
                      <a:pt x="150" y="1288"/>
                    </a:lnTo>
                    <a:lnTo>
                      <a:pt x="150" y="1297"/>
                    </a:lnTo>
                    <a:lnTo>
                      <a:pt x="141" y="1324"/>
                    </a:lnTo>
                    <a:lnTo>
                      <a:pt x="141" y="1324"/>
                    </a:lnTo>
                    <a:lnTo>
                      <a:pt x="141" y="1324"/>
                    </a:lnTo>
                    <a:lnTo>
                      <a:pt x="141" y="1333"/>
                    </a:lnTo>
                    <a:lnTo>
                      <a:pt x="141" y="1333"/>
                    </a:lnTo>
                    <a:lnTo>
                      <a:pt x="150" y="1341"/>
                    </a:lnTo>
                    <a:lnTo>
                      <a:pt x="150" y="1341"/>
                    </a:lnTo>
                    <a:lnTo>
                      <a:pt x="168" y="1359"/>
                    </a:lnTo>
                    <a:lnTo>
                      <a:pt x="194" y="1386"/>
                    </a:lnTo>
                    <a:lnTo>
                      <a:pt x="194" y="1386"/>
                    </a:lnTo>
                    <a:lnTo>
                      <a:pt x="203" y="1394"/>
                    </a:lnTo>
                    <a:lnTo>
                      <a:pt x="203" y="1394"/>
                    </a:lnTo>
                    <a:lnTo>
                      <a:pt x="221" y="1403"/>
                    </a:lnTo>
                    <a:lnTo>
                      <a:pt x="221" y="1403"/>
                    </a:lnTo>
                    <a:lnTo>
                      <a:pt x="229" y="1412"/>
                    </a:lnTo>
                    <a:lnTo>
                      <a:pt x="238" y="1412"/>
                    </a:lnTo>
                    <a:lnTo>
                      <a:pt x="256" y="1403"/>
                    </a:lnTo>
                    <a:lnTo>
                      <a:pt x="256" y="1403"/>
                    </a:lnTo>
                    <a:lnTo>
                      <a:pt x="282" y="1394"/>
                    </a:lnTo>
                    <a:lnTo>
                      <a:pt x="282" y="1394"/>
                    </a:lnTo>
                    <a:lnTo>
                      <a:pt x="300" y="1394"/>
                    </a:lnTo>
                    <a:lnTo>
                      <a:pt x="300" y="1386"/>
                    </a:lnTo>
                    <a:lnTo>
                      <a:pt x="300" y="1386"/>
                    </a:lnTo>
                    <a:lnTo>
                      <a:pt x="300" y="1386"/>
                    </a:lnTo>
                    <a:lnTo>
                      <a:pt x="300" y="1386"/>
                    </a:lnTo>
                    <a:lnTo>
                      <a:pt x="309" y="1377"/>
                    </a:lnTo>
                    <a:lnTo>
                      <a:pt x="309" y="1377"/>
                    </a:lnTo>
                    <a:lnTo>
                      <a:pt x="309" y="1377"/>
                    </a:lnTo>
                    <a:lnTo>
                      <a:pt x="309" y="1377"/>
                    </a:lnTo>
                    <a:lnTo>
                      <a:pt x="309" y="1377"/>
                    </a:lnTo>
                    <a:lnTo>
                      <a:pt x="309" y="1377"/>
                    </a:lnTo>
                    <a:lnTo>
                      <a:pt x="326" y="1394"/>
                    </a:lnTo>
                    <a:lnTo>
                      <a:pt x="335" y="1421"/>
                    </a:lnTo>
                    <a:lnTo>
                      <a:pt x="335" y="1421"/>
                    </a:lnTo>
                    <a:lnTo>
                      <a:pt x="335" y="1430"/>
                    </a:lnTo>
                    <a:lnTo>
                      <a:pt x="335" y="1430"/>
                    </a:lnTo>
                    <a:lnTo>
                      <a:pt x="326" y="1439"/>
                    </a:lnTo>
                    <a:lnTo>
                      <a:pt x="326" y="1439"/>
                    </a:lnTo>
                    <a:lnTo>
                      <a:pt x="326" y="1447"/>
                    </a:lnTo>
                    <a:lnTo>
                      <a:pt x="326" y="1456"/>
                    </a:lnTo>
                    <a:lnTo>
                      <a:pt x="326" y="1456"/>
                    </a:lnTo>
                    <a:lnTo>
                      <a:pt x="326" y="1465"/>
                    </a:lnTo>
                    <a:lnTo>
                      <a:pt x="326" y="1483"/>
                    </a:lnTo>
                    <a:lnTo>
                      <a:pt x="326" y="1483"/>
                    </a:lnTo>
                    <a:lnTo>
                      <a:pt x="326" y="1492"/>
                    </a:lnTo>
                    <a:lnTo>
                      <a:pt x="335" y="1500"/>
                    </a:lnTo>
                    <a:lnTo>
                      <a:pt x="353" y="1500"/>
                    </a:lnTo>
                    <a:lnTo>
                      <a:pt x="353" y="1500"/>
                    </a:lnTo>
                    <a:lnTo>
                      <a:pt x="371" y="1492"/>
                    </a:lnTo>
                    <a:lnTo>
                      <a:pt x="388" y="1492"/>
                    </a:lnTo>
                    <a:lnTo>
                      <a:pt x="388" y="1483"/>
                    </a:lnTo>
                    <a:lnTo>
                      <a:pt x="388" y="1483"/>
                    </a:lnTo>
                    <a:lnTo>
                      <a:pt x="397" y="1474"/>
                    </a:lnTo>
                    <a:lnTo>
                      <a:pt x="415" y="1474"/>
                    </a:lnTo>
                    <a:lnTo>
                      <a:pt x="415" y="1474"/>
                    </a:lnTo>
                    <a:lnTo>
                      <a:pt x="441" y="1474"/>
                    </a:lnTo>
                    <a:lnTo>
                      <a:pt x="468" y="1492"/>
                    </a:lnTo>
                    <a:lnTo>
                      <a:pt x="468" y="1492"/>
                    </a:lnTo>
                    <a:lnTo>
                      <a:pt x="468" y="1492"/>
                    </a:lnTo>
                    <a:lnTo>
                      <a:pt x="468" y="1492"/>
                    </a:lnTo>
                    <a:lnTo>
                      <a:pt x="476" y="1500"/>
                    </a:lnTo>
                    <a:lnTo>
                      <a:pt x="476" y="1500"/>
                    </a:lnTo>
                    <a:lnTo>
                      <a:pt x="485" y="1509"/>
                    </a:lnTo>
                    <a:lnTo>
                      <a:pt x="494" y="1509"/>
                    </a:lnTo>
                    <a:lnTo>
                      <a:pt x="494" y="1509"/>
                    </a:lnTo>
                    <a:lnTo>
                      <a:pt x="503" y="1509"/>
                    </a:lnTo>
                    <a:lnTo>
                      <a:pt x="503" y="1492"/>
                    </a:lnTo>
                    <a:lnTo>
                      <a:pt x="503" y="1492"/>
                    </a:lnTo>
                    <a:lnTo>
                      <a:pt x="512" y="1483"/>
                    </a:lnTo>
                    <a:lnTo>
                      <a:pt x="521" y="1465"/>
                    </a:lnTo>
                    <a:lnTo>
                      <a:pt x="521" y="1465"/>
                    </a:lnTo>
                    <a:lnTo>
                      <a:pt x="529" y="1483"/>
                    </a:lnTo>
                    <a:lnTo>
                      <a:pt x="547" y="1492"/>
                    </a:lnTo>
                    <a:lnTo>
                      <a:pt x="547" y="1492"/>
                    </a:lnTo>
                    <a:lnTo>
                      <a:pt x="565" y="1483"/>
                    </a:lnTo>
                    <a:lnTo>
                      <a:pt x="565" y="1483"/>
                    </a:lnTo>
                    <a:lnTo>
                      <a:pt x="582" y="1483"/>
                    </a:lnTo>
                    <a:lnTo>
                      <a:pt x="582" y="1483"/>
                    </a:lnTo>
                    <a:lnTo>
                      <a:pt x="591" y="1474"/>
                    </a:lnTo>
                    <a:lnTo>
                      <a:pt x="591" y="1474"/>
                    </a:lnTo>
                    <a:lnTo>
                      <a:pt x="600" y="1474"/>
                    </a:lnTo>
                    <a:lnTo>
                      <a:pt x="600" y="1474"/>
                    </a:lnTo>
                    <a:lnTo>
                      <a:pt x="609" y="1474"/>
                    </a:lnTo>
                    <a:lnTo>
                      <a:pt x="609" y="1474"/>
                    </a:lnTo>
                    <a:lnTo>
                      <a:pt x="591" y="1492"/>
                    </a:lnTo>
                    <a:lnTo>
                      <a:pt x="582" y="1500"/>
                    </a:lnTo>
                    <a:lnTo>
                      <a:pt x="582" y="1500"/>
                    </a:lnTo>
                    <a:lnTo>
                      <a:pt x="574" y="1527"/>
                    </a:lnTo>
                    <a:lnTo>
                      <a:pt x="565" y="1553"/>
                    </a:lnTo>
                    <a:lnTo>
                      <a:pt x="565" y="1553"/>
                    </a:lnTo>
                    <a:lnTo>
                      <a:pt x="574" y="1562"/>
                    </a:lnTo>
                    <a:lnTo>
                      <a:pt x="574" y="1562"/>
                    </a:lnTo>
                    <a:lnTo>
                      <a:pt x="574" y="1580"/>
                    </a:lnTo>
                    <a:lnTo>
                      <a:pt x="574" y="1580"/>
                    </a:lnTo>
                    <a:lnTo>
                      <a:pt x="565" y="1580"/>
                    </a:lnTo>
                    <a:lnTo>
                      <a:pt x="565" y="1580"/>
                    </a:lnTo>
                    <a:lnTo>
                      <a:pt x="556" y="1589"/>
                    </a:lnTo>
                    <a:lnTo>
                      <a:pt x="538" y="1606"/>
                    </a:lnTo>
                    <a:lnTo>
                      <a:pt x="538" y="1615"/>
                    </a:lnTo>
                    <a:lnTo>
                      <a:pt x="538" y="1615"/>
                    </a:lnTo>
                    <a:lnTo>
                      <a:pt x="521" y="1633"/>
                    </a:lnTo>
                    <a:lnTo>
                      <a:pt x="494" y="1642"/>
                    </a:lnTo>
                    <a:lnTo>
                      <a:pt x="494" y="1642"/>
                    </a:lnTo>
                    <a:lnTo>
                      <a:pt x="468" y="1650"/>
                    </a:lnTo>
                    <a:lnTo>
                      <a:pt x="432" y="1677"/>
                    </a:lnTo>
                    <a:lnTo>
                      <a:pt x="406" y="1712"/>
                    </a:lnTo>
                    <a:lnTo>
                      <a:pt x="406" y="1712"/>
                    </a:lnTo>
                    <a:lnTo>
                      <a:pt x="406" y="1712"/>
                    </a:lnTo>
                    <a:lnTo>
                      <a:pt x="406" y="1712"/>
                    </a:lnTo>
                    <a:lnTo>
                      <a:pt x="397" y="1712"/>
                    </a:lnTo>
                    <a:lnTo>
                      <a:pt x="371" y="1712"/>
                    </a:lnTo>
                    <a:lnTo>
                      <a:pt x="371" y="1712"/>
                    </a:lnTo>
                    <a:lnTo>
                      <a:pt x="344" y="1712"/>
                    </a:lnTo>
                    <a:lnTo>
                      <a:pt x="344" y="1712"/>
                    </a:lnTo>
                    <a:lnTo>
                      <a:pt x="318" y="1712"/>
                    </a:lnTo>
                    <a:lnTo>
                      <a:pt x="318" y="1721"/>
                    </a:lnTo>
                    <a:lnTo>
                      <a:pt x="318" y="1721"/>
                    </a:lnTo>
                    <a:lnTo>
                      <a:pt x="291" y="1756"/>
                    </a:lnTo>
                    <a:lnTo>
                      <a:pt x="274" y="1765"/>
                    </a:lnTo>
                    <a:lnTo>
                      <a:pt x="274" y="1765"/>
                    </a:lnTo>
                    <a:lnTo>
                      <a:pt x="274" y="1774"/>
                    </a:lnTo>
                    <a:lnTo>
                      <a:pt x="274" y="1783"/>
                    </a:lnTo>
                    <a:lnTo>
                      <a:pt x="274" y="1783"/>
                    </a:lnTo>
                    <a:lnTo>
                      <a:pt x="282" y="1792"/>
                    </a:lnTo>
                    <a:lnTo>
                      <a:pt x="282" y="1792"/>
                    </a:lnTo>
                    <a:lnTo>
                      <a:pt x="291" y="1792"/>
                    </a:lnTo>
                    <a:lnTo>
                      <a:pt x="291" y="1792"/>
                    </a:lnTo>
                    <a:lnTo>
                      <a:pt x="318" y="1774"/>
                    </a:lnTo>
                    <a:lnTo>
                      <a:pt x="344" y="1756"/>
                    </a:lnTo>
                    <a:lnTo>
                      <a:pt x="344" y="1756"/>
                    </a:lnTo>
                    <a:lnTo>
                      <a:pt x="344" y="1748"/>
                    </a:lnTo>
                    <a:lnTo>
                      <a:pt x="344" y="1748"/>
                    </a:lnTo>
                    <a:lnTo>
                      <a:pt x="353" y="1748"/>
                    </a:lnTo>
                    <a:lnTo>
                      <a:pt x="353" y="1748"/>
                    </a:lnTo>
                    <a:lnTo>
                      <a:pt x="362" y="1756"/>
                    </a:lnTo>
                    <a:lnTo>
                      <a:pt x="362" y="1756"/>
                    </a:lnTo>
                    <a:lnTo>
                      <a:pt x="388" y="1748"/>
                    </a:lnTo>
                    <a:lnTo>
                      <a:pt x="406" y="1730"/>
                    </a:lnTo>
                    <a:lnTo>
                      <a:pt x="406" y="1730"/>
                    </a:lnTo>
                    <a:lnTo>
                      <a:pt x="406" y="1730"/>
                    </a:lnTo>
                    <a:lnTo>
                      <a:pt x="406" y="1730"/>
                    </a:lnTo>
                    <a:lnTo>
                      <a:pt x="424" y="1730"/>
                    </a:lnTo>
                    <a:lnTo>
                      <a:pt x="424" y="1730"/>
                    </a:lnTo>
                    <a:lnTo>
                      <a:pt x="450" y="1730"/>
                    </a:lnTo>
                    <a:lnTo>
                      <a:pt x="459" y="1730"/>
                    </a:lnTo>
                    <a:lnTo>
                      <a:pt x="459" y="1730"/>
                    </a:lnTo>
                    <a:lnTo>
                      <a:pt x="468" y="1730"/>
                    </a:lnTo>
                    <a:lnTo>
                      <a:pt x="468" y="1730"/>
                    </a:lnTo>
                    <a:lnTo>
                      <a:pt x="476" y="1721"/>
                    </a:lnTo>
                    <a:lnTo>
                      <a:pt x="476" y="1721"/>
                    </a:lnTo>
                    <a:lnTo>
                      <a:pt x="494" y="1712"/>
                    </a:lnTo>
                    <a:lnTo>
                      <a:pt x="494" y="1712"/>
                    </a:lnTo>
                    <a:lnTo>
                      <a:pt x="521" y="1703"/>
                    </a:lnTo>
                    <a:lnTo>
                      <a:pt x="538" y="1686"/>
                    </a:lnTo>
                    <a:lnTo>
                      <a:pt x="538" y="1686"/>
                    </a:lnTo>
                    <a:lnTo>
                      <a:pt x="538" y="1686"/>
                    </a:lnTo>
                    <a:lnTo>
                      <a:pt x="538" y="1677"/>
                    </a:lnTo>
                    <a:lnTo>
                      <a:pt x="538" y="1677"/>
                    </a:lnTo>
                    <a:lnTo>
                      <a:pt x="556" y="1659"/>
                    </a:lnTo>
                    <a:lnTo>
                      <a:pt x="582" y="1650"/>
                    </a:lnTo>
                    <a:lnTo>
                      <a:pt x="635" y="1624"/>
                    </a:lnTo>
                    <a:lnTo>
                      <a:pt x="635" y="1624"/>
                    </a:lnTo>
                    <a:lnTo>
                      <a:pt x="644" y="1624"/>
                    </a:lnTo>
                    <a:lnTo>
                      <a:pt x="644" y="1624"/>
                    </a:lnTo>
                    <a:lnTo>
                      <a:pt x="644" y="1615"/>
                    </a:lnTo>
                    <a:lnTo>
                      <a:pt x="653" y="1597"/>
                    </a:lnTo>
                    <a:lnTo>
                      <a:pt x="653" y="1597"/>
                    </a:lnTo>
                    <a:lnTo>
                      <a:pt x="653" y="1597"/>
                    </a:lnTo>
                    <a:lnTo>
                      <a:pt x="653" y="1597"/>
                    </a:lnTo>
                    <a:lnTo>
                      <a:pt x="653" y="1597"/>
                    </a:lnTo>
                    <a:lnTo>
                      <a:pt x="679" y="1589"/>
                    </a:lnTo>
                    <a:lnTo>
                      <a:pt x="706" y="1571"/>
                    </a:lnTo>
                    <a:lnTo>
                      <a:pt x="706" y="1571"/>
                    </a:lnTo>
                    <a:lnTo>
                      <a:pt x="715" y="1562"/>
                    </a:lnTo>
                    <a:lnTo>
                      <a:pt x="715" y="1562"/>
                    </a:lnTo>
                    <a:lnTo>
                      <a:pt x="732" y="1544"/>
                    </a:lnTo>
                    <a:lnTo>
                      <a:pt x="750" y="1544"/>
                    </a:lnTo>
                    <a:lnTo>
                      <a:pt x="750" y="1544"/>
                    </a:lnTo>
                    <a:lnTo>
                      <a:pt x="759" y="1544"/>
                    </a:lnTo>
                    <a:lnTo>
                      <a:pt x="759" y="1544"/>
                    </a:lnTo>
                    <a:lnTo>
                      <a:pt x="768" y="1536"/>
                    </a:lnTo>
                    <a:lnTo>
                      <a:pt x="776" y="1518"/>
                    </a:lnTo>
                    <a:lnTo>
                      <a:pt x="776" y="1518"/>
                    </a:lnTo>
                    <a:lnTo>
                      <a:pt x="776" y="1509"/>
                    </a:lnTo>
                    <a:lnTo>
                      <a:pt x="776" y="1500"/>
                    </a:lnTo>
                    <a:lnTo>
                      <a:pt x="776" y="1500"/>
                    </a:lnTo>
                    <a:lnTo>
                      <a:pt x="785" y="1500"/>
                    </a:lnTo>
                    <a:lnTo>
                      <a:pt x="785" y="1500"/>
                    </a:lnTo>
                    <a:lnTo>
                      <a:pt x="803" y="1492"/>
                    </a:lnTo>
                    <a:lnTo>
                      <a:pt x="812" y="1483"/>
                    </a:lnTo>
                    <a:lnTo>
                      <a:pt x="812" y="1474"/>
                    </a:lnTo>
                    <a:lnTo>
                      <a:pt x="812" y="1474"/>
                    </a:lnTo>
                    <a:lnTo>
                      <a:pt x="812" y="1465"/>
                    </a:lnTo>
                    <a:lnTo>
                      <a:pt x="803" y="1456"/>
                    </a:lnTo>
                    <a:lnTo>
                      <a:pt x="803" y="1456"/>
                    </a:lnTo>
                    <a:lnTo>
                      <a:pt x="794" y="1456"/>
                    </a:lnTo>
                    <a:lnTo>
                      <a:pt x="794" y="1456"/>
                    </a:lnTo>
                    <a:lnTo>
                      <a:pt x="785" y="1456"/>
                    </a:lnTo>
                    <a:lnTo>
                      <a:pt x="785" y="1456"/>
                    </a:lnTo>
                    <a:lnTo>
                      <a:pt x="776" y="1447"/>
                    </a:lnTo>
                    <a:lnTo>
                      <a:pt x="776" y="1447"/>
                    </a:lnTo>
                    <a:lnTo>
                      <a:pt x="768" y="1447"/>
                    </a:lnTo>
                    <a:lnTo>
                      <a:pt x="768" y="1447"/>
                    </a:lnTo>
                    <a:lnTo>
                      <a:pt x="776" y="1439"/>
                    </a:lnTo>
                    <a:lnTo>
                      <a:pt x="776" y="1439"/>
                    </a:lnTo>
                    <a:lnTo>
                      <a:pt x="794" y="1421"/>
                    </a:lnTo>
                    <a:lnTo>
                      <a:pt x="812" y="1412"/>
                    </a:lnTo>
                    <a:lnTo>
                      <a:pt x="812" y="1412"/>
                    </a:lnTo>
                    <a:lnTo>
                      <a:pt x="838" y="1403"/>
                    </a:lnTo>
                    <a:lnTo>
                      <a:pt x="856" y="1386"/>
                    </a:lnTo>
                    <a:lnTo>
                      <a:pt x="856" y="1386"/>
                    </a:lnTo>
                    <a:lnTo>
                      <a:pt x="856" y="1377"/>
                    </a:lnTo>
                    <a:lnTo>
                      <a:pt x="856" y="1377"/>
                    </a:lnTo>
                    <a:lnTo>
                      <a:pt x="856" y="1368"/>
                    </a:lnTo>
                    <a:lnTo>
                      <a:pt x="865" y="1359"/>
                    </a:lnTo>
                    <a:lnTo>
                      <a:pt x="865" y="1359"/>
                    </a:lnTo>
                    <a:lnTo>
                      <a:pt x="891" y="1341"/>
                    </a:lnTo>
                    <a:lnTo>
                      <a:pt x="891" y="1341"/>
                    </a:lnTo>
                    <a:lnTo>
                      <a:pt x="900" y="1333"/>
                    </a:lnTo>
                    <a:lnTo>
                      <a:pt x="900" y="1333"/>
                    </a:lnTo>
                    <a:lnTo>
                      <a:pt x="900" y="1324"/>
                    </a:lnTo>
                    <a:lnTo>
                      <a:pt x="900" y="1324"/>
                    </a:lnTo>
                    <a:lnTo>
                      <a:pt x="900" y="1324"/>
                    </a:lnTo>
                    <a:lnTo>
                      <a:pt x="900" y="1324"/>
                    </a:lnTo>
                    <a:lnTo>
                      <a:pt x="909" y="1315"/>
                    </a:lnTo>
                    <a:lnTo>
                      <a:pt x="918" y="1315"/>
                    </a:lnTo>
                    <a:lnTo>
                      <a:pt x="918" y="1315"/>
                    </a:lnTo>
                    <a:lnTo>
                      <a:pt x="926" y="1306"/>
                    </a:lnTo>
                    <a:lnTo>
                      <a:pt x="944" y="1297"/>
                    </a:lnTo>
                    <a:lnTo>
                      <a:pt x="944" y="1297"/>
                    </a:lnTo>
                    <a:lnTo>
                      <a:pt x="962" y="1280"/>
                    </a:lnTo>
                    <a:lnTo>
                      <a:pt x="962" y="1280"/>
                    </a:lnTo>
                    <a:lnTo>
                      <a:pt x="962" y="1280"/>
                    </a:lnTo>
                    <a:lnTo>
                      <a:pt x="962" y="1280"/>
                    </a:lnTo>
                    <a:lnTo>
                      <a:pt x="971" y="1280"/>
                    </a:lnTo>
                    <a:lnTo>
                      <a:pt x="971" y="1280"/>
                    </a:lnTo>
                    <a:lnTo>
                      <a:pt x="971" y="1280"/>
                    </a:lnTo>
                    <a:lnTo>
                      <a:pt x="971" y="1280"/>
                    </a:lnTo>
                    <a:lnTo>
                      <a:pt x="979" y="1288"/>
                    </a:lnTo>
                    <a:lnTo>
                      <a:pt x="997" y="1297"/>
                    </a:lnTo>
                    <a:lnTo>
                      <a:pt x="997" y="1297"/>
                    </a:lnTo>
                    <a:lnTo>
                      <a:pt x="1015" y="1297"/>
                    </a:lnTo>
                    <a:lnTo>
                      <a:pt x="1015" y="1306"/>
                    </a:lnTo>
                    <a:lnTo>
                      <a:pt x="1015" y="1306"/>
                    </a:lnTo>
                    <a:lnTo>
                      <a:pt x="997" y="1306"/>
                    </a:lnTo>
                    <a:lnTo>
                      <a:pt x="997" y="1306"/>
                    </a:lnTo>
                    <a:lnTo>
                      <a:pt x="971" y="1297"/>
                    </a:lnTo>
                    <a:lnTo>
                      <a:pt x="971" y="1297"/>
                    </a:lnTo>
                    <a:lnTo>
                      <a:pt x="953" y="1306"/>
                    </a:lnTo>
                    <a:lnTo>
                      <a:pt x="935" y="1315"/>
                    </a:lnTo>
                    <a:lnTo>
                      <a:pt x="935" y="1315"/>
                    </a:lnTo>
                    <a:lnTo>
                      <a:pt x="926" y="1333"/>
                    </a:lnTo>
                    <a:lnTo>
                      <a:pt x="918" y="1350"/>
                    </a:lnTo>
                    <a:lnTo>
                      <a:pt x="918" y="1350"/>
                    </a:lnTo>
                    <a:lnTo>
                      <a:pt x="918" y="1368"/>
                    </a:lnTo>
                    <a:lnTo>
                      <a:pt x="918" y="1368"/>
                    </a:lnTo>
                    <a:lnTo>
                      <a:pt x="900" y="1377"/>
                    </a:lnTo>
                    <a:lnTo>
                      <a:pt x="900" y="1394"/>
                    </a:lnTo>
                    <a:lnTo>
                      <a:pt x="900" y="1394"/>
                    </a:lnTo>
                    <a:lnTo>
                      <a:pt x="900" y="1394"/>
                    </a:lnTo>
                    <a:lnTo>
                      <a:pt x="900" y="1394"/>
                    </a:lnTo>
                    <a:lnTo>
                      <a:pt x="909" y="1412"/>
                    </a:lnTo>
                    <a:lnTo>
                      <a:pt x="918" y="1412"/>
                    </a:lnTo>
                    <a:lnTo>
                      <a:pt x="918" y="1412"/>
                    </a:lnTo>
                    <a:lnTo>
                      <a:pt x="926" y="1412"/>
                    </a:lnTo>
                    <a:lnTo>
                      <a:pt x="926" y="1412"/>
                    </a:lnTo>
                    <a:lnTo>
                      <a:pt x="900" y="1430"/>
                    </a:lnTo>
                    <a:lnTo>
                      <a:pt x="900" y="1430"/>
                    </a:lnTo>
                    <a:lnTo>
                      <a:pt x="900" y="1430"/>
                    </a:lnTo>
                    <a:lnTo>
                      <a:pt x="900" y="1439"/>
                    </a:lnTo>
                    <a:lnTo>
                      <a:pt x="900" y="1439"/>
                    </a:lnTo>
                    <a:lnTo>
                      <a:pt x="900" y="1447"/>
                    </a:lnTo>
                    <a:lnTo>
                      <a:pt x="909" y="1447"/>
                    </a:lnTo>
                    <a:lnTo>
                      <a:pt x="926" y="1447"/>
                    </a:lnTo>
                    <a:lnTo>
                      <a:pt x="926" y="1447"/>
                    </a:lnTo>
                    <a:lnTo>
                      <a:pt x="944" y="1447"/>
                    </a:lnTo>
                    <a:lnTo>
                      <a:pt x="979" y="1430"/>
                    </a:lnTo>
                    <a:lnTo>
                      <a:pt x="1032" y="1394"/>
                    </a:lnTo>
                    <a:lnTo>
                      <a:pt x="1041" y="1394"/>
                    </a:lnTo>
                    <a:lnTo>
                      <a:pt x="1041" y="1394"/>
                    </a:lnTo>
                    <a:lnTo>
                      <a:pt x="1068" y="1386"/>
                    </a:lnTo>
                    <a:lnTo>
                      <a:pt x="1068" y="1386"/>
                    </a:lnTo>
                    <a:lnTo>
                      <a:pt x="1085" y="1386"/>
                    </a:lnTo>
                    <a:lnTo>
                      <a:pt x="1085" y="1386"/>
                    </a:lnTo>
                    <a:lnTo>
                      <a:pt x="1094" y="1386"/>
                    </a:lnTo>
                    <a:lnTo>
                      <a:pt x="1103" y="1386"/>
                    </a:lnTo>
                    <a:lnTo>
                      <a:pt x="1103" y="1386"/>
                    </a:lnTo>
                    <a:lnTo>
                      <a:pt x="1112" y="1386"/>
                    </a:lnTo>
                    <a:lnTo>
                      <a:pt x="1121" y="1377"/>
                    </a:lnTo>
                    <a:lnTo>
                      <a:pt x="1121" y="1377"/>
                    </a:lnTo>
                    <a:lnTo>
                      <a:pt x="1112" y="1368"/>
                    </a:lnTo>
                    <a:lnTo>
                      <a:pt x="1112" y="1368"/>
                    </a:lnTo>
                    <a:lnTo>
                      <a:pt x="1121" y="1359"/>
                    </a:lnTo>
                    <a:lnTo>
                      <a:pt x="1121" y="1359"/>
                    </a:lnTo>
                    <a:lnTo>
                      <a:pt x="1121" y="1359"/>
                    </a:lnTo>
                    <a:lnTo>
                      <a:pt x="1112" y="1350"/>
                    </a:lnTo>
                    <a:lnTo>
                      <a:pt x="1112" y="1350"/>
                    </a:lnTo>
                    <a:lnTo>
                      <a:pt x="1094" y="1324"/>
                    </a:lnTo>
                    <a:lnTo>
                      <a:pt x="1094" y="1324"/>
                    </a:lnTo>
                    <a:lnTo>
                      <a:pt x="1094" y="1315"/>
                    </a:lnTo>
                    <a:lnTo>
                      <a:pt x="1094" y="1315"/>
                    </a:lnTo>
                    <a:lnTo>
                      <a:pt x="1094" y="1315"/>
                    </a:lnTo>
                    <a:lnTo>
                      <a:pt x="1094" y="1315"/>
                    </a:lnTo>
                    <a:lnTo>
                      <a:pt x="1103" y="1315"/>
                    </a:lnTo>
                    <a:lnTo>
                      <a:pt x="1112" y="1306"/>
                    </a:lnTo>
                    <a:lnTo>
                      <a:pt x="1112" y="1306"/>
                    </a:lnTo>
                    <a:lnTo>
                      <a:pt x="1121" y="1297"/>
                    </a:lnTo>
                    <a:lnTo>
                      <a:pt x="1121" y="1297"/>
                    </a:lnTo>
                    <a:lnTo>
                      <a:pt x="1138" y="1297"/>
                    </a:lnTo>
                    <a:lnTo>
                      <a:pt x="1138" y="1297"/>
                    </a:lnTo>
                    <a:lnTo>
                      <a:pt x="1147" y="1306"/>
                    </a:lnTo>
                    <a:lnTo>
                      <a:pt x="1165" y="1306"/>
                    </a:lnTo>
                    <a:lnTo>
                      <a:pt x="1165" y="1306"/>
                    </a:lnTo>
                    <a:lnTo>
                      <a:pt x="1173" y="1315"/>
                    </a:lnTo>
                    <a:lnTo>
                      <a:pt x="1173" y="1315"/>
                    </a:lnTo>
                    <a:lnTo>
                      <a:pt x="1182" y="1315"/>
                    </a:lnTo>
                    <a:lnTo>
                      <a:pt x="1182" y="1324"/>
                    </a:lnTo>
                    <a:lnTo>
                      <a:pt x="1182" y="1324"/>
                    </a:lnTo>
                    <a:lnTo>
                      <a:pt x="1191" y="1324"/>
                    </a:lnTo>
                    <a:lnTo>
                      <a:pt x="1200" y="1324"/>
                    </a:lnTo>
                    <a:lnTo>
                      <a:pt x="1200" y="1324"/>
                    </a:lnTo>
                    <a:lnTo>
                      <a:pt x="1200" y="1324"/>
                    </a:lnTo>
                    <a:lnTo>
                      <a:pt x="1200" y="1324"/>
                    </a:lnTo>
                    <a:lnTo>
                      <a:pt x="1226" y="1324"/>
                    </a:lnTo>
                    <a:lnTo>
                      <a:pt x="1226" y="1324"/>
                    </a:lnTo>
                    <a:lnTo>
                      <a:pt x="1226" y="1333"/>
                    </a:lnTo>
                    <a:lnTo>
                      <a:pt x="1226" y="1333"/>
                    </a:lnTo>
                    <a:lnTo>
                      <a:pt x="1226" y="1333"/>
                    </a:lnTo>
                    <a:lnTo>
                      <a:pt x="1226" y="1341"/>
                    </a:lnTo>
                    <a:lnTo>
                      <a:pt x="1226" y="1341"/>
                    </a:lnTo>
                    <a:lnTo>
                      <a:pt x="1235" y="1350"/>
                    </a:lnTo>
                    <a:lnTo>
                      <a:pt x="1244" y="1350"/>
                    </a:lnTo>
                    <a:lnTo>
                      <a:pt x="1244" y="1350"/>
                    </a:lnTo>
                    <a:lnTo>
                      <a:pt x="1253" y="1359"/>
                    </a:lnTo>
                    <a:lnTo>
                      <a:pt x="1253" y="1359"/>
                    </a:lnTo>
                    <a:lnTo>
                      <a:pt x="1271" y="1359"/>
                    </a:lnTo>
                    <a:lnTo>
                      <a:pt x="1271" y="1359"/>
                    </a:lnTo>
                    <a:lnTo>
                      <a:pt x="1279" y="1359"/>
                    </a:lnTo>
                    <a:lnTo>
                      <a:pt x="1279" y="1350"/>
                    </a:lnTo>
                    <a:lnTo>
                      <a:pt x="1279" y="1350"/>
                    </a:lnTo>
                    <a:lnTo>
                      <a:pt x="1288" y="1341"/>
                    </a:lnTo>
                    <a:lnTo>
                      <a:pt x="1288" y="1341"/>
                    </a:lnTo>
                    <a:lnTo>
                      <a:pt x="1297" y="1350"/>
                    </a:lnTo>
                    <a:lnTo>
                      <a:pt x="1297" y="1359"/>
                    </a:lnTo>
                    <a:lnTo>
                      <a:pt x="1297" y="1359"/>
                    </a:lnTo>
                    <a:lnTo>
                      <a:pt x="1297" y="1368"/>
                    </a:lnTo>
                    <a:lnTo>
                      <a:pt x="1297" y="1368"/>
                    </a:lnTo>
                    <a:lnTo>
                      <a:pt x="1306" y="1368"/>
                    </a:lnTo>
                    <a:lnTo>
                      <a:pt x="1332" y="1377"/>
                    </a:lnTo>
                    <a:lnTo>
                      <a:pt x="1332" y="1377"/>
                    </a:lnTo>
                    <a:lnTo>
                      <a:pt x="1359" y="1377"/>
                    </a:lnTo>
                    <a:lnTo>
                      <a:pt x="1359" y="1377"/>
                    </a:lnTo>
                    <a:lnTo>
                      <a:pt x="1359" y="1377"/>
                    </a:lnTo>
                    <a:lnTo>
                      <a:pt x="1438" y="1377"/>
                    </a:lnTo>
                    <a:lnTo>
                      <a:pt x="1438" y="1377"/>
                    </a:lnTo>
                    <a:lnTo>
                      <a:pt x="1465" y="1377"/>
                    </a:lnTo>
                    <a:lnTo>
                      <a:pt x="1482" y="1377"/>
                    </a:lnTo>
                    <a:lnTo>
                      <a:pt x="1482" y="1377"/>
                    </a:lnTo>
                    <a:lnTo>
                      <a:pt x="1491" y="1386"/>
                    </a:lnTo>
                    <a:lnTo>
                      <a:pt x="1491" y="1386"/>
                    </a:lnTo>
                    <a:lnTo>
                      <a:pt x="1491" y="1386"/>
                    </a:lnTo>
                    <a:lnTo>
                      <a:pt x="1491" y="1386"/>
                    </a:lnTo>
                    <a:lnTo>
                      <a:pt x="1509" y="1394"/>
                    </a:lnTo>
                    <a:lnTo>
                      <a:pt x="1526" y="1403"/>
                    </a:lnTo>
                    <a:lnTo>
                      <a:pt x="1526" y="1403"/>
                    </a:lnTo>
                    <a:lnTo>
                      <a:pt x="1553" y="1403"/>
                    </a:lnTo>
                    <a:lnTo>
                      <a:pt x="1571" y="1394"/>
                    </a:lnTo>
                    <a:lnTo>
                      <a:pt x="1571" y="1394"/>
                    </a:lnTo>
                    <a:lnTo>
                      <a:pt x="1579" y="1386"/>
                    </a:lnTo>
                    <a:lnTo>
                      <a:pt x="1579" y="1386"/>
                    </a:lnTo>
                    <a:lnTo>
                      <a:pt x="1588" y="1386"/>
                    </a:lnTo>
                    <a:lnTo>
                      <a:pt x="1597" y="1386"/>
                    </a:lnTo>
                    <a:lnTo>
                      <a:pt x="1597" y="1386"/>
                    </a:lnTo>
                    <a:lnTo>
                      <a:pt x="1597" y="1386"/>
                    </a:lnTo>
                    <a:lnTo>
                      <a:pt x="1597" y="1386"/>
                    </a:lnTo>
                    <a:lnTo>
                      <a:pt x="1606" y="1394"/>
                    </a:lnTo>
                    <a:lnTo>
                      <a:pt x="1606" y="1394"/>
                    </a:lnTo>
                    <a:lnTo>
                      <a:pt x="1606" y="1403"/>
                    </a:lnTo>
                    <a:lnTo>
                      <a:pt x="1606" y="1403"/>
                    </a:lnTo>
                    <a:lnTo>
                      <a:pt x="1597" y="1403"/>
                    </a:lnTo>
                    <a:lnTo>
                      <a:pt x="1597" y="1403"/>
                    </a:lnTo>
                    <a:lnTo>
                      <a:pt x="1588" y="1412"/>
                    </a:lnTo>
                    <a:lnTo>
                      <a:pt x="1588" y="1421"/>
                    </a:lnTo>
                    <a:lnTo>
                      <a:pt x="1588" y="1421"/>
                    </a:lnTo>
                    <a:lnTo>
                      <a:pt x="1588" y="1430"/>
                    </a:lnTo>
                    <a:lnTo>
                      <a:pt x="1606" y="1439"/>
                    </a:lnTo>
                    <a:lnTo>
                      <a:pt x="1606" y="1439"/>
                    </a:lnTo>
                    <a:lnTo>
                      <a:pt x="1606" y="1439"/>
                    </a:lnTo>
                    <a:lnTo>
                      <a:pt x="1606" y="1439"/>
                    </a:lnTo>
                    <a:lnTo>
                      <a:pt x="1615" y="1439"/>
                    </a:lnTo>
                    <a:lnTo>
                      <a:pt x="1615" y="1439"/>
                    </a:lnTo>
                    <a:lnTo>
                      <a:pt x="1623" y="1439"/>
                    </a:lnTo>
                    <a:lnTo>
                      <a:pt x="1623" y="1439"/>
                    </a:lnTo>
                    <a:lnTo>
                      <a:pt x="1623" y="1447"/>
                    </a:lnTo>
                    <a:lnTo>
                      <a:pt x="1623" y="1447"/>
                    </a:lnTo>
                    <a:lnTo>
                      <a:pt x="1659" y="1456"/>
                    </a:lnTo>
                    <a:lnTo>
                      <a:pt x="1676" y="1474"/>
                    </a:lnTo>
                    <a:lnTo>
                      <a:pt x="1676" y="1474"/>
                    </a:lnTo>
                    <a:lnTo>
                      <a:pt x="1685" y="1474"/>
                    </a:lnTo>
                    <a:lnTo>
                      <a:pt x="1685" y="1474"/>
                    </a:lnTo>
                    <a:lnTo>
                      <a:pt x="1685" y="1483"/>
                    </a:lnTo>
                    <a:lnTo>
                      <a:pt x="1685" y="1483"/>
                    </a:lnTo>
                    <a:lnTo>
                      <a:pt x="1712" y="1500"/>
                    </a:lnTo>
                    <a:lnTo>
                      <a:pt x="1747" y="1518"/>
                    </a:lnTo>
                    <a:lnTo>
                      <a:pt x="1747" y="1527"/>
                    </a:lnTo>
                    <a:lnTo>
                      <a:pt x="1747" y="1527"/>
                    </a:lnTo>
                    <a:lnTo>
                      <a:pt x="1765" y="1527"/>
                    </a:lnTo>
                    <a:lnTo>
                      <a:pt x="1765" y="1527"/>
                    </a:lnTo>
                    <a:lnTo>
                      <a:pt x="1773" y="1518"/>
                    </a:lnTo>
                    <a:lnTo>
                      <a:pt x="1773" y="1509"/>
                    </a:lnTo>
                    <a:lnTo>
                      <a:pt x="1773" y="1509"/>
                    </a:lnTo>
                    <a:lnTo>
                      <a:pt x="1773" y="1500"/>
                    </a:lnTo>
                    <a:lnTo>
                      <a:pt x="1773" y="1500"/>
                    </a:lnTo>
                    <a:lnTo>
                      <a:pt x="1765" y="1492"/>
                    </a:lnTo>
                    <a:lnTo>
                      <a:pt x="1765" y="1492"/>
                    </a:lnTo>
                    <a:lnTo>
                      <a:pt x="1773" y="1500"/>
                    </a:lnTo>
                    <a:lnTo>
                      <a:pt x="1773" y="1500"/>
                    </a:lnTo>
                    <a:lnTo>
                      <a:pt x="1800" y="1509"/>
                    </a:lnTo>
                    <a:lnTo>
                      <a:pt x="1800" y="1509"/>
                    </a:lnTo>
                    <a:lnTo>
                      <a:pt x="1818" y="1518"/>
                    </a:lnTo>
                    <a:lnTo>
                      <a:pt x="1818" y="1518"/>
                    </a:lnTo>
                    <a:lnTo>
                      <a:pt x="1835" y="1518"/>
                    </a:lnTo>
                    <a:lnTo>
                      <a:pt x="1835" y="1518"/>
                    </a:lnTo>
                    <a:lnTo>
                      <a:pt x="1844" y="1509"/>
                    </a:lnTo>
                    <a:lnTo>
                      <a:pt x="1844" y="1509"/>
                    </a:lnTo>
                    <a:lnTo>
                      <a:pt x="1826" y="1465"/>
                    </a:lnTo>
                    <a:lnTo>
                      <a:pt x="1826" y="1465"/>
                    </a:lnTo>
                    <a:lnTo>
                      <a:pt x="1826" y="1456"/>
                    </a:lnTo>
                    <a:lnTo>
                      <a:pt x="1826" y="1456"/>
                    </a:lnTo>
                    <a:lnTo>
                      <a:pt x="1826" y="1456"/>
                    </a:lnTo>
                    <a:lnTo>
                      <a:pt x="1835" y="1465"/>
                    </a:lnTo>
                    <a:lnTo>
                      <a:pt x="1844" y="1474"/>
                    </a:lnTo>
                    <a:lnTo>
                      <a:pt x="1844" y="1474"/>
                    </a:lnTo>
                    <a:lnTo>
                      <a:pt x="1844" y="1483"/>
                    </a:lnTo>
                    <a:lnTo>
                      <a:pt x="1844" y="1483"/>
                    </a:lnTo>
                    <a:lnTo>
                      <a:pt x="1853" y="1509"/>
                    </a:lnTo>
                    <a:lnTo>
                      <a:pt x="1853" y="1544"/>
                    </a:lnTo>
                    <a:lnTo>
                      <a:pt x="1853" y="1544"/>
                    </a:lnTo>
                    <a:lnTo>
                      <a:pt x="1853" y="1544"/>
                    </a:lnTo>
                    <a:lnTo>
                      <a:pt x="1853" y="1544"/>
                    </a:lnTo>
                    <a:lnTo>
                      <a:pt x="1835" y="1553"/>
                    </a:lnTo>
                    <a:lnTo>
                      <a:pt x="1835" y="1553"/>
                    </a:lnTo>
                    <a:lnTo>
                      <a:pt x="1818" y="1544"/>
                    </a:lnTo>
                    <a:lnTo>
                      <a:pt x="1818" y="1544"/>
                    </a:lnTo>
                    <a:lnTo>
                      <a:pt x="1818" y="1536"/>
                    </a:lnTo>
                    <a:lnTo>
                      <a:pt x="1818" y="1536"/>
                    </a:lnTo>
                    <a:lnTo>
                      <a:pt x="1809" y="1527"/>
                    </a:lnTo>
                    <a:lnTo>
                      <a:pt x="1800" y="1527"/>
                    </a:lnTo>
                    <a:lnTo>
                      <a:pt x="1800" y="1527"/>
                    </a:lnTo>
                    <a:lnTo>
                      <a:pt x="1782" y="1536"/>
                    </a:lnTo>
                    <a:lnTo>
                      <a:pt x="1773" y="1536"/>
                    </a:lnTo>
                    <a:lnTo>
                      <a:pt x="1773" y="1544"/>
                    </a:lnTo>
                    <a:lnTo>
                      <a:pt x="1773" y="1544"/>
                    </a:lnTo>
                    <a:lnTo>
                      <a:pt x="1773" y="1562"/>
                    </a:lnTo>
                    <a:lnTo>
                      <a:pt x="1791" y="1580"/>
                    </a:lnTo>
                    <a:lnTo>
                      <a:pt x="1818" y="1606"/>
                    </a:lnTo>
                    <a:lnTo>
                      <a:pt x="1818" y="1606"/>
                    </a:lnTo>
                    <a:lnTo>
                      <a:pt x="1826" y="1606"/>
                    </a:lnTo>
                    <a:lnTo>
                      <a:pt x="1826" y="1624"/>
                    </a:lnTo>
                    <a:lnTo>
                      <a:pt x="1826" y="1633"/>
                    </a:lnTo>
                    <a:lnTo>
                      <a:pt x="1826" y="1633"/>
                    </a:lnTo>
                    <a:lnTo>
                      <a:pt x="1835" y="1642"/>
                    </a:lnTo>
                    <a:lnTo>
                      <a:pt x="1844" y="1642"/>
                    </a:lnTo>
                    <a:lnTo>
                      <a:pt x="1844" y="1642"/>
                    </a:lnTo>
                    <a:lnTo>
                      <a:pt x="1844" y="1650"/>
                    </a:lnTo>
                    <a:lnTo>
                      <a:pt x="1844" y="1650"/>
                    </a:lnTo>
                    <a:lnTo>
                      <a:pt x="1853" y="1650"/>
                    </a:lnTo>
                    <a:lnTo>
                      <a:pt x="1853" y="1650"/>
                    </a:lnTo>
                    <a:lnTo>
                      <a:pt x="1862" y="1659"/>
                    </a:lnTo>
                    <a:lnTo>
                      <a:pt x="1870" y="1650"/>
                    </a:lnTo>
                    <a:lnTo>
                      <a:pt x="1870" y="1650"/>
                    </a:lnTo>
                    <a:lnTo>
                      <a:pt x="1879" y="1650"/>
                    </a:lnTo>
                    <a:lnTo>
                      <a:pt x="1870" y="1642"/>
                    </a:lnTo>
                    <a:lnTo>
                      <a:pt x="1870" y="1642"/>
                    </a:lnTo>
                    <a:lnTo>
                      <a:pt x="1870" y="1624"/>
                    </a:lnTo>
                    <a:lnTo>
                      <a:pt x="1870" y="1624"/>
                    </a:lnTo>
                    <a:lnTo>
                      <a:pt x="1862" y="1606"/>
                    </a:lnTo>
                    <a:lnTo>
                      <a:pt x="1862" y="1606"/>
                    </a:lnTo>
                    <a:lnTo>
                      <a:pt x="1862" y="1597"/>
                    </a:lnTo>
                    <a:lnTo>
                      <a:pt x="1862" y="1580"/>
                    </a:lnTo>
                    <a:lnTo>
                      <a:pt x="1862" y="1580"/>
                    </a:lnTo>
                    <a:lnTo>
                      <a:pt x="1870" y="1580"/>
                    </a:lnTo>
                    <a:lnTo>
                      <a:pt x="1870" y="1580"/>
                    </a:lnTo>
                    <a:lnTo>
                      <a:pt x="1870" y="1580"/>
                    </a:lnTo>
                    <a:lnTo>
                      <a:pt x="1870" y="1580"/>
                    </a:lnTo>
                    <a:lnTo>
                      <a:pt x="1870" y="1589"/>
                    </a:lnTo>
                    <a:lnTo>
                      <a:pt x="1870" y="1589"/>
                    </a:lnTo>
                    <a:lnTo>
                      <a:pt x="1870" y="1597"/>
                    </a:lnTo>
                    <a:lnTo>
                      <a:pt x="1870" y="1597"/>
                    </a:lnTo>
                    <a:lnTo>
                      <a:pt x="1870" y="1597"/>
                    </a:lnTo>
                    <a:lnTo>
                      <a:pt x="1870" y="1606"/>
                    </a:lnTo>
                    <a:lnTo>
                      <a:pt x="1879" y="1615"/>
                    </a:lnTo>
                    <a:lnTo>
                      <a:pt x="1888" y="1615"/>
                    </a:lnTo>
                    <a:lnTo>
                      <a:pt x="1888" y="1615"/>
                    </a:lnTo>
                    <a:lnTo>
                      <a:pt x="1897" y="1606"/>
                    </a:lnTo>
                    <a:lnTo>
                      <a:pt x="1915" y="1597"/>
                    </a:lnTo>
                    <a:lnTo>
                      <a:pt x="1915" y="1597"/>
                    </a:lnTo>
                    <a:lnTo>
                      <a:pt x="1915" y="1589"/>
                    </a:lnTo>
                    <a:lnTo>
                      <a:pt x="1915" y="1580"/>
                    </a:lnTo>
                    <a:lnTo>
                      <a:pt x="1915" y="1562"/>
                    </a:lnTo>
                    <a:lnTo>
                      <a:pt x="1915" y="1562"/>
                    </a:lnTo>
                    <a:lnTo>
                      <a:pt x="1906" y="1544"/>
                    </a:lnTo>
                    <a:lnTo>
                      <a:pt x="1906" y="1544"/>
                    </a:lnTo>
                    <a:lnTo>
                      <a:pt x="1915" y="1544"/>
                    </a:lnTo>
                    <a:lnTo>
                      <a:pt x="1915" y="1544"/>
                    </a:lnTo>
                    <a:lnTo>
                      <a:pt x="1923" y="1553"/>
                    </a:lnTo>
                    <a:lnTo>
                      <a:pt x="1941" y="1580"/>
                    </a:lnTo>
                    <a:lnTo>
                      <a:pt x="1941" y="1580"/>
                    </a:lnTo>
                    <a:lnTo>
                      <a:pt x="1941" y="1589"/>
                    </a:lnTo>
                    <a:lnTo>
                      <a:pt x="1932" y="1597"/>
                    </a:lnTo>
                    <a:lnTo>
                      <a:pt x="1932" y="1597"/>
                    </a:lnTo>
                    <a:lnTo>
                      <a:pt x="1923" y="1597"/>
                    </a:lnTo>
                    <a:lnTo>
                      <a:pt x="1923" y="1597"/>
                    </a:lnTo>
                    <a:lnTo>
                      <a:pt x="1923" y="1606"/>
                    </a:lnTo>
                    <a:lnTo>
                      <a:pt x="1923" y="1606"/>
                    </a:lnTo>
                    <a:lnTo>
                      <a:pt x="1915" y="1615"/>
                    </a:lnTo>
                    <a:lnTo>
                      <a:pt x="1915" y="1615"/>
                    </a:lnTo>
                    <a:lnTo>
                      <a:pt x="1915" y="1624"/>
                    </a:lnTo>
                    <a:lnTo>
                      <a:pt x="1906" y="1624"/>
                    </a:lnTo>
                    <a:lnTo>
                      <a:pt x="1906" y="1624"/>
                    </a:lnTo>
                    <a:lnTo>
                      <a:pt x="1897" y="1624"/>
                    </a:lnTo>
                    <a:lnTo>
                      <a:pt x="1888" y="1633"/>
                    </a:lnTo>
                    <a:lnTo>
                      <a:pt x="1888" y="1633"/>
                    </a:lnTo>
                    <a:lnTo>
                      <a:pt x="1879" y="1642"/>
                    </a:lnTo>
                    <a:lnTo>
                      <a:pt x="1879" y="1668"/>
                    </a:lnTo>
                    <a:lnTo>
                      <a:pt x="1879" y="1668"/>
                    </a:lnTo>
                    <a:lnTo>
                      <a:pt x="1888" y="1677"/>
                    </a:lnTo>
                    <a:lnTo>
                      <a:pt x="1897" y="1677"/>
                    </a:lnTo>
                    <a:lnTo>
                      <a:pt x="1906" y="1677"/>
                    </a:lnTo>
                    <a:lnTo>
                      <a:pt x="1906" y="1677"/>
                    </a:lnTo>
                    <a:lnTo>
                      <a:pt x="1915" y="1677"/>
                    </a:lnTo>
                    <a:lnTo>
                      <a:pt x="1915" y="1668"/>
                    </a:lnTo>
                    <a:lnTo>
                      <a:pt x="1915" y="1668"/>
                    </a:lnTo>
                    <a:lnTo>
                      <a:pt x="1915" y="1668"/>
                    </a:lnTo>
                    <a:lnTo>
                      <a:pt x="1915" y="1668"/>
                    </a:lnTo>
                    <a:lnTo>
                      <a:pt x="1923" y="1668"/>
                    </a:lnTo>
                    <a:lnTo>
                      <a:pt x="1932" y="1668"/>
                    </a:lnTo>
                    <a:lnTo>
                      <a:pt x="1932" y="1668"/>
                    </a:lnTo>
                    <a:lnTo>
                      <a:pt x="1941" y="1668"/>
                    </a:lnTo>
                    <a:lnTo>
                      <a:pt x="1941" y="1668"/>
                    </a:lnTo>
                    <a:lnTo>
                      <a:pt x="1941" y="1659"/>
                    </a:lnTo>
                    <a:lnTo>
                      <a:pt x="1941" y="1659"/>
                    </a:lnTo>
                    <a:lnTo>
                      <a:pt x="1950" y="1659"/>
                    </a:lnTo>
                    <a:lnTo>
                      <a:pt x="1950" y="1659"/>
                    </a:lnTo>
                    <a:lnTo>
                      <a:pt x="1959" y="1659"/>
                    </a:lnTo>
                    <a:lnTo>
                      <a:pt x="1959" y="1659"/>
                    </a:lnTo>
                    <a:lnTo>
                      <a:pt x="1968" y="1659"/>
                    </a:lnTo>
                    <a:lnTo>
                      <a:pt x="1976" y="1650"/>
                    </a:lnTo>
                    <a:lnTo>
                      <a:pt x="1976" y="1650"/>
                    </a:lnTo>
                    <a:lnTo>
                      <a:pt x="1985" y="1642"/>
                    </a:lnTo>
                    <a:lnTo>
                      <a:pt x="1985" y="1642"/>
                    </a:lnTo>
                    <a:lnTo>
                      <a:pt x="2003" y="1650"/>
                    </a:lnTo>
                    <a:lnTo>
                      <a:pt x="2003" y="1650"/>
                    </a:lnTo>
                    <a:lnTo>
                      <a:pt x="2020" y="1677"/>
                    </a:lnTo>
                    <a:lnTo>
                      <a:pt x="2020" y="1695"/>
                    </a:lnTo>
                    <a:lnTo>
                      <a:pt x="2020" y="1695"/>
                    </a:lnTo>
                    <a:lnTo>
                      <a:pt x="2012" y="1703"/>
                    </a:lnTo>
                    <a:lnTo>
                      <a:pt x="2012" y="1703"/>
                    </a:lnTo>
                    <a:lnTo>
                      <a:pt x="2003" y="1703"/>
                    </a:lnTo>
                    <a:lnTo>
                      <a:pt x="2003" y="1703"/>
                    </a:lnTo>
                    <a:lnTo>
                      <a:pt x="2003" y="1721"/>
                    </a:lnTo>
                    <a:lnTo>
                      <a:pt x="2003" y="1721"/>
                    </a:lnTo>
                    <a:lnTo>
                      <a:pt x="1994" y="1721"/>
                    </a:lnTo>
                    <a:lnTo>
                      <a:pt x="1994" y="1721"/>
                    </a:lnTo>
                    <a:lnTo>
                      <a:pt x="1994" y="1721"/>
                    </a:lnTo>
                    <a:lnTo>
                      <a:pt x="1994" y="1721"/>
                    </a:lnTo>
                    <a:lnTo>
                      <a:pt x="1976" y="1712"/>
                    </a:lnTo>
                    <a:lnTo>
                      <a:pt x="1976" y="1712"/>
                    </a:lnTo>
                    <a:lnTo>
                      <a:pt x="1976" y="1712"/>
                    </a:lnTo>
                    <a:lnTo>
                      <a:pt x="1976" y="1712"/>
                    </a:lnTo>
                    <a:lnTo>
                      <a:pt x="1968" y="1703"/>
                    </a:lnTo>
                    <a:lnTo>
                      <a:pt x="1950" y="1695"/>
                    </a:lnTo>
                    <a:lnTo>
                      <a:pt x="1950" y="1695"/>
                    </a:lnTo>
                    <a:lnTo>
                      <a:pt x="1941" y="1703"/>
                    </a:lnTo>
                    <a:lnTo>
                      <a:pt x="1941" y="1703"/>
                    </a:lnTo>
                    <a:lnTo>
                      <a:pt x="1941" y="1721"/>
                    </a:lnTo>
                    <a:lnTo>
                      <a:pt x="1941" y="1721"/>
                    </a:lnTo>
                    <a:lnTo>
                      <a:pt x="1941" y="1721"/>
                    </a:lnTo>
                    <a:lnTo>
                      <a:pt x="1941" y="1721"/>
                    </a:lnTo>
                    <a:lnTo>
                      <a:pt x="1950" y="1730"/>
                    </a:lnTo>
                    <a:lnTo>
                      <a:pt x="1950" y="1730"/>
                    </a:lnTo>
                    <a:lnTo>
                      <a:pt x="1959" y="1748"/>
                    </a:lnTo>
                    <a:lnTo>
                      <a:pt x="1959" y="1748"/>
                    </a:lnTo>
                    <a:lnTo>
                      <a:pt x="1950" y="1765"/>
                    </a:lnTo>
                    <a:lnTo>
                      <a:pt x="1950" y="1765"/>
                    </a:lnTo>
                    <a:lnTo>
                      <a:pt x="1941" y="1774"/>
                    </a:lnTo>
                    <a:lnTo>
                      <a:pt x="1950" y="1792"/>
                    </a:lnTo>
                    <a:lnTo>
                      <a:pt x="1950" y="1792"/>
                    </a:lnTo>
                    <a:lnTo>
                      <a:pt x="1950" y="1792"/>
                    </a:lnTo>
                    <a:lnTo>
                      <a:pt x="1950" y="1792"/>
                    </a:lnTo>
                    <a:lnTo>
                      <a:pt x="1959" y="1800"/>
                    </a:lnTo>
                    <a:lnTo>
                      <a:pt x="1968" y="1800"/>
                    </a:lnTo>
                    <a:lnTo>
                      <a:pt x="1968" y="1800"/>
                    </a:lnTo>
                    <a:lnTo>
                      <a:pt x="1976" y="1800"/>
                    </a:lnTo>
                    <a:lnTo>
                      <a:pt x="1976" y="1792"/>
                    </a:lnTo>
                    <a:lnTo>
                      <a:pt x="1976" y="1774"/>
                    </a:lnTo>
                    <a:lnTo>
                      <a:pt x="1976" y="1774"/>
                    </a:lnTo>
                    <a:lnTo>
                      <a:pt x="1985" y="1774"/>
                    </a:lnTo>
                    <a:lnTo>
                      <a:pt x="1985" y="1774"/>
                    </a:lnTo>
                    <a:lnTo>
                      <a:pt x="1994" y="1783"/>
                    </a:lnTo>
                    <a:lnTo>
                      <a:pt x="1994" y="1783"/>
                    </a:lnTo>
                    <a:lnTo>
                      <a:pt x="2003" y="1783"/>
                    </a:lnTo>
                    <a:lnTo>
                      <a:pt x="2003" y="1783"/>
                    </a:lnTo>
                    <a:lnTo>
                      <a:pt x="2012" y="1783"/>
                    </a:lnTo>
                    <a:lnTo>
                      <a:pt x="2012" y="1783"/>
                    </a:lnTo>
                    <a:lnTo>
                      <a:pt x="2020" y="1765"/>
                    </a:lnTo>
                    <a:lnTo>
                      <a:pt x="2029" y="1756"/>
                    </a:lnTo>
                    <a:lnTo>
                      <a:pt x="2029" y="1756"/>
                    </a:lnTo>
                    <a:lnTo>
                      <a:pt x="2029" y="1756"/>
                    </a:lnTo>
                    <a:lnTo>
                      <a:pt x="2038" y="1756"/>
                    </a:lnTo>
                    <a:lnTo>
                      <a:pt x="2038" y="1756"/>
                    </a:lnTo>
                    <a:lnTo>
                      <a:pt x="2047" y="1765"/>
                    </a:lnTo>
                    <a:lnTo>
                      <a:pt x="2047" y="1765"/>
                    </a:lnTo>
                    <a:lnTo>
                      <a:pt x="2056" y="1765"/>
                    </a:lnTo>
                    <a:lnTo>
                      <a:pt x="2056" y="1765"/>
                    </a:lnTo>
                    <a:lnTo>
                      <a:pt x="2073" y="1756"/>
                    </a:lnTo>
                    <a:lnTo>
                      <a:pt x="2073" y="1756"/>
                    </a:lnTo>
                    <a:lnTo>
                      <a:pt x="2073" y="1756"/>
                    </a:lnTo>
                    <a:lnTo>
                      <a:pt x="2082" y="1756"/>
                    </a:lnTo>
                    <a:lnTo>
                      <a:pt x="2082" y="1756"/>
                    </a:lnTo>
                    <a:lnTo>
                      <a:pt x="2082" y="1765"/>
                    </a:lnTo>
                    <a:lnTo>
                      <a:pt x="2082" y="1765"/>
                    </a:lnTo>
                    <a:lnTo>
                      <a:pt x="2073" y="1774"/>
                    </a:lnTo>
                    <a:lnTo>
                      <a:pt x="2073" y="1783"/>
                    </a:lnTo>
                    <a:lnTo>
                      <a:pt x="2073" y="1783"/>
                    </a:lnTo>
                    <a:lnTo>
                      <a:pt x="2082" y="1792"/>
                    </a:lnTo>
                    <a:lnTo>
                      <a:pt x="2082" y="1792"/>
                    </a:lnTo>
                    <a:lnTo>
                      <a:pt x="2100" y="1792"/>
                    </a:lnTo>
                    <a:lnTo>
                      <a:pt x="2100" y="1792"/>
                    </a:lnTo>
                    <a:lnTo>
                      <a:pt x="2091" y="1792"/>
                    </a:lnTo>
                    <a:lnTo>
                      <a:pt x="2091" y="1800"/>
                    </a:lnTo>
                    <a:lnTo>
                      <a:pt x="2091" y="1800"/>
                    </a:lnTo>
                    <a:lnTo>
                      <a:pt x="2082" y="1809"/>
                    </a:lnTo>
                    <a:lnTo>
                      <a:pt x="2082" y="1809"/>
                    </a:lnTo>
                    <a:lnTo>
                      <a:pt x="2091" y="1827"/>
                    </a:lnTo>
                    <a:lnTo>
                      <a:pt x="2091" y="1827"/>
                    </a:lnTo>
                    <a:lnTo>
                      <a:pt x="2100" y="1836"/>
                    </a:lnTo>
                    <a:lnTo>
                      <a:pt x="2100" y="1836"/>
                    </a:lnTo>
                    <a:lnTo>
                      <a:pt x="2091" y="1845"/>
                    </a:lnTo>
                    <a:lnTo>
                      <a:pt x="2091" y="1845"/>
                    </a:lnTo>
                    <a:lnTo>
                      <a:pt x="2091" y="1853"/>
                    </a:lnTo>
                    <a:lnTo>
                      <a:pt x="2100" y="1862"/>
                    </a:lnTo>
                    <a:lnTo>
                      <a:pt x="2100" y="1862"/>
                    </a:lnTo>
                    <a:lnTo>
                      <a:pt x="2100" y="1871"/>
                    </a:lnTo>
                    <a:lnTo>
                      <a:pt x="2100" y="1871"/>
                    </a:lnTo>
                    <a:lnTo>
                      <a:pt x="2100" y="1889"/>
                    </a:lnTo>
                    <a:lnTo>
                      <a:pt x="2100" y="1906"/>
                    </a:lnTo>
                    <a:lnTo>
                      <a:pt x="2100" y="1906"/>
                    </a:lnTo>
                    <a:lnTo>
                      <a:pt x="2109" y="1906"/>
                    </a:lnTo>
                    <a:lnTo>
                      <a:pt x="2109" y="1906"/>
                    </a:lnTo>
                    <a:lnTo>
                      <a:pt x="2135" y="1915"/>
                    </a:lnTo>
                    <a:lnTo>
                      <a:pt x="2162" y="1915"/>
                    </a:lnTo>
                    <a:lnTo>
                      <a:pt x="2162" y="1915"/>
                    </a:lnTo>
                    <a:lnTo>
                      <a:pt x="2162" y="1915"/>
                    </a:lnTo>
                    <a:lnTo>
                      <a:pt x="2162" y="1915"/>
                    </a:lnTo>
                    <a:lnTo>
                      <a:pt x="2153" y="1924"/>
                    </a:lnTo>
                    <a:lnTo>
                      <a:pt x="2153" y="1942"/>
                    </a:lnTo>
                    <a:lnTo>
                      <a:pt x="2153" y="1942"/>
                    </a:lnTo>
                    <a:lnTo>
                      <a:pt x="2170" y="1959"/>
                    </a:lnTo>
                    <a:lnTo>
                      <a:pt x="2170" y="1959"/>
                    </a:lnTo>
                    <a:lnTo>
                      <a:pt x="2188" y="1959"/>
                    </a:lnTo>
                    <a:lnTo>
                      <a:pt x="2206" y="1959"/>
                    </a:lnTo>
                    <a:lnTo>
                      <a:pt x="2206" y="1959"/>
                    </a:lnTo>
                    <a:lnTo>
                      <a:pt x="2223" y="1968"/>
                    </a:lnTo>
                    <a:lnTo>
                      <a:pt x="2223" y="1968"/>
                    </a:lnTo>
                    <a:lnTo>
                      <a:pt x="2232" y="1977"/>
                    </a:lnTo>
                    <a:lnTo>
                      <a:pt x="2232" y="1977"/>
                    </a:lnTo>
                    <a:lnTo>
                      <a:pt x="2223" y="1995"/>
                    </a:lnTo>
                    <a:lnTo>
                      <a:pt x="2223" y="2004"/>
                    </a:lnTo>
                    <a:lnTo>
                      <a:pt x="2223" y="2004"/>
                    </a:lnTo>
                    <a:lnTo>
                      <a:pt x="2223" y="2030"/>
                    </a:lnTo>
                    <a:lnTo>
                      <a:pt x="2241" y="2039"/>
                    </a:lnTo>
                    <a:lnTo>
                      <a:pt x="2241" y="2039"/>
                    </a:lnTo>
                    <a:lnTo>
                      <a:pt x="2241" y="2056"/>
                    </a:lnTo>
                    <a:lnTo>
                      <a:pt x="2241" y="2056"/>
                    </a:lnTo>
                    <a:lnTo>
                      <a:pt x="2241" y="2065"/>
                    </a:lnTo>
                    <a:lnTo>
                      <a:pt x="2259" y="2074"/>
                    </a:lnTo>
                    <a:lnTo>
                      <a:pt x="2259" y="2074"/>
                    </a:lnTo>
                    <a:lnTo>
                      <a:pt x="2285" y="2092"/>
                    </a:lnTo>
                    <a:lnTo>
                      <a:pt x="2329" y="2092"/>
                    </a:lnTo>
                    <a:lnTo>
                      <a:pt x="2329" y="2092"/>
                    </a:lnTo>
                    <a:lnTo>
                      <a:pt x="2329" y="2092"/>
                    </a:lnTo>
                    <a:lnTo>
                      <a:pt x="2347" y="2101"/>
                    </a:lnTo>
                    <a:lnTo>
                      <a:pt x="2347" y="2101"/>
                    </a:lnTo>
                    <a:lnTo>
                      <a:pt x="2356" y="2118"/>
                    </a:lnTo>
                    <a:lnTo>
                      <a:pt x="2373" y="2127"/>
                    </a:lnTo>
                    <a:lnTo>
                      <a:pt x="2373" y="2127"/>
                    </a:lnTo>
                    <a:lnTo>
                      <a:pt x="2391" y="2136"/>
                    </a:lnTo>
                    <a:lnTo>
                      <a:pt x="2409" y="2127"/>
                    </a:lnTo>
                    <a:lnTo>
                      <a:pt x="2409" y="2127"/>
                    </a:lnTo>
                    <a:lnTo>
                      <a:pt x="2409" y="2145"/>
                    </a:lnTo>
                    <a:lnTo>
                      <a:pt x="2409" y="2145"/>
                    </a:lnTo>
                    <a:lnTo>
                      <a:pt x="2409" y="2145"/>
                    </a:lnTo>
                    <a:lnTo>
                      <a:pt x="2418" y="2162"/>
                    </a:lnTo>
                    <a:lnTo>
                      <a:pt x="2418" y="2162"/>
                    </a:lnTo>
                    <a:lnTo>
                      <a:pt x="2435" y="2171"/>
                    </a:lnTo>
                    <a:lnTo>
                      <a:pt x="2453" y="2171"/>
                    </a:lnTo>
                    <a:lnTo>
                      <a:pt x="2453" y="2171"/>
                    </a:lnTo>
                    <a:lnTo>
                      <a:pt x="2470" y="2162"/>
                    </a:lnTo>
                    <a:lnTo>
                      <a:pt x="2470" y="2162"/>
                    </a:lnTo>
                    <a:lnTo>
                      <a:pt x="2479" y="2171"/>
                    </a:lnTo>
                    <a:lnTo>
                      <a:pt x="2479" y="2171"/>
                    </a:lnTo>
                    <a:lnTo>
                      <a:pt x="2488" y="2180"/>
                    </a:lnTo>
                    <a:lnTo>
                      <a:pt x="2506" y="2180"/>
                    </a:lnTo>
                    <a:lnTo>
                      <a:pt x="2506" y="2180"/>
                    </a:lnTo>
                    <a:lnTo>
                      <a:pt x="2515" y="2198"/>
                    </a:lnTo>
                    <a:lnTo>
                      <a:pt x="2515" y="2198"/>
                    </a:lnTo>
                    <a:lnTo>
                      <a:pt x="2532" y="2215"/>
                    </a:lnTo>
                    <a:lnTo>
                      <a:pt x="2532" y="2215"/>
                    </a:lnTo>
                    <a:lnTo>
                      <a:pt x="2541" y="2224"/>
                    </a:lnTo>
                    <a:lnTo>
                      <a:pt x="2541" y="2224"/>
                    </a:lnTo>
                    <a:lnTo>
                      <a:pt x="2541" y="2224"/>
                    </a:lnTo>
                    <a:lnTo>
                      <a:pt x="2550" y="2242"/>
                    </a:lnTo>
                    <a:lnTo>
                      <a:pt x="2550" y="2242"/>
                    </a:lnTo>
                    <a:lnTo>
                      <a:pt x="2550" y="2260"/>
                    </a:lnTo>
                    <a:lnTo>
                      <a:pt x="2550" y="2260"/>
                    </a:lnTo>
                    <a:lnTo>
                      <a:pt x="2550" y="2260"/>
                    </a:lnTo>
                    <a:lnTo>
                      <a:pt x="2550" y="2260"/>
                    </a:lnTo>
                    <a:lnTo>
                      <a:pt x="2541" y="2260"/>
                    </a:lnTo>
                    <a:lnTo>
                      <a:pt x="2541" y="2260"/>
                    </a:lnTo>
                    <a:lnTo>
                      <a:pt x="2532" y="2251"/>
                    </a:lnTo>
                    <a:lnTo>
                      <a:pt x="2532" y="2251"/>
                    </a:lnTo>
                    <a:lnTo>
                      <a:pt x="2515" y="2242"/>
                    </a:lnTo>
                    <a:lnTo>
                      <a:pt x="2506" y="2242"/>
                    </a:lnTo>
                    <a:lnTo>
                      <a:pt x="2506" y="2242"/>
                    </a:lnTo>
                    <a:lnTo>
                      <a:pt x="2479" y="2242"/>
                    </a:lnTo>
                    <a:lnTo>
                      <a:pt x="2453" y="2242"/>
                    </a:lnTo>
                    <a:lnTo>
                      <a:pt x="2453" y="2242"/>
                    </a:lnTo>
                    <a:lnTo>
                      <a:pt x="2426" y="2242"/>
                    </a:lnTo>
                    <a:lnTo>
                      <a:pt x="2426" y="2242"/>
                    </a:lnTo>
                    <a:lnTo>
                      <a:pt x="2418" y="2268"/>
                    </a:lnTo>
                    <a:lnTo>
                      <a:pt x="2418" y="2268"/>
                    </a:lnTo>
                    <a:lnTo>
                      <a:pt x="2426" y="2304"/>
                    </a:lnTo>
                    <a:lnTo>
                      <a:pt x="2453" y="2339"/>
                    </a:lnTo>
                    <a:lnTo>
                      <a:pt x="2453" y="2339"/>
                    </a:lnTo>
                    <a:lnTo>
                      <a:pt x="2462" y="2365"/>
                    </a:lnTo>
                    <a:lnTo>
                      <a:pt x="2462" y="2365"/>
                    </a:lnTo>
                    <a:lnTo>
                      <a:pt x="2462" y="2383"/>
                    </a:lnTo>
                    <a:lnTo>
                      <a:pt x="2470" y="2392"/>
                    </a:lnTo>
                    <a:lnTo>
                      <a:pt x="2470" y="2392"/>
                    </a:lnTo>
                    <a:lnTo>
                      <a:pt x="2462" y="2401"/>
                    </a:lnTo>
                    <a:lnTo>
                      <a:pt x="2462" y="2410"/>
                    </a:lnTo>
                    <a:lnTo>
                      <a:pt x="2462" y="2418"/>
                    </a:lnTo>
                    <a:lnTo>
                      <a:pt x="2462" y="2418"/>
                    </a:lnTo>
                    <a:lnTo>
                      <a:pt x="2462" y="2427"/>
                    </a:lnTo>
                    <a:lnTo>
                      <a:pt x="2462" y="2427"/>
                    </a:lnTo>
                    <a:lnTo>
                      <a:pt x="2462" y="2445"/>
                    </a:lnTo>
                    <a:lnTo>
                      <a:pt x="2462" y="2445"/>
                    </a:lnTo>
                    <a:lnTo>
                      <a:pt x="2453" y="2489"/>
                    </a:lnTo>
                    <a:lnTo>
                      <a:pt x="2453" y="2533"/>
                    </a:lnTo>
                    <a:lnTo>
                      <a:pt x="2453" y="2533"/>
                    </a:lnTo>
                    <a:lnTo>
                      <a:pt x="2453" y="2568"/>
                    </a:lnTo>
                    <a:lnTo>
                      <a:pt x="2453" y="2568"/>
                    </a:lnTo>
                    <a:lnTo>
                      <a:pt x="2453" y="2586"/>
                    </a:lnTo>
                    <a:lnTo>
                      <a:pt x="2453" y="2586"/>
                    </a:lnTo>
                    <a:lnTo>
                      <a:pt x="2444" y="2586"/>
                    </a:lnTo>
                    <a:lnTo>
                      <a:pt x="2444" y="2586"/>
                    </a:lnTo>
                    <a:lnTo>
                      <a:pt x="2444" y="2604"/>
                    </a:lnTo>
                    <a:lnTo>
                      <a:pt x="2444" y="2604"/>
                    </a:lnTo>
                    <a:lnTo>
                      <a:pt x="2435" y="2639"/>
                    </a:lnTo>
                    <a:lnTo>
                      <a:pt x="2435" y="2657"/>
                    </a:lnTo>
                    <a:lnTo>
                      <a:pt x="2444" y="2674"/>
                    </a:lnTo>
                    <a:lnTo>
                      <a:pt x="2444" y="2674"/>
                    </a:lnTo>
                    <a:lnTo>
                      <a:pt x="2453" y="2710"/>
                    </a:lnTo>
                    <a:lnTo>
                      <a:pt x="2462" y="2727"/>
                    </a:lnTo>
                    <a:lnTo>
                      <a:pt x="2453" y="2745"/>
                    </a:lnTo>
                    <a:lnTo>
                      <a:pt x="2453" y="2745"/>
                    </a:lnTo>
                    <a:lnTo>
                      <a:pt x="2453" y="2772"/>
                    </a:lnTo>
                    <a:lnTo>
                      <a:pt x="2453" y="2798"/>
                    </a:lnTo>
                    <a:lnTo>
                      <a:pt x="2462" y="2833"/>
                    </a:lnTo>
                    <a:lnTo>
                      <a:pt x="2462" y="2833"/>
                    </a:lnTo>
                    <a:lnTo>
                      <a:pt x="2470" y="2851"/>
                    </a:lnTo>
                    <a:lnTo>
                      <a:pt x="2470" y="2860"/>
                    </a:lnTo>
                    <a:lnTo>
                      <a:pt x="2470" y="2860"/>
                    </a:lnTo>
                    <a:lnTo>
                      <a:pt x="2470" y="2886"/>
                    </a:lnTo>
                    <a:lnTo>
                      <a:pt x="2479" y="2904"/>
                    </a:lnTo>
                    <a:lnTo>
                      <a:pt x="2488" y="2913"/>
                    </a:lnTo>
                    <a:lnTo>
                      <a:pt x="2488" y="2913"/>
                    </a:lnTo>
                    <a:lnTo>
                      <a:pt x="2523" y="2948"/>
                    </a:lnTo>
                    <a:lnTo>
                      <a:pt x="2523" y="2948"/>
                    </a:lnTo>
                    <a:lnTo>
                      <a:pt x="2523" y="2957"/>
                    </a:lnTo>
                    <a:lnTo>
                      <a:pt x="2523" y="2957"/>
                    </a:lnTo>
                    <a:lnTo>
                      <a:pt x="2550" y="2975"/>
                    </a:lnTo>
                    <a:lnTo>
                      <a:pt x="2550" y="2975"/>
                    </a:lnTo>
                    <a:lnTo>
                      <a:pt x="2550" y="2975"/>
                    </a:lnTo>
                    <a:lnTo>
                      <a:pt x="2550" y="2975"/>
                    </a:lnTo>
                    <a:lnTo>
                      <a:pt x="2559" y="3001"/>
                    </a:lnTo>
                    <a:lnTo>
                      <a:pt x="2576" y="3019"/>
                    </a:lnTo>
                    <a:lnTo>
                      <a:pt x="2576" y="3019"/>
                    </a:lnTo>
                    <a:lnTo>
                      <a:pt x="2585" y="3019"/>
                    </a:lnTo>
                    <a:lnTo>
                      <a:pt x="2585" y="3019"/>
                    </a:lnTo>
                    <a:lnTo>
                      <a:pt x="2585" y="3028"/>
                    </a:lnTo>
                    <a:lnTo>
                      <a:pt x="2585" y="3028"/>
                    </a:lnTo>
                    <a:lnTo>
                      <a:pt x="2576" y="3036"/>
                    </a:lnTo>
                    <a:lnTo>
                      <a:pt x="2576" y="3045"/>
                    </a:lnTo>
                    <a:lnTo>
                      <a:pt x="2576" y="3045"/>
                    </a:lnTo>
                    <a:lnTo>
                      <a:pt x="2585" y="3063"/>
                    </a:lnTo>
                    <a:lnTo>
                      <a:pt x="2612" y="3098"/>
                    </a:lnTo>
                    <a:lnTo>
                      <a:pt x="2612" y="3098"/>
                    </a:lnTo>
                    <a:lnTo>
                      <a:pt x="2638" y="3116"/>
                    </a:lnTo>
                    <a:lnTo>
                      <a:pt x="2638" y="3116"/>
                    </a:lnTo>
                    <a:lnTo>
                      <a:pt x="2638" y="3116"/>
                    </a:lnTo>
                    <a:lnTo>
                      <a:pt x="2647" y="3133"/>
                    </a:lnTo>
                    <a:lnTo>
                      <a:pt x="2656" y="3142"/>
                    </a:lnTo>
                    <a:lnTo>
                      <a:pt x="2656" y="3151"/>
                    </a:lnTo>
                    <a:lnTo>
                      <a:pt x="2656" y="3151"/>
                    </a:lnTo>
                    <a:lnTo>
                      <a:pt x="2665" y="3169"/>
                    </a:lnTo>
                    <a:lnTo>
                      <a:pt x="2682" y="3178"/>
                    </a:lnTo>
                    <a:lnTo>
                      <a:pt x="2682" y="3178"/>
                    </a:lnTo>
                    <a:lnTo>
                      <a:pt x="2682" y="3178"/>
                    </a:lnTo>
                    <a:lnTo>
                      <a:pt x="2709" y="3178"/>
                    </a:lnTo>
                    <a:lnTo>
                      <a:pt x="2744" y="3195"/>
                    </a:lnTo>
                    <a:lnTo>
                      <a:pt x="2744" y="3195"/>
                    </a:lnTo>
                    <a:lnTo>
                      <a:pt x="2762" y="3213"/>
                    </a:lnTo>
                    <a:lnTo>
                      <a:pt x="2779" y="3213"/>
                    </a:lnTo>
                    <a:lnTo>
                      <a:pt x="2797" y="3213"/>
                    </a:lnTo>
                    <a:lnTo>
                      <a:pt x="2797" y="3213"/>
                    </a:lnTo>
                    <a:lnTo>
                      <a:pt x="2815" y="3231"/>
                    </a:lnTo>
                    <a:lnTo>
                      <a:pt x="2832" y="3257"/>
                    </a:lnTo>
                    <a:lnTo>
                      <a:pt x="2832" y="3257"/>
                    </a:lnTo>
                    <a:lnTo>
                      <a:pt x="2841" y="3275"/>
                    </a:lnTo>
                    <a:lnTo>
                      <a:pt x="2841" y="3275"/>
                    </a:lnTo>
                    <a:lnTo>
                      <a:pt x="2850" y="3301"/>
                    </a:lnTo>
                    <a:lnTo>
                      <a:pt x="2850" y="3301"/>
                    </a:lnTo>
                    <a:lnTo>
                      <a:pt x="2868" y="3301"/>
                    </a:lnTo>
                    <a:lnTo>
                      <a:pt x="2991" y="3292"/>
                    </a:lnTo>
                    <a:lnTo>
                      <a:pt x="2991" y="3292"/>
                    </a:lnTo>
                    <a:lnTo>
                      <a:pt x="3053" y="3319"/>
                    </a:lnTo>
                    <a:lnTo>
                      <a:pt x="3053" y="3319"/>
                    </a:lnTo>
                    <a:lnTo>
                      <a:pt x="3159" y="3354"/>
                    </a:lnTo>
                    <a:lnTo>
                      <a:pt x="3159" y="3354"/>
                    </a:lnTo>
                    <a:lnTo>
                      <a:pt x="3194" y="3372"/>
                    </a:lnTo>
                    <a:lnTo>
                      <a:pt x="3194" y="3372"/>
                    </a:lnTo>
                    <a:lnTo>
                      <a:pt x="3203" y="3372"/>
                    </a:lnTo>
                    <a:lnTo>
                      <a:pt x="3353" y="3372"/>
                    </a:lnTo>
                    <a:lnTo>
                      <a:pt x="3353" y="3372"/>
                    </a:lnTo>
                    <a:lnTo>
                      <a:pt x="3370" y="3363"/>
                    </a:lnTo>
                    <a:lnTo>
                      <a:pt x="3388" y="3345"/>
                    </a:lnTo>
                    <a:lnTo>
                      <a:pt x="3459" y="3345"/>
                    </a:lnTo>
                    <a:lnTo>
                      <a:pt x="3512" y="3398"/>
                    </a:lnTo>
                    <a:lnTo>
                      <a:pt x="3512" y="3398"/>
                    </a:lnTo>
                    <a:lnTo>
                      <a:pt x="3529" y="3407"/>
                    </a:lnTo>
                    <a:lnTo>
                      <a:pt x="3529" y="3407"/>
                    </a:lnTo>
                    <a:lnTo>
                      <a:pt x="3547" y="3425"/>
                    </a:lnTo>
                    <a:lnTo>
                      <a:pt x="3547" y="3425"/>
                    </a:lnTo>
                    <a:lnTo>
                      <a:pt x="3547" y="3451"/>
                    </a:lnTo>
                    <a:lnTo>
                      <a:pt x="3565" y="3469"/>
                    </a:lnTo>
                    <a:lnTo>
                      <a:pt x="3565" y="3469"/>
                    </a:lnTo>
                    <a:lnTo>
                      <a:pt x="3582" y="3478"/>
                    </a:lnTo>
                    <a:lnTo>
                      <a:pt x="3582" y="3478"/>
                    </a:lnTo>
                    <a:lnTo>
                      <a:pt x="3591" y="3487"/>
                    </a:lnTo>
                    <a:lnTo>
                      <a:pt x="3591" y="3487"/>
                    </a:lnTo>
                    <a:lnTo>
                      <a:pt x="3617" y="3495"/>
                    </a:lnTo>
                    <a:lnTo>
                      <a:pt x="3617" y="3495"/>
                    </a:lnTo>
                    <a:lnTo>
                      <a:pt x="3617" y="3504"/>
                    </a:lnTo>
                    <a:lnTo>
                      <a:pt x="3617" y="3504"/>
                    </a:lnTo>
                    <a:lnTo>
                      <a:pt x="3617" y="3504"/>
                    </a:lnTo>
                    <a:lnTo>
                      <a:pt x="3635" y="3513"/>
                    </a:lnTo>
                    <a:lnTo>
                      <a:pt x="3662" y="3504"/>
                    </a:lnTo>
                    <a:lnTo>
                      <a:pt x="3662" y="3504"/>
                    </a:lnTo>
                    <a:lnTo>
                      <a:pt x="3670" y="3487"/>
                    </a:lnTo>
                    <a:lnTo>
                      <a:pt x="3670" y="3487"/>
                    </a:lnTo>
                    <a:lnTo>
                      <a:pt x="3688" y="3460"/>
                    </a:lnTo>
                    <a:lnTo>
                      <a:pt x="3688" y="3460"/>
                    </a:lnTo>
                    <a:lnTo>
                      <a:pt x="3732" y="3478"/>
                    </a:lnTo>
                    <a:lnTo>
                      <a:pt x="3759" y="3487"/>
                    </a:lnTo>
                    <a:lnTo>
                      <a:pt x="3776" y="3504"/>
                    </a:lnTo>
                    <a:lnTo>
                      <a:pt x="3776" y="3504"/>
                    </a:lnTo>
                    <a:lnTo>
                      <a:pt x="3785" y="3531"/>
                    </a:lnTo>
                    <a:lnTo>
                      <a:pt x="3794" y="3548"/>
                    </a:lnTo>
                    <a:lnTo>
                      <a:pt x="3829" y="3584"/>
                    </a:lnTo>
                    <a:lnTo>
                      <a:pt x="3829" y="3584"/>
                    </a:lnTo>
                    <a:lnTo>
                      <a:pt x="3829" y="3584"/>
                    </a:lnTo>
                    <a:lnTo>
                      <a:pt x="3829" y="3584"/>
                    </a:lnTo>
                    <a:lnTo>
                      <a:pt x="3829" y="3584"/>
                    </a:lnTo>
                    <a:lnTo>
                      <a:pt x="3829" y="3592"/>
                    </a:lnTo>
                    <a:lnTo>
                      <a:pt x="3829" y="3592"/>
                    </a:lnTo>
                    <a:lnTo>
                      <a:pt x="3838" y="3610"/>
                    </a:lnTo>
                    <a:lnTo>
                      <a:pt x="3838" y="3610"/>
                    </a:lnTo>
                    <a:lnTo>
                      <a:pt x="3838" y="3628"/>
                    </a:lnTo>
                    <a:lnTo>
                      <a:pt x="3838" y="3628"/>
                    </a:lnTo>
                    <a:lnTo>
                      <a:pt x="3838" y="3628"/>
                    </a:lnTo>
                    <a:lnTo>
                      <a:pt x="3838" y="3628"/>
                    </a:lnTo>
                    <a:lnTo>
                      <a:pt x="3847" y="3637"/>
                    </a:lnTo>
                    <a:lnTo>
                      <a:pt x="3847" y="3637"/>
                    </a:lnTo>
                    <a:lnTo>
                      <a:pt x="3847" y="3637"/>
                    </a:lnTo>
                    <a:lnTo>
                      <a:pt x="3856" y="3654"/>
                    </a:lnTo>
                    <a:lnTo>
                      <a:pt x="3873" y="3663"/>
                    </a:lnTo>
                    <a:lnTo>
                      <a:pt x="3873" y="3663"/>
                    </a:lnTo>
                    <a:lnTo>
                      <a:pt x="3873" y="3663"/>
                    </a:lnTo>
                    <a:lnTo>
                      <a:pt x="3882" y="3672"/>
                    </a:lnTo>
                    <a:lnTo>
                      <a:pt x="3882" y="3672"/>
                    </a:lnTo>
                    <a:lnTo>
                      <a:pt x="3891" y="3672"/>
                    </a:lnTo>
                    <a:lnTo>
                      <a:pt x="3900" y="3672"/>
                    </a:lnTo>
                    <a:lnTo>
                      <a:pt x="3900" y="3672"/>
                    </a:lnTo>
                    <a:lnTo>
                      <a:pt x="3944" y="3690"/>
                    </a:lnTo>
                    <a:lnTo>
                      <a:pt x="3944" y="3690"/>
                    </a:lnTo>
                    <a:lnTo>
                      <a:pt x="3962" y="3690"/>
                    </a:lnTo>
                    <a:lnTo>
                      <a:pt x="3979" y="3690"/>
                    </a:lnTo>
                    <a:lnTo>
                      <a:pt x="3988" y="3681"/>
                    </a:lnTo>
                    <a:lnTo>
                      <a:pt x="3988" y="3681"/>
                    </a:lnTo>
                    <a:lnTo>
                      <a:pt x="3988" y="3663"/>
                    </a:lnTo>
                    <a:lnTo>
                      <a:pt x="3988" y="3654"/>
                    </a:lnTo>
                    <a:lnTo>
                      <a:pt x="3988" y="3654"/>
                    </a:lnTo>
                    <a:lnTo>
                      <a:pt x="3970" y="3628"/>
                    </a:lnTo>
                    <a:lnTo>
                      <a:pt x="3970" y="3628"/>
                    </a:lnTo>
                    <a:lnTo>
                      <a:pt x="3962" y="3628"/>
                    </a:lnTo>
                    <a:lnTo>
                      <a:pt x="3962" y="3628"/>
                    </a:lnTo>
                    <a:lnTo>
                      <a:pt x="3962" y="3628"/>
                    </a:lnTo>
                    <a:lnTo>
                      <a:pt x="3962" y="3628"/>
                    </a:lnTo>
                    <a:lnTo>
                      <a:pt x="3970" y="3619"/>
                    </a:lnTo>
                    <a:lnTo>
                      <a:pt x="3970" y="3619"/>
                    </a:lnTo>
                    <a:lnTo>
                      <a:pt x="3988" y="3601"/>
                    </a:lnTo>
                    <a:lnTo>
                      <a:pt x="3979" y="3575"/>
                    </a:lnTo>
                    <a:lnTo>
                      <a:pt x="3979" y="3575"/>
                    </a:lnTo>
                    <a:lnTo>
                      <a:pt x="3979" y="3575"/>
                    </a:lnTo>
                    <a:lnTo>
                      <a:pt x="3979" y="3575"/>
                    </a:lnTo>
                    <a:lnTo>
                      <a:pt x="3979" y="3575"/>
                    </a:lnTo>
                    <a:lnTo>
                      <a:pt x="3979" y="3575"/>
                    </a:lnTo>
                    <a:lnTo>
                      <a:pt x="3988" y="3566"/>
                    </a:lnTo>
                    <a:lnTo>
                      <a:pt x="3988" y="3566"/>
                    </a:lnTo>
                    <a:lnTo>
                      <a:pt x="4023" y="3548"/>
                    </a:lnTo>
                    <a:lnTo>
                      <a:pt x="4023" y="3531"/>
                    </a:lnTo>
                    <a:lnTo>
                      <a:pt x="4023" y="3531"/>
                    </a:lnTo>
                    <a:lnTo>
                      <a:pt x="4032" y="3531"/>
                    </a:lnTo>
                    <a:lnTo>
                      <a:pt x="4050" y="3531"/>
                    </a:lnTo>
                    <a:lnTo>
                      <a:pt x="4050" y="3531"/>
                    </a:lnTo>
                    <a:lnTo>
                      <a:pt x="4067" y="3522"/>
                    </a:lnTo>
                    <a:lnTo>
                      <a:pt x="4085" y="3513"/>
                    </a:lnTo>
                    <a:lnTo>
                      <a:pt x="4103" y="3495"/>
                    </a:lnTo>
                    <a:lnTo>
                      <a:pt x="4112" y="3478"/>
                    </a:lnTo>
                    <a:lnTo>
                      <a:pt x="4112" y="3478"/>
                    </a:lnTo>
                    <a:lnTo>
                      <a:pt x="4129" y="3478"/>
                    </a:lnTo>
                    <a:lnTo>
                      <a:pt x="4129" y="3478"/>
                    </a:lnTo>
                    <a:lnTo>
                      <a:pt x="4147" y="3469"/>
                    </a:lnTo>
                    <a:lnTo>
                      <a:pt x="4165" y="3460"/>
                    </a:lnTo>
                    <a:lnTo>
                      <a:pt x="4165" y="3460"/>
                    </a:lnTo>
                    <a:lnTo>
                      <a:pt x="4165" y="3460"/>
                    </a:lnTo>
                    <a:lnTo>
                      <a:pt x="4165" y="3460"/>
                    </a:lnTo>
                    <a:lnTo>
                      <a:pt x="4182" y="3460"/>
                    </a:lnTo>
                    <a:lnTo>
                      <a:pt x="4182" y="3460"/>
                    </a:lnTo>
                    <a:lnTo>
                      <a:pt x="4200" y="3451"/>
                    </a:lnTo>
                    <a:lnTo>
                      <a:pt x="4200" y="3451"/>
                    </a:lnTo>
                    <a:lnTo>
                      <a:pt x="4209" y="3460"/>
                    </a:lnTo>
                    <a:lnTo>
                      <a:pt x="4209" y="3460"/>
                    </a:lnTo>
                    <a:lnTo>
                      <a:pt x="4226" y="3469"/>
                    </a:lnTo>
                    <a:lnTo>
                      <a:pt x="4244" y="3478"/>
                    </a:lnTo>
                    <a:lnTo>
                      <a:pt x="4244" y="3478"/>
                    </a:lnTo>
                    <a:lnTo>
                      <a:pt x="4262" y="3469"/>
                    </a:lnTo>
                    <a:lnTo>
                      <a:pt x="4270" y="3460"/>
                    </a:lnTo>
                    <a:lnTo>
                      <a:pt x="4270" y="3460"/>
                    </a:lnTo>
                    <a:lnTo>
                      <a:pt x="4288" y="3478"/>
                    </a:lnTo>
                    <a:lnTo>
                      <a:pt x="4288" y="3478"/>
                    </a:lnTo>
                    <a:lnTo>
                      <a:pt x="4306" y="3495"/>
                    </a:lnTo>
                    <a:lnTo>
                      <a:pt x="4323" y="3495"/>
                    </a:lnTo>
                    <a:lnTo>
                      <a:pt x="4350" y="3495"/>
                    </a:lnTo>
                    <a:lnTo>
                      <a:pt x="4350" y="3495"/>
                    </a:lnTo>
                    <a:lnTo>
                      <a:pt x="4367" y="3495"/>
                    </a:lnTo>
                    <a:lnTo>
                      <a:pt x="4376" y="3478"/>
                    </a:lnTo>
                    <a:lnTo>
                      <a:pt x="4376" y="3478"/>
                    </a:lnTo>
                    <a:lnTo>
                      <a:pt x="4394" y="3487"/>
                    </a:lnTo>
                    <a:lnTo>
                      <a:pt x="4412" y="3478"/>
                    </a:lnTo>
                    <a:lnTo>
                      <a:pt x="4412" y="3478"/>
                    </a:lnTo>
                    <a:lnTo>
                      <a:pt x="4420" y="3469"/>
                    </a:lnTo>
                    <a:lnTo>
                      <a:pt x="4420" y="3451"/>
                    </a:lnTo>
                    <a:lnTo>
                      <a:pt x="4420" y="3451"/>
                    </a:lnTo>
                    <a:lnTo>
                      <a:pt x="4420" y="3442"/>
                    </a:lnTo>
                    <a:lnTo>
                      <a:pt x="4420" y="3442"/>
                    </a:lnTo>
                    <a:lnTo>
                      <a:pt x="4420" y="3442"/>
                    </a:lnTo>
                    <a:lnTo>
                      <a:pt x="4420" y="3434"/>
                    </a:lnTo>
                    <a:lnTo>
                      <a:pt x="4420" y="3434"/>
                    </a:lnTo>
                    <a:lnTo>
                      <a:pt x="4438" y="3425"/>
                    </a:lnTo>
                    <a:lnTo>
                      <a:pt x="4473" y="3425"/>
                    </a:lnTo>
                    <a:lnTo>
                      <a:pt x="4473" y="3425"/>
                    </a:lnTo>
                    <a:lnTo>
                      <a:pt x="4491" y="3425"/>
                    </a:lnTo>
                    <a:lnTo>
                      <a:pt x="4491" y="3416"/>
                    </a:lnTo>
                    <a:lnTo>
                      <a:pt x="4491" y="3416"/>
                    </a:lnTo>
                    <a:lnTo>
                      <a:pt x="4500" y="3434"/>
                    </a:lnTo>
                    <a:lnTo>
                      <a:pt x="4517" y="3434"/>
                    </a:lnTo>
                    <a:lnTo>
                      <a:pt x="4517" y="3434"/>
                    </a:lnTo>
                    <a:lnTo>
                      <a:pt x="4535" y="3434"/>
                    </a:lnTo>
                    <a:lnTo>
                      <a:pt x="4535" y="3434"/>
                    </a:lnTo>
                    <a:lnTo>
                      <a:pt x="4553" y="3434"/>
                    </a:lnTo>
                    <a:lnTo>
                      <a:pt x="4553" y="3434"/>
                    </a:lnTo>
                    <a:lnTo>
                      <a:pt x="4579" y="3425"/>
                    </a:lnTo>
                    <a:lnTo>
                      <a:pt x="4579" y="3425"/>
                    </a:lnTo>
                    <a:lnTo>
                      <a:pt x="4606" y="3434"/>
                    </a:lnTo>
                    <a:lnTo>
                      <a:pt x="4614" y="3442"/>
                    </a:lnTo>
                    <a:lnTo>
                      <a:pt x="4614" y="3442"/>
                    </a:lnTo>
                    <a:lnTo>
                      <a:pt x="4623" y="3460"/>
                    </a:lnTo>
                    <a:lnTo>
                      <a:pt x="4641" y="3469"/>
                    </a:lnTo>
                    <a:lnTo>
                      <a:pt x="4641" y="3469"/>
                    </a:lnTo>
                    <a:lnTo>
                      <a:pt x="4659" y="3469"/>
                    </a:lnTo>
                    <a:lnTo>
                      <a:pt x="4685" y="3460"/>
                    </a:lnTo>
                    <a:lnTo>
                      <a:pt x="4685" y="3460"/>
                    </a:lnTo>
                    <a:lnTo>
                      <a:pt x="4685" y="3460"/>
                    </a:lnTo>
                    <a:lnTo>
                      <a:pt x="4694" y="3451"/>
                    </a:lnTo>
                    <a:lnTo>
                      <a:pt x="4694" y="3451"/>
                    </a:lnTo>
                    <a:lnTo>
                      <a:pt x="4712" y="3442"/>
                    </a:lnTo>
                    <a:lnTo>
                      <a:pt x="4712" y="3442"/>
                    </a:lnTo>
                    <a:lnTo>
                      <a:pt x="4712" y="3442"/>
                    </a:lnTo>
                    <a:lnTo>
                      <a:pt x="4738" y="3469"/>
                    </a:lnTo>
                    <a:lnTo>
                      <a:pt x="4738" y="3469"/>
                    </a:lnTo>
                    <a:lnTo>
                      <a:pt x="4773" y="3504"/>
                    </a:lnTo>
                    <a:lnTo>
                      <a:pt x="4773" y="3504"/>
                    </a:lnTo>
                    <a:lnTo>
                      <a:pt x="4773" y="3513"/>
                    </a:lnTo>
                    <a:lnTo>
                      <a:pt x="4773" y="3522"/>
                    </a:lnTo>
                    <a:lnTo>
                      <a:pt x="4773" y="3522"/>
                    </a:lnTo>
                    <a:lnTo>
                      <a:pt x="4764" y="3540"/>
                    </a:lnTo>
                    <a:lnTo>
                      <a:pt x="4764" y="3548"/>
                    </a:lnTo>
                    <a:lnTo>
                      <a:pt x="4764" y="3548"/>
                    </a:lnTo>
                    <a:lnTo>
                      <a:pt x="4764" y="3566"/>
                    </a:lnTo>
                    <a:lnTo>
                      <a:pt x="4764" y="3566"/>
                    </a:lnTo>
                    <a:lnTo>
                      <a:pt x="4764" y="3566"/>
                    </a:lnTo>
                    <a:lnTo>
                      <a:pt x="4764" y="3566"/>
                    </a:lnTo>
                    <a:lnTo>
                      <a:pt x="4773" y="3584"/>
                    </a:lnTo>
                    <a:lnTo>
                      <a:pt x="4773" y="3584"/>
                    </a:lnTo>
                    <a:lnTo>
                      <a:pt x="4773" y="3601"/>
                    </a:lnTo>
                    <a:lnTo>
                      <a:pt x="4791" y="3619"/>
                    </a:lnTo>
                    <a:lnTo>
                      <a:pt x="4791" y="3619"/>
                    </a:lnTo>
                    <a:lnTo>
                      <a:pt x="4800" y="3628"/>
                    </a:lnTo>
                    <a:lnTo>
                      <a:pt x="4800" y="3637"/>
                    </a:lnTo>
                    <a:lnTo>
                      <a:pt x="4800" y="3654"/>
                    </a:lnTo>
                    <a:lnTo>
                      <a:pt x="4800" y="3654"/>
                    </a:lnTo>
                    <a:lnTo>
                      <a:pt x="4809" y="3672"/>
                    </a:lnTo>
                    <a:lnTo>
                      <a:pt x="4826" y="3681"/>
                    </a:lnTo>
                    <a:lnTo>
                      <a:pt x="4826" y="3681"/>
                    </a:lnTo>
                    <a:lnTo>
                      <a:pt x="4835" y="3690"/>
                    </a:lnTo>
                    <a:lnTo>
                      <a:pt x="4844" y="3707"/>
                    </a:lnTo>
                    <a:lnTo>
                      <a:pt x="4844" y="3707"/>
                    </a:lnTo>
                    <a:lnTo>
                      <a:pt x="4853" y="3725"/>
                    </a:lnTo>
                    <a:lnTo>
                      <a:pt x="4853" y="3725"/>
                    </a:lnTo>
                    <a:lnTo>
                      <a:pt x="4870" y="3743"/>
                    </a:lnTo>
                    <a:lnTo>
                      <a:pt x="4888" y="3743"/>
                    </a:lnTo>
                    <a:lnTo>
                      <a:pt x="4897" y="3743"/>
                    </a:lnTo>
                    <a:lnTo>
                      <a:pt x="4897" y="3743"/>
                    </a:lnTo>
                    <a:lnTo>
                      <a:pt x="4914" y="3734"/>
                    </a:lnTo>
                    <a:lnTo>
                      <a:pt x="4914" y="3734"/>
                    </a:lnTo>
                    <a:lnTo>
                      <a:pt x="4923" y="3716"/>
                    </a:lnTo>
                    <a:lnTo>
                      <a:pt x="4923" y="3716"/>
                    </a:lnTo>
                    <a:lnTo>
                      <a:pt x="4932" y="3690"/>
                    </a:lnTo>
                    <a:lnTo>
                      <a:pt x="4932" y="3690"/>
                    </a:lnTo>
                    <a:lnTo>
                      <a:pt x="4941" y="3672"/>
                    </a:lnTo>
                    <a:lnTo>
                      <a:pt x="4950" y="3654"/>
                    </a:lnTo>
                    <a:lnTo>
                      <a:pt x="4950" y="3654"/>
                    </a:lnTo>
                    <a:lnTo>
                      <a:pt x="4941" y="3592"/>
                    </a:lnTo>
                    <a:lnTo>
                      <a:pt x="4923" y="3557"/>
                    </a:lnTo>
                    <a:lnTo>
                      <a:pt x="4914" y="3531"/>
                    </a:lnTo>
                    <a:lnTo>
                      <a:pt x="4914" y="3531"/>
                    </a:lnTo>
                    <a:lnTo>
                      <a:pt x="4906" y="3522"/>
                    </a:lnTo>
                    <a:lnTo>
                      <a:pt x="4906" y="3522"/>
                    </a:lnTo>
                    <a:lnTo>
                      <a:pt x="4906" y="3487"/>
                    </a:lnTo>
                    <a:lnTo>
                      <a:pt x="4906" y="3487"/>
                    </a:lnTo>
                    <a:lnTo>
                      <a:pt x="4897" y="3478"/>
                    </a:lnTo>
                    <a:lnTo>
                      <a:pt x="4897" y="3478"/>
                    </a:lnTo>
                    <a:lnTo>
                      <a:pt x="4879" y="3442"/>
                    </a:lnTo>
                    <a:lnTo>
                      <a:pt x="4870" y="3389"/>
                    </a:lnTo>
                    <a:lnTo>
                      <a:pt x="4870" y="3389"/>
                    </a:lnTo>
                    <a:lnTo>
                      <a:pt x="4879" y="3363"/>
                    </a:lnTo>
                    <a:lnTo>
                      <a:pt x="4888" y="3336"/>
                    </a:lnTo>
                    <a:lnTo>
                      <a:pt x="4932" y="3284"/>
                    </a:lnTo>
                    <a:lnTo>
                      <a:pt x="4932" y="3284"/>
                    </a:lnTo>
                    <a:lnTo>
                      <a:pt x="4941" y="3284"/>
                    </a:lnTo>
                    <a:lnTo>
                      <a:pt x="4941" y="3284"/>
                    </a:lnTo>
                    <a:lnTo>
                      <a:pt x="4950" y="3284"/>
                    </a:lnTo>
                    <a:lnTo>
                      <a:pt x="4950" y="3284"/>
                    </a:lnTo>
                    <a:lnTo>
                      <a:pt x="4967" y="3275"/>
                    </a:lnTo>
                    <a:lnTo>
                      <a:pt x="4985" y="3248"/>
                    </a:lnTo>
                    <a:lnTo>
                      <a:pt x="4985" y="3248"/>
                    </a:lnTo>
                    <a:lnTo>
                      <a:pt x="5003" y="3231"/>
                    </a:lnTo>
                    <a:lnTo>
                      <a:pt x="5012" y="3222"/>
                    </a:lnTo>
                    <a:lnTo>
                      <a:pt x="5029" y="3222"/>
                    </a:lnTo>
                    <a:lnTo>
                      <a:pt x="5029" y="3222"/>
                    </a:lnTo>
                    <a:lnTo>
                      <a:pt x="5038" y="3222"/>
                    </a:lnTo>
                    <a:lnTo>
                      <a:pt x="5056" y="3213"/>
                    </a:lnTo>
                    <a:lnTo>
                      <a:pt x="5064" y="3195"/>
                    </a:lnTo>
                    <a:lnTo>
                      <a:pt x="5064" y="3195"/>
                    </a:lnTo>
                    <a:lnTo>
                      <a:pt x="5073" y="3178"/>
                    </a:lnTo>
                    <a:lnTo>
                      <a:pt x="5109" y="3169"/>
                    </a:lnTo>
                    <a:lnTo>
                      <a:pt x="5117" y="3169"/>
                    </a:lnTo>
                    <a:lnTo>
                      <a:pt x="5117" y="3169"/>
                    </a:lnTo>
                    <a:lnTo>
                      <a:pt x="5135" y="3160"/>
                    </a:lnTo>
                    <a:lnTo>
                      <a:pt x="5144" y="3142"/>
                    </a:lnTo>
                    <a:lnTo>
                      <a:pt x="5144" y="3142"/>
                    </a:lnTo>
                    <a:lnTo>
                      <a:pt x="5135" y="3125"/>
                    </a:lnTo>
                    <a:lnTo>
                      <a:pt x="5135" y="3125"/>
                    </a:lnTo>
                    <a:lnTo>
                      <a:pt x="5135" y="3125"/>
                    </a:lnTo>
                    <a:lnTo>
                      <a:pt x="5135" y="3125"/>
                    </a:lnTo>
                    <a:lnTo>
                      <a:pt x="5153" y="3125"/>
                    </a:lnTo>
                    <a:lnTo>
                      <a:pt x="5170" y="3116"/>
                    </a:lnTo>
                    <a:lnTo>
                      <a:pt x="5170" y="3116"/>
                    </a:lnTo>
                    <a:lnTo>
                      <a:pt x="5179" y="3107"/>
                    </a:lnTo>
                    <a:lnTo>
                      <a:pt x="5179" y="3107"/>
                    </a:lnTo>
                    <a:lnTo>
                      <a:pt x="5188" y="3107"/>
                    </a:lnTo>
                    <a:lnTo>
                      <a:pt x="5188" y="3107"/>
                    </a:lnTo>
                    <a:lnTo>
                      <a:pt x="5197" y="3089"/>
                    </a:lnTo>
                    <a:lnTo>
                      <a:pt x="5197" y="3072"/>
                    </a:lnTo>
                    <a:lnTo>
                      <a:pt x="5197" y="3072"/>
                    </a:lnTo>
                    <a:lnTo>
                      <a:pt x="5197" y="3063"/>
                    </a:lnTo>
                    <a:lnTo>
                      <a:pt x="5179" y="3054"/>
                    </a:lnTo>
                    <a:lnTo>
                      <a:pt x="5179" y="3054"/>
                    </a:lnTo>
                    <a:lnTo>
                      <a:pt x="5179" y="3054"/>
                    </a:lnTo>
                    <a:lnTo>
                      <a:pt x="5179" y="3054"/>
                    </a:lnTo>
                    <a:lnTo>
                      <a:pt x="5188" y="3036"/>
                    </a:lnTo>
                    <a:lnTo>
                      <a:pt x="5179" y="3019"/>
                    </a:lnTo>
                    <a:lnTo>
                      <a:pt x="5179" y="3019"/>
                    </a:lnTo>
                    <a:lnTo>
                      <a:pt x="5170" y="3010"/>
                    </a:lnTo>
                    <a:lnTo>
                      <a:pt x="5153" y="3001"/>
                    </a:lnTo>
                    <a:lnTo>
                      <a:pt x="5153" y="3001"/>
                    </a:lnTo>
                    <a:lnTo>
                      <a:pt x="5153" y="2992"/>
                    </a:lnTo>
                    <a:lnTo>
                      <a:pt x="5153" y="2992"/>
                    </a:lnTo>
                    <a:lnTo>
                      <a:pt x="5153" y="2992"/>
                    </a:lnTo>
                    <a:lnTo>
                      <a:pt x="5162" y="2975"/>
                    </a:lnTo>
                    <a:lnTo>
                      <a:pt x="5162" y="2975"/>
                    </a:lnTo>
                    <a:lnTo>
                      <a:pt x="5162" y="2983"/>
                    </a:lnTo>
                    <a:lnTo>
                      <a:pt x="5162" y="2983"/>
                    </a:lnTo>
                    <a:lnTo>
                      <a:pt x="5179" y="2983"/>
                    </a:lnTo>
                    <a:lnTo>
                      <a:pt x="5197" y="2975"/>
                    </a:lnTo>
                    <a:lnTo>
                      <a:pt x="5197" y="2975"/>
                    </a:lnTo>
                    <a:lnTo>
                      <a:pt x="5197" y="2975"/>
                    </a:lnTo>
                    <a:lnTo>
                      <a:pt x="5206" y="2966"/>
                    </a:lnTo>
                    <a:lnTo>
                      <a:pt x="5206" y="2966"/>
                    </a:lnTo>
                    <a:lnTo>
                      <a:pt x="5214" y="2922"/>
                    </a:lnTo>
                    <a:lnTo>
                      <a:pt x="5223" y="2895"/>
                    </a:lnTo>
                    <a:lnTo>
                      <a:pt x="5223" y="2895"/>
                    </a:lnTo>
                    <a:lnTo>
                      <a:pt x="5232" y="2886"/>
                    </a:lnTo>
                    <a:lnTo>
                      <a:pt x="5241" y="2877"/>
                    </a:lnTo>
                    <a:lnTo>
                      <a:pt x="5241" y="2877"/>
                    </a:lnTo>
                    <a:lnTo>
                      <a:pt x="5241" y="2869"/>
                    </a:lnTo>
                    <a:lnTo>
                      <a:pt x="5241" y="2869"/>
                    </a:lnTo>
                    <a:lnTo>
                      <a:pt x="5267" y="2851"/>
                    </a:lnTo>
                    <a:lnTo>
                      <a:pt x="5276" y="2833"/>
                    </a:lnTo>
                    <a:lnTo>
                      <a:pt x="5294" y="2798"/>
                    </a:lnTo>
                    <a:lnTo>
                      <a:pt x="5294" y="2798"/>
                    </a:lnTo>
                    <a:lnTo>
                      <a:pt x="5285" y="2789"/>
                    </a:lnTo>
                    <a:lnTo>
                      <a:pt x="5285" y="2789"/>
                    </a:lnTo>
                    <a:lnTo>
                      <a:pt x="5294" y="2789"/>
                    </a:lnTo>
                    <a:lnTo>
                      <a:pt x="5303" y="2789"/>
                    </a:lnTo>
                    <a:lnTo>
                      <a:pt x="5303" y="2789"/>
                    </a:lnTo>
                    <a:lnTo>
                      <a:pt x="5312" y="2789"/>
                    </a:lnTo>
                    <a:lnTo>
                      <a:pt x="5312" y="2789"/>
                    </a:lnTo>
                    <a:lnTo>
                      <a:pt x="5338" y="2789"/>
                    </a:lnTo>
                    <a:lnTo>
                      <a:pt x="5338" y="2789"/>
                    </a:lnTo>
                    <a:lnTo>
                      <a:pt x="5356" y="2780"/>
                    </a:lnTo>
                    <a:lnTo>
                      <a:pt x="5364" y="2772"/>
                    </a:lnTo>
                    <a:lnTo>
                      <a:pt x="5364" y="2772"/>
                    </a:lnTo>
                    <a:lnTo>
                      <a:pt x="5373" y="2763"/>
                    </a:lnTo>
                    <a:lnTo>
                      <a:pt x="5373" y="2745"/>
                    </a:lnTo>
                    <a:lnTo>
                      <a:pt x="5373" y="2745"/>
                    </a:lnTo>
                    <a:lnTo>
                      <a:pt x="5373" y="2736"/>
                    </a:lnTo>
                    <a:lnTo>
                      <a:pt x="5373" y="2736"/>
                    </a:lnTo>
                    <a:lnTo>
                      <a:pt x="5391" y="2736"/>
                    </a:lnTo>
                    <a:lnTo>
                      <a:pt x="5391" y="2736"/>
                    </a:lnTo>
                    <a:lnTo>
                      <a:pt x="5409" y="2736"/>
                    </a:lnTo>
                    <a:lnTo>
                      <a:pt x="5417" y="2727"/>
                    </a:lnTo>
                    <a:lnTo>
                      <a:pt x="5417" y="2727"/>
                    </a:lnTo>
                    <a:lnTo>
                      <a:pt x="5444" y="2727"/>
                    </a:lnTo>
                    <a:lnTo>
                      <a:pt x="5461" y="2719"/>
                    </a:lnTo>
                    <a:lnTo>
                      <a:pt x="5461" y="2719"/>
                    </a:lnTo>
                    <a:lnTo>
                      <a:pt x="5479" y="2710"/>
                    </a:lnTo>
                    <a:lnTo>
                      <a:pt x="5479" y="2701"/>
                    </a:lnTo>
                    <a:lnTo>
                      <a:pt x="5479" y="2692"/>
                    </a:lnTo>
                    <a:lnTo>
                      <a:pt x="5479" y="2692"/>
                    </a:lnTo>
                    <a:lnTo>
                      <a:pt x="5479" y="2666"/>
                    </a:lnTo>
                    <a:lnTo>
                      <a:pt x="5461" y="2657"/>
                    </a:lnTo>
                    <a:lnTo>
                      <a:pt x="5461" y="2657"/>
                    </a:lnTo>
                    <a:lnTo>
                      <a:pt x="5470" y="2630"/>
                    </a:lnTo>
                    <a:lnTo>
                      <a:pt x="5470" y="2630"/>
                    </a:lnTo>
                    <a:lnTo>
                      <a:pt x="5470" y="2621"/>
                    </a:lnTo>
                    <a:lnTo>
                      <a:pt x="5470" y="2621"/>
                    </a:lnTo>
                    <a:lnTo>
                      <a:pt x="5470" y="2613"/>
                    </a:lnTo>
                    <a:lnTo>
                      <a:pt x="5470" y="2613"/>
                    </a:lnTo>
                    <a:lnTo>
                      <a:pt x="5470" y="2613"/>
                    </a:lnTo>
                    <a:lnTo>
                      <a:pt x="5497" y="2595"/>
                    </a:lnTo>
                    <a:lnTo>
                      <a:pt x="5497" y="2595"/>
                    </a:lnTo>
                    <a:lnTo>
                      <a:pt x="5497" y="2595"/>
                    </a:lnTo>
                    <a:lnTo>
                      <a:pt x="5497" y="2595"/>
                    </a:lnTo>
                    <a:lnTo>
                      <a:pt x="5506" y="2586"/>
                    </a:lnTo>
                    <a:lnTo>
                      <a:pt x="5514" y="2577"/>
                    </a:lnTo>
                    <a:lnTo>
                      <a:pt x="5514" y="2577"/>
                    </a:lnTo>
                    <a:lnTo>
                      <a:pt x="5523" y="2577"/>
                    </a:lnTo>
                    <a:lnTo>
                      <a:pt x="5523" y="2577"/>
                    </a:lnTo>
                    <a:lnTo>
                      <a:pt x="5541" y="2568"/>
                    </a:lnTo>
                    <a:lnTo>
                      <a:pt x="5559" y="2542"/>
                    </a:lnTo>
                    <a:lnTo>
                      <a:pt x="5559" y="2542"/>
                    </a:lnTo>
                    <a:lnTo>
                      <a:pt x="5559" y="2542"/>
                    </a:lnTo>
                    <a:lnTo>
                      <a:pt x="5559" y="2542"/>
                    </a:lnTo>
                    <a:lnTo>
                      <a:pt x="5567" y="2533"/>
                    </a:lnTo>
                    <a:lnTo>
                      <a:pt x="5567" y="2533"/>
                    </a:lnTo>
                    <a:lnTo>
                      <a:pt x="5567" y="2533"/>
                    </a:lnTo>
                    <a:lnTo>
                      <a:pt x="5567" y="2533"/>
                    </a:lnTo>
                    <a:lnTo>
                      <a:pt x="5585" y="2533"/>
                    </a:lnTo>
                    <a:lnTo>
                      <a:pt x="5585" y="2533"/>
                    </a:lnTo>
                    <a:lnTo>
                      <a:pt x="5594" y="2542"/>
                    </a:lnTo>
                    <a:lnTo>
                      <a:pt x="5611" y="2542"/>
                    </a:lnTo>
                    <a:lnTo>
                      <a:pt x="5611" y="2542"/>
                    </a:lnTo>
                    <a:lnTo>
                      <a:pt x="5620" y="2542"/>
                    </a:lnTo>
                    <a:lnTo>
                      <a:pt x="5638" y="2533"/>
                    </a:lnTo>
                    <a:lnTo>
                      <a:pt x="5638" y="2533"/>
                    </a:lnTo>
                    <a:lnTo>
                      <a:pt x="5656" y="2524"/>
                    </a:lnTo>
                    <a:lnTo>
                      <a:pt x="5656" y="2524"/>
                    </a:lnTo>
                    <a:lnTo>
                      <a:pt x="5673" y="2507"/>
                    </a:lnTo>
                    <a:lnTo>
                      <a:pt x="5673" y="2507"/>
                    </a:lnTo>
                    <a:lnTo>
                      <a:pt x="5682" y="2507"/>
                    </a:lnTo>
                    <a:lnTo>
                      <a:pt x="5682" y="2507"/>
                    </a:lnTo>
                    <a:lnTo>
                      <a:pt x="5691" y="2498"/>
                    </a:lnTo>
                    <a:lnTo>
                      <a:pt x="5691" y="2498"/>
                    </a:lnTo>
                    <a:lnTo>
                      <a:pt x="5717" y="2489"/>
                    </a:lnTo>
                    <a:lnTo>
                      <a:pt x="5726" y="2480"/>
                    </a:lnTo>
                    <a:lnTo>
                      <a:pt x="5726" y="2480"/>
                    </a:lnTo>
                    <a:lnTo>
                      <a:pt x="5744" y="2480"/>
                    </a:lnTo>
                    <a:lnTo>
                      <a:pt x="5744" y="2480"/>
                    </a:lnTo>
                    <a:lnTo>
                      <a:pt x="5726" y="2498"/>
                    </a:lnTo>
                    <a:lnTo>
                      <a:pt x="5726" y="2498"/>
                    </a:lnTo>
                    <a:lnTo>
                      <a:pt x="5700" y="2524"/>
                    </a:lnTo>
                    <a:lnTo>
                      <a:pt x="5700" y="2551"/>
                    </a:lnTo>
                    <a:lnTo>
                      <a:pt x="5700" y="2551"/>
                    </a:lnTo>
                    <a:lnTo>
                      <a:pt x="5709" y="2568"/>
                    </a:lnTo>
                    <a:lnTo>
                      <a:pt x="5717" y="2577"/>
                    </a:lnTo>
                    <a:lnTo>
                      <a:pt x="5717" y="2577"/>
                    </a:lnTo>
                    <a:lnTo>
                      <a:pt x="5735" y="2595"/>
                    </a:lnTo>
                    <a:lnTo>
                      <a:pt x="5761" y="2595"/>
                    </a:lnTo>
                    <a:lnTo>
                      <a:pt x="5788" y="2586"/>
                    </a:lnTo>
                    <a:lnTo>
                      <a:pt x="5814" y="2568"/>
                    </a:lnTo>
                    <a:lnTo>
                      <a:pt x="5814" y="2568"/>
                    </a:lnTo>
                    <a:lnTo>
                      <a:pt x="5832" y="2551"/>
                    </a:lnTo>
                    <a:lnTo>
                      <a:pt x="5841" y="2533"/>
                    </a:lnTo>
                    <a:lnTo>
                      <a:pt x="5841" y="2533"/>
                    </a:lnTo>
                    <a:lnTo>
                      <a:pt x="5850" y="2524"/>
                    </a:lnTo>
                    <a:lnTo>
                      <a:pt x="5859" y="2524"/>
                    </a:lnTo>
                    <a:lnTo>
                      <a:pt x="5859" y="2524"/>
                    </a:lnTo>
                    <a:lnTo>
                      <a:pt x="5911" y="2516"/>
                    </a:lnTo>
                    <a:lnTo>
                      <a:pt x="5991" y="2489"/>
                    </a:lnTo>
                    <a:lnTo>
                      <a:pt x="5991" y="2489"/>
                    </a:lnTo>
                    <a:lnTo>
                      <a:pt x="6009" y="2489"/>
                    </a:lnTo>
                    <a:lnTo>
                      <a:pt x="6017" y="2471"/>
                    </a:lnTo>
                    <a:lnTo>
                      <a:pt x="6017" y="2471"/>
                    </a:lnTo>
                    <a:lnTo>
                      <a:pt x="6017" y="2454"/>
                    </a:lnTo>
                    <a:lnTo>
                      <a:pt x="6017" y="2454"/>
                    </a:lnTo>
                    <a:lnTo>
                      <a:pt x="6026" y="2454"/>
                    </a:lnTo>
                    <a:lnTo>
                      <a:pt x="6026" y="2454"/>
                    </a:lnTo>
                    <a:lnTo>
                      <a:pt x="6053" y="2445"/>
                    </a:lnTo>
                    <a:lnTo>
                      <a:pt x="6079" y="2436"/>
                    </a:lnTo>
                    <a:lnTo>
                      <a:pt x="6079" y="2436"/>
                    </a:lnTo>
                    <a:lnTo>
                      <a:pt x="6097" y="2418"/>
                    </a:lnTo>
                    <a:lnTo>
                      <a:pt x="6097" y="2401"/>
                    </a:lnTo>
                    <a:lnTo>
                      <a:pt x="6097" y="2401"/>
                    </a:lnTo>
                    <a:lnTo>
                      <a:pt x="6079" y="2392"/>
                    </a:lnTo>
                    <a:lnTo>
                      <a:pt x="6061" y="2383"/>
                    </a:lnTo>
                    <a:lnTo>
                      <a:pt x="6061" y="2383"/>
                    </a:lnTo>
                    <a:lnTo>
                      <a:pt x="6070" y="2374"/>
                    </a:lnTo>
                    <a:lnTo>
                      <a:pt x="6070" y="2374"/>
                    </a:lnTo>
                    <a:lnTo>
                      <a:pt x="6070" y="2365"/>
                    </a:lnTo>
                    <a:lnTo>
                      <a:pt x="6070" y="2365"/>
                    </a:lnTo>
                    <a:lnTo>
                      <a:pt x="6061" y="2348"/>
                    </a:lnTo>
                    <a:lnTo>
                      <a:pt x="6061" y="2348"/>
                    </a:lnTo>
                    <a:lnTo>
                      <a:pt x="6044" y="2339"/>
                    </a:lnTo>
                    <a:lnTo>
                      <a:pt x="6044" y="2339"/>
                    </a:lnTo>
                    <a:lnTo>
                      <a:pt x="6017" y="2357"/>
                    </a:lnTo>
                    <a:lnTo>
                      <a:pt x="6000" y="2365"/>
                    </a:lnTo>
                    <a:lnTo>
                      <a:pt x="5991" y="2383"/>
                    </a:lnTo>
                    <a:lnTo>
                      <a:pt x="5991" y="2383"/>
                    </a:lnTo>
                    <a:lnTo>
                      <a:pt x="5982" y="2392"/>
                    </a:lnTo>
                    <a:lnTo>
                      <a:pt x="5982" y="2392"/>
                    </a:lnTo>
                    <a:lnTo>
                      <a:pt x="5973" y="2401"/>
                    </a:lnTo>
                    <a:lnTo>
                      <a:pt x="5964" y="2418"/>
                    </a:lnTo>
                    <a:lnTo>
                      <a:pt x="5964" y="2418"/>
                    </a:lnTo>
                    <a:lnTo>
                      <a:pt x="5947" y="2418"/>
                    </a:lnTo>
                    <a:lnTo>
                      <a:pt x="5947" y="2418"/>
                    </a:lnTo>
                    <a:lnTo>
                      <a:pt x="5911" y="2418"/>
                    </a:lnTo>
                    <a:lnTo>
                      <a:pt x="5876" y="2410"/>
                    </a:lnTo>
                    <a:lnTo>
                      <a:pt x="5876" y="2410"/>
                    </a:lnTo>
                    <a:lnTo>
                      <a:pt x="5859" y="2392"/>
                    </a:lnTo>
                    <a:lnTo>
                      <a:pt x="5841" y="2383"/>
                    </a:lnTo>
                    <a:lnTo>
                      <a:pt x="5841" y="2383"/>
                    </a:lnTo>
                    <a:lnTo>
                      <a:pt x="5814" y="2374"/>
                    </a:lnTo>
                    <a:lnTo>
                      <a:pt x="5814" y="2374"/>
                    </a:lnTo>
                    <a:lnTo>
                      <a:pt x="5814" y="2357"/>
                    </a:lnTo>
                    <a:lnTo>
                      <a:pt x="5806" y="2348"/>
                    </a:lnTo>
                    <a:lnTo>
                      <a:pt x="5806" y="2348"/>
                    </a:lnTo>
                    <a:lnTo>
                      <a:pt x="5806" y="2339"/>
                    </a:lnTo>
                    <a:lnTo>
                      <a:pt x="5806" y="2339"/>
                    </a:lnTo>
                    <a:lnTo>
                      <a:pt x="5806" y="2330"/>
                    </a:lnTo>
                    <a:lnTo>
                      <a:pt x="5806" y="2330"/>
                    </a:lnTo>
                    <a:lnTo>
                      <a:pt x="5814" y="2312"/>
                    </a:lnTo>
                    <a:lnTo>
                      <a:pt x="5814" y="2304"/>
                    </a:lnTo>
                    <a:lnTo>
                      <a:pt x="5814" y="2286"/>
                    </a:lnTo>
                    <a:lnTo>
                      <a:pt x="5814" y="2286"/>
                    </a:lnTo>
                    <a:lnTo>
                      <a:pt x="5806" y="2277"/>
                    </a:lnTo>
                    <a:lnTo>
                      <a:pt x="5806" y="2277"/>
                    </a:lnTo>
                    <a:lnTo>
                      <a:pt x="5823" y="2268"/>
                    </a:lnTo>
                    <a:lnTo>
                      <a:pt x="5841" y="2251"/>
                    </a:lnTo>
                    <a:lnTo>
                      <a:pt x="5841" y="2251"/>
                    </a:lnTo>
                    <a:lnTo>
                      <a:pt x="5841" y="2224"/>
                    </a:lnTo>
                    <a:lnTo>
                      <a:pt x="5832" y="2198"/>
                    </a:lnTo>
                    <a:lnTo>
                      <a:pt x="5832" y="2198"/>
                    </a:lnTo>
                    <a:lnTo>
                      <a:pt x="5823" y="2189"/>
                    </a:lnTo>
                    <a:lnTo>
                      <a:pt x="5806" y="2180"/>
                    </a:lnTo>
                    <a:lnTo>
                      <a:pt x="5761" y="2180"/>
                    </a:lnTo>
                    <a:lnTo>
                      <a:pt x="5709" y="2180"/>
                    </a:lnTo>
                    <a:lnTo>
                      <a:pt x="5664" y="2198"/>
                    </a:lnTo>
                    <a:lnTo>
                      <a:pt x="5664" y="2198"/>
                    </a:lnTo>
                    <a:lnTo>
                      <a:pt x="5664" y="2180"/>
                    </a:lnTo>
                    <a:lnTo>
                      <a:pt x="5664" y="2180"/>
                    </a:lnTo>
                    <a:lnTo>
                      <a:pt x="5691" y="2162"/>
                    </a:lnTo>
                    <a:lnTo>
                      <a:pt x="5691" y="2162"/>
                    </a:lnTo>
                    <a:lnTo>
                      <a:pt x="5709" y="2145"/>
                    </a:lnTo>
                    <a:lnTo>
                      <a:pt x="5709" y="2145"/>
                    </a:lnTo>
                    <a:lnTo>
                      <a:pt x="5735" y="2136"/>
                    </a:lnTo>
                    <a:lnTo>
                      <a:pt x="5823" y="2136"/>
                    </a:lnTo>
                    <a:lnTo>
                      <a:pt x="5823" y="2136"/>
                    </a:lnTo>
                    <a:lnTo>
                      <a:pt x="5814" y="2136"/>
                    </a:lnTo>
                    <a:lnTo>
                      <a:pt x="5814" y="2136"/>
                    </a:lnTo>
                    <a:lnTo>
                      <a:pt x="5806" y="2154"/>
                    </a:lnTo>
                    <a:lnTo>
                      <a:pt x="5806" y="2154"/>
                    </a:lnTo>
                    <a:lnTo>
                      <a:pt x="5806" y="2154"/>
                    </a:lnTo>
                    <a:lnTo>
                      <a:pt x="5806" y="2154"/>
                    </a:lnTo>
                    <a:lnTo>
                      <a:pt x="5806" y="2154"/>
                    </a:lnTo>
                    <a:lnTo>
                      <a:pt x="5806" y="2154"/>
                    </a:lnTo>
                    <a:lnTo>
                      <a:pt x="5806" y="2154"/>
                    </a:lnTo>
                    <a:lnTo>
                      <a:pt x="5832" y="2171"/>
                    </a:lnTo>
                    <a:lnTo>
                      <a:pt x="5876" y="2198"/>
                    </a:lnTo>
                    <a:lnTo>
                      <a:pt x="5920" y="2215"/>
                    </a:lnTo>
                    <a:lnTo>
                      <a:pt x="5956" y="2224"/>
                    </a:lnTo>
                    <a:lnTo>
                      <a:pt x="5956" y="2224"/>
                    </a:lnTo>
                    <a:lnTo>
                      <a:pt x="5956" y="2224"/>
                    </a:lnTo>
                    <a:lnTo>
                      <a:pt x="5956" y="2224"/>
                    </a:lnTo>
                    <a:lnTo>
                      <a:pt x="5982" y="2215"/>
                    </a:lnTo>
                    <a:lnTo>
                      <a:pt x="5982" y="2207"/>
                    </a:lnTo>
                    <a:lnTo>
                      <a:pt x="5982" y="2207"/>
                    </a:lnTo>
                    <a:lnTo>
                      <a:pt x="5982" y="2189"/>
                    </a:lnTo>
                    <a:lnTo>
                      <a:pt x="5973" y="2180"/>
                    </a:lnTo>
                    <a:lnTo>
                      <a:pt x="5964" y="2171"/>
                    </a:lnTo>
                    <a:lnTo>
                      <a:pt x="5964" y="2171"/>
                    </a:lnTo>
                    <a:lnTo>
                      <a:pt x="5903" y="2145"/>
                    </a:lnTo>
                    <a:lnTo>
                      <a:pt x="5841" y="2136"/>
                    </a:lnTo>
                    <a:lnTo>
                      <a:pt x="5841" y="2136"/>
                    </a:lnTo>
                    <a:lnTo>
                      <a:pt x="6026" y="2136"/>
                    </a:lnTo>
                    <a:lnTo>
                      <a:pt x="6044" y="2136"/>
                    </a:lnTo>
                    <a:lnTo>
                      <a:pt x="6044" y="2136"/>
                    </a:lnTo>
                    <a:lnTo>
                      <a:pt x="6070" y="2127"/>
                    </a:lnTo>
                    <a:lnTo>
                      <a:pt x="6106" y="2109"/>
                    </a:lnTo>
                    <a:lnTo>
                      <a:pt x="6132" y="2083"/>
                    </a:lnTo>
                    <a:lnTo>
                      <a:pt x="6150" y="2065"/>
                    </a:lnTo>
                    <a:lnTo>
                      <a:pt x="6150" y="2065"/>
                    </a:lnTo>
                    <a:lnTo>
                      <a:pt x="6167" y="2056"/>
                    </a:lnTo>
                    <a:lnTo>
                      <a:pt x="6176" y="2048"/>
                    </a:lnTo>
                    <a:lnTo>
                      <a:pt x="6220" y="2048"/>
                    </a:lnTo>
                    <a:lnTo>
                      <a:pt x="6220" y="2048"/>
                    </a:lnTo>
                    <a:lnTo>
                      <a:pt x="6247" y="2048"/>
                    </a:lnTo>
                    <a:lnTo>
                      <a:pt x="6247" y="2048"/>
                    </a:lnTo>
                    <a:lnTo>
                      <a:pt x="6203" y="2101"/>
                    </a:lnTo>
                    <a:lnTo>
                      <a:pt x="6185" y="2136"/>
                    </a:lnTo>
                    <a:lnTo>
                      <a:pt x="6185" y="2154"/>
                    </a:lnTo>
                    <a:lnTo>
                      <a:pt x="6185" y="2154"/>
                    </a:lnTo>
                    <a:lnTo>
                      <a:pt x="6176" y="2180"/>
                    </a:lnTo>
                    <a:lnTo>
                      <a:pt x="6176" y="2198"/>
                    </a:lnTo>
                    <a:lnTo>
                      <a:pt x="6176" y="2198"/>
                    </a:lnTo>
                    <a:lnTo>
                      <a:pt x="6159" y="2198"/>
                    </a:lnTo>
                    <a:lnTo>
                      <a:pt x="6141" y="2198"/>
                    </a:lnTo>
                    <a:lnTo>
                      <a:pt x="6123" y="2215"/>
                    </a:lnTo>
                    <a:lnTo>
                      <a:pt x="6123" y="2215"/>
                    </a:lnTo>
                    <a:lnTo>
                      <a:pt x="6114" y="2233"/>
                    </a:lnTo>
                    <a:lnTo>
                      <a:pt x="6123" y="2242"/>
                    </a:lnTo>
                    <a:lnTo>
                      <a:pt x="6123" y="2242"/>
                    </a:lnTo>
                    <a:lnTo>
                      <a:pt x="6114" y="2260"/>
                    </a:lnTo>
                    <a:lnTo>
                      <a:pt x="6114" y="2260"/>
                    </a:lnTo>
                    <a:lnTo>
                      <a:pt x="6106" y="2277"/>
                    </a:lnTo>
                    <a:lnTo>
                      <a:pt x="6097" y="2295"/>
                    </a:lnTo>
                    <a:lnTo>
                      <a:pt x="6097" y="2295"/>
                    </a:lnTo>
                    <a:lnTo>
                      <a:pt x="6106" y="2304"/>
                    </a:lnTo>
                    <a:lnTo>
                      <a:pt x="6114" y="2312"/>
                    </a:lnTo>
                    <a:lnTo>
                      <a:pt x="6114" y="2312"/>
                    </a:lnTo>
                    <a:lnTo>
                      <a:pt x="6141" y="2321"/>
                    </a:lnTo>
                    <a:lnTo>
                      <a:pt x="6167" y="2321"/>
                    </a:lnTo>
                    <a:lnTo>
                      <a:pt x="6167" y="2321"/>
                    </a:lnTo>
                    <a:lnTo>
                      <a:pt x="6203" y="2312"/>
                    </a:lnTo>
                    <a:lnTo>
                      <a:pt x="6203" y="2312"/>
                    </a:lnTo>
                    <a:lnTo>
                      <a:pt x="6220" y="2312"/>
                    </a:lnTo>
                    <a:lnTo>
                      <a:pt x="6220" y="2312"/>
                    </a:lnTo>
                    <a:lnTo>
                      <a:pt x="6256" y="2312"/>
                    </a:lnTo>
                    <a:lnTo>
                      <a:pt x="6273" y="2312"/>
                    </a:lnTo>
                    <a:lnTo>
                      <a:pt x="6291" y="2295"/>
                    </a:lnTo>
                    <a:lnTo>
                      <a:pt x="6291" y="2295"/>
                    </a:lnTo>
                    <a:lnTo>
                      <a:pt x="6300" y="2295"/>
                    </a:lnTo>
                    <a:lnTo>
                      <a:pt x="6300" y="2295"/>
                    </a:lnTo>
                    <a:lnTo>
                      <a:pt x="6300" y="2304"/>
                    </a:lnTo>
                    <a:lnTo>
                      <a:pt x="6300" y="2304"/>
                    </a:lnTo>
                    <a:lnTo>
                      <a:pt x="6317" y="2312"/>
                    </a:lnTo>
                    <a:lnTo>
                      <a:pt x="6317" y="2312"/>
                    </a:lnTo>
                    <a:lnTo>
                      <a:pt x="6309" y="2330"/>
                    </a:lnTo>
                    <a:lnTo>
                      <a:pt x="6309" y="2339"/>
                    </a:lnTo>
                    <a:lnTo>
                      <a:pt x="6309" y="2339"/>
                    </a:lnTo>
                    <a:lnTo>
                      <a:pt x="6317" y="2357"/>
                    </a:lnTo>
                    <a:lnTo>
                      <a:pt x="6317" y="2357"/>
                    </a:lnTo>
                    <a:lnTo>
                      <a:pt x="6335" y="2357"/>
                    </a:lnTo>
                    <a:lnTo>
                      <a:pt x="6361" y="2348"/>
                    </a:lnTo>
                    <a:lnTo>
                      <a:pt x="6361" y="2348"/>
                    </a:lnTo>
                    <a:lnTo>
                      <a:pt x="6379" y="2330"/>
                    </a:lnTo>
                    <a:lnTo>
                      <a:pt x="6379" y="2330"/>
                    </a:lnTo>
                    <a:lnTo>
                      <a:pt x="6397" y="2330"/>
                    </a:lnTo>
                    <a:lnTo>
                      <a:pt x="6397" y="2330"/>
                    </a:lnTo>
                    <a:lnTo>
                      <a:pt x="6397" y="2348"/>
                    </a:lnTo>
                    <a:lnTo>
                      <a:pt x="6397" y="2348"/>
                    </a:lnTo>
                    <a:lnTo>
                      <a:pt x="6414" y="2365"/>
                    </a:lnTo>
                    <a:lnTo>
                      <a:pt x="6441" y="2374"/>
                    </a:lnTo>
                    <a:lnTo>
                      <a:pt x="6441" y="2374"/>
                    </a:lnTo>
                    <a:lnTo>
                      <a:pt x="6441" y="2374"/>
                    </a:lnTo>
                    <a:lnTo>
                      <a:pt x="6441" y="2374"/>
                    </a:lnTo>
                    <a:lnTo>
                      <a:pt x="6467" y="2365"/>
                    </a:lnTo>
                    <a:lnTo>
                      <a:pt x="6485" y="2348"/>
                    </a:lnTo>
                    <a:lnTo>
                      <a:pt x="6485" y="2348"/>
                    </a:lnTo>
                    <a:lnTo>
                      <a:pt x="6494" y="2330"/>
                    </a:lnTo>
                    <a:lnTo>
                      <a:pt x="6494" y="2312"/>
                    </a:lnTo>
                    <a:lnTo>
                      <a:pt x="6485" y="2295"/>
                    </a:lnTo>
                    <a:lnTo>
                      <a:pt x="6467" y="2277"/>
                    </a:lnTo>
                    <a:close/>
                    <a:moveTo>
                      <a:pt x="2550" y="927"/>
                    </a:moveTo>
                    <a:lnTo>
                      <a:pt x="2550" y="927"/>
                    </a:lnTo>
                    <a:lnTo>
                      <a:pt x="2559" y="927"/>
                    </a:lnTo>
                    <a:lnTo>
                      <a:pt x="2568" y="918"/>
                    </a:lnTo>
                    <a:lnTo>
                      <a:pt x="2568" y="918"/>
                    </a:lnTo>
                    <a:lnTo>
                      <a:pt x="2576" y="909"/>
                    </a:lnTo>
                    <a:lnTo>
                      <a:pt x="2585" y="900"/>
                    </a:lnTo>
                    <a:lnTo>
                      <a:pt x="2585" y="900"/>
                    </a:lnTo>
                    <a:lnTo>
                      <a:pt x="2585" y="882"/>
                    </a:lnTo>
                    <a:lnTo>
                      <a:pt x="2585" y="882"/>
                    </a:lnTo>
                    <a:lnTo>
                      <a:pt x="2612" y="882"/>
                    </a:lnTo>
                    <a:lnTo>
                      <a:pt x="2629" y="882"/>
                    </a:lnTo>
                    <a:lnTo>
                      <a:pt x="2629" y="882"/>
                    </a:lnTo>
                    <a:lnTo>
                      <a:pt x="2638" y="865"/>
                    </a:lnTo>
                    <a:lnTo>
                      <a:pt x="2638" y="865"/>
                    </a:lnTo>
                    <a:lnTo>
                      <a:pt x="2629" y="847"/>
                    </a:lnTo>
                    <a:lnTo>
                      <a:pt x="2620" y="829"/>
                    </a:lnTo>
                    <a:lnTo>
                      <a:pt x="2620" y="829"/>
                    </a:lnTo>
                    <a:lnTo>
                      <a:pt x="2603" y="821"/>
                    </a:lnTo>
                    <a:lnTo>
                      <a:pt x="2603" y="821"/>
                    </a:lnTo>
                    <a:lnTo>
                      <a:pt x="2647" y="803"/>
                    </a:lnTo>
                    <a:lnTo>
                      <a:pt x="2691" y="794"/>
                    </a:lnTo>
                    <a:lnTo>
                      <a:pt x="2691" y="794"/>
                    </a:lnTo>
                    <a:lnTo>
                      <a:pt x="2682" y="812"/>
                    </a:lnTo>
                    <a:lnTo>
                      <a:pt x="2673" y="829"/>
                    </a:lnTo>
                    <a:lnTo>
                      <a:pt x="2673" y="829"/>
                    </a:lnTo>
                    <a:lnTo>
                      <a:pt x="2682" y="838"/>
                    </a:lnTo>
                    <a:lnTo>
                      <a:pt x="2691" y="847"/>
                    </a:lnTo>
                    <a:lnTo>
                      <a:pt x="2691" y="847"/>
                    </a:lnTo>
                    <a:lnTo>
                      <a:pt x="2726" y="865"/>
                    </a:lnTo>
                    <a:lnTo>
                      <a:pt x="2770" y="856"/>
                    </a:lnTo>
                    <a:lnTo>
                      <a:pt x="2770" y="856"/>
                    </a:lnTo>
                    <a:lnTo>
                      <a:pt x="2788" y="847"/>
                    </a:lnTo>
                    <a:lnTo>
                      <a:pt x="2806" y="829"/>
                    </a:lnTo>
                    <a:lnTo>
                      <a:pt x="2806" y="829"/>
                    </a:lnTo>
                    <a:lnTo>
                      <a:pt x="2815" y="829"/>
                    </a:lnTo>
                    <a:lnTo>
                      <a:pt x="2815" y="829"/>
                    </a:lnTo>
                    <a:lnTo>
                      <a:pt x="2815" y="829"/>
                    </a:lnTo>
                    <a:lnTo>
                      <a:pt x="2815" y="829"/>
                    </a:lnTo>
                    <a:lnTo>
                      <a:pt x="2815" y="838"/>
                    </a:lnTo>
                    <a:lnTo>
                      <a:pt x="2815" y="838"/>
                    </a:lnTo>
                    <a:lnTo>
                      <a:pt x="2779" y="865"/>
                    </a:lnTo>
                    <a:lnTo>
                      <a:pt x="2770" y="874"/>
                    </a:lnTo>
                    <a:lnTo>
                      <a:pt x="2753" y="874"/>
                    </a:lnTo>
                    <a:lnTo>
                      <a:pt x="2753" y="874"/>
                    </a:lnTo>
                    <a:lnTo>
                      <a:pt x="2735" y="865"/>
                    </a:lnTo>
                    <a:lnTo>
                      <a:pt x="2718" y="874"/>
                    </a:lnTo>
                    <a:lnTo>
                      <a:pt x="2700" y="882"/>
                    </a:lnTo>
                    <a:lnTo>
                      <a:pt x="2691" y="891"/>
                    </a:lnTo>
                    <a:lnTo>
                      <a:pt x="2691" y="891"/>
                    </a:lnTo>
                    <a:lnTo>
                      <a:pt x="2691" y="900"/>
                    </a:lnTo>
                    <a:lnTo>
                      <a:pt x="2700" y="918"/>
                    </a:lnTo>
                    <a:lnTo>
                      <a:pt x="2700" y="918"/>
                    </a:lnTo>
                    <a:lnTo>
                      <a:pt x="2691" y="918"/>
                    </a:lnTo>
                    <a:lnTo>
                      <a:pt x="2691" y="918"/>
                    </a:lnTo>
                    <a:lnTo>
                      <a:pt x="2682" y="927"/>
                    </a:lnTo>
                    <a:lnTo>
                      <a:pt x="2682" y="927"/>
                    </a:lnTo>
                    <a:lnTo>
                      <a:pt x="2682" y="900"/>
                    </a:lnTo>
                    <a:lnTo>
                      <a:pt x="2682" y="900"/>
                    </a:lnTo>
                    <a:lnTo>
                      <a:pt x="2673" y="891"/>
                    </a:lnTo>
                    <a:lnTo>
                      <a:pt x="2673" y="891"/>
                    </a:lnTo>
                    <a:lnTo>
                      <a:pt x="2656" y="882"/>
                    </a:lnTo>
                    <a:lnTo>
                      <a:pt x="2620" y="891"/>
                    </a:lnTo>
                    <a:lnTo>
                      <a:pt x="2620" y="891"/>
                    </a:lnTo>
                    <a:lnTo>
                      <a:pt x="2594" y="909"/>
                    </a:lnTo>
                    <a:lnTo>
                      <a:pt x="2585" y="918"/>
                    </a:lnTo>
                    <a:lnTo>
                      <a:pt x="2576" y="935"/>
                    </a:lnTo>
                    <a:lnTo>
                      <a:pt x="2576" y="935"/>
                    </a:lnTo>
                    <a:lnTo>
                      <a:pt x="2550" y="935"/>
                    </a:lnTo>
                    <a:lnTo>
                      <a:pt x="2550" y="935"/>
                    </a:lnTo>
                    <a:lnTo>
                      <a:pt x="2550" y="927"/>
                    </a:lnTo>
                    <a:close/>
                    <a:moveTo>
                      <a:pt x="2973" y="1244"/>
                    </a:moveTo>
                    <a:lnTo>
                      <a:pt x="2973" y="1244"/>
                    </a:lnTo>
                    <a:lnTo>
                      <a:pt x="2991" y="1236"/>
                    </a:lnTo>
                    <a:lnTo>
                      <a:pt x="3009" y="1227"/>
                    </a:lnTo>
                    <a:lnTo>
                      <a:pt x="3009" y="1227"/>
                    </a:lnTo>
                    <a:lnTo>
                      <a:pt x="3000" y="1200"/>
                    </a:lnTo>
                    <a:lnTo>
                      <a:pt x="2982" y="1174"/>
                    </a:lnTo>
                    <a:lnTo>
                      <a:pt x="2982" y="1174"/>
                    </a:lnTo>
                    <a:lnTo>
                      <a:pt x="3009" y="1183"/>
                    </a:lnTo>
                    <a:lnTo>
                      <a:pt x="3026" y="1183"/>
                    </a:lnTo>
                    <a:lnTo>
                      <a:pt x="3026" y="1183"/>
                    </a:lnTo>
                    <a:lnTo>
                      <a:pt x="3053" y="1218"/>
                    </a:lnTo>
                    <a:lnTo>
                      <a:pt x="3070" y="1227"/>
                    </a:lnTo>
                    <a:lnTo>
                      <a:pt x="3097" y="1236"/>
                    </a:lnTo>
                    <a:lnTo>
                      <a:pt x="3097" y="1236"/>
                    </a:lnTo>
                    <a:lnTo>
                      <a:pt x="3115" y="1227"/>
                    </a:lnTo>
                    <a:lnTo>
                      <a:pt x="3115" y="1227"/>
                    </a:lnTo>
                    <a:lnTo>
                      <a:pt x="3097" y="1236"/>
                    </a:lnTo>
                    <a:lnTo>
                      <a:pt x="3079" y="1244"/>
                    </a:lnTo>
                    <a:lnTo>
                      <a:pt x="3079" y="1244"/>
                    </a:lnTo>
                    <a:lnTo>
                      <a:pt x="3070" y="1244"/>
                    </a:lnTo>
                    <a:lnTo>
                      <a:pt x="3070" y="1244"/>
                    </a:lnTo>
                    <a:lnTo>
                      <a:pt x="3053" y="1253"/>
                    </a:lnTo>
                    <a:lnTo>
                      <a:pt x="3044" y="1262"/>
                    </a:lnTo>
                    <a:lnTo>
                      <a:pt x="3035" y="1280"/>
                    </a:lnTo>
                    <a:lnTo>
                      <a:pt x="3035" y="1280"/>
                    </a:lnTo>
                    <a:lnTo>
                      <a:pt x="3035" y="1280"/>
                    </a:lnTo>
                    <a:lnTo>
                      <a:pt x="3035" y="1280"/>
                    </a:lnTo>
                    <a:lnTo>
                      <a:pt x="3017" y="1280"/>
                    </a:lnTo>
                    <a:lnTo>
                      <a:pt x="3017" y="1280"/>
                    </a:lnTo>
                    <a:lnTo>
                      <a:pt x="2938" y="1288"/>
                    </a:lnTo>
                    <a:lnTo>
                      <a:pt x="2938" y="1288"/>
                    </a:lnTo>
                    <a:lnTo>
                      <a:pt x="2947" y="1271"/>
                    </a:lnTo>
                    <a:lnTo>
                      <a:pt x="2947" y="1271"/>
                    </a:lnTo>
                    <a:lnTo>
                      <a:pt x="2956" y="1253"/>
                    </a:lnTo>
                    <a:lnTo>
                      <a:pt x="2973" y="1244"/>
                    </a:lnTo>
                    <a:close/>
                    <a:moveTo>
                      <a:pt x="3432" y="565"/>
                    </a:moveTo>
                    <a:lnTo>
                      <a:pt x="3432" y="565"/>
                    </a:lnTo>
                    <a:lnTo>
                      <a:pt x="3441" y="556"/>
                    </a:lnTo>
                    <a:lnTo>
                      <a:pt x="3441" y="556"/>
                    </a:lnTo>
                    <a:lnTo>
                      <a:pt x="3459" y="565"/>
                    </a:lnTo>
                    <a:lnTo>
                      <a:pt x="3459" y="565"/>
                    </a:lnTo>
                    <a:lnTo>
                      <a:pt x="3467" y="573"/>
                    </a:lnTo>
                    <a:lnTo>
                      <a:pt x="3467" y="573"/>
                    </a:lnTo>
                    <a:lnTo>
                      <a:pt x="3432" y="582"/>
                    </a:lnTo>
                    <a:lnTo>
                      <a:pt x="3406" y="591"/>
                    </a:lnTo>
                    <a:lnTo>
                      <a:pt x="3406" y="591"/>
                    </a:lnTo>
                    <a:lnTo>
                      <a:pt x="3432" y="565"/>
                    </a:lnTo>
                    <a:close/>
                    <a:moveTo>
                      <a:pt x="4129" y="573"/>
                    </a:moveTo>
                    <a:lnTo>
                      <a:pt x="4129" y="573"/>
                    </a:lnTo>
                    <a:lnTo>
                      <a:pt x="4120" y="573"/>
                    </a:lnTo>
                    <a:lnTo>
                      <a:pt x="4120" y="573"/>
                    </a:lnTo>
                    <a:lnTo>
                      <a:pt x="4120" y="573"/>
                    </a:lnTo>
                    <a:lnTo>
                      <a:pt x="4120" y="573"/>
                    </a:lnTo>
                    <a:lnTo>
                      <a:pt x="4112" y="565"/>
                    </a:lnTo>
                    <a:lnTo>
                      <a:pt x="4094" y="547"/>
                    </a:lnTo>
                    <a:lnTo>
                      <a:pt x="4094" y="547"/>
                    </a:lnTo>
                    <a:lnTo>
                      <a:pt x="4094" y="538"/>
                    </a:lnTo>
                    <a:lnTo>
                      <a:pt x="4094" y="538"/>
                    </a:lnTo>
                    <a:lnTo>
                      <a:pt x="4120" y="547"/>
                    </a:lnTo>
                    <a:lnTo>
                      <a:pt x="4120" y="547"/>
                    </a:lnTo>
                    <a:lnTo>
                      <a:pt x="4120" y="547"/>
                    </a:lnTo>
                    <a:lnTo>
                      <a:pt x="4120" y="547"/>
                    </a:lnTo>
                    <a:lnTo>
                      <a:pt x="4120" y="556"/>
                    </a:lnTo>
                    <a:lnTo>
                      <a:pt x="4129" y="573"/>
                    </a:lnTo>
                    <a:close/>
                    <a:moveTo>
                      <a:pt x="4129" y="635"/>
                    </a:moveTo>
                    <a:lnTo>
                      <a:pt x="4129" y="635"/>
                    </a:lnTo>
                    <a:lnTo>
                      <a:pt x="4120" y="635"/>
                    </a:lnTo>
                    <a:lnTo>
                      <a:pt x="4120" y="635"/>
                    </a:lnTo>
                    <a:lnTo>
                      <a:pt x="4112" y="653"/>
                    </a:lnTo>
                    <a:lnTo>
                      <a:pt x="4085" y="653"/>
                    </a:lnTo>
                    <a:lnTo>
                      <a:pt x="4085" y="653"/>
                    </a:lnTo>
                    <a:lnTo>
                      <a:pt x="4067" y="653"/>
                    </a:lnTo>
                    <a:lnTo>
                      <a:pt x="4059" y="662"/>
                    </a:lnTo>
                    <a:lnTo>
                      <a:pt x="4059" y="662"/>
                    </a:lnTo>
                    <a:lnTo>
                      <a:pt x="4059" y="662"/>
                    </a:lnTo>
                    <a:lnTo>
                      <a:pt x="4059" y="662"/>
                    </a:lnTo>
                    <a:lnTo>
                      <a:pt x="4059" y="653"/>
                    </a:lnTo>
                    <a:lnTo>
                      <a:pt x="4059" y="653"/>
                    </a:lnTo>
                    <a:lnTo>
                      <a:pt x="4050" y="644"/>
                    </a:lnTo>
                    <a:lnTo>
                      <a:pt x="4041" y="644"/>
                    </a:lnTo>
                    <a:lnTo>
                      <a:pt x="4041" y="644"/>
                    </a:lnTo>
                    <a:lnTo>
                      <a:pt x="4041" y="635"/>
                    </a:lnTo>
                    <a:lnTo>
                      <a:pt x="4041" y="635"/>
                    </a:lnTo>
                    <a:lnTo>
                      <a:pt x="4059" y="635"/>
                    </a:lnTo>
                    <a:lnTo>
                      <a:pt x="4059" y="635"/>
                    </a:lnTo>
                    <a:lnTo>
                      <a:pt x="4085" y="635"/>
                    </a:lnTo>
                    <a:lnTo>
                      <a:pt x="4112" y="626"/>
                    </a:lnTo>
                    <a:lnTo>
                      <a:pt x="4112" y="626"/>
                    </a:lnTo>
                    <a:lnTo>
                      <a:pt x="4120" y="635"/>
                    </a:lnTo>
                    <a:lnTo>
                      <a:pt x="4120" y="635"/>
                    </a:lnTo>
                    <a:lnTo>
                      <a:pt x="4129" y="635"/>
                    </a:lnTo>
                    <a:close/>
                    <a:moveTo>
                      <a:pt x="4067" y="732"/>
                    </a:moveTo>
                    <a:lnTo>
                      <a:pt x="4067" y="732"/>
                    </a:lnTo>
                    <a:lnTo>
                      <a:pt x="4059" y="724"/>
                    </a:lnTo>
                    <a:lnTo>
                      <a:pt x="4059" y="724"/>
                    </a:lnTo>
                    <a:lnTo>
                      <a:pt x="4059" y="724"/>
                    </a:lnTo>
                    <a:lnTo>
                      <a:pt x="4059" y="724"/>
                    </a:lnTo>
                    <a:lnTo>
                      <a:pt x="4041" y="724"/>
                    </a:lnTo>
                    <a:lnTo>
                      <a:pt x="4032" y="715"/>
                    </a:lnTo>
                    <a:lnTo>
                      <a:pt x="4032" y="715"/>
                    </a:lnTo>
                    <a:lnTo>
                      <a:pt x="4041" y="715"/>
                    </a:lnTo>
                    <a:lnTo>
                      <a:pt x="4041" y="715"/>
                    </a:lnTo>
                    <a:lnTo>
                      <a:pt x="4050" y="688"/>
                    </a:lnTo>
                    <a:lnTo>
                      <a:pt x="4050" y="688"/>
                    </a:lnTo>
                    <a:lnTo>
                      <a:pt x="4067" y="732"/>
                    </a:lnTo>
                    <a:close/>
                    <a:moveTo>
                      <a:pt x="3891" y="1889"/>
                    </a:moveTo>
                    <a:lnTo>
                      <a:pt x="3891" y="1889"/>
                    </a:lnTo>
                    <a:lnTo>
                      <a:pt x="3891" y="1880"/>
                    </a:lnTo>
                    <a:lnTo>
                      <a:pt x="3900" y="1871"/>
                    </a:lnTo>
                    <a:lnTo>
                      <a:pt x="3900" y="1871"/>
                    </a:lnTo>
                    <a:lnTo>
                      <a:pt x="3909" y="1871"/>
                    </a:lnTo>
                    <a:lnTo>
                      <a:pt x="3909" y="1871"/>
                    </a:lnTo>
                    <a:lnTo>
                      <a:pt x="3926" y="1880"/>
                    </a:lnTo>
                    <a:lnTo>
                      <a:pt x="3926" y="1880"/>
                    </a:lnTo>
                    <a:lnTo>
                      <a:pt x="3944" y="1915"/>
                    </a:lnTo>
                    <a:lnTo>
                      <a:pt x="3970" y="1977"/>
                    </a:lnTo>
                    <a:lnTo>
                      <a:pt x="3970" y="1977"/>
                    </a:lnTo>
                    <a:lnTo>
                      <a:pt x="3979" y="2004"/>
                    </a:lnTo>
                    <a:lnTo>
                      <a:pt x="3979" y="2004"/>
                    </a:lnTo>
                    <a:lnTo>
                      <a:pt x="3962" y="1986"/>
                    </a:lnTo>
                    <a:lnTo>
                      <a:pt x="3962" y="1986"/>
                    </a:lnTo>
                    <a:lnTo>
                      <a:pt x="3926" y="1968"/>
                    </a:lnTo>
                    <a:lnTo>
                      <a:pt x="3909" y="1942"/>
                    </a:lnTo>
                    <a:lnTo>
                      <a:pt x="3891" y="1906"/>
                    </a:lnTo>
                    <a:lnTo>
                      <a:pt x="3891" y="1889"/>
                    </a:lnTo>
                    <a:close/>
                    <a:moveTo>
                      <a:pt x="4562" y="2613"/>
                    </a:moveTo>
                    <a:lnTo>
                      <a:pt x="4562" y="2613"/>
                    </a:lnTo>
                    <a:lnTo>
                      <a:pt x="4570" y="2639"/>
                    </a:lnTo>
                    <a:lnTo>
                      <a:pt x="4562" y="2657"/>
                    </a:lnTo>
                    <a:lnTo>
                      <a:pt x="4553" y="2666"/>
                    </a:lnTo>
                    <a:lnTo>
                      <a:pt x="4535" y="2674"/>
                    </a:lnTo>
                    <a:lnTo>
                      <a:pt x="4535" y="2674"/>
                    </a:lnTo>
                    <a:lnTo>
                      <a:pt x="4526" y="2683"/>
                    </a:lnTo>
                    <a:lnTo>
                      <a:pt x="4526" y="2683"/>
                    </a:lnTo>
                    <a:lnTo>
                      <a:pt x="4517" y="2674"/>
                    </a:lnTo>
                    <a:lnTo>
                      <a:pt x="4517" y="2674"/>
                    </a:lnTo>
                    <a:lnTo>
                      <a:pt x="4509" y="2657"/>
                    </a:lnTo>
                    <a:lnTo>
                      <a:pt x="4509" y="2595"/>
                    </a:lnTo>
                    <a:lnTo>
                      <a:pt x="4509" y="2595"/>
                    </a:lnTo>
                    <a:lnTo>
                      <a:pt x="4526" y="2551"/>
                    </a:lnTo>
                    <a:lnTo>
                      <a:pt x="4526" y="2551"/>
                    </a:lnTo>
                    <a:lnTo>
                      <a:pt x="4535" y="2507"/>
                    </a:lnTo>
                    <a:lnTo>
                      <a:pt x="4535" y="2507"/>
                    </a:lnTo>
                    <a:lnTo>
                      <a:pt x="4526" y="2489"/>
                    </a:lnTo>
                    <a:lnTo>
                      <a:pt x="4526" y="2489"/>
                    </a:lnTo>
                    <a:lnTo>
                      <a:pt x="4562" y="2463"/>
                    </a:lnTo>
                    <a:lnTo>
                      <a:pt x="4597" y="2445"/>
                    </a:lnTo>
                    <a:lnTo>
                      <a:pt x="4597" y="2445"/>
                    </a:lnTo>
                    <a:lnTo>
                      <a:pt x="4650" y="2436"/>
                    </a:lnTo>
                    <a:lnTo>
                      <a:pt x="4650" y="2436"/>
                    </a:lnTo>
                    <a:lnTo>
                      <a:pt x="4632" y="2454"/>
                    </a:lnTo>
                    <a:lnTo>
                      <a:pt x="4632" y="2454"/>
                    </a:lnTo>
                    <a:lnTo>
                      <a:pt x="4632" y="2454"/>
                    </a:lnTo>
                    <a:lnTo>
                      <a:pt x="4632" y="2454"/>
                    </a:lnTo>
                    <a:lnTo>
                      <a:pt x="4632" y="2463"/>
                    </a:lnTo>
                    <a:lnTo>
                      <a:pt x="4623" y="2463"/>
                    </a:lnTo>
                    <a:lnTo>
                      <a:pt x="4623" y="2463"/>
                    </a:lnTo>
                    <a:lnTo>
                      <a:pt x="4614" y="2471"/>
                    </a:lnTo>
                    <a:lnTo>
                      <a:pt x="4614" y="2471"/>
                    </a:lnTo>
                    <a:lnTo>
                      <a:pt x="4606" y="2471"/>
                    </a:lnTo>
                    <a:lnTo>
                      <a:pt x="4606" y="2471"/>
                    </a:lnTo>
                    <a:lnTo>
                      <a:pt x="4597" y="2480"/>
                    </a:lnTo>
                    <a:lnTo>
                      <a:pt x="4579" y="2498"/>
                    </a:lnTo>
                    <a:lnTo>
                      <a:pt x="4579" y="2498"/>
                    </a:lnTo>
                    <a:lnTo>
                      <a:pt x="4562" y="2551"/>
                    </a:lnTo>
                    <a:lnTo>
                      <a:pt x="4562" y="2586"/>
                    </a:lnTo>
                    <a:lnTo>
                      <a:pt x="4562" y="2613"/>
                    </a:lnTo>
                    <a:close/>
                    <a:moveTo>
                      <a:pt x="4376" y="2304"/>
                    </a:moveTo>
                    <a:lnTo>
                      <a:pt x="4376" y="2304"/>
                    </a:lnTo>
                    <a:lnTo>
                      <a:pt x="4394" y="2304"/>
                    </a:lnTo>
                    <a:lnTo>
                      <a:pt x="4403" y="2286"/>
                    </a:lnTo>
                    <a:lnTo>
                      <a:pt x="4403" y="2286"/>
                    </a:lnTo>
                    <a:lnTo>
                      <a:pt x="4403" y="2286"/>
                    </a:lnTo>
                    <a:lnTo>
                      <a:pt x="4412" y="2295"/>
                    </a:lnTo>
                    <a:lnTo>
                      <a:pt x="4420" y="2286"/>
                    </a:lnTo>
                    <a:lnTo>
                      <a:pt x="4420" y="2286"/>
                    </a:lnTo>
                    <a:lnTo>
                      <a:pt x="4447" y="2260"/>
                    </a:lnTo>
                    <a:lnTo>
                      <a:pt x="4447" y="2260"/>
                    </a:lnTo>
                    <a:lnTo>
                      <a:pt x="4473" y="2233"/>
                    </a:lnTo>
                    <a:lnTo>
                      <a:pt x="4473" y="2233"/>
                    </a:lnTo>
                    <a:lnTo>
                      <a:pt x="4544" y="2242"/>
                    </a:lnTo>
                    <a:lnTo>
                      <a:pt x="4570" y="2251"/>
                    </a:lnTo>
                    <a:lnTo>
                      <a:pt x="4579" y="2260"/>
                    </a:lnTo>
                    <a:lnTo>
                      <a:pt x="4579" y="2260"/>
                    </a:lnTo>
                    <a:lnTo>
                      <a:pt x="4588" y="2286"/>
                    </a:lnTo>
                    <a:lnTo>
                      <a:pt x="4597" y="2295"/>
                    </a:lnTo>
                    <a:lnTo>
                      <a:pt x="4623" y="2304"/>
                    </a:lnTo>
                    <a:lnTo>
                      <a:pt x="4623" y="2304"/>
                    </a:lnTo>
                    <a:lnTo>
                      <a:pt x="4632" y="2304"/>
                    </a:lnTo>
                    <a:lnTo>
                      <a:pt x="4632" y="2304"/>
                    </a:lnTo>
                    <a:lnTo>
                      <a:pt x="4632" y="2304"/>
                    </a:lnTo>
                    <a:lnTo>
                      <a:pt x="4632" y="2304"/>
                    </a:lnTo>
                    <a:lnTo>
                      <a:pt x="4650" y="2330"/>
                    </a:lnTo>
                    <a:lnTo>
                      <a:pt x="4659" y="2357"/>
                    </a:lnTo>
                    <a:lnTo>
                      <a:pt x="4659" y="2357"/>
                    </a:lnTo>
                    <a:lnTo>
                      <a:pt x="4667" y="2365"/>
                    </a:lnTo>
                    <a:lnTo>
                      <a:pt x="4667" y="2365"/>
                    </a:lnTo>
                    <a:lnTo>
                      <a:pt x="4650" y="2357"/>
                    </a:lnTo>
                    <a:lnTo>
                      <a:pt x="4632" y="2348"/>
                    </a:lnTo>
                    <a:lnTo>
                      <a:pt x="4579" y="2365"/>
                    </a:lnTo>
                    <a:lnTo>
                      <a:pt x="4579" y="2365"/>
                    </a:lnTo>
                    <a:lnTo>
                      <a:pt x="4553" y="2365"/>
                    </a:lnTo>
                    <a:lnTo>
                      <a:pt x="4535" y="2374"/>
                    </a:lnTo>
                    <a:lnTo>
                      <a:pt x="4535" y="2374"/>
                    </a:lnTo>
                    <a:lnTo>
                      <a:pt x="4517" y="2357"/>
                    </a:lnTo>
                    <a:lnTo>
                      <a:pt x="4517" y="2357"/>
                    </a:lnTo>
                    <a:lnTo>
                      <a:pt x="4509" y="2348"/>
                    </a:lnTo>
                    <a:lnTo>
                      <a:pt x="4491" y="2339"/>
                    </a:lnTo>
                    <a:lnTo>
                      <a:pt x="4491" y="2339"/>
                    </a:lnTo>
                    <a:lnTo>
                      <a:pt x="4491" y="2321"/>
                    </a:lnTo>
                    <a:lnTo>
                      <a:pt x="4491" y="2321"/>
                    </a:lnTo>
                    <a:lnTo>
                      <a:pt x="4473" y="2304"/>
                    </a:lnTo>
                    <a:lnTo>
                      <a:pt x="4456" y="2312"/>
                    </a:lnTo>
                    <a:lnTo>
                      <a:pt x="4456" y="2312"/>
                    </a:lnTo>
                    <a:lnTo>
                      <a:pt x="4420" y="2330"/>
                    </a:lnTo>
                    <a:lnTo>
                      <a:pt x="4420" y="2330"/>
                    </a:lnTo>
                    <a:lnTo>
                      <a:pt x="4385" y="2357"/>
                    </a:lnTo>
                    <a:lnTo>
                      <a:pt x="4350" y="2365"/>
                    </a:lnTo>
                    <a:lnTo>
                      <a:pt x="4350" y="2365"/>
                    </a:lnTo>
                    <a:lnTo>
                      <a:pt x="4350" y="2365"/>
                    </a:lnTo>
                    <a:lnTo>
                      <a:pt x="4350" y="2365"/>
                    </a:lnTo>
                    <a:lnTo>
                      <a:pt x="4323" y="2348"/>
                    </a:lnTo>
                    <a:lnTo>
                      <a:pt x="4297" y="2348"/>
                    </a:lnTo>
                    <a:lnTo>
                      <a:pt x="4279" y="2348"/>
                    </a:lnTo>
                    <a:lnTo>
                      <a:pt x="4279" y="2348"/>
                    </a:lnTo>
                    <a:lnTo>
                      <a:pt x="4323" y="2321"/>
                    </a:lnTo>
                    <a:lnTo>
                      <a:pt x="4350" y="2312"/>
                    </a:lnTo>
                    <a:lnTo>
                      <a:pt x="4376" y="2304"/>
                    </a:lnTo>
                    <a:close/>
                    <a:moveTo>
                      <a:pt x="4888" y="2480"/>
                    </a:moveTo>
                    <a:lnTo>
                      <a:pt x="4888" y="2480"/>
                    </a:lnTo>
                    <a:lnTo>
                      <a:pt x="4862" y="2471"/>
                    </a:lnTo>
                    <a:lnTo>
                      <a:pt x="4844" y="2471"/>
                    </a:lnTo>
                    <a:lnTo>
                      <a:pt x="4844" y="2471"/>
                    </a:lnTo>
                    <a:lnTo>
                      <a:pt x="4835" y="2480"/>
                    </a:lnTo>
                    <a:lnTo>
                      <a:pt x="4835" y="2498"/>
                    </a:lnTo>
                    <a:lnTo>
                      <a:pt x="4835" y="2498"/>
                    </a:lnTo>
                    <a:lnTo>
                      <a:pt x="4835" y="2498"/>
                    </a:lnTo>
                    <a:lnTo>
                      <a:pt x="4835" y="2498"/>
                    </a:lnTo>
                    <a:lnTo>
                      <a:pt x="4826" y="2516"/>
                    </a:lnTo>
                    <a:lnTo>
                      <a:pt x="4817" y="2542"/>
                    </a:lnTo>
                    <a:lnTo>
                      <a:pt x="4817" y="2542"/>
                    </a:lnTo>
                    <a:lnTo>
                      <a:pt x="4809" y="2586"/>
                    </a:lnTo>
                    <a:lnTo>
                      <a:pt x="4809" y="2586"/>
                    </a:lnTo>
                    <a:lnTo>
                      <a:pt x="4800" y="2560"/>
                    </a:lnTo>
                    <a:lnTo>
                      <a:pt x="4791" y="2551"/>
                    </a:lnTo>
                    <a:lnTo>
                      <a:pt x="4782" y="2542"/>
                    </a:lnTo>
                    <a:lnTo>
                      <a:pt x="4782" y="2542"/>
                    </a:lnTo>
                    <a:lnTo>
                      <a:pt x="4764" y="2542"/>
                    </a:lnTo>
                    <a:lnTo>
                      <a:pt x="4747" y="2542"/>
                    </a:lnTo>
                    <a:lnTo>
                      <a:pt x="4747" y="2542"/>
                    </a:lnTo>
                    <a:lnTo>
                      <a:pt x="4747" y="2542"/>
                    </a:lnTo>
                    <a:lnTo>
                      <a:pt x="4747" y="2533"/>
                    </a:lnTo>
                    <a:lnTo>
                      <a:pt x="4747" y="2533"/>
                    </a:lnTo>
                    <a:lnTo>
                      <a:pt x="4764" y="2507"/>
                    </a:lnTo>
                    <a:lnTo>
                      <a:pt x="4764" y="2480"/>
                    </a:lnTo>
                    <a:lnTo>
                      <a:pt x="4747" y="2463"/>
                    </a:lnTo>
                    <a:lnTo>
                      <a:pt x="4747" y="2463"/>
                    </a:lnTo>
                    <a:lnTo>
                      <a:pt x="4738" y="2445"/>
                    </a:lnTo>
                    <a:lnTo>
                      <a:pt x="4712" y="2427"/>
                    </a:lnTo>
                    <a:lnTo>
                      <a:pt x="4712" y="2427"/>
                    </a:lnTo>
                    <a:lnTo>
                      <a:pt x="4729" y="2418"/>
                    </a:lnTo>
                    <a:lnTo>
                      <a:pt x="4729" y="2418"/>
                    </a:lnTo>
                    <a:lnTo>
                      <a:pt x="4729" y="2418"/>
                    </a:lnTo>
                    <a:lnTo>
                      <a:pt x="4729" y="2418"/>
                    </a:lnTo>
                    <a:lnTo>
                      <a:pt x="4800" y="2427"/>
                    </a:lnTo>
                    <a:lnTo>
                      <a:pt x="4800" y="2427"/>
                    </a:lnTo>
                    <a:lnTo>
                      <a:pt x="4817" y="2427"/>
                    </a:lnTo>
                    <a:lnTo>
                      <a:pt x="4844" y="2427"/>
                    </a:lnTo>
                    <a:lnTo>
                      <a:pt x="4844" y="2427"/>
                    </a:lnTo>
                    <a:lnTo>
                      <a:pt x="4879" y="2427"/>
                    </a:lnTo>
                    <a:lnTo>
                      <a:pt x="4888" y="2445"/>
                    </a:lnTo>
                    <a:lnTo>
                      <a:pt x="4888" y="2445"/>
                    </a:lnTo>
                    <a:lnTo>
                      <a:pt x="4914" y="2480"/>
                    </a:lnTo>
                    <a:lnTo>
                      <a:pt x="4914" y="2480"/>
                    </a:lnTo>
                    <a:lnTo>
                      <a:pt x="4914" y="2489"/>
                    </a:lnTo>
                    <a:lnTo>
                      <a:pt x="4914" y="2489"/>
                    </a:lnTo>
                    <a:lnTo>
                      <a:pt x="4888" y="2480"/>
                    </a:lnTo>
                    <a:close/>
                    <a:moveTo>
                      <a:pt x="4756" y="2683"/>
                    </a:moveTo>
                    <a:lnTo>
                      <a:pt x="4756" y="2683"/>
                    </a:lnTo>
                    <a:lnTo>
                      <a:pt x="4764" y="2683"/>
                    </a:lnTo>
                    <a:lnTo>
                      <a:pt x="4764" y="2683"/>
                    </a:lnTo>
                    <a:lnTo>
                      <a:pt x="4773" y="2692"/>
                    </a:lnTo>
                    <a:lnTo>
                      <a:pt x="4791" y="2692"/>
                    </a:lnTo>
                    <a:lnTo>
                      <a:pt x="4791" y="2692"/>
                    </a:lnTo>
                    <a:lnTo>
                      <a:pt x="4791" y="2692"/>
                    </a:lnTo>
                    <a:lnTo>
                      <a:pt x="4809" y="2692"/>
                    </a:lnTo>
                    <a:lnTo>
                      <a:pt x="4817" y="2674"/>
                    </a:lnTo>
                    <a:lnTo>
                      <a:pt x="4817" y="2674"/>
                    </a:lnTo>
                    <a:lnTo>
                      <a:pt x="4817" y="2674"/>
                    </a:lnTo>
                    <a:lnTo>
                      <a:pt x="4817" y="2674"/>
                    </a:lnTo>
                    <a:lnTo>
                      <a:pt x="4826" y="2674"/>
                    </a:lnTo>
                    <a:lnTo>
                      <a:pt x="4826" y="2674"/>
                    </a:lnTo>
                    <a:lnTo>
                      <a:pt x="4853" y="2657"/>
                    </a:lnTo>
                    <a:lnTo>
                      <a:pt x="4870" y="2648"/>
                    </a:lnTo>
                    <a:lnTo>
                      <a:pt x="4870" y="2648"/>
                    </a:lnTo>
                    <a:lnTo>
                      <a:pt x="4906" y="2657"/>
                    </a:lnTo>
                    <a:lnTo>
                      <a:pt x="4906" y="2657"/>
                    </a:lnTo>
                    <a:lnTo>
                      <a:pt x="4914" y="2666"/>
                    </a:lnTo>
                    <a:lnTo>
                      <a:pt x="4914" y="2666"/>
                    </a:lnTo>
                    <a:lnTo>
                      <a:pt x="4862" y="2692"/>
                    </a:lnTo>
                    <a:lnTo>
                      <a:pt x="4844" y="2701"/>
                    </a:lnTo>
                    <a:lnTo>
                      <a:pt x="4844" y="2701"/>
                    </a:lnTo>
                    <a:lnTo>
                      <a:pt x="4800" y="2710"/>
                    </a:lnTo>
                    <a:lnTo>
                      <a:pt x="4764" y="2701"/>
                    </a:lnTo>
                    <a:lnTo>
                      <a:pt x="4764" y="2701"/>
                    </a:lnTo>
                    <a:lnTo>
                      <a:pt x="4764" y="2692"/>
                    </a:lnTo>
                    <a:lnTo>
                      <a:pt x="4764" y="2692"/>
                    </a:lnTo>
                    <a:lnTo>
                      <a:pt x="4756" y="2692"/>
                    </a:lnTo>
                    <a:lnTo>
                      <a:pt x="4756" y="2692"/>
                    </a:lnTo>
                    <a:lnTo>
                      <a:pt x="4756" y="2683"/>
                    </a:lnTo>
                    <a:close/>
                    <a:moveTo>
                      <a:pt x="4985" y="2586"/>
                    </a:moveTo>
                    <a:lnTo>
                      <a:pt x="4985" y="2586"/>
                    </a:lnTo>
                    <a:lnTo>
                      <a:pt x="4976" y="2586"/>
                    </a:lnTo>
                    <a:lnTo>
                      <a:pt x="4976" y="2586"/>
                    </a:lnTo>
                    <a:lnTo>
                      <a:pt x="4976" y="2586"/>
                    </a:lnTo>
                    <a:lnTo>
                      <a:pt x="4976" y="2586"/>
                    </a:lnTo>
                    <a:lnTo>
                      <a:pt x="4967" y="2577"/>
                    </a:lnTo>
                    <a:lnTo>
                      <a:pt x="4967" y="2577"/>
                    </a:lnTo>
                    <a:lnTo>
                      <a:pt x="5012" y="2568"/>
                    </a:lnTo>
                    <a:lnTo>
                      <a:pt x="5064" y="2560"/>
                    </a:lnTo>
                    <a:lnTo>
                      <a:pt x="5064" y="2560"/>
                    </a:lnTo>
                    <a:lnTo>
                      <a:pt x="5100" y="2560"/>
                    </a:lnTo>
                    <a:lnTo>
                      <a:pt x="5117" y="2551"/>
                    </a:lnTo>
                    <a:lnTo>
                      <a:pt x="5117" y="2551"/>
                    </a:lnTo>
                    <a:lnTo>
                      <a:pt x="5135" y="2551"/>
                    </a:lnTo>
                    <a:lnTo>
                      <a:pt x="5135" y="2551"/>
                    </a:lnTo>
                    <a:lnTo>
                      <a:pt x="5135" y="2551"/>
                    </a:lnTo>
                    <a:lnTo>
                      <a:pt x="5135" y="2551"/>
                    </a:lnTo>
                    <a:lnTo>
                      <a:pt x="5135" y="2551"/>
                    </a:lnTo>
                    <a:lnTo>
                      <a:pt x="5135" y="2551"/>
                    </a:lnTo>
                    <a:lnTo>
                      <a:pt x="5100" y="2568"/>
                    </a:lnTo>
                    <a:lnTo>
                      <a:pt x="5038" y="2577"/>
                    </a:lnTo>
                    <a:lnTo>
                      <a:pt x="5003" y="2577"/>
                    </a:lnTo>
                    <a:lnTo>
                      <a:pt x="5003" y="2577"/>
                    </a:lnTo>
                    <a:lnTo>
                      <a:pt x="4994" y="2586"/>
                    </a:lnTo>
                    <a:lnTo>
                      <a:pt x="4994" y="2586"/>
                    </a:lnTo>
                    <a:lnTo>
                      <a:pt x="4985" y="2586"/>
                    </a:lnTo>
                    <a:close/>
                    <a:moveTo>
                      <a:pt x="5135" y="2939"/>
                    </a:moveTo>
                    <a:lnTo>
                      <a:pt x="5135" y="2939"/>
                    </a:lnTo>
                    <a:lnTo>
                      <a:pt x="5126" y="2939"/>
                    </a:lnTo>
                    <a:lnTo>
                      <a:pt x="5126" y="2939"/>
                    </a:lnTo>
                    <a:lnTo>
                      <a:pt x="5126" y="2939"/>
                    </a:lnTo>
                    <a:lnTo>
                      <a:pt x="5126" y="2939"/>
                    </a:lnTo>
                    <a:lnTo>
                      <a:pt x="5135" y="2930"/>
                    </a:lnTo>
                    <a:lnTo>
                      <a:pt x="5135" y="2930"/>
                    </a:lnTo>
                    <a:lnTo>
                      <a:pt x="5144" y="2930"/>
                    </a:lnTo>
                    <a:lnTo>
                      <a:pt x="5144" y="2930"/>
                    </a:lnTo>
                    <a:lnTo>
                      <a:pt x="5153" y="2939"/>
                    </a:lnTo>
                    <a:lnTo>
                      <a:pt x="5153" y="2948"/>
                    </a:lnTo>
                    <a:lnTo>
                      <a:pt x="5153" y="2948"/>
                    </a:lnTo>
                    <a:lnTo>
                      <a:pt x="5144" y="2957"/>
                    </a:lnTo>
                    <a:lnTo>
                      <a:pt x="5144" y="2957"/>
                    </a:lnTo>
                    <a:lnTo>
                      <a:pt x="5135" y="2939"/>
                    </a:lnTo>
                    <a:close/>
                    <a:moveTo>
                      <a:pt x="5638" y="2207"/>
                    </a:moveTo>
                    <a:lnTo>
                      <a:pt x="5638" y="2207"/>
                    </a:lnTo>
                    <a:lnTo>
                      <a:pt x="5594" y="2224"/>
                    </a:lnTo>
                    <a:lnTo>
                      <a:pt x="5594" y="2224"/>
                    </a:lnTo>
                    <a:lnTo>
                      <a:pt x="5603" y="2215"/>
                    </a:lnTo>
                    <a:lnTo>
                      <a:pt x="5603" y="2215"/>
                    </a:lnTo>
                    <a:lnTo>
                      <a:pt x="5620" y="2207"/>
                    </a:lnTo>
                    <a:lnTo>
                      <a:pt x="5629" y="2207"/>
                    </a:lnTo>
                    <a:lnTo>
                      <a:pt x="5629" y="2207"/>
                    </a:lnTo>
                    <a:lnTo>
                      <a:pt x="5638" y="2207"/>
                    </a:lnTo>
                    <a:close/>
                    <a:moveTo>
                      <a:pt x="4729" y="494"/>
                    </a:moveTo>
                    <a:lnTo>
                      <a:pt x="4729" y="494"/>
                    </a:lnTo>
                    <a:lnTo>
                      <a:pt x="4747" y="503"/>
                    </a:lnTo>
                    <a:lnTo>
                      <a:pt x="4747" y="503"/>
                    </a:lnTo>
                    <a:lnTo>
                      <a:pt x="4729" y="494"/>
                    </a:lnTo>
                    <a:close/>
                    <a:moveTo>
                      <a:pt x="5444" y="785"/>
                    </a:moveTo>
                    <a:lnTo>
                      <a:pt x="5444" y="785"/>
                    </a:lnTo>
                    <a:lnTo>
                      <a:pt x="5461" y="776"/>
                    </a:lnTo>
                    <a:lnTo>
                      <a:pt x="5470" y="785"/>
                    </a:lnTo>
                    <a:lnTo>
                      <a:pt x="5506" y="803"/>
                    </a:lnTo>
                    <a:lnTo>
                      <a:pt x="5506" y="803"/>
                    </a:lnTo>
                    <a:lnTo>
                      <a:pt x="5514" y="812"/>
                    </a:lnTo>
                    <a:lnTo>
                      <a:pt x="5514" y="812"/>
                    </a:lnTo>
                    <a:lnTo>
                      <a:pt x="5488" y="829"/>
                    </a:lnTo>
                    <a:lnTo>
                      <a:pt x="5453" y="838"/>
                    </a:lnTo>
                    <a:lnTo>
                      <a:pt x="5453" y="838"/>
                    </a:lnTo>
                    <a:lnTo>
                      <a:pt x="5444" y="821"/>
                    </a:lnTo>
                    <a:lnTo>
                      <a:pt x="5444" y="821"/>
                    </a:lnTo>
                    <a:lnTo>
                      <a:pt x="5409" y="794"/>
                    </a:lnTo>
                    <a:lnTo>
                      <a:pt x="5409" y="794"/>
                    </a:lnTo>
                    <a:lnTo>
                      <a:pt x="5444" y="785"/>
                    </a:lnTo>
                    <a:close/>
                    <a:moveTo>
                      <a:pt x="4897" y="150"/>
                    </a:moveTo>
                    <a:lnTo>
                      <a:pt x="4897" y="150"/>
                    </a:lnTo>
                    <a:lnTo>
                      <a:pt x="4906" y="159"/>
                    </a:lnTo>
                    <a:lnTo>
                      <a:pt x="4914" y="176"/>
                    </a:lnTo>
                    <a:lnTo>
                      <a:pt x="4914" y="176"/>
                    </a:lnTo>
                    <a:lnTo>
                      <a:pt x="4923" y="203"/>
                    </a:lnTo>
                    <a:lnTo>
                      <a:pt x="4941" y="220"/>
                    </a:lnTo>
                    <a:lnTo>
                      <a:pt x="4941" y="220"/>
                    </a:lnTo>
                    <a:lnTo>
                      <a:pt x="4967" y="229"/>
                    </a:lnTo>
                    <a:lnTo>
                      <a:pt x="4967" y="229"/>
                    </a:lnTo>
                    <a:lnTo>
                      <a:pt x="4994" y="220"/>
                    </a:lnTo>
                    <a:lnTo>
                      <a:pt x="5012" y="211"/>
                    </a:lnTo>
                    <a:lnTo>
                      <a:pt x="5012" y="211"/>
                    </a:lnTo>
                    <a:lnTo>
                      <a:pt x="5056" y="203"/>
                    </a:lnTo>
                    <a:lnTo>
                      <a:pt x="5056" y="203"/>
                    </a:lnTo>
                    <a:lnTo>
                      <a:pt x="5029" y="211"/>
                    </a:lnTo>
                    <a:lnTo>
                      <a:pt x="5020" y="229"/>
                    </a:lnTo>
                    <a:lnTo>
                      <a:pt x="5020" y="229"/>
                    </a:lnTo>
                    <a:lnTo>
                      <a:pt x="5012" y="238"/>
                    </a:lnTo>
                    <a:lnTo>
                      <a:pt x="5012" y="256"/>
                    </a:lnTo>
                    <a:lnTo>
                      <a:pt x="5012" y="256"/>
                    </a:lnTo>
                    <a:lnTo>
                      <a:pt x="5003" y="247"/>
                    </a:lnTo>
                    <a:lnTo>
                      <a:pt x="5003" y="247"/>
                    </a:lnTo>
                    <a:lnTo>
                      <a:pt x="4994" y="229"/>
                    </a:lnTo>
                    <a:lnTo>
                      <a:pt x="4985" y="229"/>
                    </a:lnTo>
                    <a:lnTo>
                      <a:pt x="4985" y="229"/>
                    </a:lnTo>
                    <a:lnTo>
                      <a:pt x="4976" y="229"/>
                    </a:lnTo>
                    <a:lnTo>
                      <a:pt x="4959" y="229"/>
                    </a:lnTo>
                    <a:lnTo>
                      <a:pt x="4923" y="247"/>
                    </a:lnTo>
                    <a:lnTo>
                      <a:pt x="4923" y="247"/>
                    </a:lnTo>
                    <a:lnTo>
                      <a:pt x="4906" y="256"/>
                    </a:lnTo>
                    <a:lnTo>
                      <a:pt x="4906" y="256"/>
                    </a:lnTo>
                    <a:lnTo>
                      <a:pt x="4906" y="238"/>
                    </a:lnTo>
                    <a:lnTo>
                      <a:pt x="4906" y="238"/>
                    </a:lnTo>
                    <a:lnTo>
                      <a:pt x="4914" y="203"/>
                    </a:lnTo>
                    <a:lnTo>
                      <a:pt x="4906" y="176"/>
                    </a:lnTo>
                    <a:lnTo>
                      <a:pt x="4906" y="176"/>
                    </a:lnTo>
                    <a:lnTo>
                      <a:pt x="4888" y="150"/>
                    </a:lnTo>
                    <a:lnTo>
                      <a:pt x="4888" y="150"/>
                    </a:lnTo>
                    <a:lnTo>
                      <a:pt x="4879" y="141"/>
                    </a:lnTo>
                    <a:lnTo>
                      <a:pt x="4879" y="141"/>
                    </a:lnTo>
                    <a:lnTo>
                      <a:pt x="4897" y="150"/>
                    </a:lnTo>
                    <a:close/>
                    <a:moveTo>
                      <a:pt x="3044" y="220"/>
                    </a:moveTo>
                    <a:lnTo>
                      <a:pt x="3044" y="220"/>
                    </a:lnTo>
                    <a:lnTo>
                      <a:pt x="3035" y="220"/>
                    </a:lnTo>
                    <a:lnTo>
                      <a:pt x="3035" y="220"/>
                    </a:lnTo>
                    <a:lnTo>
                      <a:pt x="3044" y="211"/>
                    </a:lnTo>
                    <a:lnTo>
                      <a:pt x="3044" y="211"/>
                    </a:lnTo>
                    <a:lnTo>
                      <a:pt x="3044" y="22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51" name="Freeform 20"/>
              <p:cNvSpPr>
                <a:spLocks noChangeArrowheads="1"/>
              </p:cNvSpPr>
              <p:nvPr/>
            </p:nvSpPr>
            <p:spPr bwMode="auto">
              <a:xfrm>
                <a:off x="2828925" y="2312988"/>
                <a:ext cx="60325" cy="47625"/>
              </a:xfrm>
              <a:custGeom>
                <a:avLst/>
                <a:gdLst>
                  <a:gd name="T0" fmla="*/ 62 w 169"/>
                  <a:gd name="T1" fmla="*/ 133 h 134"/>
                  <a:gd name="T2" fmla="*/ 62 w 169"/>
                  <a:gd name="T3" fmla="*/ 133 h 134"/>
                  <a:gd name="T4" fmla="*/ 115 w 169"/>
                  <a:gd name="T5" fmla="*/ 124 h 134"/>
                  <a:gd name="T6" fmla="*/ 115 w 169"/>
                  <a:gd name="T7" fmla="*/ 124 h 134"/>
                  <a:gd name="T8" fmla="*/ 142 w 169"/>
                  <a:gd name="T9" fmla="*/ 124 h 134"/>
                  <a:gd name="T10" fmla="*/ 142 w 169"/>
                  <a:gd name="T11" fmla="*/ 124 h 134"/>
                  <a:gd name="T12" fmla="*/ 159 w 169"/>
                  <a:gd name="T13" fmla="*/ 115 h 134"/>
                  <a:gd name="T14" fmla="*/ 168 w 169"/>
                  <a:gd name="T15" fmla="*/ 98 h 134"/>
                  <a:gd name="T16" fmla="*/ 168 w 169"/>
                  <a:gd name="T17" fmla="*/ 98 h 134"/>
                  <a:gd name="T18" fmla="*/ 168 w 169"/>
                  <a:gd name="T19" fmla="*/ 62 h 134"/>
                  <a:gd name="T20" fmla="*/ 150 w 169"/>
                  <a:gd name="T21" fmla="*/ 27 h 134"/>
                  <a:gd name="T22" fmla="*/ 150 w 169"/>
                  <a:gd name="T23" fmla="*/ 27 h 134"/>
                  <a:gd name="T24" fmla="*/ 142 w 169"/>
                  <a:gd name="T25" fmla="*/ 9 h 134"/>
                  <a:gd name="T26" fmla="*/ 115 w 169"/>
                  <a:gd name="T27" fmla="*/ 9 h 134"/>
                  <a:gd name="T28" fmla="*/ 71 w 169"/>
                  <a:gd name="T29" fmla="*/ 0 h 134"/>
                  <a:gd name="T30" fmla="*/ 71 w 169"/>
                  <a:gd name="T31" fmla="*/ 0 h 134"/>
                  <a:gd name="T32" fmla="*/ 36 w 169"/>
                  <a:gd name="T33" fmla="*/ 18 h 134"/>
                  <a:gd name="T34" fmla="*/ 18 w 169"/>
                  <a:gd name="T35" fmla="*/ 27 h 134"/>
                  <a:gd name="T36" fmla="*/ 9 w 169"/>
                  <a:gd name="T37" fmla="*/ 53 h 134"/>
                  <a:gd name="T38" fmla="*/ 9 w 169"/>
                  <a:gd name="T39" fmla="*/ 53 h 134"/>
                  <a:gd name="T40" fmla="*/ 0 w 169"/>
                  <a:gd name="T41" fmla="*/ 80 h 134"/>
                  <a:gd name="T42" fmla="*/ 9 w 169"/>
                  <a:gd name="T43" fmla="*/ 106 h 134"/>
                  <a:gd name="T44" fmla="*/ 9 w 169"/>
                  <a:gd name="T45" fmla="*/ 106 h 134"/>
                  <a:gd name="T46" fmla="*/ 36 w 169"/>
                  <a:gd name="T47" fmla="*/ 133 h 134"/>
                  <a:gd name="T48" fmla="*/ 62 w 169"/>
                  <a:gd name="T49" fmla="*/ 133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69" h="134">
                    <a:moveTo>
                      <a:pt x="62" y="133"/>
                    </a:moveTo>
                    <a:lnTo>
                      <a:pt x="62" y="133"/>
                    </a:lnTo>
                    <a:lnTo>
                      <a:pt x="115" y="124"/>
                    </a:lnTo>
                    <a:lnTo>
                      <a:pt x="115" y="124"/>
                    </a:lnTo>
                    <a:lnTo>
                      <a:pt x="142" y="124"/>
                    </a:lnTo>
                    <a:lnTo>
                      <a:pt x="142" y="124"/>
                    </a:lnTo>
                    <a:lnTo>
                      <a:pt x="159" y="115"/>
                    </a:lnTo>
                    <a:lnTo>
                      <a:pt x="168" y="98"/>
                    </a:lnTo>
                    <a:lnTo>
                      <a:pt x="168" y="98"/>
                    </a:lnTo>
                    <a:lnTo>
                      <a:pt x="168" y="62"/>
                    </a:lnTo>
                    <a:lnTo>
                      <a:pt x="150" y="27"/>
                    </a:lnTo>
                    <a:lnTo>
                      <a:pt x="150" y="27"/>
                    </a:lnTo>
                    <a:lnTo>
                      <a:pt x="142" y="9"/>
                    </a:lnTo>
                    <a:lnTo>
                      <a:pt x="115" y="9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36" y="18"/>
                    </a:lnTo>
                    <a:lnTo>
                      <a:pt x="18" y="27"/>
                    </a:lnTo>
                    <a:lnTo>
                      <a:pt x="9" y="53"/>
                    </a:lnTo>
                    <a:lnTo>
                      <a:pt x="9" y="53"/>
                    </a:lnTo>
                    <a:lnTo>
                      <a:pt x="0" y="80"/>
                    </a:lnTo>
                    <a:lnTo>
                      <a:pt x="9" y="106"/>
                    </a:lnTo>
                    <a:lnTo>
                      <a:pt x="9" y="106"/>
                    </a:lnTo>
                    <a:lnTo>
                      <a:pt x="36" y="133"/>
                    </a:lnTo>
                    <a:lnTo>
                      <a:pt x="62" y="133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52" name="Freeform 21"/>
              <p:cNvSpPr>
                <a:spLocks noChangeArrowheads="1"/>
              </p:cNvSpPr>
              <p:nvPr/>
            </p:nvSpPr>
            <p:spPr bwMode="auto">
              <a:xfrm>
                <a:off x="2105025" y="1917700"/>
                <a:ext cx="95250" cy="73025"/>
              </a:xfrm>
              <a:custGeom>
                <a:avLst/>
                <a:gdLst>
                  <a:gd name="T0" fmla="*/ 9 w 265"/>
                  <a:gd name="T1" fmla="*/ 70 h 204"/>
                  <a:gd name="T2" fmla="*/ 53 w 265"/>
                  <a:gd name="T3" fmla="*/ 79 h 204"/>
                  <a:gd name="T4" fmla="*/ 79 w 265"/>
                  <a:gd name="T5" fmla="*/ 79 h 204"/>
                  <a:gd name="T6" fmla="*/ 106 w 265"/>
                  <a:gd name="T7" fmla="*/ 79 h 204"/>
                  <a:gd name="T8" fmla="*/ 123 w 265"/>
                  <a:gd name="T9" fmla="*/ 70 h 204"/>
                  <a:gd name="T10" fmla="*/ 150 w 265"/>
                  <a:gd name="T11" fmla="*/ 70 h 204"/>
                  <a:gd name="T12" fmla="*/ 167 w 265"/>
                  <a:gd name="T13" fmla="*/ 79 h 204"/>
                  <a:gd name="T14" fmla="*/ 150 w 265"/>
                  <a:gd name="T15" fmla="*/ 79 h 204"/>
                  <a:gd name="T16" fmla="*/ 62 w 265"/>
                  <a:gd name="T17" fmla="*/ 97 h 204"/>
                  <a:gd name="T18" fmla="*/ 17 w 265"/>
                  <a:gd name="T19" fmla="*/ 123 h 204"/>
                  <a:gd name="T20" fmla="*/ 17 w 265"/>
                  <a:gd name="T21" fmla="*/ 141 h 204"/>
                  <a:gd name="T22" fmla="*/ 44 w 265"/>
                  <a:gd name="T23" fmla="*/ 185 h 204"/>
                  <a:gd name="T24" fmla="*/ 106 w 265"/>
                  <a:gd name="T25" fmla="*/ 194 h 204"/>
                  <a:gd name="T26" fmla="*/ 114 w 265"/>
                  <a:gd name="T27" fmla="*/ 203 h 204"/>
                  <a:gd name="T28" fmla="*/ 141 w 265"/>
                  <a:gd name="T29" fmla="*/ 194 h 204"/>
                  <a:gd name="T30" fmla="*/ 185 w 265"/>
                  <a:gd name="T31" fmla="*/ 167 h 204"/>
                  <a:gd name="T32" fmla="*/ 203 w 265"/>
                  <a:gd name="T33" fmla="*/ 159 h 204"/>
                  <a:gd name="T34" fmla="*/ 203 w 265"/>
                  <a:gd name="T35" fmla="*/ 132 h 204"/>
                  <a:gd name="T36" fmla="*/ 203 w 265"/>
                  <a:gd name="T37" fmla="*/ 132 h 204"/>
                  <a:gd name="T38" fmla="*/ 212 w 265"/>
                  <a:gd name="T39" fmla="*/ 123 h 204"/>
                  <a:gd name="T40" fmla="*/ 212 w 265"/>
                  <a:gd name="T41" fmla="*/ 123 h 204"/>
                  <a:gd name="T42" fmla="*/ 229 w 265"/>
                  <a:gd name="T43" fmla="*/ 123 h 204"/>
                  <a:gd name="T44" fmla="*/ 238 w 265"/>
                  <a:gd name="T45" fmla="*/ 106 h 204"/>
                  <a:gd name="T46" fmla="*/ 229 w 265"/>
                  <a:gd name="T47" fmla="*/ 88 h 204"/>
                  <a:gd name="T48" fmla="*/ 229 w 265"/>
                  <a:gd name="T49" fmla="*/ 88 h 204"/>
                  <a:gd name="T50" fmla="*/ 238 w 265"/>
                  <a:gd name="T51" fmla="*/ 79 h 204"/>
                  <a:gd name="T52" fmla="*/ 256 w 265"/>
                  <a:gd name="T53" fmla="*/ 70 h 204"/>
                  <a:gd name="T54" fmla="*/ 264 w 265"/>
                  <a:gd name="T55" fmla="*/ 53 h 204"/>
                  <a:gd name="T56" fmla="*/ 238 w 265"/>
                  <a:gd name="T57" fmla="*/ 9 h 204"/>
                  <a:gd name="T58" fmla="*/ 212 w 265"/>
                  <a:gd name="T59" fmla="*/ 0 h 204"/>
                  <a:gd name="T60" fmla="*/ 141 w 265"/>
                  <a:gd name="T61" fmla="*/ 0 h 204"/>
                  <a:gd name="T62" fmla="*/ 114 w 265"/>
                  <a:gd name="T63" fmla="*/ 9 h 204"/>
                  <a:gd name="T64" fmla="*/ 70 w 265"/>
                  <a:gd name="T65" fmla="*/ 17 h 204"/>
                  <a:gd name="T66" fmla="*/ 9 w 265"/>
                  <a:gd name="T67" fmla="*/ 44 h 204"/>
                  <a:gd name="T68" fmla="*/ 0 w 265"/>
                  <a:gd name="T69" fmla="*/ 53 h 204"/>
                  <a:gd name="T70" fmla="*/ 9 w 265"/>
                  <a:gd name="T71" fmla="*/ 7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65" h="204">
                    <a:moveTo>
                      <a:pt x="9" y="70"/>
                    </a:moveTo>
                    <a:lnTo>
                      <a:pt x="9" y="70"/>
                    </a:lnTo>
                    <a:lnTo>
                      <a:pt x="35" y="79"/>
                    </a:lnTo>
                    <a:lnTo>
                      <a:pt x="53" y="79"/>
                    </a:lnTo>
                    <a:lnTo>
                      <a:pt x="53" y="79"/>
                    </a:lnTo>
                    <a:lnTo>
                      <a:pt x="79" y="79"/>
                    </a:lnTo>
                    <a:lnTo>
                      <a:pt x="79" y="79"/>
                    </a:lnTo>
                    <a:lnTo>
                      <a:pt x="106" y="79"/>
                    </a:lnTo>
                    <a:lnTo>
                      <a:pt x="123" y="70"/>
                    </a:lnTo>
                    <a:lnTo>
                      <a:pt x="123" y="70"/>
                    </a:lnTo>
                    <a:lnTo>
                      <a:pt x="150" y="70"/>
                    </a:lnTo>
                    <a:lnTo>
                      <a:pt x="150" y="70"/>
                    </a:lnTo>
                    <a:lnTo>
                      <a:pt x="167" y="79"/>
                    </a:lnTo>
                    <a:lnTo>
                      <a:pt x="167" y="79"/>
                    </a:lnTo>
                    <a:lnTo>
                      <a:pt x="150" y="79"/>
                    </a:lnTo>
                    <a:lnTo>
                      <a:pt x="150" y="79"/>
                    </a:lnTo>
                    <a:lnTo>
                      <a:pt x="106" y="88"/>
                    </a:lnTo>
                    <a:lnTo>
                      <a:pt x="62" y="97"/>
                    </a:lnTo>
                    <a:lnTo>
                      <a:pt x="26" y="106"/>
                    </a:lnTo>
                    <a:lnTo>
                      <a:pt x="17" y="123"/>
                    </a:lnTo>
                    <a:lnTo>
                      <a:pt x="17" y="141"/>
                    </a:lnTo>
                    <a:lnTo>
                      <a:pt x="17" y="141"/>
                    </a:lnTo>
                    <a:lnTo>
                      <a:pt x="26" y="167"/>
                    </a:lnTo>
                    <a:lnTo>
                      <a:pt x="44" y="185"/>
                    </a:lnTo>
                    <a:lnTo>
                      <a:pt x="70" y="194"/>
                    </a:lnTo>
                    <a:lnTo>
                      <a:pt x="106" y="194"/>
                    </a:lnTo>
                    <a:lnTo>
                      <a:pt x="106" y="194"/>
                    </a:lnTo>
                    <a:lnTo>
                      <a:pt x="114" y="203"/>
                    </a:lnTo>
                    <a:lnTo>
                      <a:pt x="114" y="203"/>
                    </a:lnTo>
                    <a:lnTo>
                      <a:pt x="141" y="194"/>
                    </a:lnTo>
                    <a:lnTo>
                      <a:pt x="167" y="185"/>
                    </a:lnTo>
                    <a:lnTo>
                      <a:pt x="185" y="167"/>
                    </a:lnTo>
                    <a:lnTo>
                      <a:pt x="203" y="159"/>
                    </a:lnTo>
                    <a:lnTo>
                      <a:pt x="203" y="159"/>
                    </a:lnTo>
                    <a:lnTo>
                      <a:pt x="203" y="141"/>
                    </a:lnTo>
                    <a:lnTo>
                      <a:pt x="203" y="132"/>
                    </a:lnTo>
                    <a:lnTo>
                      <a:pt x="203" y="132"/>
                    </a:lnTo>
                    <a:lnTo>
                      <a:pt x="203" y="132"/>
                    </a:lnTo>
                    <a:lnTo>
                      <a:pt x="203" y="132"/>
                    </a:lnTo>
                    <a:lnTo>
                      <a:pt x="212" y="123"/>
                    </a:lnTo>
                    <a:lnTo>
                      <a:pt x="212" y="123"/>
                    </a:lnTo>
                    <a:lnTo>
                      <a:pt x="212" y="123"/>
                    </a:lnTo>
                    <a:lnTo>
                      <a:pt x="212" y="123"/>
                    </a:lnTo>
                    <a:lnTo>
                      <a:pt x="229" y="123"/>
                    </a:lnTo>
                    <a:lnTo>
                      <a:pt x="238" y="106"/>
                    </a:lnTo>
                    <a:lnTo>
                      <a:pt x="238" y="106"/>
                    </a:lnTo>
                    <a:lnTo>
                      <a:pt x="238" y="97"/>
                    </a:lnTo>
                    <a:lnTo>
                      <a:pt x="229" y="88"/>
                    </a:lnTo>
                    <a:lnTo>
                      <a:pt x="229" y="88"/>
                    </a:lnTo>
                    <a:lnTo>
                      <a:pt x="229" y="88"/>
                    </a:lnTo>
                    <a:lnTo>
                      <a:pt x="229" y="88"/>
                    </a:lnTo>
                    <a:lnTo>
                      <a:pt x="238" y="79"/>
                    </a:lnTo>
                    <a:lnTo>
                      <a:pt x="238" y="79"/>
                    </a:lnTo>
                    <a:lnTo>
                      <a:pt x="256" y="70"/>
                    </a:lnTo>
                    <a:lnTo>
                      <a:pt x="264" y="53"/>
                    </a:lnTo>
                    <a:lnTo>
                      <a:pt x="264" y="53"/>
                    </a:lnTo>
                    <a:lnTo>
                      <a:pt x="256" y="35"/>
                    </a:lnTo>
                    <a:lnTo>
                      <a:pt x="238" y="9"/>
                    </a:lnTo>
                    <a:lnTo>
                      <a:pt x="238" y="9"/>
                    </a:lnTo>
                    <a:lnTo>
                      <a:pt x="212" y="0"/>
                    </a:lnTo>
                    <a:lnTo>
                      <a:pt x="176" y="0"/>
                    </a:lnTo>
                    <a:lnTo>
                      <a:pt x="141" y="0"/>
                    </a:lnTo>
                    <a:lnTo>
                      <a:pt x="114" y="9"/>
                    </a:lnTo>
                    <a:lnTo>
                      <a:pt x="114" y="9"/>
                    </a:lnTo>
                    <a:lnTo>
                      <a:pt x="70" y="17"/>
                    </a:lnTo>
                    <a:lnTo>
                      <a:pt x="70" y="17"/>
                    </a:lnTo>
                    <a:lnTo>
                      <a:pt x="17" y="35"/>
                    </a:lnTo>
                    <a:lnTo>
                      <a:pt x="9" y="44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62"/>
                    </a:lnTo>
                    <a:lnTo>
                      <a:pt x="9" y="7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53" name="Freeform 22"/>
              <p:cNvSpPr>
                <a:spLocks noChangeArrowheads="1"/>
              </p:cNvSpPr>
              <p:nvPr/>
            </p:nvSpPr>
            <p:spPr bwMode="auto">
              <a:xfrm>
                <a:off x="1270000" y="2627313"/>
                <a:ext cx="53975" cy="50800"/>
              </a:xfrm>
              <a:custGeom>
                <a:avLst/>
                <a:gdLst>
                  <a:gd name="T0" fmla="*/ 141 w 151"/>
                  <a:gd name="T1" fmla="*/ 9 h 143"/>
                  <a:gd name="T2" fmla="*/ 141 w 151"/>
                  <a:gd name="T3" fmla="*/ 9 h 143"/>
                  <a:gd name="T4" fmla="*/ 141 w 151"/>
                  <a:gd name="T5" fmla="*/ 9 h 143"/>
                  <a:gd name="T6" fmla="*/ 141 w 151"/>
                  <a:gd name="T7" fmla="*/ 9 h 143"/>
                  <a:gd name="T8" fmla="*/ 141 w 151"/>
                  <a:gd name="T9" fmla="*/ 0 h 143"/>
                  <a:gd name="T10" fmla="*/ 133 w 151"/>
                  <a:gd name="T11" fmla="*/ 0 h 143"/>
                  <a:gd name="T12" fmla="*/ 133 w 151"/>
                  <a:gd name="T13" fmla="*/ 0 h 143"/>
                  <a:gd name="T14" fmla="*/ 115 w 151"/>
                  <a:gd name="T15" fmla="*/ 0 h 143"/>
                  <a:gd name="T16" fmla="*/ 97 w 151"/>
                  <a:gd name="T17" fmla="*/ 18 h 143"/>
                  <a:gd name="T18" fmla="*/ 71 w 151"/>
                  <a:gd name="T19" fmla="*/ 44 h 143"/>
                  <a:gd name="T20" fmla="*/ 71 w 151"/>
                  <a:gd name="T21" fmla="*/ 44 h 143"/>
                  <a:gd name="T22" fmla="*/ 53 w 151"/>
                  <a:gd name="T23" fmla="*/ 62 h 143"/>
                  <a:gd name="T24" fmla="*/ 53 w 151"/>
                  <a:gd name="T25" fmla="*/ 62 h 143"/>
                  <a:gd name="T26" fmla="*/ 44 w 151"/>
                  <a:gd name="T27" fmla="*/ 71 h 143"/>
                  <a:gd name="T28" fmla="*/ 44 w 151"/>
                  <a:gd name="T29" fmla="*/ 71 h 143"/>
                  <a:gd name="T30" fmla="*/ 44 w 151"/>
                  <a:gd name="T31" fmla="*/ 80 h 143"/>
                  <a:gd name="T32" fmla="*/ 44 w 151"/>
                  <a:gd name="T33" fmla="*/ 80 h 143"/>
                  <a:gd name="T34" fmla="*/ 36 w 151"/>
                  <a:gd name="T35" fmla="*/ 80 h 143"/>
                  <a:gd name="T36" fmla="*/ 27 w 151"/>
                  <a:gd name="T37" fmla="*/ 80 h 143"/>
                  <a:gd name="T38" fmla="*/ 27 w 151"/>
                  <a:gd name="T39" fmla="*/ 80 h 143"/>
                  <a:gd name="T40" fmla="*/ 9 w 151"/>
                  <a:gd name="T41" fmla="*/ 80 h 143"/>
                  <a:gd name="T42" fmla="*/ 0 w 151"/>
                  <a:gd name="T43" fmla="*/ 89 h 143"/>
                  <a:gd name="T44" fmla="*/ 0 w 151"/>
                  <a:gd name="T45" fmla="*/ 89 h 143"/>
                  <a:gd name="T46" fmla="*/ 0 w 151"/>
                  <a:gd name="T47" fmla="*/ 115 h 143"/>
                  <a:gd name="T48" fmla="*/ 0 w 151"/>
                  <a:gd name="T49" fmla="*/ 115 h 143"/>
                  <a:gd name="T50" fmla="*/ 0 w 151"/>
                  <a:gd name="T51" fmla="*/ 124 h 143"/>
                  <a:gd name="T52" fmla="*/ 0 w 151"/>
                  <a:gd name="T53" fmla="*/ 124 h 143"/>
                  <a:gd name="T54" fmla="*/ 9 w 151"/>
                  <a:gd name="T55" fmla="*/ 133 h 143"/>
                  <a:gd name="T56" fmla="*/ 9 w 151"/>
                  <a:gd name="T57" fmla="*/ 133 h 143"/>
                  <a:gd name="T58" fmla="*/ 18 w 151"/>
                  <a:gd name="T59" fmla="*/ 142 h 143"/>
                  <a:gd name="T60" fmla="*/ 27 w 151"/>
                  <a:gd name="T61" fmla="*/ 142 h 143"/>
                  <a:gd name="T62" fmla="*/ 27 w 151"/>
                  <a:gd name="T63" fmla="*/ 142 h 143"/>
                  <a:gd name="T64" fmla="*/ 36 w 151"/>
                  <a:gd name="T65" fmla="*/ 142 h 143"/>
                  <a:gd name="T66" fmla="*/ 36 w 151"/>
                  <a:gd name="T67" fmla="*/ 142 h 143"/>
                  <a:gd name="T68" fmla="*/ 44 w 151"/>
                  <a:gd name="T69" fmla="*/ 133 h 143"/>
                  <a:gd name="T70" fmla="*/ 44 w 151"/>
                  <a:gd name="T71" fmla="*/ 133 h 143"/>
                  <a:gd name="T72" fmla="*/ 62 w 151"/>
                  <a:gd name="T73" fmla="*/ 142 h 143"/>
                  <a:gd name="T74" fmla="*/ 62 w 151"/>
                  <a:gd name="T75" fmla="*/ 142 h 143"/>
                  <a:gd name="T76" fmla="*/ 71 w 151"/>
                  <a:gd name="T77" fmla="*/ 142 h 143"/>
                  <a:gd name="T78" fmla="*/ 71 w 151"/>
                  <a:gd name="T79" fmla="*/ 142 h 143"/>
                  <a:gd name="T80" fmla="*/ 97 w 151"/>
                  <a:gd name="T81" fmla="*/ 115 h 143"/>
                  <a:gd name="T82" fmla="*/ 141 w 151"/>
                  <a:gd name="T83" fmla="*/ 89 h 143"/>
                  <a:gd name="T84" fmla="*/ 141 w 151"/>
                  <a:gd name="T85" fmla="*/ 89 h 143"/>
                  <a:gd name="T86" fmla="*/ 141 w 151"/>
                  <a:gd name="T87" fmla="*/ 80 h 143"/>
                  <a:gd name="T88" fmla="*/ 141 w 151"/>
                  <a:gd name="T89" fmla="*/ 80 h 143"/>
                  <a:gd name="T90" fmla="*/ 133 w 151"/>
                  <a:gd name="T91" fmla="*/ 71 h 143"/>
                  <a:gd name="T92" fmla="*/ 133 w 151"/>
                  <a:gd name="T93" fmla="*/ 62 h 143"/>
                  <a:gd name="T94" fmla="*/ 133 w 151"/>
                  <a:gd name="T95" fmla="*/ 62 h 143"/>
                  <a:gd name="T96" fmla="*/ 124 w 151"/>
                  <a:gd name="T97" fmla="*/ 62 h 143"/>
                  <a:gd name="T98" fmla="*/ 115 w 151"/>
                  <a:gd name="T99" fmla="*/ 53 h 143"/>
                  <a:gd name="T100" fmla="*/ 115 w 151"/>
                  <a:gd name="T101" fmla="*/ 53 h 143"/>
                  <a:gd name="T102" fmla="*/ 124 w 151"/>
                  <a:gd name="T103" fmla="*/ 44 h 143"/>
                  <a:gd name="T104" fmla="*/ 124 w 151"/>
                  <a:gd name="T105" fmla="*/ 44 h 143"/>
                  <a:gd name="T106" fmla="*/ 133 w 151"/>
                  <a:gd name="T107" fmla="*/ 44 h 143"/>
                  <a:gd name="T108" fmla="*/ 133 w 151"/>
                  <a:gd name="T109" fmla="*/ 44 h 143"/>
                  <a:gd name="T110" fmla="*/ 150 w 151"/>
                  <a:gd name="T111" fmla="*/ 36 h 143"/>
                  <a:gd name="T112" fmla="*/ 150 w 151"/>
                  <a:gd name="T113" fmla="*/ 27 h 143"/>
                  <a:gd name="T114" fmla="*/ 150 w 151"/>
                  <a:gd name="T115" fmla="*/ 27 h 143"/>
                  <a:gd name="T116" fmla="*/ 141 w 151"/>
                  <a:gd name="T117" fmla="*/ 9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51" h="143">
                    <a:moveTo>
                      <a:pt x="141" y="9"/>
                    </a:moveTo>
                    <a:lnTo>
                      <a:pt x="141" y="9"/>
                    </a:lnTo>
                    <a:lnTo>
                      <a:pt x="141" y="9"/>
                    </a:lnTo>
                    <a:lnTo>
                      <a:pt x="141" y="9"/>
                    </a:lnTo>
                    <a:lnTo>
                      <a:pt x="141" y="0"/>
                    </a:lnTo>
                    <a:lnTo>
                      <a:pt x="133" y="0"/>
                    </a:lnTo>
                    <a:lnTo>
                      <a:pt x="133" y="0"/>
                    </a:lnTo>
                    <a:lnTo>
                      <a:pt x="115" y="0"/>
                    </a:lnTo>
                    <a:lnTo>
                      <a:pt x="97" y="18"/>
                    </a:lnTo>
                    <a:lnTo>
                      <a:pt x="71" y="44"/>
                    </a:lnTo>
                    <a:lnTo>
                      <a:pt x="71" y="44"/>
                    </a:lnTo>
                    <a:lnTo>
                      <a:pt x="53" y="62"/>
                    </a:lnTo>
                    <a:lnTo>
                      <a:pt x="53" y="62"/>
                    </a:lnTo>
                    <a:lnTo>
                      <a:pt x="44" y="71"/>
                    </a:lnTo>
                    <a:lnTo>
                      <a:pt x="44" y="71"/>
                    </a:lnTo>
                    <a:lnTo>
                      <a:pt x="44" y="80"/>
                    </a:lnTo>
                    <a:lnTo>
                      <a:pt x="44" y="80"/>
                    </a:lnTo>
                    <a:lnTo>
                      <a:pt x="36" y="80"/>
                    </a:lnTo>
                    <a:lnTo>
                      <a:pt x="27" y="80"/>
                    </a:lnTo>
                    <a:lnTo>
                      <a:pt x="27" y="80"/>
                    </a:lnTo>
                    <a:lnTo>
                      <a:pt x="9" y="80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0" y="124"/>
                    </a:lnTo>
                    <a:lnTo>
                      <a:pt x="0" y="124"/>
                    </a:lnTo>
                    <a:lnTo>
                      <a:pt x="9" y="133"/>
                    </a:lnTo>
                    <a:lnTo>
                      <a:pt x="9" y="133"/>
                    </a:lnTo>
                    <a:lnTo>
                      <a:pt x="18" y="142"/>
                    </a:lnTo>
                    <a:lnTo>
                      <a:pt x="27" y="142"/>
                    </a:lnTo>
                    <a:lnTo>
                      <a:pt x="27" y="142"/>
                    </a:lnTo>
                    <a:lnTo>
                      <a:pt x="36" y="142"/>
                    </a:lnTo>
                    <a:lnTo>
                      <a:pt x="36" y="142"/>
                    </a:lnTo>
                    <a:lnTo>
                      <a:pt x="44" y="133"/>
                    </a:lnTo>
                    <a:lnTo>
                      <a:pt x="44" y="133"/>
                    </a:lnTo>
                    <a:lnTo>
                      <a:pt x="62" y="142"/>
                    </a:lnTo>
                    <a:lnTo>
                      <a:pt x="62" y="142"/>
                    </a:lnTo>
                    <a:lnTo>
                      <a:pt x="71" y="142"/>
                    </a:lnTo>
                    <a:lnTo>
                      <a:pt x="71" y="142"/>
                    </a:lnTo>
                    <a:lnTo>
                      <a:pt x="97" y="115"/>
                    </a:lnTo>
                    <a:lnTo>
                      <a:pt x="141" y="89"/>
                    </a:lnTo>
                    <a:lnTo>
                      <a:pt x="141" y="89"/>
                    </a:lnTo>
                    <a:lnTo>
                      <a:pt x="141" y="80"/>
                    </a:lnTo>
                    <a:lnTo>
                      <a:pt x="141" y="80"/>
                    </a:lnTo>
                    <a:lnTo>
                      <a:pt x="133" y="71"/>
                    </a:lnTo>
                    <a:lnTo>
                      <a:pt x="133" y="62"/>
                    </a:lnTo>
                    <a:lnTo>
                      <a:pt x="133" y="62"/>
                    </a:lnTo>
                    <a:lnTo>
                      <a:pt x="124" y="62"/>
                    </a:lnTo>
                    <a:lnTo>
                      <a:pt x="115" y="53"/>
                    </a:lnTo>
                    <a:lnTo>
                      <a:pt x="115" y="53"/>
                    </a:lnTo>
                    <a:lnTo>
                      <a:pt x="124" y="44"/>
                    </a:lnTo>
                    <a:lnTo>
                      <a:pt x="124" y="44"/>
                    </a:lnTo>
                    <a:lnTo>
                      <a:pt x="133" y="44"/>
                    </a:lnTo>
                    <a:lnTo>
                      <a:pt x="133" y="44"/>
                    </a:lnTo>
                    <a:lnTo>
                      <a:pt x="150" y="36"/>
                    </a:lnTo>
                    <a:lnTo>
                      <a:pt x="150" y="27"/>
                    </a:lnTo>
                    <a:lnTo>
                      <a:pt x="150" y="27"/>
                    </a:lnTo>
                    <a:lnTo>
                      <a:pt x="141" y="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54" name="Freeform 23"/>
              <p:cNvSpPr>
                <a:spLocks noChangeArrowheads="1"/>
              </p:cNvSpPr>
              <p:nvPr/>
            </p:nvSpPr>
            <p:spPr bwMode="auto">
              <a:xfrm>
                <a:off x="1012825" y="2751138"/>
                <a:ext cx="22225" cy="25400"/>
              </a:xfrm>
              <a:custGeom>
                <a:avLst/>
                <a:gdLst>
                  <a:gd name="T0" fmla="*/ 44 w 62"/>
                  <a:gd name="T1" fmla="*/ 0 h 71"/>
                  <a:gd name="T2" fmla="*/ 44 w 62"/>
                  <a:gd name="T3" fmla="*/ 0 h 71"/>
                  <a:gd name="T4" fmla="*/ 44 w 62"/>
                  <a:gd name="T5" fmla="*/ 0 h 71"/>
                  <a:gd name="T6" fmla="*/ 35 w 62"/>
                  <a:gd name="T7" fmla="*/ 0 h 71"/>
                  <a:gd name="T8" fmla="*/ 26 w 62"/>
                  <a:gd name="T9" fmla="*/ 8 h 71"/>
                  <a:gd name="T10" fmla="*/ 26 w 62"/>
                  <a:gd name="T11" fmla="*/ 8 h 71"/>
                  <a:gd name="T12" fmla="*/ 17 w 62"/>
                  <a:gd name="T13" fmla="*/ 26 h 71"/>
                  <a:gd name="T14" fmla="*/ 17 w 62"/>
                  <a:gd name="T15" fmla="*/ 26 h 71"/>
                  <a:gd name="T16" fmla="*/ 17 w 62"/>
                  <a:gd name="T17" fmla="*/ 26 h 71"/>
                  <a:gd name="T18" fmla="*/ 17 w 62"/>
                  <a:gd name="T19" fmla="*/ 26 h 71"/>
                  <a:gd name="T20" fmla="*/ 8 w 62"/>
                  <a:gd name="T21" fmla="*/ 35 h 71"/>
                  <a:gd name="T22" fmla="*/ 0 w 62"/>
                  <a:gd name="T23" fmla="*/ 44 h 71"/>
                  <a:gd name="T24" fmla="*/ 0 w 62"/>
                  <a:gd name="T25" fmla="*/ 44 h 71"/>
                  <a:gd name="T26" fmla="*/ 0 w 62"/>
                  <a:gd name="T27" fmla="*/ 44 h 71"/>
                  <a:gd name="T28" fmla="*/ 0 w 62"/>
                  <a:gd name="T29" fmla="*/ 53 h 71"/>
                  <a:gd name="T30" fmla="*/ 0 w 62"/>
                  <a:gd name="T31" fmla="*/ 53 h 71"/>
                  <a:gd name="T32" fmla="*/ 0 w 62"/>
                  <a:gd name="T33" fmla="*/ 53 h 71"/>
                  <a:gd name="T34" fmla="*/ 0 w 62"/>
                  <a:gd name="T35" fmla="*/ 53 h 71"/>
                  <a:gd name="T36" fmla="*/ 0 w 62"/>
                  <a:gd name="T37" fmla="*/ 53 h 71"/>
                  <a:gd name="T38" fmla="*/ 8 w 62"/>
                  <a:gd name="T39" fmla="*/ 61 h 71"/>
                  <a:gd name="T40" fmla="*/ 17 w 62"/>
                  <a:gd name="T41" fmla="*/ 70 h 71"/>
                  <a:gd name="T42" fmla="*/ 17 w 62"/>
                  <a:gd name="T43" fmla="*/ 70 h 71"/>
                  <a:gd name="T44" fmla="*/ 26 w 62"/>
                  <a:gd name="T45" fmla="*/ 61 h 71"/>
                  <a:gd name="T46" fmla="*/ 26 w 62"/>
                  <a:gd name="T47" fmla="*/ 61 h 71"/>
                  <a:gd name="T48" fmla="*/ 26 w 62"/>
                  <a:gd name="T49" fmla="*/ 61 h 71"/>
                  <a:gd name="T50" fmla="*/ 26 w 62"/>
                  <a:gd name="T51" fmla="*/ 61 h 71"/>
                  <a:gd name="T52" fmla="*/ 35 w 62"/>
                  <a:gd name="T53" fmla="*/ 53 h 71"/>
                  <a:gd name="T54" fmla="*/ 35 w 62"/>
                  <a:gd name="T55" fmla="*/ 53 h 71"/>
                  <a:gd name="T56" fmla="*/ 53 w 62"/>
                  <a:gd name="T57" fmla="*/ 44 h 71"/>
                  <a:gd name="T58" fmla="*/ 61 w 62"/>
                  <a:gd name="T59" fmla="*/ 35 h 71"/>
                  <a:gd name="T60" fmla="*/ 61 w 62"/>
                  <a:gd name="T61" fmla="*/ 35 h 71"/>
                  <a:gd name="T62" fmla="*/ 61 w 62"/>
                  <a:gd name="T63" fmla="*/ 17 h 71"/>
                  <a:gd name="T64" fmla="*/ 61 w 62"/>
                  <a:gd name="T65" fmla="*/ 8 h 71"/>
                  <a:gd name="T66" fmla="*/ 61 w 62"/>
                  <a:gd name="T67" fmla="*/ 8 h 71"/>
                  <a:gd name="T68" fmla="*/ 44 w 62"/>
                  <a:gd name="T69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2" h="71">
                    <a:moveTo>
                      <a:pt x="44" y="0"/>
                    </a:moveTo>
                    <a:lnTo>
                      <a:pt x="44" y="0"/>
                    </a:lnTo>
                    <a:lnTo>
                      <a:pt x="44" y="0"/>
                    </a:lnTo>
                    <a:lnTo>
                      <a:pt x="35" y="0"/>
                    </a:lnTo>
                    <a:lnTo>
                      <a:pt x="26" y="8"/>
                    </a:lnTo>
                    <a:lnTo>
                      <a:pt x="26" y="8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8" y="3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8" y="61"/>
                    </a:lnTo>
                    <a:lnTo>
                      <a:pt x="17" y="70"/>
                    </a:lnTo>
                    <a:lnTo>
                      <a:pt x="17" y="70"/>
                    </a:lnTo>
                    <a:lnTo>
                      <a:pt x="26" y="61"/>
                    </a:lnTo>
                    <a:lnTo>
                      <a:pt x="26" y="61"/>
                    </a:lnTo>
                    <a:lnTo>
                      <a:pt x="26" y="61"/>
                    </a:lnTo>
                    <a:lnTo>
                      <a:pt x="26" y="61"/>
                    </a:lnTo>
                    <a:lnTo>
                      <a:pt x="35" y="53"/>
                    </a:lnTo>
                    <a:lnTo>
                      <a:pt x="35" y="53"/>
                    </a:lnTo>
                    <a:lnTo>
                      <a:pt x="53" y="44"/>
                    </a:lnTo>
                    <a:lnTo>
                      <a:pt x="61" y="35"/>
                    </a:lnTo>
                    <a:lnTo>
                      <a:pt x="61" y="35"/>
                    </a:lnTo>
                    <a:lnTo>
                      <a:pt x="61" y="17"/>
                    </a:lnTo>
                    <a:lnTo>
                      <a:pt x="61" y="8"/>
                    </a:lnTo>
                    <a:lnTo>
                      <a:pt x="61" y="8"/>
                    </a:lnTo>
                    <a:lnTo>
                      <a:pt x="44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55" name="Freeform 24"/>
              <p:cNvSpPr>
                <a:spLocks noChangeArrowheads="1"/>
              </p:cNvSpPr>
              <p:nvPr/>
            </p:nvSpPr>
            <p:spPr bwMode="auto">
              <a:xfrm>
                <a:off x="1079500" y="2728913"/>
                <a:ext cx="19050" cy="9525"/>
              </a:xfrm>
              <a:custGeom>
                <a:avLst/>
                <a:gdLst>
                  <a:gd name="T0" fmla="*/ 35 w 54"/>
                  <a:gd name="T1" fmla="*/ 0 h 27"/>
                  <a:gd name="T2" fmla="*/ 9 w 54"/>
                  <a:gd name="T3" fmla="*/ 0 h 27"/>
                  <a:gd name="T4" fmla="*/ 9 w 54"/>
                  <a:gd name="T5" fmla="*/ 0 h 27"/>
                  <a:gd name="T6" fmla="*/ 0 w 54"/>
                  <a:gd name="T7" fmla="*/ 9 h 27"/>
                  <a:gd name="T8" fmla="*/ 0 w 54"/>
                  <a:gd name="T9" fmla="*/ 17 h 27"/>
                  <a:gd name="T10" fmla="*/ 0 w 54"/>
                  <a:gd name="T11" fmla="*/ 17 h 27"/>
                  <a:gd name="T12" fmla="*/ 0 w 54"/>
                  <a:gd name="T13" fmla="*/ 26 h 27"/>
                  <a:gd name="T14" fmla="*/ 9 w 54"/>
                  <a:gd name="T15" fmla="*/ 26 h 27"/>
                  <a:gd name="T16" fmla="*/ 35 w 54"/>
                  <a:gd name="T17" fmla="*/ 26 h 27"/>
                  <a:gd name="T18" fmla="*/ 35 w 54"/>
                  <a:gd name="T19" fmla="*/ 26 h 27"/>
                  <a:gd name="T20" fmla="*/ 44 w 54"/>
                  <a:gd name="T21" fmla="*/ 26 h 27"/>
                  <a:gd name="T22" fmla="*/ 53 w 54"/>
                  <a:gd name="T23" fmla="*/ 17 h 27"/>
                  <a:gd name="T24" fmla="*/ 53 w 54"/>
                  <a:gd name="T25" fmla="*/ 17 h 27"/>
                  <a:gd name="T26" fmla="*/ 44 w 54"/>
                  <a:gd name="T27" fmla="*/ 9 h 27"/>
                  <a:gd name="T28" fmla="*/ 35 w 54"/>
                  <a:gd name="T2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4" h="27">
                    <a:moveTo>
                      <a:pt x="35" y="0"/>
                    </a:moveTo>
                    <a:lnTo>
                      <a:pt x="9" y="0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26"/>
                    </a:lnTo>
                    <a:lnTo>
                      <a:pt x="9" y="26"/>
                    </a:lnTo>
                    <a:lnTo>
                      <a:pt x="35" y="26"/>
                    </a:lnTo>
                    <a:lnTo>
                      <a:pt x="35" y="26"/>
                    </a:lnTo>
                    <a:lnTo>
                      <a:pt x="44" y="26"/>
                    </a:lnTo>
                    <a:lnTo>
                      <a:pt x="53" y="17"/>
                    </a:lnTo>
                    <a:lnTo>
                      <a:pt x="53" y="17"/>
                    </a:lnTo>
                    <a:lnTo>
                      <a:pt x="44" y="9"/>
                    </a:lnTo>
                    <a:lnTo>
                      <a:pt x="35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56" name="Freeform 25"/>
              <p:cNvSpPr>
                <a:spLocks noChangeArrowheads="1"/>
              </p:cNvSpPr>
              <p:nvPr/>
            </p:nvSpPr>
            <p:spPr bwMode="auto">
              <a:xfrm>
                <a:off x="1019175" y="2573338"/>
                <a:ext cx="34925" cy="22225"/>
              </a:xfrm>
              <a:custGeom>
                <a:avLst/>
                <a:gdLst>
                  <a:gd name="T0" fmla="*/ 89 w 98"/>
                  <a:gd name="T1" fmla="*/ 9 h 63"/>
                  <a:gd name="T2" fmla="*/ 71 w 98"/>
                  <a:gd name="T3" fmla="*/ 9 h 63"/>
                  <a:gd name="T4" fmla="*/ 71 w 98"/>
                  <a:gd name="T5" fmla="*/ 9 h 63"/>
                  <a:gd name="T6" fmla="*/ 62 w 98"/>
                  <a:gd name="T7" fmla="*/ 18 h 63"/>
                  <a:gd name="T8" fmla="*/ 62 w 98"/>
                  <a:gd name="T9" fmla="*/ 18 h 63"/>
                  <a:gd name="T10" fmla="*/ 53 w 98"/>
                  <a:gd name="T11" fmla="*/ 18 h 63"/>
                  <a:gd name="T12" fmla="*/ 53 w 98"/>
                  <a:gd name="T13" fmla="*/ 18 h 63"/>
                  <a:gd name="T14" fmla="*/ 53 w 98"/>
                  <a:gd name="T15" fmla="*/ 9 h 63"/>
                  <a:gd name="T16" fmla="*/ 44 w 98"/>
                  <a:gd name="T17" fmla="*/ 0 h 63"/>
                  <a:gd name="T18" fmla="*/ 36 w 98"/>
                  <a:gd name="T19" fmla="*/ 0 h 63"/>
                  <a:gd name="T20" fmla="*/ 36 w 98"/>
                  <a:gd name="T21" fmla="*/ 0 h 63"/>
                  <a:gd name="T22" fmla="*/ 9 w 98"/>
                  <a:gd name="T23" fmla="*/ 9 h 63"/>
                  <a:gd name="T24" fmla="*/ 0 w 98"/>
                  <a:gd name="T25" fmla="*/ 18 h 63"/>
                  <a:gd name="T26" fmla="*/ 0 w 98"/>
                  <a:gd name="T27" fmla="*/ 27 h 63"/>
                  <a:gd name="T28" fmla="*/ 0 w 98"/>
                  <a:gd name="T29" fmla="*/ 27 h 63"/>
                  <a:gd name="T30" fmla="*/ 9 w 98"/>
                  <a:gd name="T31" fmla="*/ 44 h 63"/>
                  <a:gd name="T32" fmla="*/ 27 w 98"/>
                  <a:gd name="T33" fmla="*/ 53 h 63"/>
                  <a:gd name="T34" fmla="*/ 62 w 98"/>
                  <a:gd name="T35" fmla="*/ 62 h 63"/>
                  <a:gd name="T36" fmla="*/ 80 w 98"/>
                  <a:gd name="T37" fmla="*/ 62 h 63"/>
                  <a:gd name="T38" fmla="*/ 80 w 98"/>
                  <a:gd name="T39" fmla="*/ 62 h 63"/>
                  <a:gd name="T40" fmla="*/ 89 w 98"/>
                  <a:gd name="T41" fmla="*/ 53 h 63"/>
                  <a:gd name="T42" fmla="*/ 97 w 98"/>
                  <a:gd name="T43" fmla="*/ 44 h 63"/>
                  <a:gd name="T44" fmla="*/ 97 w 98"/>
                  <a:gd name="T45" fmla="*/ 44 h 63"/>
                  <a:gd name="T46" fmla="*/ 97 w 98"/>
                  <a:gd name="T47" fmla="*/ 27 h 63"/>
                  <a:gd name="T48" fmla="*/ 97 w 98"/>
                  <a:gd name="T49" fmla="*/ 18 h 63"/>
                  <a:gd name="T50" fmla="*/ 97 w 98"/>
                  <a:gd name="T51" fmla="*/ 18 h 63"/>
                  <a:gd name="T52" fmla="*/ 89 w 98"/>
                  <a:gd name="T53" fmla="*/ 9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98" h="63">
                    <a:moveTo>
                      <a:pt x="89" y="9"/>
                    </a:moveTo>
                    <a:lnTo>
                      <a:pt x="71" y="9"/>
                    </a:lnTo>
                    <a:lnTo>
                      <a:pt x="71" y="9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9"/>
                    </a:lnTo>
                    <a:lnTo>
                      <a:pt x="44" y="0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9" y="9"/>
                    </a:lnTo>
                    <a:lnTo>
                      <a:pt x="0" y="18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27" y="53"/>
                    </a:lnTo>
                    <a:lnTo>
                      <a:pt x="62" y="62"/>
                    </a:lnTo>
                    <a:lnTo>
                      <a:pt x="80" y="62"/>
                    </a:lnTo>
                    <a:lnTo>
                      <a:pt x="80" y="62"/>
                    </a:lnTo>
                    <a:lnTo>
                      <a:pt x="89" y="53"/>
                    </a:lnTo>
                    <a:lnTo>
                      <a:pt x="97" y="44"/>
                    </a:lnTo>
                    <a:lnTo>
                      <a:pt x="97" y="44"/>
                    </a:lnTo>
                    <a:lnTo>
                      <a:pt x="97" y="27"/>
                    </a:lnTo>
                    <a:lnTo>
                      <a:pt x="97" y="18"/>
                    </a:lnTo>
                    <a:lnTo>
                      <a:pt x="97" y="18"/>
                    </a:lnTo>
                    <a:lnTo>
                      <a:pt x="89" y="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57" name="Freeform 34"/>
              <p:cNvSpPr>
                <a:spLocks noChangeArrowheads="1"/>
              </p:cNvSpPr>
              <p:nvPr/>
            </p:nvSpPr>
            <p:spPr bwMode="auto">
              <a:xfrm>
                <a:off x="3036888" y="3554413"/>
                <a:ext cx="34925" cy="19050"/>
              </a:xfrm>
              <a:custGeom>
                <a:avLst/>
                <a:gdLst>
                  <a:gd name="T0" fmla="*/ 44 w 98"/>
                  <a:gd name="T1" fmla="*/ 53 h 54"/>
                  <a:gd name="T2" fmla="*/ 44 w 98"/>
                  <a:gd name="T3" fmla="*/ 53 h 54"/>
                  <a:gd name="T4" fmla="*/ 79 w 98"/>
                  <a:gd name="T5" fmla="*/ 44 h 54"/>
                  <a:gd name="T6" fmla="*/ 97 w 98"/>
                  <a:gd name="T7" fmla="*/ 27 h 54"/>
                  <a:gd name="T8" fmla="*/ 97 w 98"/>
                  <a:gd name="T9" fmla="*/ 27 h 54"/>
                  <a:gd name="T10" fmla="*/ 97 w 98"/>
                  <a:gd name="T11" fmla="*/ 18 h 54"/>
                  <a:gd name="T12" fmla="*/ 97 w 98"/>
                  <a:gd name="T13" fmla="*/ 18 h 54"/>
                  <a:gd name="T14" fmla="*/ 88 w 98"/>
                  <a:gd name="T15" fmla="*/ 9 h 54"/>
                  <a:gd name="T16" fmla="*/ 88 w 98"/>
                  <a:gd name="T17" fmla="*/ 9 h 54"/>
                  <a:gd name="T18" fmla="*/ 79 w 98"/>
                  <a:gd name="T19" fmla="*/ 9 h 54"/>
                  <a:gd name="T20" fmla="*/ 79 w 98"/>
                  <a:gd name="T21" fmla="*/ 9 h 54"/>
                  <a:gd name="T22" fmla="*/ 35 w 98"/>
                  <a:gd name="T23" fmla="*/ 0 h 54"/>
                  <a:gd name="T24" fmla="*/ 35 w 98"/>
                  <a:gd name="T25" fmla="*/ 0 h 54"/>
                  <a:gd name="T26" fmla="*/ 18 w 98"/>
                  <a:gd name="T27" fmla="*/ 0 h 54"/>
                  <a:gd name="T28" fmla="*/ 0 w 98"/>
                  <a:gd name="T29" fmla="*/ 0 h 54"/>
                  <a:gd name="T30" fmla="*/ 0 w 98"/>
                  <a:gd name="T31" fmla="*/ 0 h 54"/>
                  <a:gd name="T32" fmla="*/ 0 w 98"/>
                  <a:gd name="T33" fmla="*/ 18 h 54"/>
                  <a:gd name="T34" fmla="*/ 0 w 98"/>
                  <a:gd name="T35" fmla="*/ 18 h 54"/>
                  <a:gd name="T36" fmla="*/ 0 w 98"/>
                  <a:gd name="T37" fmla="*/ 18 h 54"/>
                  <a:gd name="T38" fmla="*/ 0 w 98"/>
                  <a:gd name="T39" fmla="*/ 27 h 54"/>
                  <a:gd name="T40" fmla="*/ 0 w 98"/>
                  <a:gd name="T41" fmla="*/ 27 h 54"/>
                  <a:gd name="T42" fmla="*/ 26 w 98"/>
                  <a:gd name="T43" fmla="*/ 44 h 54"/>
                  <a:gd name="T44" fmla="*/ 44 w 98"/>
                  <a:gd name="T45" fmla="*/ 5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8" h="54">
                    <a:moveTo>
                      <a:pt x="44" y="53"/>
                    </a:moveTo>
                    <a:lnTo>
                      <a:pt x="44" y="53"/>
                    </a:lnTo>
                    <a:lnTo>
                      <a:pt x="79" y="44"/>
                    </a:lnTo>
                    <a:lnTo>
                      <a:pt x="97" y="27"/>
                    </a:lnTo>
                    <a:lnTo>
                      <a:pt x="97" y="27"/>
                    </a:lnTo>
                    <a:lnTo>
                      <a:pt x="97" y="18"/>
                    </a:lnTo>
                    <a:lnTo>
                      <a:pt x="97" y="18"/>
                    </a:lnTo>
                    <a:lnTo>
                      <a:pt x="88" y="9"/>
                    </a:lnTo>
                    <a:lnTo>
                      <a:pt x="88" y="9"/>
                    </a:lnTo>
                    <a:lnTo>
                      <a:pt x="79" y="9"/>
                    </a:lnTo>
                    <a:lnTo>
                      <a:pt x="79" y="9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26" y="44"/>
                    </a:lnTo>
                    <a:lnTo>
                      <a:pt x="44" y="53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788336" y="2840198"/>
              <a:ext cx="1384300" cy="1509712"/>
              <a:chOff x="4078288" y="3525838"/>
              <a:chExt cx="1384300" cy="1509712"/>
            </a:xfrm>
            <a:solidFill>
              <a:schemeClr val="accent4"/>
            </a:solidFill>
          </p:grpSpPr>
          <p:sp>
            <p:nvSpPr>
              <p:cNvPr id="59" name="Freeform 35"/>
              <p:cNvSpPr>
                <a:spLocks noChangeArrowheads="1"/>
              </p:cNvSpPr>
              <p:nvPr/>
            </p:nvSpPr>
            <p:spPr bwMode="auto">
              <a:xfrm>
                <a:off x="4078288" y="3525838"/>
                <a:ext cx="1384300" cy="1509712"/>
              </a:xfrm>
              <a:custGeom>
                <a:avLst/>
                <a:gdLst>
                  <a:gd name="T0" fmla="*/ 3555 w 3847"/>
                  <a:gd name="T1" fmla="*/ 1571 h 4194"/>
                  <a:gd name="T2" fmla="*/ 3387 w 3847"/>
                  <a:gd name="T3" fmla="*/ 1518 h 4194"/>
                  <a:gd name="T4" fmla="*/ 3219 w 3847"/>
                  <a:gd name="T5" fmla="*/ 1333 h 4194"/>
                  <a:gd name="T6" fmla="*/ 3113 w 3847"/>
                  <a:gd name="T7" fmla="*/ 1138 h 4194"/>
                  <a:gd name="T8" fmla="*/ 2981 w 3847"/>
                  <a:gd name="T9" fmla="*/ 882 h 4194"/>
                  <a:gd name="T10" fmla="*/ 2875 w 3847"/>
                  <a:gd name="T11" fmla="*/ 653 h 4194"/>
                  <a:gd name="T12" fmla="*/ 2796 w 3847"/>
                  <a:gd name="T13" fmla="*/ 503 h 4194"/>
                  <a:gd name="T14" fmla="*/ 2919 w 3847"/>
                  <a:gd name="T15" fmla="*/ 467 h 4194"/>
                  <a:gd name="T16" fmla="*/ 2611 w 3847"/>
                  <a:gd name="T17" fmla="*/ 379 h 4194"/>
                  <a:gd name="T18" fmla="*/ 2372 w 3847"/>
                  <a:gd name="T19" fmla="*/ 335 h 4194"/>
                  <a:gd name="T20" fmla="*/ 2072 w 3847"/>
                  <a:gd name="T21" fmla="*/ 344 h 4194"/>
                  <a:gd name="T22" fmla="*/ 1852 w 3847"/>
                  <a:gd name="T23" fmla="*/ 353 h 4194"/>
                  <a:gd name="T24" fmla="*/ 1649 w 3847"/>
                  <a:gd name="T25" fmla="*/ 273 h 4194"/>
                  <a:gd name="T26" fmla="*/ 1544 w 3847"/>
                  <a:gd name="T27" fmla="*/ 211 h 4194"/>
                  <a:gd name="T28" fmla="*/ 1605 w 3847"/>
                  <a:gd name="T29" fmla="*/ 61 h 4194"/>
                  <a:gd name="T30" fmla="*/ 1456 w 3847"/>
                  <a:gd name="T31" fmla="*/ 26 h 4194"/>
                  <a:gd name="T32" fmla="*/ 1288 w 3847"/>
                  <a:gd name="T33" fmla="*/ 35 h 4194"/>
                  <a:gd name="T34" fmla="*/ 873 w 3847"/>
                  <a:gd name="T35" fmla="*/ 132 h 4194"/>
                  <a:gd name="T36" fmla="*/ 697 w 3847"/>
                  <a:gd name="T37" fmla="*/ 114 h 4194"/>
                  <a:gd name="T38" fmla="*/ 450 w 3847"/>
                  <a:gd name="T39" fmla="*/ 291 h 4194"/>
                  <a:gd name="T40" fmla="*/ 300 w 3847"/>
                  <a:gd name="T41" fmla="*/ 565 h 4194"/>
                  <a:gd name="T42" fmla="*/ 115 w 3847"/>
                  <a:gd name="T43" fmla="*/ 750 h 4194"/>
                  <a:gd name="T44" fmla="*/ 35 w 3847"/>
                  <a:gd name="T45" fmla="*/ 1068 h 4194"/>
                  <a:gd name="T46" fmla="*/ 18 w 3847"/>
                  <a:gd name="T47" fmla="*/ 1280 h 4194"/>
                  <a:gd name="T48" fmla="*/ 26 w 3847"/>
                  <a:gd name="T49" fmla="*/ 1438 h 4194"/>
                  <a:gd name="T50" fmla="*/ 97 w 3847"/>
                  <a:gd name="T51" fmla="*/ 1527 h 4194"/>
                  <a:gd name="T52" fmla="*/ 212 w 3847"/>
                  <a:gd name="T53" fmla="*/ 1668 h 4194"/>
                  <a:gd name="T54" fmla="*/ 450 w 3847"/>
                  <a:gd name="T55" fmla="*/ 1889 h 4194"/>
                  <a:gd name="T56" fmla="*/ 803 w 3847"/>
                  <a:gd name="T57" fmla="*/ 1889 h 4194"/>
                  <a:gd name="T58" fmla="*/ 1041 w 3847"/>
                  <a:gd name="T59" fmla="*/ 1836 h 4194"/>
                  <a:gd name="T60" fmla="*/ 1147 w 3847"/>
                  <a:gd name="T61" fmla="*/ 1809 h 4194"/>
                  <a:gd name="T62" fmla="*/ 1332 w 3847"/>
                  <a:gd name="T63" fmla="*/ 1933 h 4194"/>
                  <a:gd name="T64" fmla="*/ 1500 w 3847"/>
                  <a:gd name="T65" fmla="*/ 1959 h 4194"/>
                  <a:gd name="T66" fmla="*/ 1535 w 3847"/>
                  <a:gd name="T67" fmla="*/ 2056 h 4194"/>
                  <a:gd name="T68" fmla="*/ 1518 w 3847"/>
                  <a:gd name="T69" fmla="*/ 2162 h 4194"/>
                  <a:gd name="T70" fmla="*/ 1500 w 3847"/>
                  <a:gd name="T71" fmla="*/ 2277 h 4194"/>
                  <a:gd name="T72" fmla="*/ 1649 w 3847"/>
                  <a:gd name="T73" fmla="*/ 2454 h 4194"/>
                  <a:gd name="T74" fmla="*/ 1711 w 3847"/>
                  <a:gd name="T75" fmla="*/ 2666 h 4194"/>
                  <a:gd name="T76" fmla="*/ 1658 w 3847"/>
                  <a:gd name="T77" fmla="*/ 3010 h 4194"/>
                  <a:gd name="T78" fmla="*/ 1737 w 3847"/>
                  <a:gd name="T79" fmla="*/ 3381 h 4194"/>
                  <a:gd name="T80" fmla="*/ 1834 w 3847"/>
                  <a:gd name="T81" fmla="*/ 3760 h 4194"/>
                  <a:gd name="T82" fmla="*/ 1966 w 3847"/>
                  <a:gd name="T83" fmla="*/ 4007 h 4194"/>
                  <a:gd name="T84" fmla="*/ 2002 w 3847"/>
                  <a:gd name="T85" fmla="*/ 4157 h 4194"/>
                  <a:gd name="T86" fmla="*/ 2205 w 3847"/>
                  <a:gd name="T87" fmla="*/ 4140 h 4194"/>
                  <a:gd name="T88" fmla="*/ 2452 w 3847"/>
                  <a:gd name="T89" fmla="*/ 4104 h 4194"/>
                  <a:gd name="T90" fmla="*/ 2796 w 3847"/>
                  <a:gd name="T91" fmla="*/ 3663 h 4194"/>
                  <a:gd name="T92" fmla="*/ 2937 w 3847"/>
                  <a:gd name="T93" fmla="*/ 3451 h 4194"/>
                  <a:gd name="T94" fmla="*/ 2902 w 3847"/>
                  <a:gd name="T95" fmla="*/ 3283 h 4194"/>
                  <a:gd name="T96" fmla="*/ 3149 w 3847"/>
                  <a:gd name="T97" fmla="*/ 3116 h 4194"/>
                  <a:gd name="T98" fmla="*/ 3219 w 3847"/>
                  <a:gd name="T99" fmla="*/ 2754 h 4194"/>
                  <a:gd name="T100" fmla="*/ 3149 w 3847"/>
                  <a:gd name="T101" fmla="*/ 2595 h 4194"/>
                  <a:gd name="T102" fmla="*/ 3228 w 3847"/>
                  <a:gd name="T103" fmla="*/ 2304 h 4194"/>
                  <a:gd name="T104" fmla="*/ 3502 w 3847"/>
                  <a:gd name="T105" fmla="*/ 2065 h 4194"/>
                  <a:gd name="T106" fmla="*/ 3846 w 3847"/>
                  <a:gd name="T107" fmla="*/ 1536 h 4194"/>
                  <a:gd name="T108" fmla="*/ 2858 w 3847"/>
                  <a:gd name="T109" fmla="*/ 2710 h 4194"/>
                  <a:gd name="T110" fmla="*/ 2911 w 3847"/>
                  <a:gd name="T111" fmla="*/ 2957 h 4194"/>
                  <a:gd name="T112" fmla="*/ 2840 w 3847"/>
                  <a:gd name="T113" fmla="*/ 2215 h 4194"/>
                  <a:gd name="T114" fmla="*/ 2725 w 3847"/>
                  <a:gd name="T115" fmla="*/ 2295 h 4194"/>
                  <a:gd name="T116" fmla="*/ 2849 w 3847"/>
                  <a:gd name="T117" fmla="*/ 2171 h 4194"/>
                  <a:gd name="T118" fmla="*/ 2584 w 3847"/>
                  <a:gd name="T119" fmla="*/ 2392 h 4194"/>
                  <a:gd name="T120" fmla="*/ 2664 w 3847"/>
                  <a:gd name="T121" fmla="*/ 2621 h 4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847" h="4194">
                    <a:moveTo>
                      <a:pt x="3837" y="1518"/>
                    </a:moveTo>
                    <a:lnTo>
                      <a:pt x="3837" y="1518"/>
                    </a:lnTo>
                    <a:lnTo>
                      <a:pt x="3828" y="1500"/>
                    </a:lnTo>
                    <a:lnTo>
                      <a:pt x="3819" y="1500"/>
                    </a:lnTo>
                    <a:lnTo>
                      <a:pt x="3819" y="1500"/>
                    </a:lnTo>
                    <a:lnTo>
                      <a:pt x="3811" y="1500"/>
                    </a:lnTo>
                    <a:lnTo>
                      <a:pt x="3793" y="1509"/>
                    </a:lnTo>
                    <a:lnTo>
                      <a:pt x="3793" y="1509"/>
                    </a:lnTo>
                    <a:lnTo>
                      <a:pt x="3793" y="1509"/>
                    </a:lnTo>
                    <a:lnTo>
                      <a:pt x="3793" y="1509"/>
                    </a:lnTo>
                    <a:lnTo>
                      <a:pt x="3775" y="1527"/>
                    </a:lnTo>
                    <a:lnTo>
                      <a:pt x="3740" y="1536"/>
                    </a:lnTo>
                    <a:lnTo>
                      <a:pt x="3669" y="1544"/>
                    </a:lnTo>
                    <a:lnTo>
                      <a:pt x="3669" y="1544"/>
                    </a:lnTo>
                    <a:lnTo>
                      <a:pt x="3608" y="1544"/>
                    </a:lnTo>
                    <a:lnTo>
                      <a:pt x="3590" y="1553"/>
                    </a:lnTo>
                    <a:lnTo>
                      <a:pt x="3572" y="1562"/>
                    </a:lnTo>
                    <a:lnTo>
                      <a:pt x="3572" y="1562"/>
                    </a:lnTo>
                    <a:lnTo>
                      <a:pt x="3572" y="1571"/>
                    </a:lnTo>
                    <a:lnTo>
                      <a:pt x="3572" y="1571"/>
                    </a:lnTo>
                    <a:lnTo>
                      <a:pt x="3555" y="1571"/>
                    </a:lnTo>
                    <a:lnTo>
                      <a:pt x="3511" y="1571"/>
                    </a:lnTo>
                    <a:lnTo>
                      <a:pt x="3511" y="1571"/>
                    </a:lnTo>
                    <a:lnTo>
                      <a:pt x="3502" y="1580"/>
                    </a:lnTo>
                    <a:lnTo>
                      <a:pt x="3502" y="1580"/>
                    </a:lnTo>
                    <a:lnTo>
                      <a:pt x="3484" y="1589"/>
                    </a:lnTo>
                    <a:lnTo>
                      <a:pt x="3458" y="1597"/>
                    </a:lnTo>
                    <a:lnTo>
                      <a:pt x="3458" y="1597"/>
                    </a:lnTo>
                    <a:lnTo>
                      <a:pt x="3431" y="1589"/>
                    </a:lnTo>
                    <a:lnTo>
                      <a:pt x="3422" y="1571"/>
                    </a:lnTo>
                    <a:lnTo>
                      <a:pt x="3422" y="1571"/>
                    </a:lnTo>
                    <a:lnTo>
                      <a:pt x="3405" y="1553"/>
                    </a:lnTo>
                    <a:lnTo>
                      <a:pt x="3387" y="1544"/>
                    </a:lnTo>
                    <a:lnTo>
                      <a:pt x="3387" y="1544"/>
                    </a:lnTo>
                    <a:lnTo>
                      <a:pt x="3378" y="1544"/>
                    </a:lnTo>
                    <a:lnTo>
                      <a:pt x="3378" y="1544"/>
                    </a:lnTo>
                    <a:lnTo>
                      <a:pt x="3378" y="1544"/>
                    </a:lnTo>
                    <a:lnTo>
                      <a:pt x="3369" y="1536"/>
                    </a:lnTo>
                    <a:lnTo>
                      <a:pt x="3369" y="1536"/>
                    </a:lnTo>
                    <a:lnTo>
                      <a:pt x="3361" y="1536"/>
                    </a:lnTo>
                    <a:lnTo>
                      <a:pt x="3361" y="1536"/>
                    </a:lnTo>
                    <a:lnTo>
                      <a:pt x="3387" y="1518"/>
                    </a:lnTo>
                    <a:lnTo>
                      <a:pt x="3387" y="1518"/>
                    </a:lnTo>
                    <a:lnTo>
                      <a:pt x="3396" y="1509"/>
                    </a:lnTo>
                    <a:lnTo>
                      <a:pt x="3405" y="1500"/>
                    </a:lnTo>
                    <a:lnTo>
                      <a:pt x="3405" y="1500"/>
                    </a:lnTo>
                    <a:lnTo>
                      <a:pt x="3396" y="1491"/>
                    </a:lnTo>
                    <a:lnTo>
                      <a:pt x="3387" y="1474"/>
                    </a:lnTo>
                    <a:lnTo>
                      <a:pt x="3387" y="1474"/>
                    </a:lnTo>
                    <a:lnTo>
                      <a:pt x="3378" y="1474"/>
                    </a:lnTo>
                    <a:lnTo>
                      <a:pt x="3378" y="1474"/>
                    </a:lnTo>
                    <a:lnTo>
                      <a:pt x="3378" y="1474"/>
                    </a:lnTo>
                    <a:lnTo>
                      <a:pt x="3378" y="1456"/>
                    </a:lnTo>
                    <a:lnTo>
                      <a:pt x="3369" y="1447"/>
                    </a:lnTo>
                    <a:lnTo>
                      <a:pt x="3369" y="1447"/>
                    </a:lnTo>
                    <a:lnTo>
                      <a:pt x="3325" y="1403"/>
                    </a:lnTo>
                    <a:lnTo>
                      <a:pt x="3316" y="1394"/>
                    </a:lnTo>
                    <a:lnTo>
                      <a:pt x="3316" y="1394"/>
                    </a:lnTo>
                    <a:lnTo>
                      <a:pt x="3290" y="1368"/>
                    </a:lnTo>
                    <a:lnTo>
                      <a:pt x="3263" y="1350"/>
                    </a:lnTo>
                    <a:lnTo>
                      <a:pt x="3246" y="1341"/>
                    </a:lnTo>
                    <a:lnTo>
                      <a:pt x="3219" y="1333"/>
                    </a:lnTo>
                    <a:lnTo>
                      <a:pt x="3219" y="1333"/>
                    </a:lnTo>
                    <a:lnTo>
                      <a:pt x="3219" y="1333"/>
                    </a:lnTo>
                    <a:lnTo>
                      <a:pt x="3211" y="1324"/>
                    </a:lnTo>
                    <a:lnTo>
                      <a:pt x="3211" y="1324"/>
                    </a:lnTo>
                    <a:lnTo>
                      <a:pt x="3202" y="1306"/>
                    </a:lnTo>
                    <a:lnTo>
                      <a:pt x="3202" y="1306"/>
                    </a:lnTo>
                    <a:lnTo>
                      <a:pt x="3193" y="1306"/>
                    </a:lnTo>
                    <a:lnTo>
                      <a:pt x="3193" y="1306"/>
                    </a:lnTo>
                    <a:lnTo>
                      <a:pt x="3184" y="1297"/>
                    </a:lnTo>
                    <a:lnTo>
                      <a:pt x="3184" y="1297"/>
                    </a:lnTo>
                    <a:lnTo>
                      <a:pt x="3166" y="1271"/>
                    </a:lnTo>
                    <a:lnTo>
                      <a:pt x="3149" y="1227"/>
                    </a:lnTo>
                    <a:lnTo>
                      <a:pt x="3149" y="1227"/>
                    </a:lnTo>
                    <a:lnTo>
                      <a:pt x="3140" y="1200"/>
                    </a:lnTo>
                    <a:lnTo>
                      <a:pt x="3122" y="1174"/>
                    </a:lnTo>
                    <a:lnTo>
                      <a:pt x="3122" y="1174"/>
                    </a:lnTo>
                    <a:lnTo>
                      <a:pt x="3113" y="1165"/>
                    </a:lnTo>
                    <a:lnTo>
                      <a:pt x="3113" y="1165"/>
                    </a:lnTo>
                    <a:lnTo>
                      <a:pt x="3113" y="1165"/>
                    </a:lnTo>
                    <a:lnTo>
                      <a:pt x="3122" y="1156"/>
                    </a:lnTo>
                    <a:lnTo>
                      <a:pt x="3122" y="1156"/>
                    </a:lnTo>
                    <a:lnTo>
                      <a:pt x="3113" y="1138"/>
                    </a:lnTo>
                    <a:lnTo>
                      <a:pt x="3113" y="1138"/>
                    </a:lnTo>
                    <a:lnTo>
                      <a:pt x="3096" y="1130"/>
                    </a:lnTo>
                    <a:lnTo>
                      <a:pt x="3096" y="1130"/>
                    </a:lnTo>
                    <a:lnTo>
                      <a:pt x="3078" y="1121"/>
                    </a:lnTo>
                    <a:lnTo>
                      <a:pt x="3078" y="1121"/>
                    </a:lnTo>
                    <a:lnTo>
                      <a:pt x="3069" y="1112"/>
                    </a:lnTo>
                    <a:lnTo>
                      <a:pt x="3061" y="1094"/>
                    </a:lnTo>
                    <a:lnTo>
                      <a:pt x="3052" y="1068"/>
                    </a:lnTo>
                    <a:lnTo>
                      <a:pt x="3052" y="1041"/>
                    </a:lnTo>
                    <a:lnTo>
                      <a:pt x="3052" y="1041"/>
                    </a:lnTo>
                    <a:lnTo>
                      <a:pt x="3043" y="988"/>
                    </a:lnTo>
                    <a:lnTo>
                      <a:pt x="3043" y="988"/>
                    </a:lnTo>
                    <a:lnTo>
                      <a:pt x="3043" y="962"/>
                    </a:lnTo>
                    <a:lnTo>
                      <a:pt x="3043" y="962"/>
                    </a:lnTo>
                    <a:lnTo>
                      <a:pt x="3043" y="953"/>
                    </a:lnTo>
                    <a:lnTo>
                      <a:pt x="3043" y="953"/>
                    </a:lnTo>
                    <a:lnTo>
                      <a:pt x="3034" y="935"/>
                    </a:lnTo>
                    <a:lnTo>
                      <a:pt x="3025" y="918"/>
                    </a:lnTo>
                    <a:lnTo>
                      <a:pt x="3008" y="900"/>
                    </a:lnTo>
                    <a:lnTo>
                      <a:pt x="2981" y="882"/>
                    </a:lnTo>
                    <a:lnTo>
                      <a:pt x="2981" y="882"/>
                    </a:lnTo>
                    <a:lnTo>
                      <a:pt x="2963" y="865"/>
                    </a:lnTo>
                    <a:lnTo>
                      <a:pt x="2963" y="865"/>
                    </a:lnTo>
                    <a:lnTo>
                      <a:pt x="2963" y="865"/>
                    </a:lnTo>
                    <a:lnTo>
                      <a:pt x="2963" y="865"/>
                    </a:lnTo>
                    <a:lnTo>
                      <a:pt x="2963" y="847"/>
                    </a:lnTo>
                    <a:lnTo>
                      <a:pt x="2963" y="829"/>
                    </a:lnTo>
                    <a:lnTo>
                      <a:pt x="2963" y="829"/>
                    </a:lnTo>
                    <a:lnTo>
                      <a:pt x="2963" y="812"/>
                    </a:lnTo>
                    <a:lnTo>
                      <a:pt x="2946" y="794"/>
                    </a:lnTo>
                    <a:lnTo>
                      <a:pt x="2946" y="794"/>
                    </a:lnTo>
                    <a:lnTo>
                      <a:pt x="2937" y="768"/>
                    </a:lnTo>
                    <a:lnTo>
                      <a:pt x="2937" y="768"/>
                    </a:lnTo>
                    <a:lnTo>
                      <a:pt x="2919" y="732"/>
                    </a:lnTo>
                    <a:lnTo>
                      <a:pt x="2902" y="706"/>
                    </a:lnTo>
                    <a:lnTo>
                      <a:pt x="2902" y="706"/>
                    </a:lnTo>
                    <a:lnTo>
                      <a:pt x="2893" y="688"/>
                    </a:lnTo>
                    <a:lnTo>
                      <a:pt x="2893" y="688"/>
                    </a:lnTo>
                    <a:lnTo>
                      <a:pt x="2875" y="662"/>
                    </a:lnTo>
                    <a:lnTo>
                      <a:pt x="2875" y="662"/>
                    </a:lnTo>
                    <a:lnTo>
                      <a:pt x="2875" y="653"/>
                    </a:lnTo>
                    <a:lnTo>
                      <a:pt x="2875" y="653"/>
                    </a:lnTo>
                    <a:lnTo>
                      <a:pt x="2866" y="635"/>
                    </a:lnTo>
                    <a:lnTo>
                      <a:pt x="2866" y="635"/>
                    </a:lnTo>
                    <a:lnTo>
                      <a:pt x="2858" y="626"/>
                    </a:lnTo>
                    <a:lnTo>
                      <a:pt x="2858" y="626"/>
                    </a:lnTo>
                    <a:lnTo>
                      <a:pt x="2858" y="618"/>
                    </a:lnTo>
                    <a:lnTo>
                      <a:pt x="2858" y="618"/>
                    </a:lnTo>
                    <a:lnTo>
                      <a:pt x="2849" y="600"/>
                    </a:lnTo>
                    <a:lnTo>
                      <a:pt x="2849" y="600"/>
                    </a:lnTo>
                    <a:lnTo>
                      <a:pt x="2849" y="582"/>
                    </a:lnTo>
                    <a:lnTo>
                      <a:pt x="2831" y="565"/>
                    </a:lnTo>
                    <a:lnTo>
                      <a:pt x="2831" y="565"/>
                    </a:lnTo>
                    <a:lnTo>
                      <a:pt x="2831" y="556"/>
                    </a:lnTo>
                    <a:lnTo>
                      <a:pt x="2831" y="556"/>
                    </a:lnTo>
                    <a:lnTo>
                      <a:pt x="2813" y="547"/>
                    </a:lnTo>
                    <a:lnTo>
                      <a:pt x="2813" y="547"/>
                    </a:lnTo>
                    <a:lnTo>
                      <a:pt x="2805" y="538"/>
                    </a:lnTo>
                    <a:lnTo>
                      <a:pt x="2805" y="538"/>
                    </a:lnTo>
                    <a:lnTo>
                      <a:pt x="2787" y="494"/>
                    </a:lnTo>
                    <a:lnTo>
                      <a:pt x="2778" y="459"/>
                    </a:lnTo>
                    <a:lnTo>
                      <a:pt x="2778" y="459"/>
                    </a:lnTo>
                    <a:lnTo>
                      <a:pt x="2796" y="503"/>
                    </a:lnTo>
                    <a:lnTo>
                      <a:pt x="2796" y="503"/>
                    </a:lnTo>
                    <a:lnTo>
                      <a:pt x="2805" y="503"/>
                    </a:lnTo>
                    <a:lnTo>
                      <a:pt x="2805" y="503"/>
                    </a:lnTo>
                    <a:lnTo>
                      <a:pt x="2813" y="520"/>
                    </a:lnTo>
                    <a:lnTo>
                      <a:pt x="2813" y="520"/>
                    </a:lnTo>
                    <a:lnTo>
                      <a:pt x="2840" y="565"/>
                    </a:lnTo>
                    <a:lnTo>
                      <a:pt x="2849" y="582"/>
                    </a:lnTo>
                    <a:lnTo>
                      <a:pt x="2866" y="591"/>
                    </a:lnTo>
                    <a:lnTo>
                      <a:pt x="2866" y="591"/>
                    </a:lnTo>
                    <a:lnTo>
                      <a:pt x="2884" y="582"/>
                    </a:lnTo>
                    <a:lnTo>
                      <a:pt x="2884" y="582"/>
                    </a:lnTo>
                    <a:lnTo>
                      <a:pt x="2893" y="556"/>
                    </a:lnTo>
                    <a:lnTo>
                      <a:pt x="2902" y="529"/>
                    </a:lnTo>
                    <a:lnTo>
                      <a:pt x="2902" y="529"/>
                    </a:lnTo>
                    <a:lnTo>
                      <a:pt x="2911" y="512"/>
                    </a:lnTo>
                    <a:lnTo>
                      <a:pt x="2911" y="512"/>
                    </a:lnTo>
                    <a:lnTo>
                      <a:pt x="2919" y="494"/>
                    </a:lnTo>
                    <a:lnTo>
                      <a:pt x="2919" y="485"/>
                    </a:lnTo>
                    <a:lnTo>
                      <a:pt x="2919" y="476"/>
                    </a:lnTo>
                    <a:lnTo>
                      <a:pt x="2919" y="476"/>
                    </a:lnTo>
                    <a:lnTo>
                      <a:pt x="2919" y="467"/>
                    </a:lnTo>
                    <a:lnTo>
                      <a:pt x="2893" y="388"/>
                    </a:lnTo>
                    <a:lnTo>
                      <a:pt x="2893" y="388"/>
                    </a:lnTo>
                    <a:lnTo>
                      <a:pt x="2884" y="379"/>
                    </a:lnTo>
                    <a:lnTo>
                      <a:pt x="2875" y="379"/>
                    </a:lnTo>
                    <a:lnTo>
                      <a:pt x="2858" y="379"/>
                    </a:lnTo>
                    <a:lnTo>
                      <a:pt x="2858" y="379"/>
                    </a:lnTo>
                    <a:lnTo>
                      <a:pt x="2813" y="370"/>
                    </a:lnTo>
                    <a:lnTo>
                      <a:pt x="2813" y="370"/>
                    </a:lnTo>
                    <a:lnTo>
                      <a:pt x="2813" y="370"/>
                    </a:lnTo>
                    <a:lnTo>
                      <a:pt x="2813" y="370"/>
                    </a:lnTo>
                    <a:lnTo>
                      <a:pt x="2778" y="370"/>
                    </a:lnTo>
                    <a:lnTo>
                      <a:pt x="2743" y="362"/>
                    </a:lnTo>
                    <a:lnTo>
                      <a:pt x="2743" y="362"/>
                    </a:lnTo>
                    <a:lnTo>
                      <a:pt x="2734" y="353"/>
                    </a:lnTo>
                    <a:lnTo>
                      <a:pt x="2734" y="353"/>
                    </a:lnTo>
                    <a:lnTo>
                      <a:pt x="2708" y="353"/>
                    </a:lnTo>
                    <a:lnTo>
                      <a:pt x="2708" y="353"/>
                    </a:lnTo>
                    <a:lnTo>
                      <a:pt x="2655" y="362"/>
                    </a:lnTo>
                    <a:lnTo>
                      <a:pt x="2619" y="379"/>
                    </a:lnTo>
                    <a:lnTo>
                      <a:pt x="2619" y="379"/>
                    </a:lnTo>
                    <a:lnTo>
                      <a:pt x="2611" y="379"/>
                    </a:lnTo>
                    <a:lnTo>
                      <a:pt x="2611" y="379"/>
                    </a:lnTo>
                    <a:lnTo>
                      <a:pt x="2593" y="388"/>
                    </a:lnTo>
                    <a:lnTo>
                      <a:pt x="2558" y="379"/>
                    </a:lnTo>
                    <a:lnTo>
                      <a:pt x="2549" y="379"/>
                    </a:lnTo>
                    <a:lnTo>
                      <a:pt x="2549" y="379"/>
                    </a:lnTo>
                    <a:lnTo>
                      <a:pt x="2549" y="379"/>
                    </a:lnTo>
                    <a:lnTo>
                      <a:pt x="2549" y="379"/>
                    </a:lnTo>
                    <a:lnTo>
                      <a:pt x="2522" y="370"/>
                    </a:lnTo>
                    <a:lnTo>
                      <a:pt x="2522" y="370"/>
                    </a:lnTo>
                    <a:lnTo>
                      <a:pt x="2496" y="362"/>
                    </a:lnTo>
                    <a:lnTo>
                      <a:pt x="2452" y="353"/>
                    </a:lnTo>
                    <a:lnTo>
                      <a:pt x="2452" y="353"/>
                    </a:lnTo>
                    <a:lnTo>
                      <a:pt x="2390" y="344"/>
                    </a:lnTo>
                    <a:lnTo>
                      <a:pt x="2390" y="344"/>
                    </a:lnTo>
                    <a:lnTo>
                      <a:pt x="2381" y="335"/>
                    </a:lnTo>
                    <a:lnTo>
                      <a:pt x="2372" y="335"/>
                    </a:lnTo>
                    <a:lnTo>
                      <a:pt x="2372" y="335"/>
                    </a:lnTo>
                    <a:lnTo>
                      <a:pt x="2372" y="335"/>
                    </a:lnTo>
                    <a:lnTo>
                      <a:pt x="2372" y="335"/>
                    </a:lnTo>
                    <a:lnTo>
                      <a:pt x="2372" y="335"/>
                    </a:lnTo>
                    <a:lnTo>
                      <a:pt x="2372" y="335"/>
                    </a:lnTo>
                    <a:lnTo>
                      <a:pt x="2364" y="326"/>
                    </a:lnTo>
                    <a:lnTo>
                      <a:pt x="2346" y="326"/>
                    </a:lnTo>
                    <a:lnTo>
                      <a:pt x="2319" y="317"/>
                    </a:lnTo>
                    <a:lnTo>
                      <a:pt x="2319" y="317"/>
                    </a:lnTo>
                    <a:lnTo>
                      <a:pt x="2293" y="317"/>
                    </a:lnTo>
                    <a:lnTo>
                      <a:pt x="2293" y="317"/>
                    </a:lnTo>
                    <a:lnTo>
                      <a:pt x="2266" y="309"/>
                    </a:lnTo>
                    <a:lnTo>
                      <a:pt x="2258" y="300"/>
                    </a:lnTo>
                    <a:lnTo>
                      <a:pt x="2258" y="300"/>
                    </a:lnTo>
                    <a:lnTo>
                      <a:pt x="2231" y="273"/>
                    </a:lnTo>
                    <a:lnTo>
                      <a:pt x="2205" y="273"/>
                    </a:lnTo>
                    <a:lnTo>
                      <a:pt x="2205" y="273"/>
                    </a:lnTo>
                    <a:lnTo>
                      <a:pt x="2205" y="273"/>
                    </a:lnTo>
                    <a:lnTo>
                      <a:pt x="2205" y="273"/>
                    </a:lnTo>
                    <a:lnTo>
                      <a:pt x="2169" y="273"/>
                    </a:lnTo>
                    <a:lnTo>
                      <a:pt x="2134" y="282"/>
                    </a:lnTo>
                    <a:lnTo>
                      <a:pt x="2081" y="317"/>
                    </a:lnTo>
                    <a:lnTo>
                      <a:pt x="2081" y="317"/>
                    </a:lnTo>
                    <a:lnTo>
                      <a:pt x="2072" y="326"/>
                    </a:lnTo>
                    <a:lnTo>
                      <a:pt x="2072" y="344"/>
                    </a:lnTo>
                    <a:lnTo>
                      <a:pt x="2072" y="344"/>
                    </a:lnTo>
                    <a:lnTo>
                      <a:pt x="2072" y="353"/>
                    </a:lnTo>
                    <a:lnTo>
                      <a:pt x="2072" y="353"/>
                    </a:lnTo>
                    <a:lnTo>
                      <a:pt x="2072" y="362"/>
                    </a:lnTo>
                    <a:lnTo>
                      <a:pt x="2072" y="362"/>
                    </a:lnTo>
                    <a:lnTo>
                      <a:pt x="2072" y="379"/>
                    </a:lnTo>
                    <a:lnTo>
                      <a:pt x="2072" y="379"/>
                    </a:lnTo>
                    <a:lnTo>
                      <a:pt x="2081" y="397"/>
                    </a:lnTo>
                    <a:lnTo>
                      <a:pt x="2072" y="406"/>
                    </a:lnTo>
                    <a:lnTo>
                      <a:pt x="2072" y="406"/>
                    </a:lnTo>
                    <a:lnTo>
                      <a:pt x="2064" y="414"/>
                    </a:lnTo>
                    <a:lnTo>
                      <a:pt x="2046" y="423"/>
                    </a:lnTo>
                    <a:lnTo>
                      <a:pt x="2046" y="423"/>
                    </a:lnTo>
                    <a:lnTo>
                      <a:pt x="2019" y="414"/>
                    </a:lnTo>
                    <a:lnTo>
                      <a:pt x="2002" y="406"/>
                    </a:lnTo>
                    <a:lnTo>
                      <a:pt x="2002" y="406"/>
                    </a:lnTo>
                    <a:lnTo>
                      <a:pt x="1975" y="388"/>
                    </a:lnTo>
                    <a:lnTo>
                      <a:pt x="1949" y="379"/>
                    </a:lnTo>
                    <a:lnTo>
                      <a:pt x="1896" y="370"/>
                    </a:lnTo>
                    <a:lnTo>
                      <a:pt x="1896" y="370"/>
                    </a:lnTo>
                    <a:lnTo>
                      <a:pt x="1869" y="362"/>
                    </a:lnTo>
                    <a:lnTo>
                      <a:pt x="1852" y="353"/>
                    </a:lnTo>
                    <a:lnTo>
                      <a:pt x="1852" y="353"/>
                    </a:lnTo>
                    <a:lnTo>
                      <a:pt x="1843" y="344"/>
                    </a:lnTo>
                    <a:lnTo>
                      <a:pt x="1843" y="344"/>
                    </a:lnTo>
                    <a:lnTo>
                      <a:pt x="1843" y="326"/>
                    </a:lnTo>
                    <a:lnTo>
                      <a:pt x="1843" y="326"/>
                    </a:lnTo>
                    <a:lnTo>
                      <a:pt x="1834" y="317"/>
                    </a:lnTo>
                    <a:lnTo>
                      <a:pt x="1825" y="309"/>
                    </a:lnTo>
                    <a:lnTo>
                      <a:pt x="1808" y="300"/>
                    </a:lnTo>
                    <a:lnTo>
                      <a:pt x="1808" y="300"/>
                    </a:lnTo>
                    <a:lnTo>
                      <a:pt x="1790" y="291"/>
                    </a:lnTo>
                    <a:lnTo>
                      <a:pt x="1790" y="291"/>
                    </a:lnTo>
                    <a:lnTo>
                      <a:pt x="1772" y="291"/>
                    </a:lnTo>
                    <a:lnTo>
                      <a:pt x="1772" y="291"/>
                    </a:lnTo>
                    <a:lnTo>
                      <a:pt x="1764" y="282"/>
                    </a:lnTo>
                    <a:lnTo>
                      <a:pt x="1764" y="282"/>
                    </a:lnTo>
                    <a:lnTo>
                      <a:pt x="1746" y="282"/>
                    </a:lnTo>
                    <a:lnTo>
                      <a:pt x="1719" y="273"/>
                    </a:lnTo>
                    <a:lnTo>
                      <a:pt x="1719" y="273"/>
                    </a:lnTo>
                    <a:lnTo>
                      <a:pt x="1693" y="282"/>
                    </a:lnTo>
                    <a:lnTo>
                      <a:pt x="1693" y="282"/>
                    </a:lnTo>
                    <a:lnTo>
                      <a:pt x="1649" y="273"/>
                    </a:lnTo>
                    <a:lnTo>
                      <a:pt x="1649" y="273"/>
                    </a:lnTo>
                    <a:lnTo>
                      <a:pt x="1631" y="273"/>
                    </a:lnTo>
                    <a:lnTo>
                      <a:pt x="1631" y="273"/>
                    </a:lnTo>
                    <a:lnTo>
                      <a:pt x="1631" y="273"/>
                    </a:lnTo>
                    <a:lnTo>
                      <a:pt x="1631" y="273"/>
                    </a:lnTo>
                    <a:lnTo>
                      <a:pt x="1622" y="273"/>
                    </a:lnTo>
                    <a:lnTo>
                      <a:pt x="1622" y="273"/>
                    </a:lnTo>
                    <a:lnTo>
                      <a:pt x="1614" y="256"/>
                    </a:lnTo>
                    <a:lnTo>
                      <a:pt x="1614" y="256"/>
                    </a:lnTo>
                    <a:lnTo>
                      <a:pt x="1605" y="238"/>
                    </a:lnTo>
                    <a:lnTo>
                      <a:pt x="1605" y="229"/>
                    </a:lnTo>
                    <a:lnTo>
                      <a:pt x="1605" y="229"/>
                    </a:lnTo>
                    <a:lnTo>
                      <a:pt x="1588" y="229"/>
                    </a:lnTo>
                    <a:lnTo>
                      <a:pt x="1579" y="229"/>
                    </a:lnTo>
                    <a:lnTo>
                      <a:pt x="1579" y="229"/>
                    </a:lnTo>
                    <a:lnTo>
                      <a:pt x="1562" y="229"/>
                    </a:lnTo>
                    <a:lnTo>
                      <a:pt x="1562" y="229"/>
                    </a:lnTo>
                    <a:lnTo>
                      <a:pt x="1553" y="220"/>
                    </a:lnTo>
                    <a:lnTo>
                      <a:pt x="1544" y="211"/>
                    </a:lnTo>
                    <a:lnTo>
                      <a:pt x="1544" y="211"/>
                    </a:lnTo>
                    <a:lnTo>
                      <a:pt x="1544" y="211"/>
                    </a:lnTo>
                    <a:lnTo>
                      <a:pt x="1562" y="203"/>
                    </a:lnTo>
                    <a:lnTo>
                      <a:pt x="1562" y="203"/>
                    </a:lnTo>
                    <a:lnTo>
                      <a:pt x="1570" y="203"/>
                    </a:lnTo>
                    <a:lnTo>
                      <a:pt x="1570" y="203"/>
                    </a:lnTo>
                    <a:lnTo>
                      <a:pt x="1570" y="194"/>
                    </a:lnTo>
                    <a:lnTo>
                      <a:pt x="1570" y="194"/>
                    </a:lnTo>
                    <a:lnTo>
                      <a:pt x="1588" y="185"/>
                    </a:lnTo>
                    <a:lnTo>
                      <a:pt x="1588" y="185"/>
                    </a:lnTo>
                    <a:lnTo>
                      <a:pt x="1605" y="167"/>
                    </a:lnTo>
                    <a:lnTo>
                      <a:pt x="1605" y="141"/>
                    </a:lnTo>
                    <a:lnTo>
                      <a:pt x="1605" y="141"/>
                    </a:lnTo>
                    <a:lnTo>
                      <a:pt x="1605" y="114"/>
                    </a:lnTo>
                    <a:lnTo>
                      <a:pt x="1588" y="97"/>
                    </a:lnTo>
                    <a:lnTo>
                      <a:pt x="1588" y="97"/>
                    </a:lnTo>
                    <a:lnTo>
                      <a:pt x="1579" y="88"/>
                    </a:lnTo>
                    <a:lnTo>
                      <a:pt x="1579" y="88"/>
                    </a:lnTo>
                    <a:lnTo>
                      <a:pt x="1588" y="70"/>
                    </a:lnTo>
                    <a:lnTo>
                      <a:pt x="1588" y="70"/>
                    </a:lnTo>
                    <a:lnTo>
                      <a:pt x="1596" y="70"/>
                    </a:lnTo>
                    <a:lnTo>
                      <a:pt x="1596" y="70"/>
                    </a:lnTo>
                    <a:lnTo>
                      <a:pt x="1605" y="61"/>
                    </a:lnTo>
                    <a:lnTo>
                      <a:pt x="1605" y="53"/>
                    </a:lnTo>
                    <a:lnTo>
                      <a:pt x="1605" y="53"/>
                    </a:lnTo>
                    <a:lnTo>
                      <a:pt x="1605" y="35"/>
                    </a:lnTo>
                    <a:lnTo>
                      <a:pt x="1588" y="35"/>
                    </a:lnTo>
                    <a:lnTo>
                      <a:pt x="1588" y="35"/>
                    </a:lnTo>
                    <a:lnTo>
                      <a:pt x="1588" y="35"/>
                    </a:lnTo>
                    <a:lnTo>
                      <a:pt x="1570" y="35"/>
                    </a:lnTo>
                    <a:lnTo>
                      <a:pt x="1570" y="35"/>
                    </a:lnTo>
                    <a:lnTo>
                      <a:pt x="1570" y="26"/>
                    </a:lnTo>
                    <a:lnTo>
                      <a:pt x="1570" y="26"/>
                    </a:lnTo>
                    <a:lnTo>
                      <a:pt x="1553" y="8"/>
                    </a:lnTo>
                    <a:lnTo>
                      <a:pt x="1526" y="0"/>
                    </a:lnTo>
                    <a:lnTo>
                      <a:pt x="1526" y="0"/>
                    </a:lnTo>
                    <a:lnTo>
                      <a:pt x="1500" y="8"/>
                    </a:lnTo>
                    <a:lnTo>
                      <a:pt x="1473" y="17"/>
                    </a:lnTo>
                    <a:lnTo>
                      <a:pt x="1473" y="17"/>
                    </a:lnTo>
                    <a:lnTo>
                      <a:pt x="1473" y="26"/>
                    </a:lnTo>
                    <a:lnTo>
                      <a:pt x="1473" y="26"/>
                    </a:lnTo>
                    <a:lnTo>
                      <a:pt x="1465" y="26"/>
                    </a:lnTo>
                    <a:lnTo>
                      <a:pt x="1465" y="26"/>
                    </a:lnTo>
                    <a:lnTo>
                      <a:pt x="1456" y="26"/>
                    </a:lnTo>
                    <a:lnTo>
                      <a:pt x="1456" y="26"/>
                    </a:lnTo>
                    <a:lnTo>
                      <a:pt x="1456" y="26"/>
                    </a:lnTo>
                    <a:lnTo>
                      <a:pt x="1456" y="26"/>
                    </a:lnTo>
                    <a:lnTo>
                      <a:pt x="1429" y="17"/>
                    </a:lnTo>
                    <a:lnTo>
                      <a:pt x="1429" y="17"/>
                    </a:lnTo>
                    <a:lnTo>
                      <a:pt x="1403" y="8"/>
                    </a:lnTo>
                    <a:lnTo>
                      <a:pt x="1403" y="8"/>
                    </a:lnTo>
                    <a:lnTo>
                      <a:pt x="1394" y="8"/>
                    </a:lnTo>
                    <a:lnTo>
                      <a:pt x="1385" y="8"/>
                    </a:lnTo>
                    <a:lnTo>
                      <a:pt x="1385" y="8"/>
                    </a:lnTo>
                    <a:lnTo>
                      <a:pt x="1376" y="8"/>
                    </a:lnTo>
                    <a:lnTo>
                      <a:pt x="1376" y="8"/>
                    </a:lnTo>
                    <a:lnTo>
                      <a:pt x="1359" y="17"/>
                    </a:lnTo>
                    <a:lnTo>
                      <a:pt x="1359" y="17"/>
                    </a:lnTo>
                    <a:lnTo>
                      <a:pt x="1332" y="17"/>
                    </a:lnTo>
                    <a:lnTo>
                      <a:pt x="1332" y="17"/>
                    </a:lnTo>
                    <a:lnTo>
                      <a:pt x="1323" y="17"/>
                    </a:lnTo>
                    <a:lnTo>
                      <a:pt x="1323" y="17"/>
                    </a:lnTo>
                    <a:lnTo>
                      <a:pt x="1315" y="26"/>
                    </a:lnTo>
                    <a:lnTo>
                      <a:pt x="1315" y="26"/>
                    </a:lnTo>
                    <a:lnTo>
                      <a:pt x="1288" y="35"/>
                    </a:lnTo>
                    <a:lnTo>
                      <a:pt x="1270" y="35"/>
                    </a:lnTo>
                    <a:lnTo>
                      <a:pt x="1270" y="35"/>
                    </a:lnTo>
                    <a:lnTo>
                      <a:pt x="1262" y="26"/>
                    </a:lnTo>
                    <a:lnTo>
                      <a:pt x="1235" y="26"/>
                    </a:lnTo>
                    <a:lnTo>
                      <a:pt x="1235" y="26"/>
                    </a:lnTo>
                    <a:lnTo>
                      <a:pt x="1120" y="35"/>
                    </a:lnTo>
                    <a:lnTo>
                      <a:pt x="1120" y="35"/>
                    </a:lnTo>
                    <a:lnTo>
                      <a:pt x="1050" y="44"/>
                    </a:lnTo>
                    <a:lnTo>
                      <a:pt x="1050" y="44"/>
                    </a:lnTo>
                    <a:lnTo>
                      <a:pt x="1050" y="44"/>
                    </a:lnTo>
                    <a:lnTo>
                      <a:pt x="1050" y="44"/>
                    </a:lnTo>
                    <a:lnTo>
                      <a:pt x="1023" y="53"/>
                    </a:lnTo>
                    <a:lnTo>
                      <a:pt x="997" y="70"/>
                    </a:lnTo>
                    <a:lnTo>
                      <a:pt x="997" y="70"/>
                    </a:lnTo>
                    <a:lnTo>
                      <a:pt x="988" y="79"/>
                    </a:lnTo>
                    <a:lnTo>
                      <a:pt x="988" y="79"/>
                    </a:lnTo>
                    <a:lnTo>
                      <a:pt x="970" y="88"/>
                    </a:lnTo>
                    <a:lnTo>
                      <a:pt x="970" y="88"/>
                    </a:lnTo>
                    <a:lnTo>
                      <a:pt x="944" y="97"/>
                    </a:lnTo>
                    <a:lnTo>
                      <a:pt x="918" y="106"/>
                    </a:lnTo>
                    <a:lnTo>
                      <a:pt x="873" y="132"/>
                    </a:lnTo>
                    <a:lnTo>
                      <a:pt x="873" y="132"/>
                    </a:lnTo>
                    <a:lnTo>
                      <a:pt x="873" y="141"/>
                    </a:lnTo>
                    <a:lnTo>
                      <a:pt x="873" y="141"/>
                    </a:lnTo>
                    <a:lnTo>
                      <a:pt x="856" y="141"/>
                    </a:lnTo>
                    <a:lnTo>
                      <a:pt x="856" y="141"/>
                    </a:lnTo>
                    <a:lnTo>
                      <a:pt x="847" y="141"/>
                    </a:lnTo>
                    <a:lnTo>
                      <a:pt x="847" y="141"/>
                    </a:lnTo>
                    <a:lnTo>
                      <a:pt x="829" y="132"/>
                    </a:lnTo>
                    <a:lnTo>
                      <a:pt x="829" y="132"/>
                    </a:lnTo>
                    <a:lnTo>
                      <a:pt x="812" y="132"/>
                    </a:lnTo>
                    <a:lnTo>
                      <a:pt x="812" y="132"/>
                    </a:lnTo>
                    <a:lnTo>
                      <a:pt x="794" y="123"/>
                    </a:lnTo>
                    <a:lnTo>
                      <a:pt x="768" y="123"/>
                    </a:lnTo>
                    <a:lnTo>
                      <a:pt x="768" y="123"/>
                    </a:lnTo>
                    <a:lnTo>
                      <a:pt x="750" y="132"/>
                    </a:lnTo>
                    <a:lnTo>
                      <a:pt x="750" y="132"/>
                    </a:lnTo>
                    <a:lnTo>
                      <a:pt x="732" y="132"/>
                    </a:lnTo>
                    <a:lnTo>
                      <a:pt x="732" y="132"/>
                    </a:lnTo>
                    <a:lnTo>
                      <a:pt x="723" y="132"/>
                    </a:lnTo>
                    <a:lnTo>
                      <a:pt x="697" y="114"/>
                    </a:lnTo>
                    <a:lnTo>
                      <a:pt x="697" y="114"/>
                    </a:lnTo>
                    <a:lnTo>
                      <a:pt x="670" y="97"/>
                    </a:lnTo>
                    <a:lnTo>
                      <a:pt x="653" y="88"/>
                    </a:lnTo>
                    <a:lnTo>
                      <a:pt x="653" y="88"/>
                    </a:lnTo>
                    <a:lnTo>
                      <a:pt x="644" y="88"/>
                    </a:lnTo>
                    <a:lnTo>
                      <a:pt x="635" y="97"/>
                    </a:lnTo>
                    <a:lnTo>
                      <a:pt x="635" y="97"/>
                    </a:lnTo>
                    <a:lnTo>
                      <a:pt x="609" y="141"/>
                    </a:lnTo>
                    <a:lnTo>
                      <a:pt x="609" y="141"/>
                    </a:lnTo>
                    <a:lnTo>
                      <a:pt x="600" y="158"/>
                    </a:lnTo>
                    <a:lnTo>
                      <a:pt x="573" y="211"/>
                    </a:lnTo>
                    <a:lnTo>
                      <a:pt x="573" y="211"/>
                    </a:lnTo>
                    <a:lnTo>
                      <a:pt x="556" y="220"/>
                    </a:lnTo>
                    <a:lnTo>
                      <a:pt x="538" y="229"/>
                    </a:lnTo>
                    <a:lnTo>
                      <a:pt x="494" y="247"/>
                    </a:lnTo>
                    <a:lnTo>
                      <a:pt x="494" y="247"/>
                    </a:lnTo>
                    <a:lnTo>
                      <a:pt x="476" y="247"/>
                    </a:lnTo>
                    <a:lnTo>
                      <a:pt x="468" y="264"/>
                    </a:lnTo>
                    <a:lnTo>
                      <a:pt x="468" y="264"/>
                    </a:lnTo>
                    <a:lnTo>
                      <a:pt x="459" y="273"/>
                    </a:lnTo>
                    <a:lnTo>
                      <a:pt x="459" y="273"/>
                    </a:lnTo>
                    <a:lnTo>
                      <a:pt x="450" y="291"/>
                    </a:lnTo>
                    <a:lnTo>
                      <a:pt x="450" y="291"/>
                    </a:lnTo>
                    <a:lnTo>
                      <a:pt x="441" y="300"/>
                    </a:lnTo>
                    <a:lnTo>
                      <a:pt x="432" y="309"/>
                    </a:lnTo>
                    <a:lnTo>
                      <a:pt x="432" y="309"/>
                    </a:lnTo>
                    <a:lnTo>
                      <a:pt x="423" y="326"/>
                    </a:lnTo>
                    <a:lnTo>
                      <a:pt x="423" y="326"/>
                    </a:lnTo>
                    <a:lnTo>
                      <a:pt x="423" y="335"/>
                    </a:lnTo>
                    <a:lnTo>
                      <a:pt x="415" y="344"/>
                    </a:lnTo>
                    <a:lnTo>
                      <a:pt x="415" y="344"/>
                    </a:lnTo>
                    <a:lnTo>
                      <a:pt x="406" y="362"/>
                    </a:lnTo>
                    <a:lnTo>
                      <a:pt x="397" y="388"/>
                    </a:lnTo>
                    <a:lnTo>
                      <a:pt x="415" y="432"/>
                    </a:lnTo>
                    <a:lnTo>
                      <a:pt x="415" y="450"/>
                    </a:lnTo>
                    <a:lnTo>
                      <a:pt x="415" y="450"/>
                    </a:lnTo>
                    <a:lnTo>
                      <a:pt x="388" y="485"/>
                    </a:lnTo>
                    <a:lnTo>
                      <a:pt x="353" y="520"/>
                    </a:lnTo>
                    <a:lnTo>
                      <a:pt x="353" y="520"/>
                    </a:lnTo>
                    <a:lnTo>
                      <a:pt x="335" y="529"/>
                    </a:lnTo>
                    <a:lnTo>
                      <a:pt x="318" y="547"/>
                    </a:lnTo>
                    <a:lnTo>
                      <a:pt x="318" y="547"/>
                    </a:lnTo>
                    <a:lnTo>
                      <a:pt x="300" y="565"/>
                    </a:lnTo>
                    <a:lnTo>
                      <a:pt x="265" y="573"/>
                    </a:lnTo>
                    <a:lnTo>
                      <a:pt x="265" y="573"/>
                    </a:lnTo>
                    <a:lnTo>
                      <a:pt x="256" y="573"/>
                    </a:lnTo>
                    <a:lnTo>
                      <a:pt x="256" y="591"/>
                    </a:lnTo>
                    <a:lnTo>
                      <a:pt x="256" y="591"/>
                    </a:lnTo>
                    <a:lnTo>
                      <a:pt x="256" y="591"/>
                    </a:lnTo>
                    <a:lnTo>
                      <a:pt x="238" y="591"/>
                    </a:lnTo>
                    <a:lnTo>
                      <a:pt x="238" y="591"/>
                    </a:lnTo>
                    <a:lnTo>
                      <a:pt x="221" y="591"/>
                    </a:lnTo>
                    <a:lnTo>
                      <a:pt x="221" y="591"/>
                    </a:lnTo>
                    <a:lnTo>
                      <a:pt x="203" y="618"/>
                    </a:lnTo>
                    <a:lnTo>
                      <a:pt x="194" y="644"/>
                    </a:lnTo>
                    <a:lnTo>
                      <a:pt x="194" y="644"/>
                    </a:lnTo>
                    <a:lnTo>
                      <a:pt x="176" y="662"/>
                    </a:lnTo>
                    <a:lnTo>
                      <a:pt x="176" y="662"/>
                    </a:lnTo>
                    <a:lnTo>
                      <a:pt x="159" y="679"/>
                    </a:lnTo>
                    <a:lnTo>
                      <a:pt x="159" y="679"/>
                    </a:lnTo>
                    <a:lnTo>
                      <a:pt x="132" y="715"/>
                    </a:lnTo>
                    <a:lnTo>
                      <a:pt x="123" y="732"/>
                    </a:lnTo>
                    <a:lnTo>
                      <a:pt x="115" y="750"/>
                    </a:lnTo>
                    <a:lnTo>
                      <a:pt x="115" y="750"/>
                    </a:lnTo>
                    <a:lnTo>
                      <a:pt x="106" y="785"/>
                    </a:lnTo>
                    <a:lnTo>
                      <a:pt x="71" y="821"/>
                    </a:lnTo>
                    <a:lnTo>
                      <a:pt x="71" y="821"/>
                    </a:lnTo>
                    <a:lnTo>
                      <a:pt x="44" y="865"/>
                    </a:lnTo>
                    <a:lnTo>
                      <a:pt x="18" y="918"/>
                    </a:lnTo>
                    <a:lnTo>
                      <a:pt x="18" y="918"/>
                    </a:lnTo>
                    <a:lnTo>
                      <a:pt x="9" y="944"/>
                    </a:lnTo>
                    <a:lnTo>
                      <a:pt x="0" y="962"/>
                    </a:lnTo>
                    <a:lnTo>
                      <a:pt x="0" y="962"/>
                    </a:lnTo>
                    <a:lnTo>
                      <a:pt x="0" y="971"/>
                    </a:lnTo>
                    <a:lnTo>
                      <a:pt x="0" y="971"/>
                    </a:lnTo>
                    <a:lnTo>
                      <a:pt x="0" y="979"/>
                    </a:lnTo>
                    <a:lnTo>
                      <a:pt x="0" y="979"/>
                    </a:lnTo>
                    <a:lnTo>
                      <a:pt x="9" y="1015"/>
                    </a:lnTo>
                    <a:lnTo>
                      <a:pt x="26" y="1032"/>
                    </a:lnTo>
                    <a:lnTo>
                      <a:pt x="35" y="1032"/>
                    </a:lnTo>
                    <a:lnTo>
                      <a:pt x="35" y="1032"/>
                    </a:lnTo>
                    <a:lnTo>
                      <a:pt x="35" y="1041"/>
                    </a:lnTo>
                    <a:lnTo>
                      <a:pt x="35" y="1059"/>
                    </a:lnTo>
                    <a:lnTo>
                      <a:pt x="35" y="1059"/>
                    </a:lnTo>
                    <a:lnTo>
                      <a:pt x="35" y="1068"/>
                    </a:lnTo>
                    <a:lnTo>
                      <a:pt x="35" y="1068"/>
                    </a:lnTo>
                    <a:lnTo>
                      <a:pt x="35" y="1094"/>
                    </a:lnTo>
                    <a:lnTo>
                      <a:pt x="44" y="1121"/>
                    </a:lnTo>
                    <a:lnTo>
                      <a:pt x="44" y="1121"/>
                    </a:lnTo>
                    <a:lnTo>
                      <a:pt x="44" y="1130"/>
                    </a:lnTo>
                    <a:lnTo>
                      <a:pt x="44" y="1130"/>
                    </a:lnTo>
                    <a:lnTo>
                      <a:pt x="53" y="1147"/>
                    </a:lnTo>
                    <a:lnTo>
                      <a:pt x="53" y="1165"/>
                    </a:lnTo>
                    <a:lnTo>
                      <a:pt x="44" y="1191"/>
                    </a:lnTo>
                    <a:lnTo>
                      <a:pt x="26" y="1218"/>
                    </a:lnTo>
                    <a:lnTo>
                      <a:pt x="26" y="1218"/>
                    </a:lnTo>
                    <a:lnTo>
                      <a:pt x="18" y="1235"/>
                    </a:lnTo>
                    <a:lnTo>
                      <a:pt x="18" y="1244"/>
                    </a:lnTo>
                    <a:lnTo>
                      <a:pt x="18" y="1244"/>
                    </a:lnTo>
                    <a:lnTo>
                      <a:pt x="26" y="1262"/>
                    </a:lnTo>
                    <a:lnTo>
                      <a:pt x="26" y="1262"/>
                    </a:lnTo>
                    <a:lnTo>
                      <a:pt x="26" y="1262"/>
                    </a:lnTo>
                    <a:lnTo>
                      <a:pt x="26" y="1262"/>
                    </a:lnTo>
                    <a:lnTo>
                      <a:pt x="26" y="1271"/>
                    </a:lnTo>
                    <a:lnTo>
                      <a:pt x="26" y="1271"/>
                    </a:lnTo>
                    <a:lnTo>
                      <a:pt x="18" y="1280"/>
                    </a:lnTo>
                    <a:lnTo>
                      <a:pt x="18" y="1280"/>
                    </a:lnTo>
                    <a:lnTo>
                      <a:pt x="9" y="1297"/>
                    </a:lnTo>
                    <a:lnTo>
                      <a:pt x="9" y="1297"/>
                    </a:lnTo>
                    <a:lnTo>
                      <a:pt x="0" y="1315"/>
                    </a:lnTo>
                    <a:lnTo>
                      <a:pt x="0" y="1315"/>
                    </a:lnTo>
                    <a:lnTo>
                      <a:pt x="0" y="1333"/>
                    </a:lnTo>
                    <a:lnTo>
                      <a:pt x="0" y="1350"/>
                    </a:lnTo>
                    <a:lnTo>
                      <a:pt x="0" y="1350"/>
                    </a:lnTo>
                    <a:lnTo>
                      <a:pt x="9" y="1377"/>
                    </a:lnTo>
                    <a:lnTo>
                      <a:pt x="26" y="1403"/>
                    </a:lnTo>
                    <a:lnTo>
                      <a:pt x="26" y="1403"/>
                    </a:lnTo>
                    <a:lnTo>
                      <a:pt x="26" y="1403"/>
                    </a:lnTo>
                    <a:lnTo>
                      <a:pt x="26" y="1403"/>
                    </a:lnTo>
                    <a:lnTo>
                      <a:pt x="26" y="1412"/>
                    </a:lnTo>
                    <a:lnTo>
                      <a:pt x="26" y="1412"/>
                    </a:lnTo>
                    <a:lnTo>
                      <a:pt x="26" y="1412"/>
                    </a:lnTo>
                    <a:lnTo>
                      <a:pt x="26" y="1412"/>
                    </a:lnTo>
                    <a:lnTo>
                      <a:pt x="26" y="1430"/>
                    </a:lnTo>
                    <a:lnTo>
                      <a:pt x="26" y="1430"/>
                    </a:lnTo>
                    <a:lnTo>
                      <a:pt x="26" y="1438"/>
                    </a:lnTo>
                    <a:lnTo>
                      <a:pt x="26" y="1438"/>
                    </a:lnTo>
                    <a:lnTo>
                      <a:pt x="18" y="1447"/>
                    </a:lnTo>
                    <a:lnTo>
                      <a:pt x="18" y="1465"/>
                    </a:lnTo>
                    <a:lnTo>
                      <a:pt x="18" y="1465"/>
                    </a:lnTo>
                    <a:lnTo>
                      <a:pt x="26" y="1474"/>
                    </a:lnTo>
                    <a:lnTo>
                      <a:pt x="35" y="1483"/>
                    </a:lnTo>
                    <a:lnTo>
                      <a:pt x="53" y="1483"/>
                    </a:lnTo>
                    <a:lnTo>
                      <a:pt x="53" y="1483"/>
                    </a:lnTo>
                    <a:lnTo>
                      <a:pt x="53" y="1483"/>
                    </a:lnTo>
                    <a:lnTo>
                      <a:pt x="53" y="1483"/>
                    </a:lnTo>
                    <a:lnTo>
                      <a:pt x="53" y="1483"/>
                    </a:lnTo>
                    <a:lnTo>
                      <a:pt x="53" y="1483"/>
                    </a:lnTo>
                    <a:lnTo>
                      <a:pt x="53" y="1483"/>
                    </a:lnTo>
                    <a:lnTo>
                      <a:pt x="53" y="1483"/>
                    </a:lnTo>
                    <a:lnTo>
                      <a:pt x="53" y="1491"/>
                    </a:lnTo>
                    <a:lnTo>
                      <a:pt x="62" y="1500"/>
                    </a:lnTo>
                    <a:lnTo>
                      <a:pt x="62" y="1500"/>
                    </a:lnTo>
                    <a:lnTo>
                      <a:pt x="71" y="1509"/>
                    </a:lnTo>
                    <a:lnTo>
                      <a:pt x="88" y="1509"/>
                    </a:lnTo>
                    <a:lnTo>
                      <a:pt x="88" y="1509"/>
                    </a:lnTo>
                    <a:lnTo>
                      <a:pt x="97" y="1518"/>
                    </a:lnTo>
                    <a:lnTo>
                      <a:pt x="97" y="1527"/>
                    </a:lnTo>
                    <a:lnTo>
                      <a:pt x="97" y="1527"/>
                    </a:lnTo>
                    <a:lnTo>
                      <a:pt x="97" y="1544"/>
                    </a:lnTo>
                    <a:lnTo>
                      <a:pt x="106" y="1553"/>
                    </a:lnTo>
                    <a:lnTo>
                      <a:pt x="106" y="1553"/>
                    </a:lnTo>
                    <a:lnTo>
                      <a:pt x="115" y="1553"/>
                    </a:lnTo>
                    <a:lnTo>
                      <a:pt x="115" y="1553"/>
                    </a:lnTo>
                    <a:lnTo>
                      <a:pt x="115" y="1562"/>
                    </a:lnTo>
                    <a:lnTo>
                      <a:pt x="132" y="1580"/>
                    </a:lnTo>
                    <a:lnTo>
                      <a:pt x="132" y="1580"/>
                    </a:lnTo>
                    <a:lnTo>
                      <a:pt x="132" y="1580"/>
                    </a:lnTo>
                    <a:lnTo>
                      <a:pt x="132" y="1580"/>
                    </a:lnTo>
                    <a:lnTo>
                      <a:pt x="141" y="1597"/>
                    </a:lnTo>
                    <a:lnTo>
                      <a:pt x="150" y="1606"/>
                    </a:lnTo>
                    <a:lnTo>
                      <a:pt x="150" y="1606"/>
                    </a:lnTo>
                    <a:lnTo>
                      <a:pt x="185" y="1633"/>
                    </a:lnTo>
                    <a:lnTo>
                      <a:pt x="212" y="1659"/>
                    </a:lnTo>
                    <a:lnTo>
                      <a:pt x="212" y="1659"/>
                    </a:lnTo>
                    <a:lnTo>
                      <a:pt x="212" y="1659"/>
                    </a:lnTo>
                    <a:lnTo>
                      <a:pt x="212" y="1659"/>
                    </a:lnTo>
                    <a:lnTo>
                      <a:pt x="212" y="1668"/>
                    </a:lnTo>
                    <a:lnTo>
                      <a:pt x="212" y="1668"/>
                    </a:lnTo>
                    <a:lnTo>
                      <a:pt x="212" y="1677"/>
                    </a:lnTo>
                    <a:lnTo>
                      <a:pt x="221" y="1686"/>
                    </a:lnTo>
                    <a:lnTo>
                      <a:pt x="221" y="1686"/>
                    </a:lnTo>
                    <a:lnTo>
                      <a:pt x="221" y="1694"/>
                    </a:lnTo>
                    <a:lnTo>
                      <a:pt x="221" y="1694"/>
                    </a:lnTo>
                    <a:lnTo>
                      <a:pt x="238" y="1739"/>
                    </a:lnTo>
                    <a:lnTo>
                      <a:pt x="265" y="1756"/>
                    </a:lnTo>
                    <a:lnTo>
                      <a:pt x="265" y="1756"/>
                    </a:lnTo>
                    <a:lnTo>
                      <a:pt x="273" y="1765"/>
                    </a:lnTo>
                    <a:lnTo>
                      <a:pt x="273" y="1765"/>
                    </a:lnTo>
                    <a:lnTo>
                      <a:pt x="291" y="1783"/>
                    </a:lnTo>
                    <a:lnTo>
                      <a:pt x="291" y="1783"/>
                    </a:lnTo>
                    <a:lnTo>
                      <a:pt x="309" y="1783"/>
                    </a:lnTo>
                    <a:lnTo>
                      <a:pt x="309" y="1783"/>
                    </a:lnTo>
                    <a:lnTo>
                      <a:pt x="309" y="1792"/>
                    </a:lnTo>
                    <a:lnTo>
                      <a:pt x="309" y="1792"/>
                    </a:lnTo>
                    <a:lnTo>
                      <a:pt x="318" y="1800"/>
                    </a:lnTo>
                    <a:lnTo>
                      <a:pt x="318" y="1800"/>
                    </a:lnTo>
                    <a:lnTo>
                      <a:pt x="379" y="1845"/>
                    </a:lnTo>
                    <a:lnTo>
                      <a:pt x="379" y="1845"/>
                    </a:lnTo>
                    <a:lnTo>
                      <a:pt x="450" y="1889"/>
                    </a:lnTo>
                    <a:lnTo>
                      <a:pt x="512" y="1915"/>
                    </a:lnTo>
                    <a:lnTo>
                      <a:pt x="512" y="1915"/>
                    </a:lnTo>
                    <a:lnTo>
                      <a:pt x="529" y="1924"/>
                    </a:lnTo>
                    <a:lnTo>
                      <a:pt x="529" y="1924"/>
                    </a:lnTo>
                    <a:lnTo>
                      <a:pt x="538" y="1924"/>
                    </a:lnTo>
                    <a:lnTo>
                      <a:pt x="538" y="1924"/>
                    </a:lnTo>
                    <a:lnTo>
                      <a:pt x="538" y="1924"/>
                    </a:lnTo>
                    <a:lnTo>
                      <a:pt x="538" y="1924"/>
                    </a:lnTo>
                    <a:lnTo>
                      <a:pt x="556" y="1924"/>
                    </a:lnTo>
                    <a:lnTo>
                      <a:pt x="556" y="1924"/>
                    </a:lnTo>
                    <a:lnTo>
                      <a:pt x="556" y="1924"/>
                    </a:lnTo>
                    <a:lnTo>
                      <a:pt x="556" y="1924"/>
                    </a:lnTo>
                    <a:lnTo>
                      <a:pt x="618" y="1906"/>
                    </a:lnTo>
                    <a:lnTo>
                      <a:pt x="618" y="1906"/>
                    </a:lnTo>
                    <a:lnTo>
                      <a:pt x="662" y="1898"/>
                    </a:lnTo>
                    <a:lnTo>
                      <a:pt x="662" y="1898"/>
                    </a:lnTo>
                    <a:lnTo>
                      <a:pt x="706" y="1889"/>
                    </a:lnTo>
                    <a:lnTo>
                      <a:pt x="706" y="1889"/>
                    </a:lnTo>
                    <a:lnTo>
                      <a:pt x="750" y="1889"/>
                    </a:lnTo>
                    <a:lnTo>
                      <a:pt x="803" y="1889"/>
                    </a:lnTo>
                    <a:lnTo>
                      <a:pt x="803" y="1889"/>
                    </a:lnTo>
                    <a:lnTo>
                      <a:pt x="812" y="1889"/>
                    </a:lnTo>
                    <a:lnTo>
                      <a:pt x="812" y="1889"/>
                    </a:lnTo>
                    <a:lnTo>
                      <a:pt x="820" y="1898"/>
                    </a:lnTo>
                    <a:lnTo>
                      <a:pt x="820" y="1898"/>
                    </a:lnTo>
                    <a:lnTo>
                      <a:pt x="838" y="1906"/>
                    </a:lnTo>
                    <a:lnTo>
                      <a:pt x="838" y="1906"/>
                    </a:lnTo>
                    <a:lnTo>
                      <a:pt x="856" y="1915"/>
                    </a:lnTo>
                    <a:lnTo>
                      <a:pt x="856" y="1915"/>
                    </a:lnTo>
                    <a:lnTo>
                      <a:pt x="909" y="1889"/>
                    </a:lnTo>
                    <a:lnTo>
                      <a:pt x="970" y="1862"/>
                    </a:lnTo>
                    <a:lnTo>
                      <a:pt x="970" y="1862"/>
                    </a:lnTo>
                    <a:lnTo>
                      <a:pt x="988" y="1862"/>
                    </a:lnTo>
                    <a:lnTo>
                      <a:pt x="988" y="1862"/>
                    </a:lnTo>
                    <a:lnTo>
                      <a:pt x="997" y="1853"/>
                    </a:lnTo>
                    <a:lnTo>
                      <a:pt x="997" y="1853"/>
                    </a:lnTo>
                    <a:lnTo>
                      <a:pt x="1032" y="1836"/>
                    </a:lnTo>
                    <a:lnTo>
                      <a:pt x="1032" y="1836"/>
                    </a:lnTo>
                    <a:lnTo>
                      <a:pt x="1032" y="1836"/>
                    </a:lnTo>
                    <a:lnTo>
                      <a:pt x="1032" y="1836"/>
                    </a:lnTo>
                    <a:lnTo>
                      <a:pt x="1032" y="1836"/>
                    </a:lnTo>
                    <a:lnTo>
                      <a:pt x="1041" y="1836"/>
                    </a:lnTo>
                    <a:lnTo>
                      <a:pt x="1041" y="1836"/>
                    </a:lnTo>
                    <a:lnTo>
                      <a:pt x="1050" y="1827"/>
                    </a:lnTo>
                    <a:lnTo>
                      <a:pt x="1050" y="1827"/>
                    </a:lnTo>
                    <a:lnTo>
                      <a:pt x="1059" y="1827"/>
                    </a:lnTo>
                    <a:lnTo>
                      <a:pt x="1059" y="1827"/>
                    </a:lnTo>
                    <a:lnTo>
                      <a:pt x="1076" y="1818"/>
                    </a:lnTo>
                    <a:lnTo>
                      <a:pt x="1076" y="1818"/>
                    </a:lnTo>
                    <a:lnTo>
                      <a:pt x="1085" y="1818"/>
                    </a:lnTo>
                    <a:lnTo>
                      <a:pt x="1112" y="1818"/>
                    </a:lnTo>
                    <a:lnTo>
                      <a:pt x="1112" y="1818"/>
                    </a:lnTo>
                    <a:lnTo>
                      <a:pt x="1129" y="1818"/>
                    </a:lnTo>
                    <a:lnTo>
                      <a:pt x="1138" y="1809"/>
                    </a:lnTo>
                    <a:lnTo>
                      <a:pt x="1138" y="1809"/>
                    </a:lnTo>
                    <a:lnTo>
                      <a:pt x="1138" y="1809"/>
                    </a:lnTo>
                    <a:lnTo>
                      <a:pt x="1138" y="1809"/>
                    </a:lnTo>
                    <a:lnTo>
                      <a:pt x="1138" y="1809"/>
                    </a:lnTo>
                    <a:lnTo>
                      <a:pt x="1138" y="1809"/>
                    </a:lnTo>
                    <a:lnTo>
                      <a:pt x="1147" y="1800"/>
                    </a:lnTo>
                    <a:lnTo>
                      <a:pt x="1147" y="1800"/>
                    </a:lnTo>
                    <a:lnTo>
                      <a:pt x="1147" y="1809"/>
                    </a:lnTo>
                    <a:lnTo>
                      <a:pt x="1147" y="1809"/>
                    </a:lnTo>
                    <a:lnTo>
                      <a:pt x="1156" y="1809"/>
                    </a:lnTo>
                    <a:lnTo>
                      <a:pt x="1191" y="1818"/>
                    </a:lnTo>
                    <a:lnTo>
                      <a:pt x="1191" y="1818"/>
                    </a:lnTo>
                    <a:lnTo>
                      <a:pt x="1209" y="1827"/>
                    </a:lnTo>
                    <a:lnTo>
                      <a:pt x="1209" y="1827"/>
                    </a:lnTo>
                    <a:lnTo>
                      <a:pt x="1209" y="1827"/>
                    </a:lnTo>
                    <a:lnTo>
                      <a:pt x="1209" y="1827"/>
                    </a:lnTo>
                    <a:lnTo>
                      <a:pt x="1226" y="1827"/>
                    </a:lnTo>
                    <a:lnTo>
                      <a:pt x="1226" y="1827"/>
                    </a:lnTo>
                    <a:lnTo>
                      <a:pt x="1235" y="1827"/>
                    </a:lnTo>
                    <a:lnTo>
                      <a:pt x="1235" y="1827"/>
                    </a:lnTo>
                    <a:lnTo>
                      <a:pt x="1253" y="1836"/>
                    </a:lnTo>
                    <a:lnTo>
                      <a:pt x="1262" y="1853"/>
                    </a:lnTo>
                    <a:lnTo>
                      <a:pt x="1279" y="1871"/>
                    </a:lnTo>
                    <a:lnTo>
                      <a:pt x="1279" y="1871"/>
                    </a:lnTo>
                    <a:lnTo>
                      <a:pt x="1288" y="1906"/>
                    </a:lnTo>
                    <a:lnTo>
                      <a:pt x="1315" y="1933"/>
                    </a:lnTo>
                    <a:lnTo>
                      <a:pt x="1315" y="1933"/>
                    </a:lnTo>
                    <a:lnTo>
                      <a:pt x="1323" y="1933"/>
                    </a:lnTo>
                    <a:lnTo>
                      <a:pt x="1332" y="1933"/>
                    </a:lnTo>
                    <a:lnTo>
                      <a:pt x="1332" y="1933"/>
                    </a:lnTo>
                    <a:lnTo>
                      <a:pt x="1341" y="1924"/>
                    </a:lnTo>
                    <a:lnTo>
                      <a:pt x="1341" y="1924"/>
                    </a:lnTo>
                    <a:lnTo>
                      <a:pt x="1350" y="1924"/>
                    </a:lnTo>
                    <a:lnTo>
                      <a:pt x="1350" y="1924"/>
                    </a:lnTo>
                    <a:lnTo>
                      <a:pt x="1359" y="1924"/>
                    </a:lnTo>
                    <a:lnTo>
                      <a:pt x="1359" y="1924"/>
                    </a:lnTo>
                    <a:lnTo>
                      <a:pt x="1376" y="1915"/>
                    </a:lnTo>
                    <a:lnTo>
                      <a:pt x="1385" y="1915"/>
                    </a:lnTo>
                    <a:lnTo>
                      <a:pt x="1385" y="1915"/>
                    </a:lnTo>
                    <a:lnTo>
                      <a:pt x="1447" y="1915"/>
                    </a:lnTo>
                    <a:lnTo>
                      <a:pt x="1447" y="1915"/>
                    </a:lnTo>
                    <a:lnTo>
                      <a:pt x="1456" y="1906"/>
                    </a:lnTo>
                    <a:lnTo>
                      <a:pt x="1456" y="1906"/>
                    </a:lnTo>
                    <a:lnTo>
                      <a:pt x="1456" y="1924"/>
                    </a:lnTo>
                    <a:lnTo>
                      <a:pt x="1456" y="1924"/>
                    </a:lnTo>
                    <a:lnTo>
                      <a:pt x="1465" y="1933"/>
                    </a:lnTo>
                    <a:lnTo>
                      <a:pt x="1465" y="1933"/>
                    </a:lnTo>
                    <a:lnTo>
                      <a:pt x="1482" y="1950"/>
                    </a:lnTo>
                    <a:lnTo>
                      <a:pt x="1482" y="1950"/>
                    </a:lnTo>
                    <a:lnTo>
                      <a:pt x="1482" y="1959"/>
                    </a:lnTo>
                    <a:lnTo>
                      <a:pt x="1500" y="1959"/>
                    </a:lnTo>
                    <a:lnTo>
                      <a:pt x="1509" y="1959"/>
                    </a:lnTo>
                    <a:lnTo>
                      <a:pt x="1509" y="1959"/>
                    </a:lnTo>
                    <a:lnTo>
                      <a:pt x="1518" y="1959"/>
                    </a:lnTo>
                    <a:lnTo>
                      <a:pt x="1518" y="1959"/>
                    </a:lnTo>
                    <a:lnTo>
                      <a:pt x="1518" y="1959"/>
                    </a:lnTo>
                    <a:lnTo>
                      <a:pt x="1518" y="1959"/>
                    </a:lnTo>
                    <a:lnTo>
                      <a:pt x="1518" y="1959"/>
                    </a:lnTo>
                    <a:lnTo>
                      <a:pt x="1518" y="1959"/>
                    </a:lnTo>
                    <a:lnTo>
                      <a:pt x="1535" y="1977"/>
                    </a:lnTo>
                    <a:lnTo>
                      <a:pt x="1535" y="1995"/>
                    </a:lnTo>
                    <a:lnTo>
                      <a:pt x="1535" y="1995"/>
                    </a:lnTo>
                    <a:lnTo>
                      <a:pt x="1535" y="2003"/>
                    </a:lnTo>
                    <a:lnTo>
                      <a:pt x="1535" y="2003"/>
                    </a:lnTo>
                    <a:lnTo>
                      <a:pt x="1526" y="2012"/>
                    </a:lnTo>
                    <a:lnTo>
                      <a:pt x="1526" y="2012"/>
                    </a:lnTo>
                    <a:lnTo>
                      <a:pt x="1526" y="2030"/>
                    </a:lnTo>
                    <a:lnTo>
                      <a:pt x="1526" y="2030"/>
                    </a:lnTo>
                    <a:lnTo>
                      <a:pt x="1526" y="2048"/>
                    </a:lnTo>
                    <a:lnTo>
                      <a:pt x="1526" y="2048"/>
                    </a:lnTo>
                    <a:lnTo>
                      <a:pt x="1535" y="2056"/>
                    </a:lnTo>
                    <a:lnTo>
                      <a:pt x="1535" y="2056"/>
                    </a:lnTo>
                    <a:lnTo>
                      <a:pt x="1526" y="2065"/>
                    </a:lnTo>
                    <a:lnTo>
                      <a:pt x="1526" y="2074"/>
                    </a:lnTo>
                    <a:lnTo>
                      <a:pt x="1526" y="2074"/>
                    </a:lnTo>
                    <a:lnTo>
                      <a:pt x="1526" y="2083"/>
                    </a:lnTo>
                    <a:lnTo>
                      <a:pt x="1526" y="2083"/>
                    </a:lnTo>
                    <a:lnTo>
                      <a:pt x="1509" y="2083"/>
                    </a:lnTo>
                    <a:lnTo>
                      <a:pt x="1509" y="2092"/>
                    </a:lnTo>
                    <a:lnTo>
                      <a:pt x="1509" y="2092"/>
                    </a:lnTo>
                    <a:lnTo>
                      <a:pt x="1500" y="2101"/>
                    </a:lnTo>
                    <a:lnTo>
                      <a:pt x="1500" y="2109"/>
                    </a:lnTo>
                    <a:lnTo>
                      <a:pt x="1500" y="2109"/>
                    </a:lnTo>
                    <a:lnTo>
                      <a:pt x="1518" y="2118"/>
                    </a:lnTo>
                    <a:lnTo>
                      <a:pt x="1518" y="2118"/>
                    </a:lnTo>
                    <a:lnTo>
                      <a:pt x="1518" y="2118"/>
                    </a:lnTo>
                    <a:lnTo>
                      <a:pt x="1518" y="2118"/>
                    </a:lnTo>
                    <a:lnTo>
                      <a:pt x="1509" y="2127"/>
                    </a:lnTo>
                    <a:lnTo>
                      <a:pt x="1500" y="2136"/>
                    </a:lnTo>
                    <a:lnTo>
                      <a:pt x="1500" y="2145"/>
                    </a:lnTo>
                    <a:lnTo>
                      <a:pt x="1500" y="2145"/>
                    </a:lnTo>
                    <a:lnTo>
                      <a:pt x="1509" y="2154"/>
                    </a:lnTo>
                    <a:lnTo>
                      <a:pt x="1518" y="2162"/>
                    </a:lnTo>
                    <a:lnTo>
                      <a:pt x="1518" y="2162"/>
                    </a:lnTo>
                    <a:lnTo>
                      <a:pt x="1518" y="2162"/>
                    </a:lnTo>
                    <a:lnTo>
                      <a:pt x="1518" y="2162"/>
                    </a:lnTo>
                    <a:lnTo>
                      <a:pt x="1518" y="2171"/>
                    </a:lnTo>
                    <a:lnTo>
                      <a:pt x="1518" y="2171"/>
                    </a:lnTo>
                    <a:lnTo>
                      <a:pt x="1500" y="2171"/>
                    </a:lnTo>
                    <a:lnTo>
                      <a:pt x="1500" y="2180"/>
                    </a:lnTo>
                    <a:lnTo>
                      <a:pt x="1491" y="2189"/>
                    </a:lnTo>
                    <a:lnTo>
                      <a:pt x="1491" y="2189"/>
                    </a:lnTo>
                    <a:lnTo>
                      <a:pt x="1473" y="2215"/>
                    </a:lnTo>
                    <a:lnTo>
                      <a:pt x="1473" y="2215"/>
                    </a:lnTo>
                    <a:lnTo>
                      <a:pt x="1465" y="2233"/>
                    </a:lnTo>
                    <a:lnTo>
                      <a:pt x="1465" y="2233"/>
                    </a:lnTo>
                    <a:lnTo>
                      <a:pt x="1473" y="2242"/>
                    </a:lnTo>
                    <a:lnTo>
                      <a:pt x="1482" y="2251"/>
                    </a:lnTo>
                    <a:lnTo>
                      <a:pt x="1482" y="2251"/>
                    </a:lnTo>
                    <a:lnTo>
                      <a:pt x="1482" y="2251"/>
                    </a:lnTo>
                    <a:lnTo>
                      <a:pt x="1482" y="2251"/>
                    </a:lnTo>
                    <a:lnTo>
                      <a:pt x="1491" y="2268"/>
                    </a:lnTo>
                    <a:lnTo>
                      <a:pt x="1491" y="2268"/>
                    </a:lnTo>
                    <a:lnTo>
                      <a:pt x="1500" y="2277"/>
                    </a:lnTo>
                    <a:lnTo>
                      <a:pt x="1500" y="2277"/>
                    </a:lnTo>
                    <a:lnTo>
                      <a:pt x="1509" y="2295"/>
                    </a:lnTo>
                    <a:lnTo>
                      <a:pt x="1544" y="2330"/>
                    </a:lnTo>
                    <a:lnTo>
                      <a:pt x="1544" y="2330"/>
                    </a:lnTo>
                    <a:lnTo>
                      <a:pt x="1553" y="2339"/>
                    </a:lnTo>
                    <a:lnTo>
                      <a:pt x="1562" y="2357"/>
                    </a:lnTo>
                    <a:lnTo>
                      <a:pt x="1562" y="2357"/>
                    </a:lnTo>
                    <a:lnTo>
                      <a:pt x="1570" y="2374"/>
                    </a:lnTo>
                    <a:lnTo>
                      <a:pt x="1596" y="2392"/>
                    </a:lnTo>
                    <a:lnTo>
                      <a:pt x="1596" y="2392"/>
                    </a:lnTo>
                    <a:lnTo>
                      <a:pt x="1605" y="2392"/>
                    </a:lnTo>
                    <a:lnTo>
                      <a:pt x="1605" y="2392"/>
                    </a:lnTo>
                    <a:lnTo>
                      <a:pt x="1596" y="2392"/>
                    </a:lnTo>
                    <a:lnTo>
                      <a:pt x="1596" y="2392"/>
                    </a:lnTo>
                    <a:lnTo>
                      <a:pt x="1605" y="2410"/>
                    </a:lnTo>
                    <a:lnTo>
                      <a:pt x="1605" y="2410"/>
                    </a:lnTo>
                    <a:lnTo>
                      <a:pt x="1622" y="2427"/>
                    </a:lnTo>
                    <a:lnTo>
                      <a:pt x="1640" y="2454"/>
                    </a:lnTo>
                    <a:lnTo>
                      <a:pt x="1640" y="2454"/>
                    </a:lnTo>
                    <a:lnTo>
                      <a:pt x="1649" y="2454"/>
                    </a:lnTo>
                    <a:lnTo>
                      <a:pt x="1649" y="2454"/>
                    </a:lnTo>
                    <a:lnTo>
                      <a:pt x="1658" y="2462"/>
                    </a:lnTo>
                    <a:lnTo>
                      <a:pt x="1658" y="2462"/>
                    </a:lnTo>
                    <a:lnTo>
                      <a:pt x="1666" y="2480"/>
                    </a:lnTo>
                    <a:lnTo>
                      <a:pt x="1666" y="2498"/>
                    </a:lnTo>
                    <a:lnTo>
                      <a:pt x="1666" y="2498"/>
                    </a:lnTo>
                    <a:lnTo>
                      <a:pt x="1675" y="2515"/>
                    </a:lnTo>
                    <a:lnTo>
                      <a:pt x="1675" y="2515"/>
                    </a:lnTo>
                    <a:lnTo>
                      <a:pt x="1666" y="2524"/>
                    </a:lnTo>
                    <a:lnTo>
                      <a:pt x="1666" y="2524"/>
                    </a:lnTo>
                    <a:lnTo>
                      <a:pt x="1693" y="2586"/>
                    </a:lnTo>
                    <a:lnTo>
                      <a:pt x="1719" y="2630"/>
                    </a:lnTo>
                    <a:lnTo>
                      <a:pt x="1719" y="2630"/>
                    </a:lnTo>
                    <a:lnTo>
                      <a:pt x="1719" y="2639"/>
                    </a:lnTo>
                    <a:lnTo>
                      <a:pt x="1719" y="2639"/>
                    </a:lnTo>
                    <a:lnTo>
                      <a:pt x="1719" y="2639"/>
                    </a:lnTo>
                    <a:lnTo>
                      <a:pt x="1719" y="2657"/>
                    </a:lnTo>
                    <a:lnTo>
                      <a:pt x="1719" y="2657"/>
                    </a:lnTo>
                    <a:lnTo>
                      <a:pt x="1719" y="2657"/>
                    </a:lnTo>
                    <a:lnTo>
                      <a:pt x="1719" y="2657"/>
                    </a:lnTo>
                    <a:lnTo>
                      <a:pt x="1711" y="2666"/>
                    </a:lnTo>
                    <a:lnTo>
                      <a:pt x="1711" y="2666"/>
                    </a:lnTo>
                    <a:lnTo>
                      <a:pt x="1711" y="2692"/>
                    </a:lnTo>
                    <a:lnTo>
                      <a:pt x="1711" y="2692"/>
                    </a:lnTo>
                    <a:lnTo>
                      <a:pt x="1719" y="2727"/>
                    </a:lnTo>
                    <a:lnTo>
                      <a:pt x="1719" y="2727"/>
                    </a:lnTo>
                    <a:lnTo>
                      <a:pt x="1728" y="2745"/>
                    </a:lnTo>
                    <a:lnTo>
                      <a:pt x="1728" y="2745"/>
                    </a:lnTo>
                    <a:lnTo>
                      <a:pt x="1728" y="2754"/>
                    </a:lnTo>
                    <a:lnTo>
                      <a:pt x="1728" y="2754"/>
                    </a:lnTo>
                    <a:lnTo>
                      <a:pt x="1737" y="2780"/>
                    </a:lnTo>
                    <a:lnTo>
                      <a:pt x="1746" y="2807"/>
                    </a:lnTo>
                    <a:lnTo>
                      <a:pt x="1746" y="2807"/>
                    </a:lnTo>
                    <a:lnTo>
                      <a:pt x="1737" y="2833"/>
                    </a:lnTo>
                    <a:lnTo>
                      <a:pt x="1728" y="2860"/>
                    </a:lnTo>
                    <a:lnTo>
                      <a:pt x="1728" y="2860"/>
                    </a:lnTo>
                    <a:lnTo>
                      <a:pt x="1711" y="2877"/>
                    </a:lnTo>
                    <a:lnTo>
                      <a:pt x="1711" y="2877"/>
                    </a:lnTo>
                    <a:lnTo>
                      <a:pt x="1711" y="2877"/>
                    </a:lnTo>
                    <a:lnTo>
                      <a:pt x="1675" y="2930"/>
                    </a:lnTo>
                    <a:lnTo>
                      <a:pt x="1666" y="2983"/>
                    </a:lnTo>
                    <a:lnTo>
                      <a:pt x="1666" y="2983"/>
                    </a:lnTo>
                    <a:lnTo>
                      <a:pt x="1658" y="3010"/>
                    </a:lnTo>
                    <a:lnTo>
                      <a:pt x="1649" y="3036"/>
                    </a:lnTo>
                    <a:lnTo>
                      <a:pt x="1649" y="3036"/>
                    </a:lnTo>
                    <a:lnTo>
                      <a:pt x="1640" y="3045"/>
                    </a:lnTo>
                    <a:lnTo>
                      <a:pt x="1631" y="3063"/>
                    </a:lnTo>
                    <a:lnTo>
                      <a:pt x="1631" y="3063"/>
                    </a:lnTo>
                    <a:lnTo>
                      <a:pt x="1631" y="3116"/>
                    </a:lnTo>
                    <a:lnTo>
                      <a:pt x="1631" y="3116"/>
                    </a:lnTo>
                    <a:lnTo>
                      <a:pt x="1631" y="3125"/>
                    </a:lnTo>
                    <a:lnTo>
                      <a:pt x="1631" y="3125"/>
                    </a:lnTo>
                    <a:lnTo>
                      <a:pt x="1631" y="3125"/>
                    </a:lnTo>
                    <a:lnTo>
                      <a:pt x="1640" y="3142"/>
                    </a:lnTo>
                    <a:lnTo>
                      <a:pt x="1640" y="3142"/>
                    </a:lnTo>
                    <a:lnTo>
                      <a:pt x="1631" y="3151"/>
                    </a:lnTo>
                    <a:lnTo>
                      <a:pt x="1631" y="3151"/>
                    </a:lnTo>
                    <a:lnTo>
                      <a:pt x="1640" y="3186"/>
                    </a:lnTo>
                    <a:lnTo>
                      <a:pt x="1666" y="3222"/>
                    </a:lnTo>
                    <a:lnTo>
                      <a:pt x="1666" y="3222"/>
                    </a:lnTo>
                    <a:lnTo>
                      <a:pt x="1693" y="3275"/>
                    </a:lnTo>
                    <a:lnTo>
                      <a:pt x="1719" y="3328"/>
                    </a:lnTo>
                    <a:lnTo>
                      <a:pt x="1719" y="3328"/>
                    </a:lnTo>
                    <a:lnTo>
                      <a:pt x="1737" y="3381"/>
                    </a:lnTo>
                    <a:lnTo>
                      <a:pt x="1737" y="3381"/>
                    </a:lnTo>
                    <a:lnTo>
                      <a:pt x="1746" y="3398"/>
                    </a:lnTo>
                    <a:lnTo>
                      <a:pt x="1746" y="3398"/>
                    </a:lnTo>
                    <a:lnTo>
                      <a:pt x="1755" y="3416"/>
                    </a:lnTo>
                    <a:lnTo>
                      <a:pt x="1755" y="3416"/>
                    </a:lnTo>
                    <a:lnTo>
                      <a:pt x="1772" y="3451"/>
                    </a:lnTo>
                    <a:lnTo>
                      <a:pt x="1772" y="3451"/>
                    </a:lnTo>
                    <a:lnTo>
                      <a:pt x="1772" y="3495"/>
                    </a:lnTo>
                    <a:lnTo>
                      <a:pt x="1772" y="3495"/>
                    </a:lnTo>
                    <a:lnTo>
                      <a:pt x="1772" y="3522"/>
                    </a:lnTo>
                    <a:lnTo>
                      <a:pt x="1781" y="3539"/>
                    </a:lnTo>
                    <a:lnTo>
                      <a:pt x="1781" y="3539"/>
                    </a:lnTo>
                    <a:lnTo>
                      <a:pt x="1790" y="3575"/>
                    </a:lnTo>
                    <a:lnTo>
                      <a:pt x="1799" y="3619"/>
                    </a:lnTo>
                    <a:lnTo>
                      <a:pt x="1799" y="3645"/>
                    </a:lnTo>
                    <a:lnTo>
                      <a:pt x="1799" y="3654"/>
                    </a:lnTo>
                    <a:lnTo>
                      <a:pt x="1799" y="3654"/>
                    </a:lnTo>
                    <a:lnTo>
                      <a:pt x="1808" y="3716"/>
                    </a:lnTo>
                    <a:lnTo>
                      <a:pt x="1816" y="3743"/>
                    </a:lnTo>
                    <a:lnTo>
                      <a:pt x="1834" y="3760"/>
                    </a:lnTo>
                    <a:lnTo>
                      <a:pt x="1834" y="3760"/>
                    </a:lnTo>
                    <a:lnTo>
                      <a:pt x="1852" y="3778"/>
                    </a:lnTo>
                    <a:lnTo>
                      <a:pt x="1852" y="3778"/>
                    </a:lnTo>
                    <a:lnTo>
                      <a:pt x="1869" y="3804"/>
                    </a:lnTo>
                    <a:lnTo>
                      <a:pt x="1869" y="3804"/>
                    </a:lnTo>
                    <a:lnTo>
                      <a:pt x="1878" y="3804"/>
                    </a:lnTo>
                    <a:lnTo>
                      <a:pt x="1878" y="3804"/>
                    </a:lnTo>
                    <a:lnTo>
                      <a:pt x="1878" y="3822"/>
                    </a:lnTo>
                    <a:lnTo>
                      <a:pt x="1878" y="3822"/>
                    </a:lnTo>
                    <a:lnTo>
                      <a:pt x="1905" y="3857"/>
                    </a:lnTo>
                    <a:lnTo>
                      <a:pt x="1914" y="3893"/>
                    </a:lnTo>
                    <a:lnTo>
                      <a:pt x="1914" y="3893"/>
                    </a:lnTo>
                    <a:lnTo>
                      <a:pt x="1931" y="3928"/>
                    </a:lnTo>
                    <a:lnTo>
                      <a:pt x="1949" y="3963"/>
                    </a:lnTo>
                    <a:lnTo>
                      <a:pt x="1949" y="3963"/>
                    </a:lnTo>
                    <a:lnTo>
                      <a:pt x="1966" y="3990"/>
                    </a:lnTo>
                    <a:lnTo>
                      <a:pt x="1966" y="3990"/>
                    </a:lnTo>
                    <a:lnTo>
                      <a:pt x="1966" y="3999"/>
                    </a:lnTo>
                    <a:lnTo>
                      <a:pt x="1966" y="3999"/>
                    </a:lnTo>
                    <a:lnTo>
                      <a:pt x="1966" y="3999"/>
                    </a:lnTo>
                    <a:lnTo>
                      <a:pt x="1966" y="4007"/>
                    </a:lnTo>
                    <a:lnTo>
                      <a:pt x="1966" y="4007"/>
                    </a:lnTo>
                    <a:lnTo>
                      <a:pt x="1975" y="4025"/>
                    </a:lnTo>
                    <a:lnTo>
                      <a:pt x="1975" y="4034"/>
                    </a:lnTo>
                    <a:lnTo>
                      <a:pt x="1975" y="4034"/>
                    </a:lnTo>
                    <a:lnTo>
                      <a:pt x="1975" y="4043"/>
                    </a:lnTo>
                    <a:lnTo>
                      <a:pt x="1966" y="4043"/>
                    </a:lnTo>
                    <a:lnTo>
                      <a:pt x="1966" y="4043"/>
                    </a:lnTo>
                    <a:lnTo>
                      <a:pt x="1958" y="4043"/>
                    </a:lnTo>
                    <a:lnTo>
                      <a:pt x="1949" y="4060"/>
                    </a:lnTo>
                    <a:lnTo>
                      <a:pt x="1949" y="4060"/>
                    </a:lnTo>
                    <a:lnTo>
                      <a:pt x="1958" y="4069"/>
                    </a:lnTo>
                    <a:lnTo>
                      <a:pt x="1975" y="4096"/>
                    </a:lnTo>
                    <a:lnTo>
                      <a:pt x="1975" y="4096"/>
                    </a:lnTo>
                    <a:lnTo>
                      <a:pt x="1975" y="4113"/>
                    </a:lnTo>
                    <a:lnTo>
                      <a:pt x="1975" y="4122"/>
                    </a:lnTo>
                    <a:lnTo>
                      <a:pt x="1975" y="4131"/>
                    </a:lnTo>
                    <a:lnTo>
                      <a:pt x="1975" y="4131"/>
                    </a:lnTo>
                    <a:lnTo>
                      <a:pt x="1984" y="4140"/>
                    </a:lnTo>
                    <a:lnTo>
                      <a:pt x="1984" y="4140"/>
                    </a:lnTo>
                    <a:lnTo>
                      <a:pt x="2002" y="4149"/>
                    </a:lnTo>
                    <a:lnTo>
                      <a:pt x="2002" y="4149"/>
                    </a:lnTo>
                    <a:lnTo>
                      <a:pt x="2002" y="4157"/>
                    </a:lnTo>
                    <a:lnTo>
                      <a:pt x="2019" y="4166"/>
                    </a:lnTo>
                    <a:lnTo>
                      <a:pt x="2019" y="4166"/>
                    </a:lnTo>
                    <a:lnTo>
                      <a:pt x="2028" y="4166"/>
                    </a:lnTo>
                    <a:lnTo>
                      <a:pt x="2037" y="4175"/>
                    </a:lnTo>
                    <a:lnTo>
                      <a:pt x="2037" y="4175"/>
                    </a:lnTo>
                    <a:lnTo>
                      <a:pt x="2037" y="4175"/>
                    </a:lnTo>
                    <a:lnTo>
                      <a:pt x="2046" y="4184"/>
                    </a:lnTo>
                    <a:lnTo>
                      <a:pt x="2064" y="4193"/>
                    </a:lnTo>
                    <a:lnTo>
                      <a:pt x="2064" y="4193"/>
                    </a:lnTo>
                    <a:lnTo>
                      <a:pt x="2072" y="4193"/>
                    </a:lnTo>
                    <a:lnTo>
                      <a:pt x="2090" y="4175"/>
                    </a:lnTo>
                    <a:lnTo>
                      <a:pt x="2090" y="4175"/>
                    </a:lnTo>
                    <a:lnTo>
                      <a:pt x="2108" y="4166"/>
                    </a:lnTo>
                    <a:lnTo>
                      <a:pt x="2152" y="4166"/>
                    </a:lnTo>
                    <a:lnTo>
                      <a:pt x="2152" y="4166"/>
                    </a:lnTo>
                    <a:lnTo>
                      <a:pt x="2169" y="4166"/>
                    </a:lnTo>
                    <a:lnTo>
                      <a:pt x="2187" y="4157"/>
                    </a:lnTo>
                    <a:lnTo>
                      <a:pt x="2187" y="4157"/>
                    </a:lnTo>
                    <a:lnTo>
                      <a:pt x="2187" y="4149"/>
                    </a:lnTo>
                    <a:lnTo>
                      <a:pt x="2187" y="4149"/>
                    </a:lnTo>
                    <a:lnTo>
                      <a:pt x="2205" y="4140"/>
                    </a:lnTo>
                    <a:lnTo>
                      <a:pt x="2205" y="4140"/>
                    </a:lnTo>
                    <a:lnTo>
                      <a:pt x="2249" y="4140"/>
                    </a:lnTo>
                    <a:lnTo>
                      <a:pt x="2284" y="4140"/>
                    </a:lnTo>
                    <a:lnTo>
                      <a:pt x="2284" y="4140"/>
                    </a:lnTo>
                    <a:lnTo>
                      <a:pt x="2319" y="4149"/>
                    </a:lnTo>
                    <a:lnTo>
                      <a:pt x="2328" y="4140"/>
                    </a:lnTo>
                    <a:lnTo>
                      <a:pt x="2346" y="4140"/>
                    </a:lnTo>
                    <a:lnTo>
                      <a:pt x="2346" y="4140"/>
                    </a:lnTo>
                    <a:lnTo>
                      <a:pt x="2355" y="4140"/>
                    </a:lnTo>
                    <a:lnTo>
                      <a:pt x="2355" y="4140"/>
                    </a:lnTo>
                    <a:lnTo>
                      <a:pt x="2364" y="4140"/>
                    </a:lnTo>
                    <a:lnTo>
                      <a:pt x="2372" y="4140"/>
                    </a:lnTo>
                    <a:lnTo>
                      <a:pt x="2372" y="4140"/>
                    </a:lnTo>
                    <a:lnTo>
                      <a:pt x="2381" y="4131"/>
                    </a:lnTo>
                    <a:lnTo>
                      <a:pt x="2390" y="4122"/>
                    </a:lnTo>
                    <a:lnTo>
                      <a:pt x="2390" y="4122"/>
                    </a:lnTo>
                    <a:lnTo>
                      <a:pt x="2399" y="4113"/>
                    </a:lnTo>
                    <a:lnTo>
                      <a:pt x="2408" y="4113"/>
                    </a:lnTo>
                    <a:lnTo>
                      <a:pt x="2425" y="4113"/>
                    </a:lnTo>
                    <a:lnTo>
                      <a:pt x="2425" y="4113"/>
                    </a:lnTo>
                    <a:lnTo>
                      <a:pt x="2452" y="4104"/>
                    </a:lnTo>
                    <a:lnTo>
                      <a:pt x="2478" y="4096"/>
                    </a:lnTo>
                    <a:lnTo>
                      <a:pt x="2549" y="4043"/>
                    </a:lnTo>
                    <a:lnTo>
                      <a:pt x="2549" y="4043"/>
                    </a:lnTo>
                    <a:lnTo>
                      <a:pt x="2619" y="3963"/>
                    </a:lnTo>
                    <a:lnTo>
                      <a:pt x="2681" y="3884"/>
                    </a:lnTo>
                    <a:lnTo>
                      <a:pt x="2681" y="3884"/>
                    </a:lnTo>
                    <a:lnTo>
                      <a:pt x="2716" y="3840"/>
                    </a:lnTo>
                    <a:lnTo>
                      <a:pt x="2743" y="3813"/>
                    </a:lnTo>
                    <a:lnTo>
                      <a:pt x="2761" y="3795"/>
                    </a:lnTo>
                    <a:lnTo>
                      <a:pt x="2761" y="3795"/>
                    </a:lnTo>
                    <a:lnTo>
                      <a:pt x="2778" y="3760"/>
                    </a:lnTo>
                    <a:lnTo>
                      <a:pt x="2787" y="3707"/>
                    </a:lnTo>
                    <a:lnTo>
                      <a:pt x="2787" y="3707"/>
                    </a:lnTo>
                    <a:lnTo>
                      <a:pt x="2787" y="3698"/>
                    </a:lnTo>
                    <a:lnTo>
                      <a:pt x="2787" y="3698"/>
                    </a:lnTo>
                    <a:lnTo>
                      <a:pt x="2787" y="3698"/>
                    </a:lnTo>
                    <a:lnTo>
                      <a:pt x="2787" y="3698"/>
                    </a:lnTo>
                    <a:lnTo>
                      <a:pt x="2787" y="3690"/>
                    </a:lnTo>
                    <a:lnTo>
                      <a:pt x="2796" y="3681"/>
                    </a:lnTo>
                    <a:lnTo>
                      <a:pt x="2796" y="3663"/>
                    </a:lnTo>
                    <a:lnTo>
                      <a:pt x="2796" y="3663"/>
                    </a:lnTo>
                    <a:lnTo>
                      <a:pt x="2787" y="3645"/>
                    </a:lnTo>
                    <a:lnTo>
                      <a:pt x="2778" y="3645"/>
                    </a:lnTo>
                    <a:lnTo>
                      <a:pt x="2778" y="3645"/>
                    </a:lnTo>
                    <a:lnTo>
                      <a:pt x="2769" y="3645"/>
                    </a:lnTo>
                    <a:lnTo>
                      <a:pt x="2769" y="3645"/>
                    </a:lnTo>
                    <a:lnTo>
                      <a:pt x="2769" y="3637"/>
                    </a:lnTo>
                    <a:lnTo>
                      <a:pt x="2769" y="3637"/>
                    </a:lnTo>
                    <a:lnTo>
                      <a:pt x="2778" y="3628"/>
                    </a:lnTo>
                    <a:lnTo>
                      <a:pt x="2796" y="3610"/>
                    </a:lnTo>
                    <a:lnTo>
                      <a:pt x="2858" y="3584"/>
                    </a:lnTo>
                    <a:lnTo>
                      <a:pt x="2858" y="3584"/>
                    </a:lnTo>
                    <a:lnTo>
                      <a:pt x="2911" y="3566"/>
                    </a:lnTo>
                    <a:lnTo>
                      <a:pt x="2919" y="3548"/>
                    </a:lnTo>
                    <a:lnTo>
                      <a:pt x="2928" y="3539"/>
                    </a:lnTo>
                    <a:lnTo>
                      <a:pt x="2928" y="3539"/>
                    </a:lnTo>
                    <a:lnTo>
                      <a:pt x="2928" y="3522"/>
                    </a:lnTo>
                    <a:lnTo>
                      <a:pt x="2937" y="3504"/>
                    </a:lnTo>
                    <a:lnTo>
                      <a:pt x="2937" y="3504"/>
                    </a:lnTo>
                    <a:lnTo>
                      <a:pt x="2937" y="3460"/>
                    </a:lnTo>
                    <a:lnTo>
                      <a:pt x="2937" y="3460"/>
                    </a:lnTo>
                    <a:lnTo>
                      <a:pt x="2937" y="3451"/>
                    </a:lnTo>
                    <a:lnTo>
                      <a:pt x="2937" y="3451"/>
                    </a:lnTo>
                    <a:lnTo>
                      <a:pt x="2937" y="3425"/>
                    </a:lnTo>
                    <a:lnTo>
                      <a:pt x="2937" y="3425"/>
                    </a:lnTo>
                    <a:lnTo>
                      <a:pt x="2928" y="3407"/>
                    </a:lnTo>
                    <a:lnTo>
                      <a:pt x="2928" y="3407"/>
                    </a:lnTo>
                    <a:lnTo>
                      <a:pt x="2928" y="3389"/>
                    </a:lnTo>
                    <a:lnTo>
                      <a:pt x="2928" y="3389"/>
                    </a:lnTo>
                    <a:lnTo>
                      <a:pt x="2928" y="3381"/>
                    </a:lnTo>
                    <a:lnTo>
                      <a:pt x="2928" y="3381"/>
                    </a:lnTo>
                    <a:lnTo>
                      <a:pt x="2919" y="3354"/>
                    </a:lnTo>
                    <a:lnTo>
                      <a:pt x="2911" y="3336"/>
                    </a:lnTo>
                    <a:lnTo>
                      <a:pt x="2911" y="3336"/>
                    </a:lnTo>
                    <a:lnTo>
                      <a:pt x="2902" y="3319"/>
                    </a:lnTo>
                    <a:lnTo>
                      <a:pt x="2902" y="3319"/>
                    </a:lnTo>
                    <a:lnTo>
                      <a:pt x="2893" y="3310"/>
                    </a:lnTo>
                    <a:lnTo>
                      <a:pt x="2893" y="3310"/>
                    </a:lnTo>
                    <a:lnTo>
                      <a:pt x="2893" y="3310"/>
                    </a:lnTo>
                    <a:lnTo>
                      <a:pt x="2893" y="3283"/>
                    </a:lnTo>
                    <a:lnTo>
                      <a:pt x="2893" y="3283"/>
                    </a:lnTo>
                    <a:lnTo>
                      <a:pt x="2902" y="3283"/>
                    </a:lnTo>
                    <a:lnTo>
                      <a:pt x="2902" y="3283"/>
                    </a:lnTo>
                    <a:lnTo>
                      <a:pt x="2919" y="3275"/>
                    </a:lnTo>
                    <a:lnTo>
                      <a:pt x="2928" y="3257"/>
                    </a:lnTo>
                    <a:lnTo>
                      <a:pt x="2928" y="3257"/>
                    </a:lnTo>
                    <a:lnTo>
                      <a:pt x="2928" y="3248"/>
                    </a:lnTo>
                    <a:lnTo>
                      <a:pt x="2928" y="3248"/>
                    </a:lnTo>
                    <a:lnTo>
                      <a:pt x="2955" y="3239"/>
                    </a:lnTo>
                    <a:lnTo>
                      <a:pt x="2955" y="3239"/>
                    </a:lnTo>
                    <a:lnTo>
                      <a:pt x="2972" y="3222"/>
                    </a:lnTo>
                    <a:lnTo>
                      <a:pt x="2972" y="3222"/>
                    </a:lnTo>
                    <a:lnTo>
                      <a:pt x="2990" y="3213"/>
                    </a:lnTo>
                    <a:lnTo>
                      <a:pt x="2999" y="3195"/>
                    </a:lnTo>
                    <a:lnTo>
                      <a:pt x="2999" y="3195"/>
                    </a:lnTo>
                    <a:lnTo>
                      <a:pt x="3034" y="3160"/>
                    </a:lnTo>
                    <a:lnTo>
                      <a:pt x="3034" y="3160"/>
                    </a:lnTo>
                    <a:lnTo>
                      <a:pt x="3069" y="3142"/>
                    </a:lnTo>
                    <a:lnTo>
                      <a:pt x="3069" y="3142"/>
                    </a:lnTo>
                    <a:lnTo>
                      <a:pt x="3096" y="3133"/>
                    </a:lnTo>
                    <a:lnTo>
                      <a:pt x="3096" y="3133"/>
                    </a:lnTo>
                    <a:lnTo>
                      <a:pt x="3113" y="3125"/>
                    </a:lnTo>
                    <a:lnTo>
                      <a:pt x="3113" y="3125"/>
                    </a:lnTo>
                    <a:lnTo>
                      <a:pt x="3149" y="3116"/>
                    </a:lnTo>
                    <a:lnTo>
                      <a:pt x="3149" y="3116"/>
                    </a:lnTo>
                    <a:lnTo>
                      <a:pt x="3175" y="3089"/>
                    </a:lnTo>
                    <a:lnTo>
                      <a:pt x="3211" y="3054"/>
                    </a:lnTo>
                    <a:lnTo>
                      <a:pt x="3228" y="3019"/>
                    </a:lnTo>
                    <a:lnTo>
                      <a:pt x="3237" y="2992"/>
                    </a:lnTo>
                    <a:lnTo>
                      <a:pt x="3237" y="2992"/>
                    </a:lnTo>
                    <a:lnTo>
                      <a:pt x="3237" y="2983"/>
                    </a:lnTo>
                    <a:lnTo>
                      <a:pt x="3237" y="2983"/>
                    </a:lnTo>
                    <a:lnTo>
                      <a:pt x="3228" y="2948"/>
                    </a:lnTo>
                    <a:lnTo>
                      <a:pt x="3228" y="2886"/>
                    </a:lnTo>
                    <a:lnTo>
                      <a:pt x="3228" y="2886"/>
                    </a:lnTo>
                    <a:lnTo>
                      <a:pt x="3228" y="2842"/>
                    </a:lnTo>
                    <a:lnTo>
                      <a:pt x="3228" y="2842"/>
                    </a:lnTo>
                    <a:lnTo>
                      <a:pt x="3228" y="2807"/>
                    </a:lnTo>
                    <a:lnTo>
                      <a:pt x="3228" y="2807"/>
                    </a:lnTo>
                    <a:lnTo>
                      <a:pt x="3219" y="2789"/>
                    </a:lnTo>
                    <a:lnTo>
                      <a:pt x="3219" y="2763"/>
                    </a:lnTo>
                    <a:lnTo>
                      <a:pt x="3219" y="2763"/>
                    </a:lnTo>
                    <a:lnTo>
                      <a:pt x="3219" y="2763"/>
                    </a:lnTo>
                    <a:lnTo>
                      <a:pt x="3219" y="2763"/>
                    </a:lnTo>
                    <a:lnTo>
                      <a:pt x="3219" y="2754"/>
                    </a:lnTo>
                    <a:lnTo>
                      <a:pt x="3219" y="2745"/>
                    </a:lnTo>
                    <a:lnTo>
                      <a:pt x="3219" y="2745"/>
                    </a:lnTo>
                    <a:lnTo>
                      <a:pt x="3211" y="2736"/>
                    </a:lnTo>
                    <a:lnTo>
                      <a:pt x="3202" y="2727"/>
                    </a:lnTo>
                    <a:lnTo>
                      <a:pt x="3202" y="2727"/>
                    </a:lnTo>
                    <a:lnTo>
                      <a:pt x="3193" y="2718"/>
                    </a:lnTo>
                    <a:lnTo>
                      <a:pt x="3193" y="2718"/>
                    </a:lnTo>
                    <a:lnTo>
                      <a:pt x="3184" y="2718"/>
                    </a:lnTo>
                    <a:lnTo>
                      <a:pt x="3175" y="2701"/>
                    </a:lnTo>
                    <a:lnTo>
                      <a:pt x="3175" y="2701"/>
                    </a:lnTo>
                    <a:lnTo>
                      <a:pt x="3175" y="2683"/>
                    </a:lnTo>
                    <a:lnTo>
                      <a:pt x="3166" y="2666"/>
                    </a:lnTo>
                    <a:lnTo>
                      <a:pt x="3166" y="2666"/>
                    </a:lnTo>
                    <a:lnTo>
                      <a:pt x="3166" y="2666"/>
                    </a:lnTo>
                    <a:lnTo>
                      <a:pt x="3158" y="2648"/>
                    </a:lnTo>
                    <a:lnTo>
                      <a:pt x="3158" y="2613"/>
                    </a:lnTo>
                    <a:lnTo>
                      <a:pt x="3158" y="2613"/>
                    </a:lnTo>
                    <a:lnTo>
                      <a:pt x="3149" y="2595"/>
                    </a:lnTo>
                    <a:lnTo>
                      <a:pt x="3149" y="2595"/>
                    </a:lnTo>
                    <a:lnTo>
                      <a:pt x="3149" y="2595"/>
                    </a:lnTo>
                    <a:lnTo>
                      <a:pt x="3149" y="2595"/>
                    </a:lnTo>
                    <a:lnTo>
                      <a:pt x="3158" y="2568"/>
                    </a:lnTo>
                    <a:lnTo>
                      <a:pt x="3166" y="2568"/>
                    </a:lnTo>
                    <a:lnTo>
                      <a:pt x="3166" y="2568"/>
                    </a:lnTo>
                    <a:lnTo>
                      <a:pt x="3166" y="2551"/>
                    </a:lnTo>
                    <a:lnTo>
                      <a:pt x="3166" y="2551"/>
                    </a:lnTo>
                    <a:lnTo>
                      <a:pt x="3158" y="2533"/>
                    </a:lnTo>
                    <a:lnTo>
                      <a:pt x="3149" y="2533"/>
                    </a:lnTo>
                    <a:lnTo>
                      <a:pt x="3149" y="2533"/>
                    </a:lnTo>
                    <a:lnTo>
                      <a:pt x="3140" y="2524"/>
                    </a:lnTo>
                    <a:lnTo>
                      <a:pt x="3131" y="2515"/>
                    </a:lnTo>
                    <a:lnTo>
                      <a:pt x="3131" y="2515"/>
                    </a:lnTo>
                    <a:lnTo>
                      <a:pt x="3140" y="2489"/>
                    </a:lnTo>
                    <a:lnTo>
                      <a:pt x="3158" y="2445"/>
                    </a:lnTo>
                    <a:lnTo>
                      <a:pt x="3158" y="2445"/>
                    </a:lnTo>
                    <a:lnTo>
                      <a:pt x="3158" y="2436"/>
                    </a:lnTo>
                    <a:lnTo>
                      <a:pt x="3158" y="2436"/>
                    </a:lnTo>
                    <a:lnTo>
                      <a:pt x="3166" y="2427"/>
                    </a:lnTo>
                    <a:lnTo>
                      <a:pt x="3166" y="2427"/>
                    </a:lnTo>
                    <a:lnTo>
                      <a:pt x="3211" y="2321"/>
                    </a:lnTo>
                    <a:lnTo>
                      <a:pt x="3211" y="2321"/>
                    </a:lnTo>
                    <a:lnTo>
                      <a:pt x="3228" y="2304"/>
                    </a:lnTo>
                    <a:lnTo>
                      <a:pt x="3228" y="2304"/>
                    </a:lnTo>
                    <a:lnTo>
                      <a:pt x="3228" y="2304"/>
                    </a:lnTo>
                    <a:lnTo>
                      <a:pt x="3228" y="2304"/>
                    </a:lnTo>
                    <a:lnTo>
                      <a:pt x="3237" y="2304"/>
                    </a:lnTo>
                    <a:lnTo>
                      <a:pt x="3237" y="2304"/>
                    </a:lnTo>
                    <a:lnTo>
                      <a:pt x="3255" y="2295"/>
                    </a:lnTo>
                    <a:lnTo>
                      <a:pt x="3263" y="2295"/>
                    </a:lnTo>
                    <a:lnTo>
                      <a:pt x="3263" y="2295"/>
                    </a:lnTo>
                    <a:lnTo>
                      <a:pt x="3272" y="2286"/>
                    </a:lnTo>
                    <a:lnTo>
                      <a:pt x="3281" y="2277"/>
                    </a:lnTo>
                    <a:lnTo>
                      <a:pt x="3281" y="2277"/>
                    </a:lnTo>
                    <a:lnTo>
                      <a:pt x="3290" y="2259"/>
                    </a:lnTo>
                    <a:lnTo>
                      <a:pt x="3290" y="2259"/>
                    </a:lnTo>
                    <a:lnTo>
                      <a:pt x="3290" y="2259"/>
                    </a:lnTo>
                    <a:lnTo>
                      <a:pt x="3299" y="2251"/>
                    </a:lnTo>
                    <a:lnTo>
                      <a:pt x="3299" y="2251"/>
                    </a:lnTo>
                    <a:lnTo>
                      <a:pt x="3369" y="2180"/>
                    </a:lnTo>
                    <a:lnTo>
                      <a:pt x="3413" y="2136"/>
                    </a:lnTo>
                    <a:lnTo>
                      <a:pt x="3413" y="2136"/>
                    </a:lnTo>
                    <a:lnTo>
                      <a:pt x="3466" y="2092"/>
                    </a:lnTo>
                    <a:lnTo>
                      <a:pt x="3502" y="2065"/>
                    </a:lnTo>
                    <a:lnTo>
                      <a:pt x="3502" y="2065"/>
                    </a:lnTo>
                    <a:lnTo>
                      <a:pt x="3537" y="2048"/>
                    </a:lnTo>
                    <a:lnTo>
                      <a:pt x="3572" y="2012"/>
                    </a:lnTo>
                    <a:lnTo>
                      <a:pt x="3652" y="1933"/>
                    </a:lnTo>
                    <a:lnTo>
                      <a:pt x="3652" y="1933"/>
                    </a:lnTo>
                    <a:lnTo>
                      <a:pt x="3687" y="1880"/>
                    </a:lnTo>
                    <a:lnTo>
                      <a:pt x="3705" y="1853"/>
                    </a:lnTo>
                    <a:lnTo>
                      <a:pt x="3713" y="1827"/>
                    </a:lnTo>
                    <a:lnTo>
                      <a:pt x="3713" y="1827"/>
                    </a:lnTo>
                    <a:lnTo>
                      <a:pt x="3731" y="1800"/>
                    </a:lnTo>
                    <a:lnTo>
                      <a:pt x="3766" y="1747"/>
                    </a:lnTo>
                    <a:lnTo>
                      <a:pt x="3766" y="1747"/>
                    </a:lnTo>
                    <a:lnTo>
                      <a:pt x="3802" y="1686"/>
                    </a:lnTo>
                    <a:lnTo>
                      <a:pt x="3819" y="1633"/>
                    </a:lnTo>
                    <a:lnTo>
                      <a:pt x="3819" y="1633"/>
                    </a:lnTo>
                    <a:lnTo>
                      <a:pt x="3828" y="1597"/>
                    </a:lnTo>
                    <a:lnTo>
                      <a:pt x="3828" y="1597"/>
                    </a:lnTo>
                    <a:lnTo>
                      <a:pt x="3846" y="1536"/>
                    </a:lnTo>
                    <a:lnTo>
                      <a:pt x="3846" y="1536"/>
                    </a:lnTo>
                    <a:lnTo>
                      <a:pt x="3846" y="1536"/>
                    </a:lnTo>
                    <a:lnTo>
                      <a:pt x="3846" y="1536"/>
                    </a:lnTo>
                    <a:lnTo>
                      <a:pt x="3837" y="1518"/>
                    </a:lnTo>
                    <a:close/>
                    <a:moveTo>
                      <a:pt x="2866" y="2771"/>
                    </a:moveTo>
                    <a:lnTo>
                      <a:pt x="2866" y="2771"/>
                    </a:lnTo>
                    <a:lnTo>
                      <a:pt x="2866" y="2771"/>
                    </a:lnTo>
                    <a:lnTo>
                      <a:pt x="2866" y="2771"/>
                    </a:lnTo>
                    <a:lnTo>
                      <a:pt x="2866" y="2763"/>
                    </a:lnTo>
                    <a:lnTo>
                      <a:pt x="2866" y="2763"/>
                    </a:lnTo>
                    <a:lnTo>
                      <a:pt x="2858" y="2745"/>
                    </a:lnTo>
                    <a:lnTo>
                      <a:pt x="2858" y="2745"/>
                    </a:lnTo>
                    <a:lnTo>
                      <a:pt x="2858" y="2745"/>
                    </a:lnTo>
                    <a:lnTo>
                      <a:pt x="2858" y="2745"/>
                    </a:lnTo>
                    <a:lnTo>
                      <a:pt x="2858" y="2736"/>
                    </a:lnTo>
                    <a:lnTo>
                      <a:pt x="2858" y="2736"/>
                    </a:lnTo>
                    <a:lnTo>
                      <a:pt x="2858" y="2727"/>
                    </a:lnTo>
                    <a:lnTo>
                      <a:pt x="2858" y="2727"/>
                    </a:lnTo>
                    <a:lnTo>
                      <a:pt x="2849" y="2718"/>
                    </a:lnTo>
                    <a:lnTo>
                      <a:pt x="2849" y="2718"/>
                    </a:lnTo>
                    <a:lnTo>
                      <a:pt x="2849" y="2710"/>
                    </a:lnTo>
                    <a:lnTo>
                      <a:pt x="2849" y="2710"/>
                    </a:lnTo>
                    <a:lnTo>
                      <a:pt x="2858" y="2710"/>
                    </a:lnTo>
                    <a:lnTo>
                      <a:pt x="2858" y="2710"/>
                    </a:lnTo>
                    <a:lnTo>
                      <a:pt x="2858" y="2710"/>
                    </a:lnTo>
                    <a:lnTo>
                      <a:pt x="2858" y="2710"/>
                    </a:lnTo>
                    <a:lnTo>
                      <a:pt x="2875" y="2754"/>
                    </a:lnTo>
                    <a:lnTo>
                      <a:pt x="2884" y="2798"/>
                    </a:lnTo>
                    <a:lnTo>
                      <a:pt x="2884" y="2807"/>
                    </a:lnTo>
                    <a:lnTo>
                      <a:pt x="2884" y="2807"/>
                    </a:lnTo>
                    <a:lnTo>
                      <a:pt x="2893" y="2816"/>
                    </a:lnTo>
                    <a:lnTo>
                      <a:pt x="2893" y="2816"/>
                    </a:lnTo>
                    <a:lnTo>
                      <a:pt x="2884" y="2824"/>
                    </a:lnTo>
                    <a:lnTo>
                      <a:pt x="2884" y="2824"/>
                    </a:lnTo>
                    <a:lnTo>
                      <a:pt x="2884" y="2824"/>
                    </a:lnTo>
                    <a:lnTo>
                      <a:pt x="2884" y="2824"/>
                    </a:lnTo>
                    <a:lnTo>
                      <a:pt x="2884" y="2860"/>
                    </a:lnTo>
                    <a:lnTo>
                      <a:pt x="2902" y="2904"/>
                    </a:lnTo>
                    <a:lnTo>
                      <a:pt x="2902" y="2904"/>
                    </a:lnTo>
                    <a:lnTo>
                      <a:pt x="2911" y="2939"/>
                    </a:lnTo>
                    <a:lnTo>
                      <a:pt x="2911" y="2939"/>
                    </a:lnTo>
                    <a:lnTo>
                      <a:pt x="2911" y="2957"/>
                    </a:lnTo>
                    <a:lnTo>
                      <a:pt x="2911" y="2957"/>
                    </a:lnTo>
                    <a:lnTo>
                      <a:pt x="2911" y="2957"/>
                    </a:lnTo>
                    <a:lnTo>
                      <a:pt x="2911" y="2957"/>
                    </a:lnTo>
                    <a:lnTo>
                      <a:pt x="2911" y="2957"/>
                    </a:lnTo>
                    <a:lnTo>
                      <a:pt x="2902" y="2948"/>
                    </a:lnTo>
                    <a:lnTo>
                      <a:pt x="2884" y="2930"/>
                    </a:lnTo>
                    <a:lnTo>
                      <a:pt x="2875" y="2904"/>
                    </a:lnTo>
                    <a:lnTo>
                      <a:pt x="2866" y="2869"/>
                    </a:lnTo>
                    <a:lnTo>
                      <a:pt x="2866" y="2869"/>
                    </a:lnTo>
                    <a:lnTo>
                      <a:pt x="2866" y="2851"/>
                    </a:lnTo>
                    <a:lnTo>
                      <a:pt x="2866" y="2833"/>
                    </a:lnTo>
                    <a:lnTo>
                      <a:pt x="2866" y="2833"/>
                    </a:lnTo>
                    <a:lnTo>
                      <a:pt x="2875" y="2807"/>
                    </a:lnTo>
                    <a:lnTo>
                      <a:pt x="2875" y="2789"/>
                    </a:lnTo>
                    <a:lnTo>
                      <a:pt x="2866" y="2771"/>
                    </a:lnTo>
                    <a:close/>
                    <a:moveTo>
                      <a:pt x="2875" y="2189"/>
                    </a:moveTo>
                    <a:lnTo>
                      <a:pt x="2875" y="2189"/>
                    </a:lnTo>
                    <a:lnTo>
                      <a:pt x="2866" y="2189"/>
                    </a:lnTo>
                    <a:lnTo>
                      <a:pt x="2866" y="2189"/>
                    </a:lnTo>
                    <a:lnTo>
                      <a:pt x="2866" y="2189"/>
                    </a:lnTo>
                    <a:lnTo>
                      <a:pt x="2849" y="2198"/>
                    </a:lnTo>
                    <a:lnTo>
                      <a:pt x="2840" y="2206"/>
                    </a:lnTo>
                    <a:lnTo>
                      <a:pt x="2840" y="2215"/>
                    </a:lnTo>
                    <a:lnTo>
                      <a:pt x="2840" y="2215"/>
                    </a:lnTo>
                    <a:lnTo>
                      <a:pt x="2840" y="2224"/>
                    </a:lnTo>
                    <a:lnTo>
                      <a:pt x="2840" y="2224"/>
                    </a:lnTo>
                    <a:lnTo>
                      <a:pt x="2840" y="2233"/>
                    </a:lnTo>
                    <a:lnTo>
                      <a:pt x="2840" y="2233"/>
                    </a:lnTo>
                    <a:lnTo>
                      <a:pt x="2831" y="2251"/>
                    </a:lnTo>
                    <a:lnTo>
                      <a:pt x="2822" y="2268"/>
                    </a:lnTo>
                    <a:lnTo>
                      <a:pt x="2822" y="2268"/>
                    </a:lnTo>
                    <a:lnTo>
                      <a:pt x="2813" y="2268"/>
                    </a:lnTo>
                    <a:lnTo>
                      <a:pt x="2805" y="2277"/>
                    </a:lnTo>
                    <a:lnTo>
                      <a:pt x="2805" y="2277"/>
                    </a:lnTo>
                    <a:lnTo>
                      <a:pt x="2813" y="2295"/>
                    </a:lnTo>
                    <a:lnTo>
                      <a:pt x="2813" y="2295"/>
                    </a:lnTo>
                    <a:lnTo>
                      <a:pt x="2813" y="2304"/>
                    </a:lnTo>
                    <a:lnTo>
                      <a:pt x="2813" y="2304"/>
                    </a:lnTo>
                    <a:lnTo>
                      <a:pt x="2796" y="2295"/>
                    </a:lnTo>
                    <a:lnTo>
                      <a:pt x="2796" y="2295"/>
                    </a:lnTo>
                    <a:lnTo>
                      <a:pt x="2761" y="2295"/>
                    </a:lnTo>
                    <a:lnTo>
                      <a:pt x="2734" y="2295"/>
                    </a:lnTo>
                    <a:lnTo>
                      <a:pt x="2734" y="2295"/>
                    </a:lnTo>
                    <a:lnTo>
                      <a:pt x="2725" y="2295"/>
                    </a:lnTo>
                    <a:lnTo>
                      <a:pt x="2725" y="2295"/>
                    </a:lnTo>
                    <a:lnTo>
                      <a:pt x="2725" y="2277"/>
                    </a:lnTo>
                    <a:lnTo>
                      <a:pt x="2725" y="2251"/>
                    </a:lnTo>
                    <a:lnTo>
                      <a:pt x="2725" y="2251"/>
                    </a:lnTo>
                    <a:lnTo>
                      <a:pt x="2734" y="2251"/>
                    </a:lnTo>
                    <a:lnTo>
                      <a:pt x="2743" y="2233"/>
                    </a:lnTo>
                    <a:lnTo>
                      <a:pt x="2743" y="2233"/>
                    </a:lnTo>
                    <a:lnTo>
                      <a:pt x="2743" y="2233"/>
                    </a:lnTo>
                    <a:lnTo>
                      <a:pt x="2734" y="2224"/>
                    </a:lnTo>
                    <a:lnTo>
                      <a:pt x="2734" y="2224"/>
                    </a:lnTo>
                    <a:lnTo>
                      <a:pt x="2743" y="2215"/>
                    </a:lnTo>
                    <a:lnTo>
                      <a:pt x="2743" y="2215"/>
                    </a:lnTo>
                    <a:lnTo>
                      <a:pt x="2752" y="2189"/>
                    </a:lnTo>
                    <a:lnTo>
                      <a:pt x="2778" y="2171"/>
                    </a:lnTo>
                    <a:lnTo>
                      <a:pt x="2778" y="2171"/>
                    </a:lnTo>
                    <a:lnTo>
                      <a:pt x="2805" y="2162"/>
                    </a:lnTo>
                    <a:lnTo>
                      <a:pt x="2840" y="2171"/>
                    </a:lnTo>
                    <a:lnTo>
                      <a:pt x="2849" y="2171"/>
                    </a:lnTo>
                    <a:lnTo>
                      <a:pt x="2849" y="2171"/>
                    </a:lnTo>
                    <a:lnTo>
                      <a:pt x="2849" y="2171"/>
                    </a:lnTo>
                    <a:lnTo>
                      <a:pt x="2849" y="2171"/>
                    </a:lnTo>
                    <a:lnTo>
                      <a:pt x="2849" y="2171"/>
                    </a:lnTo>
                    <a:lnTo>
                      <a:pt x="2849" y="2171"/>
                    </a:lnTo>
                    <a:lnTo>
                      <a:pt x="2875" y="2189"/>
                    </a:lnTo>
                    <a:close/>
                    <a:moveTo>
                      <a:pt x="2655" y="2621"/>
                    </a:moveTo>
                    <a:lnTo>
                      <a:pt x="2655" y="2621"/>
                    </a:lnTo>
                    <a:lnTo>
                      <a:pt x="2655" y="2621"/>
                    </a:lnTo>
                    <a:lnTo>
                      <a:pt x="2655" y="2621"/>
                    </a:lnTo>
                    <a:lnTo>
                      <a:pt x="2646" y="2604"/>
                    </a:lnTo>
                    <a:lnTo>
                      <a:pt x="2646" y="2604"/>
                    </a:lnTo>
                    <a:lnTo>
                      <a:pt x="2646" y="2595"/>
                    </a:lnTo>
                    <a:lnTo>
                      <a:pt x="2646" y="2595"/>
                    </a:lnTo>
                    <a:lnTo>
                      <a:pt x="2637" y="2586"/>
                    </a:lnTo>
                    <a:lnTo>
                      <a:pt x="2637" y="2586"/>
                    </a:lnTo>
                    <a:lnTo>
                      <a:pt x="2628" y="2568"/>
                    </a:lnTo>
                    <a:lnTo>
                      <a:pt x="2611" y="2551"/>
                    </a:lnTo>
                    <a:lnTo>
                      <a:pt x="2611" y="2551"/>
                    </a:lnTo>
                    <a:lnTo>
                      <a:pt x="2593" y="2524"/>
                    </a:lnTo>
                    <a:lnTo>
                      <a:pt x="2584" y="2480"/>
                    </a:lnTo>
                    <a:lnTo>
                      <a:pt x="2584" y="2427"/>
                    </a:lnTo>
                    <a:lnTo>
                      <a:pt x="2584" y="2374"/>
                    </a:lnTo>
                    <a:lnTo>
                      <a:pt x="2584" y="2374"/>
                    </a:lnTo>
                    <a:lnTo>
                      <a:pt x="2584" y="2392"/>
                    </a:lnTo>
                    <a:lnTo>
                      <a:pt x="2584" y="2392"/>
                    </a:lnTo>
                    <a:lnTo>
                      <a:pt x="2593" y="2418"/>
                    </a:lnTo>
                    <a:lnTo>
                      <a:pt x="2593" y="2418"/>
                    </a:lnTo>
                    <a:lnTo>
                      <a:pt x="2593" y="2418"/>
                    </a:lnTo>
                    <a:lnTo>
                      <a:pt x="2593" y="2418"/>
                    </a:lnTo>
                    <a:lnTo>
                      <a:pt x="2593" y="2427"/>
                    </a:lnTo>
                    <a:lnTo>
                      <a:pt x="2593" y="2427"/>
                    </a:lnTo>
                    <a:lnTo>
                      <a:pt x="2602" y="2480"/>
                    </a:lnTo>
                    <a:lnTo>
                      <a:pt x="2611" y="2507"/>
                    </a:lnTo>
                    <a:lnTo>
                      <a:pt x="2628" y="2524"/>
                    </a:lnTo>
                    <a:lnTo>
                      <a:pt x="2628" y="2524"/>
                    </a:lnTo>
                    <a:lnTo>
                      <a:pt x="2646" y="2551"/>
                    </a:lnTo>
                    <a:lnTo>
                      <a:pt x="2646" y="2568"/>
                    </a:lnTo>
                    <a:lnTo>
                      <a:pt x="2646" y="2568"/>
                    </a:lnTo>
                    <a:lnTo>
                      <a:pt x="2655" y="2577"/>
                    </a:lnTo>
                    <a:lnTo>
                      <a:pt x="2655" y="2577"/>
                    </a:lnTo>
                    <a:lnTo>
                      <a:pt x="2655" y="2604"/>
                    </a:lnTo>
                    <a:lnTo>
                      <a:pt x="2655" y="2604"/>
                    </a:lnTo>
                    <a:lnTo>
                      <a:pt x="2664" y="2604"/>
                    </a:lnTo>
                    <a:lnTo>
                      <a:pt x="2664" y="2604"/>
                    </a:lnTo>
                    <a:lnTo>
                      <a:pt x="2664" y="2621"/>
                    </a:lnTo>
                    <a:lnTo>
                      <a:pt x="2664" y="2621"/>
                    </a:lnTo>
                    <a:lnTo>
                      <a:pt x="2672" y="2630"/>
                    </a:lnTo>
                    <a:lnTo>
                      <a:pt x="2672" y="2630"/>
                    </a:lnTo>
                    <a:lnTo>
                      <a:pt x="2672" y="2639"/>
                    </a:lnTo>
                    <a:lnTo>
                      <a:pt x="2672" y="2639"/>
                    </a:lnTo>
                    <a:lnTo>
                      <a:pt x="2672" y="2639"/>
                    </a:lnTo>
                    <a:lnTo>
                      <a:pt x="2664" y="2630"/>
                    </a:lnTo>
                    <a:lnTo>
                      <a:pt x="2664" y="2630"/>
                    </a:lnTo>
                    <a:lnTo>
                      <a:pt x="2655" y="2630"/>
                    </a:lnTo>
                    <a:lnTo>
                      <a:pt x="2655" y="2630"/>
                    </a:lnTo>
                    <a:lnTo>
                      <a:pt x="2655" y="2621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60" name="Freeform 36"/>
              <p:cNvSpPr>
                <a:spLocks noChangeArrowheads="1"/>
              </p:cNvSpPr>
              <p:nvPr/>
            </p:nvSpPr>
            <p:spPr bwMode="auto">
              <a:xfrm>
                <a:off x="5291138" y="4549775"/>
                <a:ext cx="149225" cy="282575"/>
              </a:xfrm>
              <a:custGeom>
                <a:avLst/>
                <a:gdLst>
                  <a:gd name="T0" fmla="*/ 397 w 416"/>
                  <a:gd name="T1" fmla="*/ 97 h 787"/>
                  <a:gd name="T2" fmla="*/ 371 w 416"/>
                  <a:gd name="T3" fmla="*/ 35 h 787"/>
                  <a:gd name="T4" fmla="*/ 362 w 416"/>
                  <a:gd name="T5" fmla="*/ 27 h 787"/>
                  <a:gd name="T6" fmla="*/ 362 w 416"/>
                  <a:gd name="T7" fmla="*/ 9 h 787"/>
                  <a:gd name="T8" fmla="*/ 344 w 416"/>
                  <a:gd name="T9" fmla="*/ 0 h 787"/>
                  <a:gd name="T10" fmla="*/ 327 w 416"/>
                  <a:gd name="T11" fmla="*/ 18 h 787"/>
                  <a:gd name="T12" fmla="*/ 318 w 416"/>
                  <a:gd name="T13" fmla="*/ 27 h 787"/>
                  <a:gd name="T14" fmla="*/ 318 w 416"/>
                  <a:gd name="T15" fmla="*/ 35 h 787"/>
                  <a:gd name="T16" fmla="*/ 309 w 416"/>
                  <a:gd name="T17" fmla="*/ 71 h 787"/>
                  <a:gd name="T18" fmla="*/ 309 w 416"/>
                  <a:gd name="T19" fmla="*/ 71 h 787"/>
                  <a:gd name="T20" fmla="*/ 283 w 416"/>
                  <a:gd name="T21" fmla="*/ 80 h 787"/>
                  <a:gd name="T22" fmla="*/ 256 w 416"/>
                  <a:gd name="T23" fmla="*/ 88 h 787"/>
                  <a:gd name="T24" fmla="*/ 256 w 416"/>
                  <a:gd name="T25" fmla="*/ 106 h 787"/>
                  <a:gd name="T26" fmla="*/ 256 w 416"/>
                  <a:gd name="T27" fmla="*/ 115 h 787"/>
                  <a:gd name="T28" fmla="*/ 247 w 416"/>
                  <a:gd name="T29" fmla="*/ 141 h 787"/>
                  <a:gd name="T30" fmla="*/ 256 w 416"/>
                  <a:gd name="T31" fmla="*/ 141 h 787"/>
                  <a:gd name="T32" fmla="*/ 239 w 416"/>
                  <a:gd name="T33" fmla="*/ 159 h 787"/>
                  <a:gd name="T34" fmla="*/ 203 w 416"/>
                  <a:gd name="T35" fmla="*/ 177 h 787"/>
                  <a:gd name="T36" fmla="*/ 177 w 416"/>
                  <a:gd name="T37" fmla="*/ 185 h 787"/>
                  <a:gd name="T38" fmla="*/ 133 w 416"/>
                  <a:gd name="T39" fmla="*/ 212 h 787"/>
                  <a:gd name="T40" fmla="*/ 97 w 416"/>
                  <a:gd name="T41" fmla="*/ 212 h 787"/>
                  <a:gd name="T42" fmla="*/ 62 w 416"/>
                  <a:gd name="T43" fmla="*/ 221 h 787"/>
                  <a:gd name="T44" fmla="*/ 53 w 416"/>
                  <a:gd name="T45" fmla="*/ 230 h 787"/>
                  <a:gd name="T46" fmla="*/ 44 w 416"/>
                  <a:gd name="T47" fmla="*/ 256 h 787"/>
                  <a:gd name="T48" fmla="*/ 36 w 416"/>
                  <a:gd name="T49" fmla="*/ 300 h 787"/>
                  <a:gd name="T50" fmla="*/ 27 w 416"/>
                  <a:gd name="T51" fmla="*/ 336 h 787"/>
                  <a:gd name="T52" fmla="*/ 44 w 416"/>
                  <a:gd name="T53" fmla="*/ 406 h 787"/>
                  <a:gd name="T54" fmla="*/ 53 w 416"/>
                  <a:gd name="T55" fmla="*/ 477 h 787"/>
                  <a:gd name="T56" fmla="*/ 9 w 416"/>
                  <a:gd name="T57" fmla="*/ 547 h 787"/>
                  <a:gd name="T58" fmla="*/ 9 w 416"/>
                  <a:gd name="T59" fmla="*/ 645 h 787"/>
                  <a:gd name="T60" fmla="*/ 27 w 416"/>
                  <a:gd name="T61" fmla="*/ 689 h 787"/>
                  <a:gd name="T62" fmla="*/ 44 w 416"/>
                  <a:gd name="T63" fmla="*/ 750 h 787"/>
                  <a:gd name="T64" fmla="*/ 133 w 416"/>
                  <a:gd name="T65" fmla="*/ 786 h 787"/>
                  <a:gd name="T66" fmla="*/ 159 w 416"/>
                  <a:gd name="T67" fmla="*/ 777 h 787"/>
                  <a:gd name="T68" fmla="*/ 177 w 416"/>
                  <a:gd name="T69" fmla="*/ 768 h 787"/>
                  <a:gd name="T70" fmla="*/ 203 w 416"/>
                  <a:gd name="T71" fmla="*/ 759 h 787"/>
                  <a:gd name="T72" fmla="*/ 221 w 416"/>
                  <a:gd name="T73" fmla="*/ 750 h 787"/>
                  <a:gd name="T74" fmla="*/ 265 w 416"/>
                  <a:gd name="T75" fmla="*/ 636 h 787"/>
                  <a:gd name="T76" fmla="*/ 300 w 416"/>
                  <a:gd name="T77" fmla="*/ 521 h 787"/>
                  <a:gd name="T78" fmla="*/ 362 w 416"/>
                  <a:gd name="T79" fmla="*/ 309 h 787"/>
                  <a:gd name="T80" fmla="*/ 362 w 416"/>
                  <a:gd name="T81" fmla="*/ 300 h 787"/>
                  <a:gd name="T82" fmla="*/ 371 w 416"/>
                  <a:gd name="T83" fmla="*/ 274 h 787"/>
                  <a:gd name="T84" fmla="*/ 371 w 416"/>
                  <a:gd name="T85" fmla="*/ 238 h 787"/>
                  <a:gd name="T86" fmla="*/ 371 w 416"/>
                  <a:gd name="T87" fmla="*/ 212 h 787"/>
                  <a:gd name="T88" fmla="*/ 371 w 416"/>
                  <a:gd name="T89" fmla="*/ 212 h 787"/>
                  <a:gd name="T90" fmla="*/ 380 w 416"/>
                  <a:gd name="T91" fmla="*/ 230 h 787"/>
                  <a:gd name="T92" fmla="*/ 406 w 416"/>
                  <a:gd name="T93" fmla="*/ 230 h 787"/>
                  <a:gd name="T94" fmla="*/ 415 w 416"/>
                  <a:gd name="T95" fmla="*/ 203 h 787"/>
                  <a:gd name="T96" fmla="*/ 415 w 416"/>
                  <a:gd name="T97" fmla="*/ 150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6" h="787">
                    <a:moveTo>
                      <a:pt x="406" y="132"/>
                    </a:moveTo>
                    <a:lnTo>
                      <a:pt x="406" y="132"/>
                    </a:lnTo>
                    <a:lnTo>
                      <a:pt x="397" y="97"/>
                    </a:lnTo>
                    <a:lnTo>
                      <a:pt x="397" y="97"/>
                    </a:lnTo>
                    <a:lnTo>
                      <a:pt x="389" y="71"/>
                    </a:lnTo>
                    <a:lnTo>
                      <a:pt x="371" y="35"/>
                    </a:lnTo>
                    <a:lnTo>
                      <a:pt x="371" y="35"/>
                    </a:lnTo>
                    <a:lnTo>
                      <a:pt x="362" y="27"/>
                    </a:lnTo>
                    <a:lnTo>
                      <a:pt x="362" y="27"/>
                    </a:lnTo>
                    <a:lnTo>
                      <a:pt x="362" y="18"/>
                    </a:lnTo>
                    <a:lnTo>
                      <a:pt x="362" y="18"/>
                    </a:lnTo>
                    <a:lnTo>
                      <a:pt x="362" y="9"/>
                    </a:lnTo>
                    <a:lnTo>
                      <a:pt x="353" y="9"/>
                    </a:lnTo>
                    <a:lnTo>
                      <a:pt x="353" y="9"/>
                    </a:lnTo>
                    <a:lnTo>
                      <a:pt x="344" y="0"/>
                    </a:lnTo>
                    <a:lnTo>
                      <a:pt x="336" y="9"/>
                    </a:lnTo>
                    <a:lnTo>
                      <a:pt x="336" y="9"/>
                    </a:lnTo>
                    <a:lnTo>
                      <a:pt x="327" y="18"/>
                    </a:lnTo>
                    <a:lnTo>
                      <a:pt x="327" y="18"/>
                    </a:lnTo>
                    <a:lnTo>
                      <a:pt x="318" y="18"/>
                    </a:lnTo>
                    <a:lnTo>
                      <a:pt x="318" y="27"/>
                    </a:lnTo>
                    <a:lnTo>
                      <a:pt x="318" y="27"/>
                    </a:lnTo>
                    <a:lnTo>
                      <a:pt x="318" y="35"/>
                    </a:lnTo>
                    <a:lnTo>
                      <a:pt x="318" y="35"/>
                    </a:lnTo>
                    <a:lnTo>
                      <a:pt x="309" y="62"/>
                    </a:lnTo>
                    <a:lnTo>
                      <a:pt x="309" y="62"/>
                    </a:lnTo>
                    <a:lnTo>
                      <a:pt x="309" y="71"/>
                    </a:lnTo>
                    <a:lnTo>
                      <a:pt x="309" y="71"/>
                    </a:lnTo>
                    <a:lnTo>
                      <a:pt x="309" y="71"/>
                    </a:lnTo>
                    <a:lnTo>
                      <a:pt x="309" y="71"/>
                    </a:lnTo>
                    <a:lnTo>
                      <a:pt x="309" y="71"/>
                    </a:lnTo>
                    <a:lnTo>
                      <a:pt x="283" y="80"/>
                    </a:lnTo>
                    <a:lnTo>
                      <a:pt x="283" y="80"/>
                    </a:lnTo>
                    <a:lnTo>
                      <a:pt x="274" y="80"/>
                    </a:lnTo>
                    <a:lnTo>
                      <a:pt x="256" y="88"/>
                    </a:lnTo>
                    <a:lnTo>
                      <a:pt x="256" y="88"/>
                    </a:lnTo>
                    <a:lnTo>
                      <a:pt x="256" y="106"/>
                    </a:lnTo>
                    <a:lnTo>
                      <a:pt x="256" y="106"/>
                    </a:lnTo>
                    <a:lnTo>
                      <a:pt x="256" y="106"/>
                    </a:lnTo>
                    <a:lnTo>
                      <a:pt x="256" y="115"/>
                    </a:lnTo>
                    <a:lnTo>
                      <a:pt x="256" y="115"/>
                    </a:lnTo>
                    <a:lnTo>
                      <a:pt x="256" y="115"/>
                    </a:lnTo>
                    <a:lnTo>
                      <a:pt x="256" y="115"/>
                    </a:lnTo>
                    <a:lnTo>
                      <a:pt x="247" y="132"/>
                    </a:lnTo>
                    <a:lnTo>
                      <a:pt x="247" y="141"/>
                    </a:lnTo>
                    <a:lnTo>
                      <a:pt x="247" y="141"/>
                    </a:lnTo>
                    <a:lnTo>
                      <a:pt x="256" y="141"/>
                    </a:lnTo>
                    <a:lnTo>
                      <a:pt x="256" y="141"/>
                    </a:lnTo>
                    <a:lnTo>
                      <a:pt x="247" y="150"/>
                    </a:lnTo>
                    <a:lnTo>
                      <a:pt x="247" y="150"/>
                    </a:lnTo>
                    <a:lnTo>
                      <a:pt x="239" y="159"/>
                    </a:lnTo>
                    <a:lnTo>
                      <a:pt x="221" y="168"/>
                    </a:lnTo>
                    <a:lnTo>
                      <a:pt x="221" y="168"/>
                    </a:lnTo>
                    <a:lnTo>
                      <a:pt x="203" y="177"/>
                    </a:lnTo>
                    <a:lnTo>
                      <a:pt x="194" y="177"/>
                    </a:lnTo>
                    <a:lnTo>
                      <a:pt x="194" y="177"/>
                    </a:lnTo>
                    <a:lnTo>
                      <a:pt x="177" y="185"/>
                    </a:lnTo>
                    <a:lnTo>
                      <a:pt x="177" y="185"/>
                    </a:lnTo>
                    <a:lnTo>
                      <a:pt x="159" y="203"/>
                    </a:lnTo>
                    <a:lnTo>
                      <a:pt x="133" y="212"/>
                    </a:lnTo>
                    <a:lnTo>
                      <a:pt x="133" y="212"/>
                    </a:lnTo>
                    <a:lnTo>
                      <a:pt x="115" y="212"/>
                    </a:lnTo>
                    <a:lnTo>
                      <a:pt x="97" y="212"/>
                    </a:lnTo>
                    <a:lnTo>
                      <a:pt x="89" y="221"/>
                    </a:lnTo>
                    <a:lnTo>
                      <a:pt x="89" y="221"/>
                    </a:lnTo>
                    <a:lnTo>
                      <a:pt x="62" y="221"/>
                    </a:lnTo>
                    <a:lnTo>
                      <a:pt x="62" y="221"/>
                    </a:lnTo>
                    <a:lnTo>
                      <a:pt x="53" y="230"/>
                    </a:lnTo>
                    <a:lnTo>
                      <a:pt x="53" y="230"/>
                    </a:lnTo>
                    <a:lnTo>
                      <a:pt x="44" y="238"/>
                    </a:lnTo>
                    <a:lnTo>
                      <a:pt x="44" y="256"/>
                    </a:lnTo>
                    <a:lnTo>
                      <a:pt x="44" y="256"/>
                    </a:lnTo>
                    <a:lnTo>
                      <a:pt x="44" y="274"/>
                    </a:lnTo>
                    <a:lnTo>
                      <a:pt x="44" y="274"/>
                    </a:lnTo>
                    <a:lnTo>
                      <a:pt x="36" y="300"/>
                    </a:lnTo>
                    <a:lnTo>
                      <a:pt x="36" y="300"/>
                    </a:lnTo>
                    <a:lnTo>
                      <a:pt x="27" y="318"/>
                    </a:lnTo>
                    <a:lnTo>
                      <a:pt x="27" y="336"/>
                    </a:lnTo>
                    <a:lnTo>
                      <a:pt x="36" y="371"/>
                    </a:lnTo>
                    <a:lnTo>
                      <a:pt x="44" y="406"/>
                    </a:lnTo>
                    <a:lnTo>
                      <a:pt x="44" y="406"/>
                    </a:lnTo>
                    <a:lnTo>
                      <a:pt x="53" y="433"/>
                    </a:lnTo>
                    <a:lnTo>
                      <a:pt x="62" y="450"/>
                    </a:lnTo>
                    <a:lnTo>
                      <a:pt x="53" y="477"/>
                    </a:lnTo>
                    <a:lnTo>
                      <a:pt x="36" y="503"/>
                    </a:lnTo>
                    <a:lnTo>
                      <a:pt x="36" y="503"/>
                    </a:lnTo>
                    <a:lnTo>
                      <a:pt x="9" y="547"/>
                    </a:lnTo>
                    <a:lnTo>
                      <a:pt x="0" y="583"/>
                    </a:lnTo>
                    <a:lnTo>
                      <a:pt x="0" y="618"/>
                    </a:lnTo>
                    <a:lnTo>
                      <a:pt x="9" y="645"/>
                    </a:lnTo>
                    <a:lnTo>
                      <a:pt x="9" y="645"/>
                    </a:lnTo>
                    <a:lnTo>
                      <a:pt x="27" y="689"/>
                    </a:lnTo>
                    <a:lnTo>
                      <a:pt x="27" y="689"/>
                    </a:lnTo>
                    <a:lnTo>
                      <a:pt x="36" y="724"/>
                    </a:lnTo>
                    <a:lnTo>
                      <a:pt x="44" y="750"/>
                    </a:lnTo>
                    <a:lnTo>
                      <a:pt x="44" y="750"/>
                    </a:lnTo>
                    <a:lnTo>
                      <a:pt x="89" y="777"/>
                    </a:lnTo>
                    <a:lnTo>
                      <a:pt x="133" y="786"/>
                    </a:lnTo>
                    <a:lnTo>
                      <a:pt x="133" y="786"/>
                    </a:lnTo>
                    <a:lnTo>
                      <a:pt x="142" y="777"/>
                    </a:lnTo>
                    <a:lnTo>
                      <a:pt x="142" y="777"/>
                    </a:lnTo>
                    <a:lnTo>
                      <a:pt x="159" y="777"/>
                    </a:lnTo>
                    <a:lnTo>
                      <a:pt x="159" y="777"/>
                    </a:lnTo>
                    <a:lnTo>
                      <a:pt x="168" y="768"/>
                    </a:lnTo>
                    <a:lnTo>
                      <a:pt x="177" y="768"/>
                    </a:lnTo>
                    <a:lnTo>
                      <a:pt x="177" y="768"/>
                    </a:lnTo>
                    <a:lnTo>
                      <a:pt x="203" y="759"/>
                    </a:lnTo>
                    <a:lnTo>
                      <a:pt x="203" y="759"/>
                    </a:lnTo>
                    <a:lnTo>
                      <a:pt x="212" y="759"/>
                    </a:lnTo>
                    <a:lnTo>
                      <a:pt x="212" y="759"/>
                    </a:lnTo>
                    <a:lnTo>
                      <a:pt x="221" y="750"/>
                    </a:lnTo>
                    <a:lnTo>
                      <a:pt x="221" y="750"/>
                    </a:lnTo>
                    <a:lnTo>
                      <a:pt x="239" y="715"/>
                    </a:lnTo>
                    <a:lnTo>
                      <a:pt x="265" y="636"/>
                    </a:lnTo>
                    <a:lnTo>
                      <a:pt x="274" y="600"/>
                    </a:lnTo>
                    <a:lnTo>
                      <a:pt x="274" y="600"/>
                    </a:lnTo>
                    <a:lnTo>
                      <a:pt x="300" y="521"/>
                    </a:lnTo>
                    <a:lnTo>
                      <a:pt x="300" y="521"/>
                    </a:lnTo>
                    <a:lnTo>
                      <a:pt x="344" y="380"/>
                    </a:lnTo>
                    <a:lnTo>
                      <a:pt x="362" y="309"/>
                    </a:lnTo>
                    <a:lnTo>
                      <a:pt x="362" y="309"/>
                    </a:lnTo>
                    <a:lnTo>
                      <a:pt x="362" y="300"/>
                    </a:lnTo>
                    <a:lnTo>
                      <a:pt x="362" y="300"/>
                    </a:lnTo>
                    <a:lnTo>
                      <a:pt x="362" y="291"/>
                    </a:lnTo>
                    <a:lnTo>
                      <a:pt x="362" y="283"/>
                    </a:lnTo>
                    <a:lnTo>
                      <a:pt x="371" y="274"/>
                    </a:lnTo>
                    <a:lnTo>
                      <a:pt x="371" y="274"/>
                    </a:lnTo>
                    <a:lnTo>
                      <a:pt x="371" y="265"/>
                    </a:lnTo>
                    <a:lnTo>
                      <a:pt x="371" y="238"/>
                    </a:lnTo>
                    <a:lnTo>
                      <a:pt x="371" y="238"/>
                    </a:lnTo>
                    <a:lnTo>
                      <a:pt x="371" y="230"/>
                    </a:lnTo>
                    <a:lnTo>
                      <a:pt x="371" y="212"/>
                    </a:lnTo>
                    <a:lnTo>
                      <a:pt x="371" y="212"/>
                    </a:lnTo>
                    <a:lnTo>
                      <a:pt x="371" y="212"/>
                    </a:lnTo>
                    <a:lnTo>
                      <a:pt x="371" y="212"/>
                    </a:lnTo>
                    <a:lnTo>
                      <a:pt x="371" y="221"/>
                    </a:lnTo>
                    <a:lnTo>
                      <a:pt x="380" y="230"/>
                    </a:lnTo>
                    <a:lnTo>
                      <a:pt x="380" y="230"/>
                    </a:lnTo>
                    <a:lnTo>
                      <a:pt x="397" y="230"/>
                    </a:lnTo>
                    <a:lnTo>
                      <a:pt x="406" y="230"/>
                    </a:lnTo>
                    <a:lnTo>
                      <a:pt x="406" y="230"/>
                    </a:lnTo>
                    <a:lnTo>
                      <a:pt x="415" y="221"/>
                    </a:lnTo>
                    <a:lnTo>
                      <a:pt x="415" y="203"/>
                    </a:lnTo>
                    <a:lnTo>
                      <a:pt x="415" y="203"/>
                    </a:lnTo>
                    <a:lnTo>
                      <a:pt x="415" y="185"/>
                    </a:lnTo>
                    <a:lnTo>
                      <a:pt x="415" y="150"/>
                    </a:lnTo>
                    <a:lnTo>
                      <a:pt x="415" y="150"/>
                    </a:lnTo>
                    <a:lnTo>
                      <a:pt x="406" y="132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</p:grpSp>
        <p:grpSp>
          <p:nvGrpSpPr>
            <p:cNvPr id="61" name="Group 60"/>
            <p:cNvGrpSpPr/>
            <p:nvPr/>
          </p:nvGrpSpPr>
          <p:grpSpPr>
            <a:xfrm>
              <a:off x="4667811" y="2386173"/>
              <a:ext cx="3097212" cy="2179637"/>
              <a:chOff x="4957763" y="3071813"/>
              <a:chExt cx="3097212" cy="2179637"/>
            </a:xfrm>
            <a:solidFill>
              <a:schemeClr val="accent1"/>
            </a:solidFill>
          </p:grpSpPr>
          <p:sp>
            <p:nvSpPr>
              <p:cNvPr id="62" name="Freeform 53"/>
              <p:cNvSpPr>
                <a:spLocks noChangeArrowheads="1"/>
              </p:cNvSpPr>
              <p:nvPr/>
            </p:nvSpPr>
            <p:spPr bwMode="auto">
              <a:xfrm>
                <a:off x="4957763" y="3071813"/>
                <a:ext cx="2201862" cy="1208087"/>
              </a:xfrm>
              <a:custGeom>
                <a:avLst/>
                <a:gdLst>
                  <a:gd name="T0" fmla="*/ 4050 w 6115"/>
                  <a:gd name="T1" fmla="*/ 2824 h 3355"/>
                  <a:gd name="T2" fmla="*/ 4226 w 6115"/>
                  <a:gd name="T3" fmla="*/ 3283 h 3355"/>
                  <a:gd name="T4" fmla="*/ 4182 w 6115"/>
                  <a:gd name="T5" fmla="*/ 3036 h 3355"/>
                  <a:gd name="T6" fmla="*/ 4138 w 6115"/>
                  <a:gd name="T7" fmla="*/ 2692 h 3355"/>
                  <a:gd name="T8" fmla="*/ 4350 w 6115"/>
                  <a:gd name="T9" fmla="*/ 2630 h 3355"/>
                  <a:gd name="T10" fmla="*/ 4544 w 6115"/>
                  <a:gd name="T11" fmla="*/ 2718 h 3355"/>
                  <a:gd name="T12" fmla="*/ 4403 w 6115"/>
                  <a:gd name="T13" fmla="*/ 2868 h 3355"/>
                  <a:gd name="T14" fmla="*/ 4659 w 6115"/>
                  <a:gd name="T15" fmla="*/ 2736 h 3355"/>
                  <a:gd name="T16" fmla="*/ 4570 w 6115"/>
                  <a:gd name="T17" fmla="*/ 2224 h 3355"/>
                  <a:gd name="T18" fmla="*/ 4906 w 6115"/>
                  <a:gd name="T19" fmla="*/ 2153 h 3355"/>
                  <a:gd name="T20" fmla="*/ 5223 w 6115"/>
                  <a:gd name="T21" fmla="*/ 2003 h 3355"/>
                  <a:gd name="T22" fmla="*/ 5373 w 6115"/>
                  <a:gd name="T23" fmla="*/ 1747 h 3355"/>
                  <a:gd name="T24" fmla="*/ 5356 w 6115"/>
                  <a:gd name="T25" fmla="*/ 1624 h 3355"/>
                  <a:gd name="T26" fmla="*/ 5417 w 6115"/>
                  <a:gd name="T27" fmla="*/ 1288 h 3355"/>
                  <a:gd name="T28" fmla="*/ 5179 w 6115"/>
                  <a:gd name="T29" fmla="*/ 1156 h 3355"/>
                  <a:gd name="T30" fmla="*/ 5382 w 6115"/>
                  <a:gd name="T31" fmla="*/ 1164 h 3355"/>
                  <a:gd name="T32" fmla="*/ 5620 w 6115"/>
                  <a:gd name="T33" fmla="*/ 1253 h 3355"/>
                  <a:gd name="T34" fmla="*/ 5823 w 6115"/>
                  <a:gd name="T35" fmla="*/ 1359 h 3355"/>
                  <a:gd name="T36" fmla="*/ 5903 w 6115"/>
                  <a:gd name="T37" fmla="*/ 927 h 3355"/>
                  <a:gd name="T38" fmla="*/ 6053 w 6115"/>
                  <a:gd name="T39" fmla="*/ 698 h 3355"/>
                  <a:gd name="T40" fmla="*/ 5938 w 6115"/>
                  <a:gd name="T41" fmla="*/ 574 h 3355"/>
                  <a:gd name="T42" fmla="*/ 5682 w 6115"/>
                  <a:gd name="T43" fmla="*/ 327 h 3355"/>
                  <a:gd name="T44" fmla="*/ 5347 w 6115"/>
                  <a:gd name="T45" fmla="*/ 150 h 3355"/>
                  <a:gd name="T46" fmla="*/ 5153 w 6115"/>
                  <a:gd name="T47" fmla="*/ 406 h 3355"/>
                  <a:gd name="T48" fmla="*/ 4288 w 6115"/>
                  <a:gd name="T49" fmla="*/ 247 h 3355"/>
                  <a:gd name="T50" fmla="*/ 3300 w 6115"/>
                  <a:gd name="T51" fmla="*/ 318 h 3355"/>
                  <a:gd name="T52" fmla="*/ 2920 w 6115"/>
                  <a:gd name="T53" fmla="*/ 133 h 3355"/>
                  <a:gd name="T54" fmla="*/ 2700 w 6115"/>
                  <a:gd name="T55" fmla="*/ 106 h 3355"/>
                  <a:gd name="T56" fmla="*/ 2523 w 6115"/>
                  <a:gd name="T57" fmla="*/ 9 h 3355"/>
                  <a:gd name="T58" fmla="*/ 1994 w 6115"/>
                  <a:gd name="T59" fmla="*/ 150 h 3355"/>
                  <a:gd name="T60" fmla="*/ 1959 w 6115"/>
                  <a:gd name="T61" fmla="*/ 344 h 3355"/>
                  <a:gd name="T62" fmla="*/ 1641 w 6115"/>
                  <a:gd name="T63" fmla="*/ 336 h 3355"/>
                  <a:gd name="T64" fmla="*/ 1306 w 6115"/>
                  <a:gd name="T65" fmla="*/ 336 h 3355"/>
                  <a:gd name="T66" fmla="*/ 1165 w 6115"/>
                  <a:gd name="T67" fmla="*/ 450 h 3355"/>
                  <a:gd name="T68" fmla="*/ 1279 w 6115"/>
                  <a:gd name="T69" fmla="*/ 653 h 3355"/>
                  <a:gd name="T70" fmla="*/ 1412 w 6115"/>
                  <a:gd name="T71" fmla="*/ 768 h 3355"/>
                  <a:gd name="T72" fmla="*/ 1509 w 6115"/>
                  <a:gd name="T73" fmla="*/ 998 h 3355"/>
                  <a:gd name="T74" fmla="*/ 1526 w 6115"/>
                  <a:gd name="T75" fmla="*/ 1024 h 3355"/>
                  <a:gd name="T76" fmla="*/ 1447 w 6115"/>
                  <a:gd name="T77" fmla="*/ 1306 h 3355"/>
                  <a:gd name="T78" fmla="*/ 1200 w 6115"/>
                  <a:gd name="T79" fmla="*/ 980 h 3355"/>
                  <a:gd name="T80" fmla="*/ 944 w 6115"/>
                  <a:gd name="T81" fmla="*/ 856 h 3355"/>
                  <a:gd name="T82" fmla="*/ 653 w 6115"/>
                  <a:gd name="T83" fmla="*/ 998 h 3355"/>
                  <a:gd name="T84" fmla="*/ 123 w 6115"/>
                  <a:gd name="T85" fmla="*/ 954 h 3355"/>
                  <a:gd name="T86" fmla="*/ 97 w 6115"/>
                  <a:gd name="T87" fmla="*/ 1270 h 3355"/>
                  <a:gd name="T88" fmla="*/ 450 w 6115"/>
                  <a:gd name="T89" fmla="*/ 1315 h 3355"/>
                  <a:gd name="T90" fmla="*/ 538 w 6115"/>
                  <a:gd name="T91" fmla="*/ 1412 h 3355"/>
                  <a:gd name="T92" fmla="*/ 468 w 6115"/>
                  <a:gd name="T93" fmla="*/ 1747 h 3355"/>
                  <a:gd name="T94" fmla="*/ 856 w 6115"/>
                  <a:gd name="T95" fmla="*/ 2400 h 3355"/>
                  <a:gd name="T96" fmla="*/ 1209 w 6115"/>
                  <a:gd name="T97" fmla="*/ 2648 h 3355"/>
                  <a:gd name="T98" fmla="*/ 1606 w 6115"/>
                  <a:gd name="T99" fmla="*/ 2480 h 3355"/>
                  <a:gd name="T100" fmla="*/ 1906 w 6115"/>
                  <a:gd name="T101" fmla="*/ 2188 h 3355"/>
                  <a:gd name="T102" fmla="*/ 1473 w 6115"/>
                  <a:gd name="T103" fmla="*/ 2065 h 3355"/>
                  <a:gd name="T104" fmla="*/ 1270 w 6115"/>
                  <a:gd name="T105" fmla="*/ 1791 h 3355"/>
                  <a:gd name="T106" fmla="*/ 1447 w 6115"/>
                  <a:gd name="T107" fmla="*/ 1853 h 3355"/>
                  <a:gd name="T108" fmla="*/ 2020 w 6115"/>
                  <a:gd name="T109" fmla="*/ 2012 h 3355"/>
                  <a:gd name="T110" fmla="*/ 2400 w 6115"/>
                  <a:gd name="T111" fmla="*/ 2100 h 3355"/>
                  <a:gd name="T112" fmla="*/ 2629 w 6115"/>
                  <a:gd name="T113" fmla="*/ 2197 h 3355"/>
                  <a:gd name="T114" fmla="*/ 2823 w 6115"/>
                  <a:gd name="T115" fmla="*/ 2815 h 3355"/>
                  <a:gd name="T116" fmla="*/ 3088 w 6115"/>
                  <a:gd name="T117" fmla="*/ 2577 h 3355"/>
                  <a:gd name="T118" fmla="*/ 3564 w 6115"/>
                  <a:gd name="T119" fmla="*/ 2197 h 3355"/>
                  <a:gd name="T120" fmla="*/ 3882 w 6115"/>
                  <a:gd name="T121" fmla="*/ 2542 h 3355"/>
                  <a:gd name="T122" fmla="*/ 1076 w 6115"/>
                  <a:gd name="T123" fmla="*/ 1120 h 3355"/>
                  <a:gd name="T124" fmla="*/ 1915 w 6115"/>
                  <a:gd name="T125" fmla="*/ 706 h 3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115" h="3355">
                    <a:moveTo>
                      <a:pt x="3900" y="2524"/>
                    </a:moveTo>
                    <a:lnTo>
                      <a:pt x="3900" y="2524"/>
                    </a:lnTo>
                    <a:lnTo>
                      <a:pt x="3909" y="2524"/>
                    </a:lnTo>
                    <a:lnTo>
                      <a:pt x="3909" y="2524"/>
                    </a:lnTo>
                    <a:lnTo>
                      <a:pt x="3926" y="2506"/>
                    </a:lnTo>
                    <a:lnTo>
                      <a:pt x="3926" y="2506"/>
                    </a:lnTo>
                    <a:lnTo>
                      <a:pt x="3953" y="2471"/>
                    </a:lnTo>
                    <a:lnTo>
                      <a:pt x="3953" y="2471"/>
                    </a:lnTo>
                    <a:lnTo>
                      <a:pt x="3953" y="2471"/>
                    </a:lnTo>
                    <a:lnTo>
                      <a:pt x="3953" y="2471"/>
                    </a:lnTo>
                    <a:lnTo>
                      <a:pt x="3953" y="2471"/>
                    </a:lnTo>
                    <a:lnTo>
                      <a:pt x="3953" y="2471"/>
                    </a:lnTo>
                    <a:lnTo>
                      <a:pt x="3961" y="2480"/>
                    </a:lnTo>
                    <a:lnTo>
                      <a:pt x="3961" y="2480"/>
                    </a:lnTo>
                    <a:lnTo>
                      <a:pt x="3970" y="2497"/>
                    </a:lnTo>
                    <a:lnTo>
                      <a:pt x="3970" y="2497"/>
                    </a:lnTo>
                    <a:lnTo>
                      <a:pt x="3979" y="2515"/>
                    </a:lnTo>
                    <a:lnTo>
                      <a:pt x="3988" y="2542"/>
                    </a:lnTo>
                    <a:lnTo>
                      <a:pt x="3988" y="2559"/>
                    </a:lnTo>
                    <a:lnTo>
                      <a:pt x="3988" y="2559"/>
                    </a:lnTo>
                    <a:lnTo>
                      <a:pt x="3988" y="2559"/>
                    </a:lnTo>
                    <a:lnTo>
                      <a:pt x="3988" y="2559"/>
                    </a:lnTo>
                    <a:lnTo>
                      <a:pt x="3988" y="2586"/>
                    </a:lnTo>
                    <a:lnTo>
                      <a:pt x="3988" y="2586"/>
                    </a:lnTo>
                    <a:lnTo>
                      <a:pt x="4006" y="2630"/>
                    </a:lnTo>
                    <a:lnTo>
                      <a:pt x="4014" y="2665"/>
                    </a:lnTo>
                    <a:lnTo>
                      <a:pt x="4014" y="2665"/>
                    </a:lnTo>
                    <a:lnTo>
                      <a:pt x="4032" y="2683"/>
                    </a:lnTo>
                    <a:lnTo>
                      <a:pt x="4041" y="2709"/>
                    </a:lnTo>
                    <a:lnTo>
                      <a:pt x="4041" y="2745"/>
                    </a:lnTo>
                    <a:lnTo>
                      <a:pt x="4041" y="2745"/>
                    </a:lnTo>
                    <a:lnTo>
                      <a:pt x="4041" y="2753"/>
                    </a:lnTo>
                    <a:lnTo>
                      <a:pt x="4041" y="2753"/>
                    </a:lnTo>
                    <a:lnTo>
                      <a:pt x="4041" y="2789"/>
                    </a:lnTo>
                    <a:lnTo>
                      <a:pt x="4041" y="2789"/>
                    </a:lnTo>
                    <a:lnTo>
                      <a:pt x="4050" y="2789"/>
                    </a:lnTo>
                    <a:lnTo>
                      <a:pt x="4050" y="2789"/>
                    </a:lnTo>
                    <a:lnTo>
                      <a:pt x="4050" y="2806"/>
                    </a:lnTo>
                    <a:lnTo>
                      <a:pt x="4050" y="2806"/>
                    </a:lnTo>
                    <a:lnTo>
                      <a:pt x="4059" y="2815"/>
                    </a:lnTo>
                    <a:lnTo>
                      <a:pt x="4059" y="2815"/>
                    </a:lnTo>
                    <a:lnTo>
                      <a:pt x="4059" y="2815"/>
                    </a:lnTo>
                    <a:lnTo>
                      <a:pt x="4059" y="2815"/>
                    </a:lnTo>
                    <a:lnTo>
                      <a:pt x="4050" y="2824"/>
                    </a:lnTo>
                    <a:lnTo>
                      <a:pt x="4050" y="2824"/>
                    </a:lnTo>
                    <a:lnTo>
                      <a:pt x="4050" y="2824"/>
                    </a:lnTo>
                    <a:lnTo>
                      <a:pt x="4041" y="2842"/>
                    </a:lnTo>
                    <a:lnTo>
                      <a:pt x="4041" y="2842"/>
                    </a:lnTo>
                    <a:lnTo>
                      <a:pt x="4041" y="2842"/>
                    </a:lnTo>
                    <a:lnTo>
                      <a:pt x="4041" y="2842"/>
                    </a:lnTo>
                    <a:lnTo>
                      <a:pt x="4032" y="2859"/>
                    </a:lnTo>
                    <a:lnTo>
                      <a:pt x="4032" y="2859"/>
                    </a:lnTo>
                    <a:lnTo>
                      <a:pt x="4032" y="2886"/>
                    </a:lnTo>
                    <a:lnTo>
                      <a:pt x="4032" y="2886"/>
                    </a:lnTo>
                    <a:lnTo>
                      <a:pt x="4032" y="2904"/>
                    </a:lnTo>
                    <a:lnTo>
                      <a:pt x="4032" y="2904"/>
                    </a:lnTo>
                    <a:lnTo>
                      <a:pt x="4023" y="2930"/>
                    </a:lnTo>
                    <a:lnTo>
                      <a:pt x="4023" y="2948"/>
                    </a:lnTo>
                    <a:lnTo>
                      <a:pt x="4023" y="2965"/>
                    </a:lnTo>
                    <a:lnTo>
                      <a:pt x="4023" y="2965"/>
                    </a:lnTo>
                    <a:lnTo>
                      <a:pt x="4041" y="2965"/>
                    </a:lnTo>
                    <a:lnTo>
                      <a:pt x="4041" y="2965"/>
                    </a:lnTo>
                    <a:lnTo>
                      <a:pt x="4059" y="2983"/>
                    </a:lnTo>
                    <a:lnTo>
                      <a:pt x="4103" y="3036"/>
                    </a:lnTo>
                    <a:lnTo>
                      <a:pt x="4103" y="3036"/>
                    </a:lnTo>
                    <a:lnTo>
                      <a:pt x="4120" y="3054"/>
                    </a:lnTo>
                    <a:lnTo>
                      <a:pt x="4120" y="3054"/>
                    </a:lnTo>
                    <a:lnTo>
                      <a:pt x="4129" y="3062"/>
                    </a:lnTo>
                    <a:lnTo>
                      <a:pt x="4129" y="3062"/>
                    </a:lnTo>
                    <a:lnTo>
                      <a:pt x="4129" y="3071"/>
                    </a:lnTo>
                    <a:lnTo>
                      <a:pt x="4129" y="3071"/>
                    </a:lnTo>
                    <a:lnTo>
                      <a:pt x="4138" y="3142"/>
                    </a:lnTo>
                    <a:lnTo>
                      <a:pt x="4138" y="3142"/>
                    </a:lnTo>
                    <a:lnTo>
                      <a:pt x="4147" y="3168"/>
                    </a:lnTo>
                    <a:lnTo>
                      <a:pt x="4164" y="3204"/>
                    </a:lnTo>
                    <a:lnTo>
                      <a:pt x="4164" y="3204"/>
                    </a:lnTo>
                    <a:lnTo>
                      <a:pt x="4173" y="3212"/>
                    </a:lnTo>
                    <a:lnTo>
                      <a:pt x="4173" y="3212"/>
                    </a:lnTo>
                    <a:lnTo>
                      <a:pt x="4173" y="3221"/>
                    </a:lnTo>
                    <a:lnTo>
                      <a:pt x="4173" y="3221"/>
                    </a:lnTo>
                    <a:lnTo>
                      <a:pt x="4182" y="3230"/>
                    </a:lnTo>
                    <a:lnTo>
                      <a:pt x="4182" y="3230"/>
                    </a:lnTo>
                    <a:lnTo>
                      <a:pt x="4191" y="3239"/>
                    </a:lnTo>
                    <a:lnTo>
                      <a:pt x="4191" y="3239"/>
                    </a:lnTo>
                    <a:lnTo>
                      <a:pt x="4191" y="3248"/>
                    </a:lnTo>
                    <a:lnTo>
                      <a:pt x="4191" y="3248"/>
                    </a:lnTo>
                    <a:lnTo>
                      <a:pt x="4209" y="3265"/>
                    </a:lnTo>
                    <a:lnTo>
                      <a:pt x="4226" y="3283"/>
                    </a:lnTo>
                    <a:lnTo>
                      <a:pt x="4235" y="3283"/>
                    </a:lnTo>
                    <a:lnTo>
                      <a:pt x="4235" y="3283"/>
                    </a:lnTo>
                    <a:lnTo>
                      <a:pt x="4253" y="3301"/>
                    </a:lnTo>
                    <a:lnTo>
                      <a:pt x="4253" y="3301"/>
                    </a:lnTo>
                    <a:lnTo>
                      <a:pt x="4306" y="3336"/>
                    </a:lnTo>
                    <a:lnTo>
                      <a:pt x="4350" y="3354"/>
                    </a:lnTo>
                    <a:lnTo>
                      <a:pt x="4350" y="3354"/>
                    </a:lnTo>
                    <a:lnTo>
                      <a:pt x="4359" y="3354"/>
                    </a:lnTo>
                    <a:lnTo>
                      <a:pt x="4359" y="3354"/>
                    </a:lnTo>
                    <a:lnTo>
                      <a:pt x="4367" y="3354"/>
                    </a:lnTo>
                    <a:lnTo>
                      <a:pt x="4367" y="3354"/>
                    </a:lnTo>
                    <a:lnTo>
                      <a:pt x="4376" y="3336"/>
                    </a:lnTo>
                    <a:lnTo>
                      <a:pt x="4376" y="3336"/>
                    </a:lnTo>
                    <a:lnTo>
                      <a:pt x="4367" y="3318"/>
                    </a:lnTo>
                    <a:lnTo>
                      <a:pt x="4332" y="3265"/>
                    </a:lnTo>
                    <a:lnTo>
                      <a:pt x="4332" y="3265"/>
                    </a:lnTo>
                    <a:lnTo>
                      <a:pt x="4323" y="3248"/>
                    </a:lnTo>
                    <a:lnTo>
                      <a:pt x="4323" y="3221"/>
                    </a:lnTo>
                    <a:lnTo>
                      <a:pt x="4323" y="3221"/>
                    </a:lnTo>
                    <a:lnTo>
                      <a:pt x="4332" y="3204"/>
                    </a:lnTo>
                    <a:lnTo>
                      <a:pt x="4332" y="3204"/>
                    </a:lnTo>
                    <a:lnTo>
                      <a:pt x="4332" y="3168"/>
                    </a:lnTo>
                    <a:lnTo>
                      <a:pt x="4332" y="3168"/>
                    </a:lnTo>
                    <a:lnTo>
                      <a:pt x="4323" y="3142"/>
                    </a:lnTo>
                    <a:lnTo>
                      <a:pt x="4314" y="3124"/>
                    </a:lnTo>
                    <a:lnTo>
                      <a:pt x="4314" y="3124"/>
                    </a:lnTo>
                    <a:lnTo>
                      <a:pt x="4306" y="3115"/>
                    </a:lnTo>
                    <a:lnTo>
                      <a:pt x="4306" y="3115"/>
                    </a:lnTo>
                    <a:lnTo>
                      <a:pt x="4288" y="3107"/>
                    </a:lnTo>
                    <a:lnTo>
                      <a:pt x="4288" y="3107"/>
                    </a:lnTo>
                    <a:lnTo>
                      <a:pt x="4279" y="3089"/>
                    </a:lnTo>
                    <a:lnTo>
                      <a:pt x="4270" y="3080"/>
                    </a:lnTo>
                    <a:lnTo>
                      <a:pt x="4270" y="3080"/>
                    </a:lnTo>
                    <a:lnTo>
                      <a:pt x="4270" y="3080"/>
                    </a:lnTo>
                    <a:lnTo>
                      <a:pt x="4270" y="3080"/>
                    </a:lnTo>
                    <a:lnTo>
                      <a:pt x="4261" y="3080"/>
                    </a:lnTo>
                    <a:lnTo>
                      <a:pt x="4261" y="3080"/>
                    </a:lnTo>
                    <a:lnTo>
                      <a:pt x="4253" y="3071"/>
                    </a:lnTo>
                    <a:lnTo>
                      <a:pt x="4253" y="3071"/>
                    </a:lnTo>
                    <a:lnTo>
                      <a:pt x="4244" y="3062"/>
                    </a:lnTo>
                    <a:lnTo>
                      <a:pt x="4244" y="3062"/>
                    </a:lnTo>
                    <a:lnTo>
                      <a:pt x="4217" y="3045"/>
                    </a:lnTo>
                    <a:lnTo>
                      <a:pt x="4182" y="3036"/>
                    </a:lnTo>
                    <a:lnTo>
                      <a:pt x="4182" y="3036"/>
                    </a:lnTo>
                    <a:lnTo>
                      <a:pt x="4164" y="3018"/>
                    </a:lnTo>
                    <a:lnTo>
                      <a:pt x="4164" y="3018"/>
                    </a:lnTo>
                    <a:lnTo>
                      <a:pt x="4156" y="3001"/>
                    </a:lnTo>
                    <a:lnTo>
                      <a:pt x="4156" y="2983"/>
                    </a:lnTo>
                    <a:lnTo>
                      <a:pt x="4156" y="2983"/>
                    </a:lnTo>
                    <a:lnTo>
                      <a:pt x="4156" y="2965"/>
                    </a:lnTo>
                    <a:lnTo>
                      <a:pt x="4147" y="2948"/>
                    </a:lnTo>
                    <a:lnTo>
                      <a:pt x="4147" y="2948"/>
                    </a:lnTo>
                    <a:lnTo>
                      <a:pt x="4147" y="2948"/>
                    </a:lnTo>
                    <a:lnTo>
                      <a:pt x="4138" y="2939"/>
                    </a:lnTo>
                    <a:lnTo>
                      <a:pt x="4138" y="2939"/>
                    </a:lnTo>
                    <a:lnTo>
                      <a:pt x="4129" y="2930"/>
                    </a:lnTo>
                    <a:lnTo>
                      <a:pt x="4129" y="2930"/>
                    </a:lnTo>
                    <a:lnTo>
                      <a:pt x="4120" y="2912"/>
                    </a:lnTo>
                    <a:lnTo>
                      <a:pt x="4103" y="2895"/>
                    </a:lnTo>
                    <a:lnTo>
                      <a:pt x="4103" y="2895"/>
                    </a:lnTo>
                    <a:lnTo>
                      <a:pt x="4094" y="2895"/>
                    </a:lnTo>
                    <a:lnTo>
                      <a:pt x="4094" y="2895"/>
                    </a:lnTo>
                    <a:lnTo>
                      <a:pt x="4094" y="2895"/>
                    </a:lnTo>
                    <a:lnTo>
                      <a:pt x="4094" y="2895"/>
                    </a:lnTo>
                    <a:lnTo>
                      <a:pt x="4094" y="2877"/>
                    </a:lnTo>
                    <a:lnTo>
                      <a:pt x="4094" y="2851"/>
                    </a:lnTo>
                    <a:lnTo>
                      <a:pt x="4094" y="2842"/>
                    </a:lnTo>
                    <a:lnTo>
                      <a:pt x="4094" y="2842"/>
                    </a:lnTo>
                    <a:lnTo>
                      <a:pt x="4103" y="2815"/>
                    </a:lnTo>
                    <a:lnTo>
                      <a:pt x="4103" y="2815"/>
                    </a:lnTo>
                    <a:lnTo>
                      <a:pt x="4103" y="2815"/>
                    </a:lnTo>
                    <a:lnTo>
                      <a:pt x="4103" y="2815"/>
                    </a:lnTo>
                    <a:lnTo>
                      <a:pt x="4103" y="2806"/>
                    </a:lnTo>
                    <a:lnTo>
                      <a:pt x="4103" y="2806"/>
                    </a:lnTo>
                    <a:lnTo>
                      <a:pt x="4103" y="2806"/>
                    </a:lnTo>
                    <a:lnTo>
                      <a:pt x="4103" y="2806"/>
                    </a:lnTo>
                    <a:lnTo>
                      <a:pt x="4111" y="2798"/>
                    </a:lnTo>
                    <a:lnTo>
                      <a:pt x="4111" y="2798"/>
                    </a:lnTo>
                    <a:lnTo>
                      <a:pt x="4111" y="2789"/>
                    </a:lnTo>
                    <a:lnTo>
                      <a:pt x="4111" y="2789"/>
                    </a:lnTo>
                    <a:lnTo>
                      <a:pt x="4120" y="2771"/>
                    </a:lnTo>
                    <a:lnTo>
                      <a:pt x="4120" y="2771"/>
                    </a:lnTo>
                    <a:lnTo>
                      <a:pt x="4120" y="2762"/>
                    </a:lnTo>
                    <a:lnTo>
                      <a:pt x="4120" y="2762"/>
                    </a:lnTo>
                    <a:lnTo>
                      <a:pt x="4138" y="2709"/>
                    </a:lnTo>
                    <a:lnTo>
                      <a:pt x="4138" y="2692"/>
                    </a:lnTo>
                    <a:lnTo>
                      <a:pt x="4138" y="2692"/>
                    </a:lnTo>
                    <a:lnTo>
                      <a:pt x="4138" y="2692"/>
                    </a:lnTo>
                    <a:lnTo>
                      <a:pt x="4138" y="2692"/>
                    </a:lnTo>
                    <a:lnTo>
                      <a:pt x="4129" y="2700"/>
                    </a:lnTo>
                    <a:lnTo>
                      <a:pt x="4129" y="2700"/>
                    </a:lnTo>
                    <a:lnTo>
                      <a:pt x="4138" y="2692"/>
                    </a:lnTo>
                    <a:lnTo>
                      <a:pt x="4138" y="2692"/>
                    </a:lnTo>
                    <a:lnTo>
                      <a:pt x="4156" y="2683"/>
                    </a:lnTo>
                    <a:lnTo>
                      <a:pt x="4156" y="2683"/>
                    </a:lnTo>
                    <a:lnTo>
                      <a:pt x="4164" y="2683"/>
                    </a:lnTo>
                    <a:lnTo>
                      <a:pt x="4164" y="2692"/>
                    </a:lnTo>
                    <a:lnTo>
                      <a:pt x="4164" y="2692"/>
                    </a:lnTo>
                    <a:lnTo>
                      <a:pt x="4173" y="2709"/>
                    </a:lnTo>
                    <a:lnTo>
                      <a:pt x="4182" y="2718"/>
                    </a:lnTo>
                    <a:lnTo>
                      <a:pt x="4200" y="2727"/>
                    </a:lnTo>
                    <a:lnTo>
                      <a:pt x="4217" y="2727"/>
                    </a:lnTo>
                    <a:lnTo>
                      <a:pt x="4217" y="2727"/>
                    </a:lnTo>
                    <a:lnTo>
                      <a:pt x="4217" y="2727"/>
                    </a:lnTo>
                    <a:lnTo>
                      <a:pt x="4235" y="2727"/>
                    </a:lnTo>
                    <a:lnTo>
                      <a:pt x="4244" y="2745"/>
                    </a:lnTo>
                    <a:lnTo>
                      <a:pt x="4244" y="2745"/>
                    </a:lnTo>
                    <a:lnTo>
                      <a:pt x="4261" y="2753"/>
                    </a:lnTo>
                    <a:lnTo>
                      <a:pt x="4270" y="2753"/>
                    </a:lnTo>
                    <a:lnTo>
                      <a:pt x="4270" y="2753"/>
                    </a:lnTo>
                    <a:lnTo>
                      <a:pt x="4279" y="2753"/>
                    </a:lnTo>
                    <a:lnTo>
                      <a:pt x="4288" y="2745"/>
                    </a:lnTo>
                    <a:lnTo>
                      <a:pt x="4288" y="2745"/>
                    </a:lnTo>
                    <a:lnTo>
                      <a:pt x="4288" y="2736"/>
                    </a:lnTo>
                    <a:lnTo>
                      <a:pt x="4288" y="2727"/>
                    </a:lnTo>
                    <a:lnTo>
                      <a:pt x="4288" y="2727"/>
                    </a:lnTo>
                    <a:lnTo>
                      <a:pt x="4288" y="2727"/>
                    </a:lnTo>
                    <a:lnTo>
                      <a:pt x="4288" y="2718"/>
                    </a:lnTo>
                    <a:lnTo>
                      <a:pt x="4288" y="2718"/>
                    </a:lnTo>
                    <a:lnTo>
                      <a:pt x="4279" y="2709"/>
                    </a:lnTo>
                    <a:lnTo>
                      <a:pt x="4279" y="2709"/>
                    </a:lnTo>
                    <a:lnTo>
                      <a:pt x="4279" y="2700"/>
                    </a:lnTo>
                    <a:lnTo>
                      <a:pt x="4270" y="2683"/>
                    </a:lnTo>
                    <a:lnTo>
                      <a:pt x="4270" y="2683"/>
                    </a:lnTo>
                    <a:lnTo>
                      <a:pt x="4270" y="2674"/>
                    </a:lnTo>
                    <a:lnTo>
                      <a:pt x="4279" y="2665"/>
                    </a:lnTo>
                    <a:lnTo>
                      <a:pt x="4279" y="2665"/>
                    </a:lnTo>
                    <a:lnTo>
                      <a:pt x="4297" y="2648"/>
                    </a:lnTo>
                    <a:lnTo>
                      <a:pt x="4314" y="2639"/>
                    </a:lnTo>
                    <a:lnTo>
                      <a:pt x="4332" y="2630"/>
                    </a:lnTo>
                    <a:lnTo>
                      <a:pt x="4350" y="2630"/>
                    </a:lnTo>
                    <a:lnTo>
                      <a:pt x="4350" y="2630"/>
                    </a:lnTo>
                    <a:lnTo>
                      <a:pt x="4350" y="2630"/>
                    </a:lnTo>
                    <a:lnTo>
                      <a:pt x="4376" y="2630"/>
                    </a:lnTo>
                    <a:lnTo>
                      <a:pt x="4376" y="2630"/>
                    </a:lnTo>
                    <a:lnTo>
                      <a:pt x="4385" y="2630"/>
                    </a:lnTo>
                    <a:lnTo>
                      <a:pt x="4420" y="2630"/>
                    </a:lnTo>
                    <a:lnTo>
                      <a:pt x="4420" y="2630"/>
                    </a:lnTo>
                    <a:lnTo>
                      <a:pt x="4420" y="2630"/>
                    </a:lnTo>
                    <a:lnTo>
                      <a:pt x="4420" y="2630"/>
                    </a:lnTo>
                    <a:lnTo>
                      <a:pt x="4429" y="2630"/>
                    </a:lnTo>
                    <a:lnTo>
                      <a:pt x="4429" y="2630"/>
                    </a:lnTo>
                    <a:lnTo>
                      <a:pt x="4438" y="2639"/>
                    </a:lnTo>
                    <a:lnTo>
                      <a:pt x="4438" y="2639"/>
                    </a:lnTo>
                    <a:lnTo>
                      <a:pt x="4456" y="2648"/>
                    </a:lnTo>
                    <a:lnTo>
                      <a:pt x="4456" y="2648"/>
                    </a:lnTo>
                    <a:lnTo>
                      <a:pt x="4464" y="2656"/>
                    </a:lnTo>
                    <a:lnTo>
                      <a:pt x="4464" y="2656"/>
                    </a:lnTo>
                    <a:lnTo>
                      <a:pt x="4473" y="2656"/>
                    </a:lnTo>
                    <a:lnTo>
                      <a:pt x="4473" y="2656"/>
                    </a:lnTo>
                    <a:lnTo>
                      <a:pt x="4482" y="2648"/>
                    </a:lnTo>
                    <a:lnTo>
                      <a:pt x="4482" y="2639"/>
                    </a:lnTo>
                    <a:lnTo>
                      <a:pt x="4482" y="2630"/>
                    </a:lnTo>
                    <a:lnTo>
                      <a:pt x="4482" y="2630"/>
                    </a:lnTo>
                    <a:lnTo>
                      <a:pt x="4482" y="2630"/>
                    </a:lnTo>
                    <a:lnTo>
                      <a:pt x="4491" y="2621"/>
                    </a:lnTo>
                    <a:lnTo>
                      <a:pt x="4491" y="2621"/>
                    </a:lnTo>
                    <a:lnTo>
                      <a:pt x="4500" y="2621"/>
                    </a:lnTo>
                    <a:lnTo>
                      <a:pt x="4500" y="2621"/>
                    </a:lnTo>
                    <a:lnTo>
                      <a:pt x="4517" y="2630"/>
                    </a:lnTo>
                    <a:lnTo>
                      <a:pt x="4535" y="2630"/>
                    </a:lnTo>
                    <a:lnTo>
                      <a:pt x="4535" y="2630"/>
                    </a:lnTo>
                    <a:lnTo>
                      <a:pt x="4544" y="2621"/>
                    </a:lnTo>
                    <a:lnTo>
                      <a:pt x="4544" y="2639"/>
                    </a:lnTo>
                    <a:lnTo>
                      <a:pt x="4544" y="2639"/>
                    </a:lnTo>
                    <a:lnTo>
                      <a:pt x="4553" y="2656"/>
                    </a:lnTo>
                    <a:lnTo>
                      <a:pt x="4553" y="2656"/>
                    </a:lnTo>
                    <a:lnTo>
                      <a:pt x="4561" y="2665"/>
                    </a:lnTo>
                    <a:lnTo>
                      <a:pt x="4561" y="2665"/>
                    </a:lnTo>
                    <a:lnTo>
                      <a:pt x="4561" y="2665"/>
                    </a:lnTo>
                    <a:lnTo>
                      <a:pt x="4561" y="2674"/>
                    </a:lnTo>
                    <a:lnTo>
                      <a:pt x="4561" y="2674"/>
                    </a:lnTo>
                    <a:lnTo>
                      <a:pt x="4561" y="2683"/>
                    </a:lnTo>
                    <a:lnTo>
                      <a:pt x="4561" y="2683"/>
                    </a:lnTo>
                    <a:lnTo>
                      <a:pt x="4570" y="2700"/>
                    </a:lnTo>
                    <a:lnTo>
                      <a:pt x="4544" y="2718"/>
                    </a:lnTo>
                    <a:lnTo>
                      <a:pt x="4544" y="2718"/>
                    </a:lnTo>
                    <a:lnTo>
                      <a:pt x="4526" y="2736"/>
                    </a:lnTo>
                    <a:lnTo>
                      <a:pt x="4526" y="2736"/>
                    </a:lnTo>
                    <a:lnTo>
                      <a:pt x="4517" y="2745"/>
                    </a:lnTo>
                    <a:lnTo>
                      <a:pt x="4517" y="2745"/>
                    </a:lnTo>
                    <a:lnTo>
                      <a:pt x="4517" y="2753"/>
                    </a:lnTo>
                    <a:lnTo>
                      <a:pt x="4517" y="2753"/>
                    </a:lnTo>
                    <a:lnTo>
                      <a:pt x="4509" y="2762"/>
                    </a:lnTo>
                    <a:lnTo>
                      <a:pt x="4500" y="2771"/>
                    </a:lnTo>
                    <a:lnTo>
                      <a:pt x="4500" y="2771"/>
                    </a:lnTo>
                    <a:lnTo>
                      <a:pt x="4491" y="2762"/>
                    </a:lnTo>
                    <a:lnTo>
                      <a:pt x="4491" y="2762"/>
                    </a:lnTo>
                    <a:lnTo>
                      <a:pt x="4473" y="2762"/>
                    </a:lnTo>
                    <a:lnTo>
                      <a:pt x="4473" y="2762"/>
                    </a:lnTo>
                    <a:lnTo>
                      <a:pt x="4464" y="2780"/>
                    </a:lnTo>
                    <a:lnTo>
                      <a:pt x="4464" y="2780"/>
                    </a:lnTo>
                    <a:lnTo>
                      <a:pt x="4464" y="2798"/>
                    </a:lnTo>
                    <a:lnTo>
                      <a:pt x="4464" y="2798"/>
                    </a:lnTo>
                    <a:lnTo>
                      <a:pt x="4473" y="2806"/>
                    </a:lnTo>
                    <a:lnTo>
                      <a:pt x="4473" y="2806"/>
                    </a:lnTo>
                    <a:lnTo>
                      <a:pt x="4473" y="2815"/>
                    </a:lnTo>
                    <a:lnTo>
                      <a:pt x="4473" y="2815"/>
                    </a:lnTo>
                    <a:lnTo>
                      <a:pt x="4473" y="2815"/>
                    </a:lnTo>
                    <a:lnTo>
                      <a:pt x="4473" y="2815"/>
                    </a:lnTo>
                    <a:lnTo>
                      <a:pt x="4456" y="2815"/>
                    </a:lnTo>
                    <a:lnTo>
                      <a:pt x="4456" y="2815"/>
                    </a:lnTo>
                    <a:lnTo>
                      <a:pt x="4447" y="2815"/>
                    </a:lnTo>
                    <a:lnTo>
                      <a:pt x="4429" y="2815"/>
                    </a:lnTo>
                    <a:lnTo>
                      <a:pt x="4429" y="2815"/>
                    </a:lnTo>
                    <a:lnTo>
                      <a:pt x="4411" y="2815"/>
                    </a:lnTo>
                    <a:lnTo>
                      <a:pt x="4411" y="2824"/>
                    </a:lnTo>
                    <a:lnTo>
                      <a:pt x="4411" y="2824"/>
                    </a:lnTo>
                    <a:lnTo>
                      <a:pt x="4403" y="2833"/>
                    </a:lnTo>
                    <a:lnTo>
                      <a:pt x="4403" y="2833"/>
                    </a:lnTo>
                    <a:lnTo>
                      <a:pt x="4403" y="2833"/>
                    </a:lnTo>
                    <a:lnTo>
                      <a:pt x="4403" y="2833"/>
                    </a:lnTo>
                    <a:lnTo>
                      <a:pt x="4394" y="2833"/>
                    </a:lnTo>
                    <a:lnTo>
                      <a:pt x="4385" y="2842"/>
                    </a:lnTo>
                    <a:lnTo>
                      <a:pt x="4385" y="2842"/>
                    </a:lnTo>
                    <a:lnTo>
                      <a:pt x="4385" y="2851"/>
                    </a:lnTo>
                    <a:lnTo>
                      <a:pt x="4385" y="2859"/>
                    </a:lnTo>
                    <a:lnTo>
                      <a:pt x="4385" y="2859"/>
                    </a:lnTo>
                    <a:lnTo>
                      <a:pt x="4403" y="2868"/>
                    </a:lnTo>
                    <a:lnTo>
                      <a:pt x="4403" y="2868"/>
                    </a:lnTo>
                    <a:lnTo>
                      <a:pt x="4403" y="2868"/>
                    </a:lnTo>
                    <a:lnTo>
                      <a:pt x="4403" y="2877"/>
                    </a:lnTo>
                    <a:lnTo>
                      <a:pt x="4403" y="2877"/>
                    </a:lnTo>
                    <a:lnTo>
                      <a:pt x="4403" y="2877"/>
                    </a:lnTo>
                    <a:lnTo>
                      <a:pt x="4403" y="2877"/>
                    </a:lnTo>
                    <a:lnTo>
                      <a:pt x="4394" y="2886"/>
                    </a:lnTo>
                    <a:lnTo>
                      <a:pt x="4394" y="2886"/>
                    </a:lnTo>
                    <a:lnTo>
                      <a:pt x="4394" y="2895"/>
                    </a:lnTo>
                    <a:lnTo>
                      <a:pt x="4385" y="2912"/>
                    </a:lnTo>
                    <a:lnTo>
                      <a:pt x="4385" y="2912"/>
                    </a:lnTo>
                    <a:lnTo>
                      <a:pt x="4394" y="2930"/>
                    </a:lnTo>
                    <a:lnTo>
                      <a:pt x="4403" y="2948"/>
                    </a:lnTo>
                    <a:lnTo>
                      <a:pt x="4411" y="2948"/>
                    </a:lnTo>
                    <a:lnTo>
                      <a:pt x="4411" y="2948"/>
                    </a:lnTo>
                    <a:lnTo>
                      <a:pt x="4429" y="2948"/>
                    </a:lnTo>
                    <a:lnTo>
                      <a:pt x="4429" y="2939"/>
                    </a:lnTo>
                    <a:lnTo>
                      <a:pt x="4429" y="2939"/>
                    </a:lnTo>
                    <a:lnTo>
                      <a:pt x="4447" y="2921"/>
                    </a:lnTo>
                    <a:lnTo>
                      <a:pt x="4473" y="2904"/>
                    </a:lnTo>
                    <a:lnTo>
                      <a:pt x="4473" y="2904"/>
                    </a:lnTo>
                    <a:lnTo>
                      <a:pt x="4482" y="2895"/>
                    </a:lnTo>
                    <a:lnTo>
                      <a:pt x="4491" y="2886"/>
                    </a:lnTo>
                    <a:lnTo>
                      <a:pt x="4491" y="2886"/>
                    </a:lnTo>
                    <a:lnTo>
                      <a:pt x="4491" y="2886"/>
                    </a:lnTo>
                    <a:lnTo>
                      <a:pt x="4491" y="2886"/>
                    </a:lnTo>
                    <a:lnTo>
                      <a:pt x="4500" y="2877"/>
                    </a:lnTo>
                    <a:lnTo>
                      <a:pt x="4500" y="2868"/>
                    </a:lnTo>
                    <a:lnTo>
                      <a:pt x="4500" y="2868"/>
                    </a:lnTo>
                    <a:lnTo>
                      <a:pt x="4509" y="2859"/>
                    </a:lnTo>
                    <a:lnTo>
                      <a:pt x="4509" y="2851"/>
                    </a:lnTo>
                    <a:lnTo>
                      <a:pt x="4509" y="2851"/>
                    </a:lnTo>
                    <a:lnTo>
                      <a:pt x="4517" y="2851"/>
                    </a:lnTo>
                    <a:lnTo>
                      <a:pt x="4517" y="2851"/>
                    </a:lnTo>
                    <a:lnTo>
                      <a:pt x="4517" y="2851"/>
                    </a:lnTo>
                    <a:lnTo>
                      <a:pt x="4535" y="2851"/>
                    </a:lnTo>
                    <a:lnTo>
                      <a:pt x="4535" y="2851"/>
                    </a:lnTo>
                    <a:lnTo>
                      <a:pt x="4561" y="2842"/>
                    </a:lnTo>
                    <a:lnTo>
                      <a:pt x="4597" y="2824"/>
                    </a:lnTo>
                    <a:lnTo>
                      <a:pt x="4597" y="2824"/>
                    </a:lnTo>
                    <a:lnTo>
                      <a:pt x="4614" y="2815"/>
                    </a:lnTo>
                    <a:lnTo>
                      <a:pt x="4614" y="2815"/>
                    </a:lnTo>
                    <a:lnTo>
                      <a:pt x="4632" y="2798"/>
                    </a:lnTo>
                    <a:lnTo>
                      <a:pt x="4650" y="2789"/>
                    </a:lnTo>
                    <a:lnTo>
                      <a:pt x="4659" y="2736"/>
                    </a:lnTo>
                    <a:lnTo>
                      <a:pt x="4659" y="2736"/>
                    </a:lnTo>
                    <a:lnTo>
                      <a:pt x="4667" y="2709"/>
                    </a:lnTo>
                    <a:lnTo>
                      <a:pt x="4667" y="2683"/>
                    </a:lnTo>
                    <a:lnTo>
                      <a:pt x="4659" y="2630"/>
                    </a:lnTo>
                    <a:lnTo>
                      <a:pt x="4659" y="2630"/>
                    </a:lnTo>
                    <a:lnTo>
                      <a:pt x="4659" y="2630"/>
                    </a:lnTo>
                    <a:lnTo>
                      <a:pt x="4659" y="2621"/>
                    </a:lnTo>
                    <a:lnTo>
                      <a:pt x="4659" y="2621"/>
                    </a:lnTo>
                    <a:lnTo>
                      <a:pt x="4650" y="2603"/>
                    </a:lnTo>
                    <a:lnTo>
                      <a:pt x="4650" y="2603"/>
                    </a:lnTo>
                    <a:lnTo>
                      <a:pt x="4632" y="2559"/>
                    </a:lnTo>
                    <a:lnTo>
                      <a:pt x="4614" y="2533"/>
                    </a:lnTo>
                    <a:lnTo>
                      <a:pt x="4597" y="2515"/>
                    </a:lnTo>
                    <a:lnTo>
                      <a:pt x="4597" y="2515"/>
                    </a:lnTo>
                    <a:lnTo>
                      <a:pt x="4588" y="2515"/>
                    </a:lnTo>
                    <a:lnTo>
                      <a:pt x="4588" y="2515"/>
                    </a:lnTo>
                    <a:lnTo>
                      <a:pt x="4570" y="2506"/>
                    </a:lnTo>
                    <a:lnTo>
                      <a:pt x="4517" y="2453"/>
                    </a:lnTo>
                    <a:lnTo>
                      <a:pt x="4517" y="2453"/>
                    </a:lnTo>
                    <a:lnTo>
                      <a:pt x="4509" y="2444"/>
                    </a:lnTo>
                    <a:lnTo>
                      <a:pt x="4509" y="2444"/>
                    </a:lnTo>
                    <a:lnTo>
                      <a:pt x="4500" y="2436"/>
                    </a:lnTo>
                    <a:lnTo>
                      <a:pt x="4500" y="2436"/>
                    </a:lnTo>
                    <a:lnTo>
                      <a:pt x="4500" y="2427"/>
                    </a:lnTo>
                    <a:lnTo>
                      <a:pt x="4500" y="2427"/>
                    </a:lnTo>
                    <a:lnTo>
                      <a:pt x="4482" y="2400"/>
                    </a:lnTo>
                    <a:lnTo>
                      <a:pt x="4482" y="2400"/>
                    </a:lnTo>
                    <a:lnTo>
                      <a:pt x="4464" y="2374"/>
                    </a:lnTo>
                    <a:lnTo>
                      <a:pt x="4464" y="2339"/>
                    </a:lnTo>
                    <a:lnTo>
                      <a:pt x="4464" y="2339"/>
                    </a:lnTo>
                    <a:lnTo>
                      <a:pt x="4473" y="2321"/>
                    </a:lnTo>
                    <a:lnTo>
                      <a:pt x="4482" y="2312"/>
                    </a:lnTo>
                    <a:lnTo>
                      <a:pt x="4482" y="2312"/>
                    </a:lnTo>
                    <a:lnTo>
                      <a:pt x="4491" y="2312"/>
                    </a:lnTo>
                    <a:lnTo>
                      <a:pt x="4491" y="2312"/>
                    </a:lnTo>
                    <a:lnTo>
                      <a:pt x="4500" y="2294"/>
                    </a:lnTo>
                    <a:lnTo>
                      <a:pt x="4509" y="2286"/>
                    </a:lnTo>
                    <a:lnTo>
                      <a:pt x="4509" y="2286"/>
                    </a:lnTo>
                    <a:lnTo>
                      <a:pt x="4517" y="2259"/>
                    </a:lnTo>
                    <a:lnTo>
                      <a:pt x="4517" y="2259"/>
                    </a:lnTo>
                    <a:lnTo>
                      <a:pt x="4526" y="2259"/>
                    </a:lnTo>
                    <a:lnTo>
                      <a:pt x="4526" y="2259"/>
                    </a:lnTo>
                    <a:lnTo>
                      <a:pt x="4553" y="2250"/>
                    </a:lnTo>
                    <a:lnTo>
                      <a:pt x="4570" y="2224"/>
                    </a:lnTo>
                    <a:lnTo>
                      <a:pt x="4570" y="2224"/>
                    </a:lnTo>
                    <a:lnTo>
                      <a:pt x="4570" y="2224"/>
                    </a:lnTo>
                    <a:lnTo>
                      <a:pt x="4570" y="2224"/>
                    </a:lnTo>
                    <a:lnTo>
                      <a:pt x="4570" y="2224"/>
                    </a:lnTo>
                    <a:lnTo>
                      <a:pt x="4588" y="2224"/>
                    </a:lnTo>
                    <a:lnTo>
                      <a:pt x="4588" y="2224"/>
                    </a:lnTo>
                    <a:lnTo>
                      <a:pt x="4606" y="2224"/>
                    </a:lnTo>
                    <a:lnTo>
                      <a:pt x="4606" y="2215"/>
                    </a:lnTo>
                    <a:lnTo>
                      <a:pt x="4606" y="2215"/>
                    </a:lnTo>
                    <a:lnTo>
                      <a:pt x="4614" y="2206"/>
                    </a:lnTo>
                    <a:lnTo>
                      <a:pt x="4614" y="2206"/>
                    </a:lnTo>
                    <a:lnTo>
                      <a:pt x="4623" y="2215"/>
                    </a:lnTo>
                    <a:lnTo>
                      <a:pt x="4623" y="2215"/>
                    </a:lnTo>
                    <a:lnTo>
                      <a:pt x="4632" y="2224"/>
                    </a:lnTo>
                    <a:lnTo>
                      <a:pt x="4650" y="2224"/>
                    </a:lnTo>
                    <a:lnTo>
                      <a:pt x="4650" y="2224"/>
                    </a:lnTo>
                    <a:lnTo>
                      <a:pt x="4659" y="2224"/>
                    </a:lnTo>
                    <a:lnTo>
                      <a:pt x="4676" y="2215"/>
                    </a:lnTo>
                    <a:lnTo>
                      <a:pt x="4676" y="2215"/>
                    </a:lnTo>
                    <a:lnTo>
                      <a:pt x="4676" y="2215"/>
                    </a:lnTo>
                    <a:lnTo>
                      <a:pt x="4676" y="2215"/>
                    </a:lnTo>
                    <a:lnTo>
                      <a:pt x="4676" y="2224"/>
                    </a:lnTo>
                    <a:lnTo>
                      <a:pt x="4676" y="2224"/>
                    </a:lnTo>
                    <a:lnTo>
                      <a:pt x="4676" y="2233"/>
                    </a:lnTo>
                    <a:lnTo>
                      <a:pt x="4676" y="2233"/>
                    </a:lnTo>
                    <a:lnTo>
                      <a:pt x="4667" y="2241"/>
                    </a:lnTo>
                    <a:lnTo>
                      <a:pt x="4667" y="2241"/>
                    </a:lnTo>
                    <a:lnTo>
                      <a:pt x="4676" y="2268"/>
                    </a:lnTo>
                    <a:lnTo>
                      <a:pt x="4685" y="2286"/>
                    </a:lnTo>
                    <a:lnTo>
                      <a:pt x="4685" y="2286"/>
                    </a:lnTo>
                    <a:lnTo>
                      <a:pt x="4694" y="2294"/>
                    </a:lnTo>
                    <a:lnTo>
                      <a:pt x="4694" y="2294"/>
                    </a:lnTo>
                    <a:lnTo>
                      <a:pt x="4711" y="2286"/>
                    </a:lnTo>
                    <a:lnTo>
                      <a:pt x="4720" y="2277"/>
                    </a:lnTo>
                    <a:lnTo>
                      <a:pt x="4720" y="2277"/>
                    </a:lnTo>
                    <a:lnTo>
                      <a:pt x="4711" y="2259"/>
                    </a:lnTo>
                    <a:lnTo>
                      <a:pt x="4711" y="2259"/>
                    </a:lnTo>
                    <a:lnTo>
                      <a:pt x="4729" y="2241"/>
                    </a:lnTo>
                    <a:lnTo>
                      <a:pt x="4791" y="2224"/>
                    </a:lnTo>
                    <a:lnTo>
                      <a:pt x="4791" y="2224"/>
                    </a:lnTo>
                    <a:lnTo>
                      <a:pt x="4853" y="2188"/>
                    </a:lnTo>
                    <a:lnTo>
                      <a:pt x="4879" y="2171"/>
                    </a:lnTo>
                    <a:lnTo>
                      <a:pt x="4906" y="2153"/>
                    </a:lnTo>
                    <a:lnTo>
                      <a:pt x="4906" y="2153"/>
                    </a:lnTo>
                    <a:lnTo>
                      <a:pt x="4914" y="2162"/>
                    </a:lnTo>
                    <a:lnTo>
                      <a:pt x="4914" y="2162"/>
                    </a:lnTo>
                    <a:lnTo>
                      <a:pt x="4941" y="2162"/>
                    </a:lnTo>
                    <a:lnTo>
                      <a:pt x="4959" y="2153"/>
                    </a:lnTo>
                    <a:lnTo>
                      <a:pt x="4959" y="2153"/>
                    </a:lnTo>
                    <a:lnTo>
                      <a:pt x="4985" y="2153"/>
                    </a:lnTo>
                    <a:lnTo>
                      <a:pt x="5047" y="2144"/>
                    </a:lnTo>
                    <a:lnTo>
                      <a:pt x="5047" y="2144"/>
                    </a:lnTo>
                    <a:lnTo>
                      <a:pt x="5047" y="2144"/>
                    </a:lnTo>
                    <a:lnTo>
                      <a:pt x="5064" y="2144"/>
                    </a:lnTo>
                    <a:lnTo>
                      <a:pt x="5082" y="2127"/>
                    </a:lnTo>
                    <a:lnTo>
                      <a:pt x="5082" y="2127"/>
                    </a:lnTo>
                    <a:lnTo>
                      <a:pt x="5082" y="2127"/>
                    </a:lnTo>
                    <a:lnTo>
                      <a:pt x="5082" y="2127"/>
                    </a:lnTo>
                    <a:lnTo>
                      <a:pt x="5082" y="2118"/>
                    </a:lnTo>
                    <a:lnTo>
                      <a:pt x="5082" y="2118"/>
                    </a:lnTo>
                    <a:lnTo>
                      <a:pt x="5091" y="2118"/>
                    </a:lnTo>
                    <a:lnTo>
                      <a:pt x="5091" y="2118"/>
                    </a:lnTo>
                    <a:lnTo>
                      <a:pt x="5100" y="2100"/>
                    </a:lnTo>
                    <a:lnTo>
                      <a:pt x="5100" y="2100"/>
                    </a:lnTo>
                    <a:lnTo>
                      <a:pt x="5108" y="2100"/>
                    </a:lnTo>
                    <a:lnTo>
                      <a:pt x="5108" y="2100"/>
                    </a:lnTo>
                    <a:lnTo>
                      <a:pt x="5117" y="2091"/>
                    </a:lnTo>
                    <a:lnTo>
                      <a:pt x="5117" y="2091"/>
                    </a:lnTo>
                    <a:lnTo>
                      <a:pt x="5135" y="2083"/>
                    </a:lnTo>
                    <a:lnTo>
                      <a:pt x="5144" y="2074"/>
                    </a:lnTo>
                    <a:lnTo>
                      <a:pt x="5153" y="2056"/>
                    </a:lnTo>
                    <a:lnTo>
                      <a:pt x="5153" y="2056"/>
                    </a:lnTo>
                    <a:lnTo>
                      <a:pt x="5161" y="2047"/>
                    </a:lnTo>
                    <a:lnTo>
                      <a:pt x="5170" y="2047"/>
                    </a:lnTo>
                    <a:lnTo>
                      <a:pt x="5170" y="2047"/>
                    </a:lnTo>
                    <a:lnTo>
                      <a:pt x="5179" y="2047"/>
                    </a:lnTo>
                    <a:lnTo>
                      <a:pt x="5179" y="2047"/>
                    </a:lnTo>
                    <a:lnTo>
                      <a:pt x="5179" y="2047"/>
                    </a:lnTo>
                    <a:lnTo>
                      <a:pt x="5179" y="2047"/>
                    </a:lnTo>
                    <a:lnTo>
                      <a:pt x="5188" y="2038"/>
                    </a:lnTo>
                    <a:lnTo>
                      <a:pt x="5188" y="2038"/>
                    </a:lnTo>
                    <a:lnTo>
                      <a:pt x="5197" y="2030"/>
                    </a:lnTo>
                    <a:lnTo>
                      <a:pt x="5197" y="2030"/>
                    </a:lnTo>
                    <a:lnTo>
                      <a:pt x="5206" y="2021"/>
                    </a:lnTo>
                    <a:lnTo>
                      <a:pt x="5214" y="2021"/>
                    </a:lnTo>
                    <a:lnTo>
                      <a:pt x="5214" y="2021"/>
                    </a:lnTo>
                    <a:lnTo>
                      <a:pt x="5223" y="2012"/>
                    </a:lnTo>
                    <a:lnTo>
                      <a:pt x="5223" y="2003"/>
                    </a:lnTo>
                    <a:lnTo>
                      <a:pt x="5223" y="2003"/>
                    </a:lnTo>
                    <a:lnTo>
                      <a:pt x="5232" y="1994"/>
                    </a:lnTo>
                    <a:lnTo>
                      <a:pt x="5232" y="1994"/>
                    </a:lnTo>
                    <a:lnTo>
                      <a:pt x="5241" y="1994"/>
                    </a:lnTo>
                    <a:lnTo>
                      <a:pt x="5250" y="1985"/>
                    </a:lnTo>
                    <a:lnTo>
                      <a:pt x="5250" y="1977"/>
                    </a:lnTo>
                    <a:lnTo>
                      <a:pt x="5250" y="1959"/>
                    </a:lnTo>
                    <a:lnTo>
                      <a:pt x="5250" y="1959"/>
                    </a:lnTo>
                    <a:lnTo>
                      <a:pt x="5250" y="1950"/>
                    </a:lnTo>
                    <a:lnTo>
                      <a:pt x="5250" y="1950"/>
                    </a:lnTo>
                    <a:lnTo>
                      <a:pt x="5250" y="1941"/>
                    </a:lnTo>
                    <a:lnTo>
                      <a:pt x="5250" y="1941"/>
                    </a:lnTo>
                    <a:lnTo>
                      <a:pt x="5258" y="1941"/>
                    </a:lnTo>
                    <a:lnTo>
                      <a:pt x="5258" y="1924"/>
                    </a:lnTo>
                    <a:lnTo>
                      <a:pt x="5258" y="1924"/>
                    </a:lnTo>
                    <a:lnTo>
                      <a:pt x="5250" y="1915"/>
                    </a:lnTo>
                    <a:lnTo>
                      <a:pt x="5250" y="1915"/>
                    </a:lnTo>
                    <a:lnTo>
                      <a:pt x="5250" y="1915"/>
                    </a:lnTo>
                    <a:lnTo>
                      <a:pt x="5250" y="1915"/>
                    </a:lnTo>
                    <a:lnTo>
                      <a:pt x="5258" y="1906"/>
                    </a:lnTo>
                    <a:lnTo>
                      <a:pt x="5258" y="1906"/>
                    </a:lnTo>
                    <a:lnTo>
                      <a:pt x="5276" y="1906"/>
                    </a:lnTo>
                    <a:lnTo>
                      <a:pt x="5285" y="1897"/>
                    </a:lnTo>
                    <a:lnTo>
                      <a:pt x="5285" y="1897"/>
                    </a:lnTo>
                    <a:lnTo>
                      <a:pt x="5303" y="1880"/>
                    </a:lnTo>
                    <a:lnTo>
                      <a:pt x="5311" y="1853"/>
                    </a:lnTo>
                    <a:lnTo>
                      <a:pt x="5311" y="1853"/>
                    </a:lnTo>
                    <a:lnTo>
                      <a:pt x="5320" y="1853"/>
                    </a:lnTo>
                    <a:lnTo>
                      <a:pt x="5320" y="1853"/>
                    </a:lnTo>
                    <a:lnTo>
                      <a:pt x="5320" y="1844"/>
                    </a:lnTo>
                    <a:lnTo>
                      <a:pt x="5347" y="1827"/>
                    </a:lnTo>
                    <a:lnTo>
                      <a:pt x="5347" y="1827"/>
                    </a:lnTo>
                    <a:lnTo>
                      <a:pt x="5356" y="1818"/>
                    </a:lnTo>
                    <a:lnTo>
                      <a:pt x="5356" y="1818"/>
                    </a:lnTo>
                    <a:lnTo>
                      <a:pt x="5364" y="1800"/>
                    </a:lnTo>
                    <a:lnTo>
                      <a:pt x="5364" y="1774"/>
                    </a:lnTo>
                    <a:lnTo>
                      <a:pt x="5364" y="1774"/>
                    </a:lnTo>
                    <a:lnTo>
                      <a:pt x="5364" y="1774"/>
                    </a:lnTo>
                    <a:lnTo>
                      <a:pt x="5364" y="1774"/>
                    </a:lnTo>
                    <a:lnTo>
                      <a:pt x="5373" y="1765"/>
                    </a:lnTo>
                    <a:lnTo>
                      <a:pt x="5373" y="1765"/>
                    </a:lnTo>
                    <a:lnTo>
                      <a:pt x="5373" y="1747"/>
                    </a:lnTo>
                    <a:lnTo>
                      <a:pt x="5373" y="1747"/>
                    </a:lnTo>
                    <a:lnTo>
                      <a:pt x="5373" y="1747"/>
                    </a:lnTo>
                    <a:lnTo>
                      <a:pt x="5373" y="1747"/>
                    </a:lnTo>
                    <a:lnTo>
                      <a:pt x="5382" y="1738"/>
                    </a:lnTo>
                    <a:lnTo>
                      <a:pt x="5382" y="1729"/>
                    </a:lnTo>
                    <a:lnTo>
                      <a:pt x="5382" y="1729"/>
                    </a:lnTo>
                    <a:lnTo>
                      <a:pt x="5373" y="1721"/>
                    </a:lnTo>
                    <a:lnTo>
                      <a:pt x="5364" y="1712"/>
                    </a:lnTo>
                    <a:lnTo>
                      <a:pt x="5364" y="1712"/>
                    </a:lnTo>
                    <a:lnTo>
                      <a:pt x="5364" y="1712"/>
                    </a:lnTo>
                    <a:lnTo>
                      <a:pt x="5364" y="1712"/>
                    </a:lnTo>
                    <a:lnTo>
                      <a:pt x="5356" y="1703"/>
                    </a:lnTo>
                    <a:lnTo>
                      <a:pt x="5356" y="1703"/>
                    </a:lnTo>
                    <a:lnTo>
                      <a:pt x="5347" y="1694"/>
                    </a:lnTo>
                    <a:lnTo>
                      <a:pt x="5338" y="1694"/>
                    </a:lnTo>
                    <a:lnTo>
                      <a:pt x="5338" y="1694"/>
                    </a:lnTo>
                    <a:lnTo>
                      <a:pt x="5320" y="1703"/>
                    </a:lnTo>
                    <a:lnTo>
                      <a:pt x="5320" y="1703"/>
                    </a:lnTo>
                    <a:lnTo>
                      <a:pt x="5320" y="1703"/>
                    </a:lnTo>
                    <a:lnTo>
                      <a:pt x="5320" y="1703"/>
                    </a:lnTo>
                    <a:lnTo>
                      <a:pt x="5320" y="1703"/>
                    </a:lnTo>
                    <a:lnTo>
                      <a:pt x="5356" y="1685"/>
                    </a:lnTo>
                    <a:lnTo>
                      <a:pt x="5356" y="1685"/>
                    </a:lnTo>
                    <a:lnTo>
                      <a:pt x="5364" y="1676"/>
                    </a:lnTo>
                    <a:lnTo>
                      <a:pt x="5373" y="1668"/>
                    </a:lnTo>
                    <a:lnTo>
                      <a:pt x="5373" y="1668"/>
                    </a:lnTo>
                    <a:lnTo>
                      <a:pt x="5382" y="1659"/>
                    </a:lnTo>
                    <a:lnTo>
                      <a:pt x="5382" y="1659"/>
                    </a:lnTo>
                    <a:lnTo>
                      <a:pt x="5373" y="1641"/>
                    </a:lnTo>
                    <a:lnTo>
                      <a:pt x="5373" y="1641"/>
                    </a:lnTo>
                    <a:lnTo>
                      <a:pt x="5356" y="1632"/>
                    </a:lnTo>
                    <a:lnTo>
                      <a:pt x="5338" y="1632"/>
                    </a:lnTo>
                    <a:lnTo>
                      <a:pt x="5338" y="1632"/>
                    </a:lnTo>
                    <a:lnTo>
                      <a:pt x="5320" y="1615"/>
                    </a:lnTo>
                    <a:lnTo>
                      <a:pt x="5320" y="1615"/>
                    </a:lnTo>
                    <a:lnTo>
                      <a:pt x="5320" y="1615"/>
                    </a:lnTo>
                    <a:lnTo>
                      <a:pt x="5320" y="1615"/>
                    </a:lnTo>
                    <a:lnTo>
                      <a:pt x="5311" y="1606"/>
                    </a:lnTo>
                    <a:lnTo>
                      <a:pt x="5311" y="1606"/>
                    </a:lnTo>
                    <a:lnTo>
                      <a:pt x="5311" y="1606"/>
                    </a:lnTo>
                    <a:lnTo>
                      <a:pt x="5311" y="1606"/>
                    </a:lnTo>
                    <a:lnTo>
                      <a:pt x="5311" y="1606"/>
                    </a:lnTo>
                    <a:lnTo>
                      <a:pt x="5311" y="1606"/>
                    </a:lnTo>
                    <a:lnTo>
                      <a:pt x="5338" y="1615"/>
                    </a:lnTo>
                    <a:lnTo>
                      <a:pt x="5356" y="1624"/>
                    </a:lnTo>
                    <a:lnTo>
                      <a:pt x="5356" y="1624"/>
                    </a:lnTo>
                    <a:lnTo>
                      <a:pt x="5373" y="1615"/>
                    </a:lnTo>
                    <a:lnTo>
                      <a:pt x="5373" y="1615"/>
                    </a:lnTo>
                    <a:lnTo>
                      <a:pt x="5373" y="1597"/>
                    </a:lnTo>
                    <a:lnTo>
                      <a:pt x="5373" y="1597"/>
                    </a:lnTo>
                    <a:lnTo>
                      <a:pt x="5356" y="1571"/>
                    </a:lnTo>
                    <a:lnTo>
                      <a:pt x="5329" y="1553"/>
                    </a:lnTo>
                    <a:lnTo>
                      <a:pt x="5329" y="1553"/>
                    </a:lnTo>
                    <a:lnTo>
                      <a:pt x="5320" y="1535"/>
                    </a:lnTo>
                    <a:lnTo>
                      <a:pt x="5320" y="1535"/>
                    </a:lnTo>
                    <a:lnTo>
                      <a:pt x="5320" y="1535"/>
                    </a:lnTo>
                    <a:lnTo>
                      <a:pt x="5320" y="1518"/>
                    </a:lnTo>
                    <a:lnTo>
                      <a:pt x="5320" y="1518"/>
                    </a:lnTo>
                    <a:lnTo>
                      <a:pt x="5285" y="1456"/>
                    </a:lnTo>
                    <a:lnTo>
                      <a:pt x="5285" y="1456"/>
                    </a:lnTo>
                    <a:lnTo>
                      <a:pt x="5285" y="1447"/>
                    </a:lnTo>
                    <a:lnTo>
                      <a:pt x="5285" y="1447"/>
                    </a:lnTo>
                    <a:lnTo>
                      <a:pt x="5250" y="1429"/>
                    </a:lnTo>
                    <a:lnTo>
                      <a:pt x="5250" y="1429"/>
                    </a:lnTo>
                    <a:lnTo>
                      <a:pt x="5232" y="1420"/>
                    </a:lnTo>
                    <a:lnTo>
                      <a:pt x="5232" y="1420"/>
                    </a:lnTo>
                    <a:lnTo>
                      <a:pt x="5232" y="1403"/>
                    </a:lnTo>
                    <a:lnTo>
                      <a:pt x="5232" y="1403"/>
                    </a:lnTo>
                    <a:lnTo>
                      <a:pt x="5258" y="1376"/>
                    </a:lnTo>
                    <a:lnTo>
                      <a:pt x="5258" y="1376"/>
                    </a:lnTo>
                    <a:lnTo>
                      <a:pt x="5267" y="1368"/>
                    </a:lnTo>
                    <a:lnTo>
                      <a:pt x="5276" y="1359"/>
                    </a:lnTo>
                    <a:lnTo>
                      <a:pt x="5276" y="1359"/>
                    </a:lnTo>
                    <a:lnTo>
                      <a:pt x="5276" y="1350"/>
                    </a:lnTo>
                    <a:lnTo>
                      <a:pt x="5285" y="1350"/>
                    </a:lnTo>
                    <a:lnTo>
                      <a:pt x="5285" y="1350"/>
                    </a:lnTo>
                    <a:lnTo>
                      <a:pt x="5303" y="1341"/>
                    </a:lnTo>
                    <a:lnTo>
                      <a:pt x="5311" y="1323"/>
                    </a:lnTo>
                    <a:lnTo>
                      <a:pt x="5311" y="1323"/>
                    </a:lnTo>
                    <a:lnTo>
                      <a:pt x="5329" y="1323"/>
                    </a:lnTo>
                    <a:lnTo>
                      <a:pt x="5329" y="1323"/>
                    </a:lnTo>
                    <a:lnTo>
                      <a:pt x="5338" y="1315"/>
                    </a:lnTo>
                    <a:lnTo>
                      <a:pt x="5338" y="1315"/>
                    </a:lnTo>
                    <a:lnTo>
                      <a:pt x="5338" y="1315"/>
                    </a:lnTo>
                    <a:lnTo>
                      <a:pt x="5347" y="1315"/>
                    </a:lnTo>
                    <a:lnTo>
                      <a:pt x="5347" y="1315"/>
                    </a:lnTo>
                    <a:lnTo>
                      <a:pt x="5373" y="1306"/>
                    </a:lnTo>
                    <a:lnTo>
                      <a:pt x="5373" y="1306"/>
                    </a:lnTo>
                    <a:lnTo>
                      <a:pt x="5400" y="1297"/>
                    </a:lnTo>
                    <a:lnTo>
                      <a:pt x="5417" y="1288"/>
                    </a:lnTo>
                    <a:lnTo>
                      <a:pt x="5417" y="1288"/>
                    </a:lnTo>
                    <a:lnTo>
                      <a:pt x="5426" y="1279"/>
                    </a:lnTo>
                    <a:lnTo>
                      <a:pt x="5426" y="1279"/>
                    </a:lnTo>
                    <a:lnTo>
                      <a:pt x="5417" y="1270"/>
                    </a:lnTo>
                    <a:lnTo>
                      <a:pt x="5408" y="1262"/>
                    </a:lnTo>
                    <a:lnTo>
                      <a:pt x="5408" y="1262"/>
                    </a:lnTo>
                    <a:lnTo>
                      <a:pt x="5400" y="1244"/>
                    </a:lnTo>
                    <a:lnTo>
                      <a:pt x="5382" y="1244"/>
                    </a:lnTo>
                    <a:lnTo>
                      <a:pt x="5382" y="1244"/>
                    </a:lnTo>
                    <a:lnTo>
                      <a:pt x="5364" y="1244"/>
                    </a:lnTo>
                    <a:lnTo>
                      <a:pt x="5364" y="1244"/>
                    </a:lnTo>
                    <a:lnTo>
                      <a:pt x="5347" y="1244"/>
                    </a:lnTo>
                    <a:lnTo>
                      <a:pt x="5329" y="1226"/>
                    </a:lnTo>
                    <a:lnTo>
                      <a:pt x="5329" y="1226"/>
                    </a:lnTo>
                    <a:lnTo>
                      <a:pt x="5311" y="1217"/>
                    </a:lnTo>
                    <a:lnTo>
                      <a:pt x="5311" y="1217"/>
                    </a:lnTo>
                    <a:lnTo>
                      <a:pt x="5294" y="1226"/>
                    </a:lnTo>
                    <a:lnTo>
                      <a:pt x="5276" y="1244"/>
                    </a:lnTo>
                    <a:lnTo>
                      <a:pt x="5276" y="1244"/>
                    </a:lnTo>
                    <a:lnTo>
                      <a:pt x="5258" y="1262"/>
                    </a:lnTo>
                    <a:lnTo>
                      <a:pt x="5258" y="1262"/>
                    </a:lnTo>
                    <a:lnTo>
                      <a:pt x="5241" y="1270"/>
                    </a:lnTo>
                    <a:lnTo>
                      <a:pt x="5241" y="1270"/>
                    </a:lnTo>
                    <a:lnTo>
                      <a:pt x="5232" y="1270"/>
                    </a:lnTo>
                    <a:lnTo>
                      <a:pt x="5223" y="1262"/>
                    </a:lnTo>
                    <a:lnTo>
                      <a:pt x="5223" y="1262"/>
                    </a:lnTo>
                    <a:lnTo>
                      <a:pt x="5214" y="1244"/>
                    </a:lnTo>
                    <a:lnTo>
                      <a:pt x="5214" y="1244"/>
                    </a:lnTo>
                    <a:lnTo>
                      <a:pt x="5214" y="1244"/>
                    </a:lnTo>
                    <a:lnTo>
                      <a:pt x="5223" y="1235"/>
                    </a:lnTo>
                    <a:lnTo>
                      <a:pt x="5223" y="1226"/>
                    </a:lnTo>
                    <a:lnTo>
                      <a:pt x="5223" y="1226"/>
                    </a:lnTo>
                    <a:lnTo>
                      <a:pt x="5214" y="1217"/>
                    </a:lnTo>
                    <a:lnTo>
                      <a:pt x="5206" y="1209"/>
                    </a:lnTo>
                    <a:lnTo>
                      <a:pt x="5153" y="1209"/>
                    </a:lnTo>
                    <a:lnTo>
                      <a:pt x="5153" y="1209"/>
                    </a:lnTo>
                    <a:lnTo>
                      <a:pt x="5144" y="1200"/>
                    </a:lnTo>
                    <a:lnTo>
                      <a:pt x="5135" y="1191"/>
                    </a:lnTo>
                    <a:lnTo>
                      <a:pt x="5135" y="1191"/>
                    </a:lnTo>
                    <a:lnTo>
                      <a:pt x="5144" y="1173"/>
                    </a:lnTo>
                    <a:lnTo>
                      <a:pt x="5153" y="1156"/>
                    </a:lnTo>
                    <a:lnTo>
                      <a:pt x="5170" y="1156"/>
                    </a:lnTo>
                    <a:lnTo>
                      <a:pt x="5170" y="1156"/>
                    </a:lnTo>
                    <a:lnTo>
                      <a:pt x="5179" y="1156"/>
                    </a:lnTo>
                    <a:lnTo>
                      <a:pt x="5179" y="1156"/>
                    </a:lnTo>
                    <a:lnTo>
                      <a:pt x="5197" y="1164"/>
                    </a:lnTo>
                    <a:lnTo>
                      <a:pt x="5197" y="1164"/>
                    </a:lnTo>
                    <a:lnTo>
                      <a:pt x="5214" y="1156"/>
                    </a:lnTo>
                    <a:lnTo>
                      <a:pt x="5232" y="1129"/>
                    </a:lnTo>
                    <a:lnTo>
                      <a:pt x="5232" y="1129"/>
                    </a:lnTo>
                    <a:lnTo>
                      <a:pt x="5241" y="1112"/>
                    </a:lnTo>
                    <a:lnTo>
                      <a:pt x="5250" y="1112"/>
                    </a:lnTo>
                    <a:lnTo>
                      <a:pt x="5250" y="1112"/>
                    </a:lnTo>
                    <a:lnTo>
                      <a:pt x="5258" y="1112"/>
                    </a:lnTo>
                    <a:lnTo>
                      <a:pt x="5258" y="1112"/>
                    </a:lnTo>
                    <a:lnTo>
                      <a:pt x="5258" y="1112"/>
                    </a:lnTo>
                    <a:lnTo>
                      <a:pt x="5258" y="1112"/>
                    </a:lnTo>
                    <a:lnTo>
                      <a:pt x="5276" y="1104"/>
                    </a:lnTo>
                    <a:lnTo>
                      <a:pt x="5294" y="1086"/>
                    </a:lnTo>
                    <a:lnTo>
                      <a:pt x="5294" y="1086"/>
                    </a:lnTo>
                    <a:lnTo>
                      <a:pt x="5320" y="1060"/>
                    </a:lnTo>
                    <a:lnTo>
                      <a:pt x="5338" y="1051"/>
                    </a:lnTo>
                    <a:lnTo>
                      <a:pt x="5356" y="1042"/>
                    </a:lnTo>
                    <a:lnTo>
                      <a:pt x="5356" y="1042"/>
                    </a:lnTo>
                    <a:lnTo>
                      <a:pt x="5382" y="1051"/>
                    </a:lnTo>
                    <a:lnTo>
                      <a:pt x="5382" y="1051"/>
                    </a:lnTo>
                    <a:lnTo>
                      <a:pt x="5382" y="1060"/>
                    </a:lnTo>
                    <a:lnTo>
                      <a:pt x="5382" y="1060"/>
                    </a:lnTo>
                    <a:lnTo>
                      <a:pt x="5382" y="1060"/>
                    </a:lnTo>
                    <a:lnTo>
                      <a:pt x="5382" y="1060"/>
                    </a:lnTo>
                    <a:lnTo>
                      <a:pt x="5382" y="1077"/>
                    </a:lnTo>
                    <a:lnTo>
                      <a:pt x="5364" y="1095"/>
                    </a:lnTo>
                    <a:lnTo>
                      <a:pt x="5364" y="1095"/>
                    </a:lnTo>
                    <a:lnTo>
                      <a:pt x="5347" y="1112"/>
                    </a:lnTo>
                    <a:lnTo>
                      <a:pt x="5347" y="1112"/>
                    </a:lnTo>
                    <a:lnTo>
                      <a:pt x="5338" y="1112"/>
                    </a:lnTo>
                    <a:lnTo>
                      <a:pt x="5338" y="1112"/>
                    </a:lnTo>
                    <a:lnTo>
                      <a:pt x="5338" y="1120"/>
                    </a:lnTo>
                    <a:lnTo>
                      <a:pt x="5338" y="1138"/>
                    </a:lnTo>
                    <a:lnTo>
                      <a:pt x="5338" y="1138"/>
                    </a:lnTo>
                    <a:lnTo>
                      <a:pt x="5338" y="1156"/>
                    </a:lnTo>
                    <a:lnTo>
                      <a:pt x="5338" y="1156"/>
                    </a:lnTo>
                    <a:lnTo>
                      <a:pt x="5338" y="1173"/>
                    </a:lnTo>
                    <a:lnTo>
                      <a:pt x="5338" y="1173"/>
                    </a:lnTo>
                    <a:lnTo>
                      <a:pt x="5347" y="1182"/>
                    </a:lnTo>
                    <a:lnTo>
                      <a:pt x="5356" y="1182"/>
                    </a:lnTo>
                    <a:lnTo>
                      <a:pt x="5382" y="1164"/>
                    </a:lnTo>
                    <a:lnTo>
                      <a:pt x="5382" y="1164"/>
                    </a:lnTo>
                    <a:lnTo>
                      <a:pt x="5488" y="1112"/>
                    </a:lnTo>
                    <a:lnTo>
                      <a:pt x="5488" y="1112"/>
                    </a:lnTo>
                    <a:lnTo>
                      <a:pt x="5497" y="1112"/>
                    </a:lnTo>
                    <a:lnTo>
                      <a:pt x="5497" y="1112"/>
                    </a:lnTo>
                    <a:lnTo>
                      <a:pt x="5497" y="1112"/>
                    </a:lnTo>
                    <a:lnTo>
                      <a:pt x="5506" y="1112"/>
                    </a:lnTo>
                    <a:lnTo>
                      <a:pt x="5506" y="1112"/>
                    </a:lnTo>
                    <a:lnTo>
                      <a:pt x="5514" y="1104"/>
                    </a:lnTo>
                    <a:lnTo>
                      <a:pt x="5514" y="1104"/>
                    </a:lnTo>
                    <a:lnTo>
                      <a:pt x="5523" y="1112"/>
                    </a:lnTo>
                    <a:lnTo>
                      <a:pt x="5523" y="1112"/>
                    </a:lnTo>
                    <a:lnTo>
                      <a:pt x="5550" y="1120"/>
                    </a:lnTo>
                    <a:lnTo>
                      <a:pt x="5567" y="1138"/>
                    </a:lnTo>
                    <a:lnTo>
                      <a:pt x="5567" y="1138"/>
                    </a:lnTo>
                    <a:lnTo>
                      <a:pt x="5567" y="1147"/>
                    </a:lnTo>
                    <a:lnTo>
                      <a:pt x="5567" y="1147"/>
                    </a:lnTo>
                    <a:lnTo>
                      <a:pt x="5567" y="1147"/>
                    </a:lnTo>
                    <a:lnTo>
                      <a:pt x="5558" y="1164"/>
                    </a:lnTo>
                    <a:lnTo>
                      <a:pt x="5558" y="1164"/>
                    </a:lnTo>
                    <a:lnTo>
                      <a:pt x="5550" y="1173"/>
                    </a:lnTo>
                    <a:lnTo>
                      <a:pt x="5550" y="1173"/>
                    </a:lnTo>
                    <a:lnTo>
                      <a:pt x="5532" y="1182"/>
                    </a:lnTo>
                    <a:lnTo>
                      <a:pt x="5532" y="1182"/>
                    </a:lnTo>
                    <a:lnTo>
                      <a:pt x="5523" y="1200"/>
                    </a:lnTo>
                    <a:lnTo>
                      <a:pt x="5523" y="1200"/>
                    </a:lnTo>
                    <a:lnTo>
                      <a:pt x="5523" y="1200"/>
                    </a:lnTo>
                    <a:lnTo>
                      <a:pt x="5532" y="1217"/>
                    </a:lnTo>
                    <a:lnTo>
                      <a:pt x="5541" y="1217"/>
                    </a:lnTo>
                    <a:lnTo>
                      <a:pt x="5541" y="1217"/>
                    </a:lnTo>
                    <a:lnTo>
                      <a:pt x="5541" y="1226"/>
                    </a:lnTo>
                    <a:lnTo>
                      <a:pt x="5541" y="1226"/>
                    </a:lnTo>
                    <a:lnTo>
                      <a:pt x="5550" y="1244"/>
                    </a:lnTo>
                    <a:lnTo>
                      <a:pt x="5567" y="1253"/>
                    </a:lnTo>
                    <a:lnTo>
                      <a:pt x="5567" y="1253"/>
                    </a:lnTo>
                    <a:lnTo>
                      <a:pt x="5576" y="1253"/>
                    </a:lnTo>
                    <a:lnTo>
                      <a:pt x="5585" y="1244"/>
                    </a:lnTo>
                    <a:lnTo>
                      <a:pt x="5585" y="1244"/>
                    </a:lnTo>
                    <a:lnTo>
                      <a:pt x="5594" y="1244"/>
                    </a:lnTo>
                    <a:lnTo>
                      <a:pt x="5603" y="1244"/>
                    </a:lnTo>
                    <a:lnTo>
                      <a:pt x="5603" y="1244"/>
                    </a:lnTo>
                    <a:lnTo>
                      <a:pt x="5620" y="1244"/>
                    </a:lnTo>
                    <a:lnTo>
                      <a:pt x="5620" y="1244"/>
                    </a:lnTo>
                    <a:lnTo>
                      <a:pt x="5620" y="1253"/>
                    </a:lnTo>
                    <a:lnTo>
                      <a:pt x="5620" y="1253"/>
                    </a:lnTo>
                    <a:lnTo>
                      <a:pt x="5620" y="1253"/>
                    </a:lnTo>
                    <a:lnTo>
                      <a:pt x="5629" y="1270"/>
                    </a:lnTo>
                    <a:lnTo>
                      <a:pt x="5638" y="1270"/>
                    </a:lnTo>
                    <a:lnTo>
                      <a:pt x="5638" y="1270"/>
                    </a:lnTo>
                    <a:lnTo>
                      <a:pt x="5647" y="1279"/>
                    </a:lnTo>
                    <a:lnTo>
                      <a:pt x="5647" y="1279"/>
                    </a:lnTo>
                    <a:lnTo>
                      <a:pt x="5638" y="1279"/>
                    </a:lnTo>
                    <a:lnTo>
                      <a:pt x="5638" y="1279"/>
                    </a:lnTo>
                    <a:lnTo>
                      <a:pt x="5629" y="1288"/>
                    </a:lnTo>
                    <a:lnTo>
                      <a:pt x="5629" y="1288"/>
                    </a:lnTo>
                    <a:lnTo>
                      <a:pt x="5620" y="1297"/>
                    </a:lnTo>
                    <a:lnTo>
                      <a:pt x="5620" y="1297"/>
                    </a:lnTo>
                    <a:lnTo>
                      <a:pt x="5620" y="1315"/>
                    </a:lnTo>
                    <a:lnTo>
                      <a:pt x="5629" y="1350"/>
                    </a:lnTo>
                    <a:lnTo>
                      <a:pt x="5629" y="1350"/>
                    </a:lnTo>
                    <a:lnTo>
                      <a:pt x="5629" y="1359"/>
                    </a:lnTo>
                    <a:lnTo>
                      <a:pt x="5620" y="1376"/>
                    </a:lnTo>
                    <a:lnTo>
                      <a:pt x="5620" y="1376"/>
                    </a:lnTo>
                    <a:lnTo>
                      <a:pt x="5611" y="1394"/>
                    </a:lnTo>
                    <a:lnTo>
                      <a:pt x="5611" y="1394"/>
                    </a:lnTo>
                    <a:lnTo>
                      <a:pt x="5611" y="1403"/>
                    </a:lnTo>
                    <a:lnTo>
                      <a:pt x="5611" y="1412"/>
                    </a:lnTo>
                    <a:lnTo>
                      <a:pt x="5611" y="1412"/>
                    </a:lnTo>
                    <a:lnTo>
                      <a:pt x="5620" y="1429"/>
                    </a:lnTo>
                    <a:lnTo>
                      <a:pt x="5620" y="1438"/>
                    </a:lnTo>
                    <a:lnTo>
                      <a:pt x="5620" y="1438"/>
                    </a:lnTo>
                    <a:lnTo>
                      <a:pt x="5620" y="1447"/>
                    </a:lnTo>
                    <a:lnTo>
                      <a:pt x="5638" y="1456"/>
                    </a:lnTo>
                    <a:lnTo>
                      <a:pt x="5638" y="1456"/>
                    </a:lnTo>
                    <a:lnTo>
                      <a:pt x="5691" y="1447"/>
                    </a:lnTo>
                    <a:lnTo>
                      <a:pt x="5717" y="1429"/>
                    </a:lnTo>
                    <a:lnTo>
                      <a:pt x="5744" y="1412"/>
                    </a:lnTo>
                    <a:lnTo>
                      <a:pt x="5744" y="1412"/>
                    </a:lnTo>
                    <a:lnTo>
                      <a:pt x="5761" y="1394"/>
                    </a:lnTo>
                    <a:lnTo>
                      <a:pt x="5779" y="1394"/>
                    </a:lnTo>
                    <a:lnTo>
                      <a:pt x="5797" y="1394"/>
                    </a:lnTo>
                    <a:lnTo>
                      <a:pt x="5797" y="1394"/>
                    </a:lnTo>
                    <a:lnTo>
                      <a:pt x="5806" y="1394"/>
                    </a:lnTo>
                    <a:lnTo>
                      <a:pt x="5823" y="1385"/>
                    </a:lnTo>
                    <a:lnTo>
                      <a:pt x="5823" y="1385"/>
                    </a:lnTo>
                    <a:lnTo>
                      <a:pt x="5823" y="1368"/>
                    </a:lnTo>
                    <a:lnTo>
                      <a:pt x="5823" y="1368"/>
                    </a:lnTo>
                    <a:lnTo>
                      <a:pt x="5823" y="1368"/>
                    </a:lnTo>
                    <a:lnTo>
                      <a:pt x="5823" y="1359"/>
                    </a:lnTo>
                    <a:lnTo>
                      <a:pt x="5823" y="1359"/>
                    </a:lnTo>
                    <a:lnTo>
                      <a:pt x="5814" y="1332"/>
                    </a:lnTo>
                    <a:lnTo>
                      <a:pt x="5806" y="1288"/>
                    </a:lnTo>
                    <a:lnTo>
                      <a:pt x="5806" y="1288"/>
                    </a:lnTo>
                    <a:lnTo>
                      <a:pt x="5806" y="1270"/>
                    </a:lnTo>
                    <a:lnTo>
                      <a:pt x="5797" y="1253"/>
                    </a:lnTo>
                    <a:lnTo>
                      <a:pt x="5779" y="1226"/>
                    </a:lnTo>
                    <a:lnTo>
                      <a:pt x="5753" y="1191"/>
                    </a:lnTo>
                    <a:lnTo>
                      <a:pt x="5753" y="1191"/>
                    </a:lnTo>
                    <a:lnTo>
                      <a:pt x="5744" y="1182"/>
                    </a:lnTo>
                    <a:lnTo>
                      <a:pt x="5708" y="1138"/>
                    </a:lnTo>
                    <a:lnTo>
                      <a:pt x="5708" y="1138"/>
                    </a:lnTo>
                    <a:lnTo>
                      <a:pt x="5700" y="1138"/>
                    </a:lnTo>
                    <a:lnTo>
                      <a:pt x="5700" y="1138"/>
                    </a:lnTo>
                    <a:lnTo>
                      <a:pt x="5700" y="1129"/>
                    </a:lnTo>
                    <a:lnTo>
                      <a:pt x="5700" y="1129"/>
                    </a:lnTo>
                    <a:lnTo>
                      <a:pt x="5700" y="1129"/>
                    </a:lnTo>
                    <a:lnTo>
                      <a:pt x="5700" y="1129"/>
                    </a:lnTo>
                    <a:lnTo>
                      <a:pt x="5700" y="1112"/>
                    </a:lnTo>
                    <a:lnTo>
                      <a:pt x="5708" y="1112"/>
                    </a:lnTo>
                    <a:lnTo>
                      <a:pt x="5708" y="1112"/>
                    </a:lnTo>
                    <a:lnTo>
                      <a:pt x="5717" y="1112"/>
                    </a:lnTo>
                    <a:lnTo>
                      <a:pt x="5717" y="1112"/>
                    </a:lnTo>
                    <a:lnTo>
                      <a:pt x="5753" y="1095"/>
                    </a:lnTo>
                    <a:lnTo>
                      <a:pt x="5788" y="1068"/>
                    </a:lnTo>
                    <a:lnTo>
                      <a:pt x="5788" y="1068"/>
                    </a:lnTo>
                    <a:lnTo>
                      <a:pt x="5806" y="1051"/>
                    </a:lnTo>
                    <a:lnTo>
                      <a:pt x="5806" y="1051"/>
                    </a:lnTo>
                    <a:lnTo>
                      <a:pt x="5814" y="1051"/>
                    </a:lnTo>
                    <a:lnTo>
                      <a:pt x="5814" y="1051"/>
                    </a:lnTo>
                    <a:lnTo>
                      <a:pt x="5823" y="1051"/>
                    </a:lnTo>
                    <a:lnTo>
                      <a:pt x="5832" y="1033"/>
                    </a:lnTo>
                    <a:lnTo>
                      <a:pt x="5832" y="1033"/>
                    </a:lnTo>
                    <a:lnTo>
                      <a:pt x="5832" y="1007"/>
                    </a:lnTo>
                    <a:lnTo>
                      <a:pt x="5832" y="1007"/>
                    </a:lnTo>
                    <a:lnTo>
                      <a:pt x="5832" y="998"/>
                    </a:lnTo>
                    <a:lnTo>
                      <a:pt x="5841" y="980"/>
                    </a:lnTo>
                    <a:lnTo>
                      <a:pt x="5841" y="980"/>
                    </a:lnTo>
                    <a:lnTo>
                      <a:pt x="5885" y="945"/>
                    </a:lnTo>
                    <a:lnTo>
                      <a:pt x="5885" y="945"/>
                    </a:lnTo>
                    <a:lnTo>
                      <a:pt x="5885" y="927"/>
                    </a:lnTo>
                    <a:lnTo>
                      <a:pt x="5885" y="918"/>
                    </a:lnTo>
                    <a:lnTo>
                      <a:pt x="5885" y="918"/>
                    </a:lnTo>
                    <a:lnTo>
                      <a:pt x="5903" y="927"/>
                    </a:lnTo>
                    <a:lnTo>
                      <a:pt x="5903" y="927"/>
                    </a:lnTo>
                    <a:lnTo>
                      <a:pt x="5911" y="918"/>
                    </a:lnTo>
                    <a:lnTo>
                      <a:pt x="5911" y="918"/>
                    </a:lnTo>
                    <a:lnTo>
                      <a:pt x="5911" y="909"/>
                    </a:lnTo>
                    <a:lnTo>
                      <a:pt x="5920" y="901"/>
                    </a:lnTo>
                    <a:lnTo>
                      <a:pt x="5920" y="883"/>
                    </a:lnTo>
                    <a:lnTo>
                      <a:pt x="5920" y="883"/>
                    </a:lnTo>
                    <a:lnTo>
                      <a:pt x="5920" y="865"/>
                    </a:lnTo>
                    <a:lnTo>
                      <a:pt x="5911" y="848"/>
                    </a:lnTo>
                    <a:lnTo>
                      <a:pt x="5911" y="848"/>
                    </a:lnTo>
                    <a:lnTo>
                      <a:pt x="5911" y="830"/>
                    </a:lnTo>
                    <a:lnTo>
                      <a:pt x="5911" y="830"/>
                    </a:lnTo>
                    <a:lnTo>
                      <a:pt x="5911" y="821"/>
                    </a:lnTo>
                    <a:lnTo>
                      <a:pt x="5911" y="821"/>
                    </a:lnTo>
                    <a:lnTo>
                      <a:pt x="5911" y="804"/>
                    </a:lnTo>
                    <a:lnTo>
                      <a:pt x="5911" y="804"/>
                    </a:lnTo>
                    <a:lnTo>
                      <a:pt x="5903" y="795"/>
                    </a:lnTo>
                    <a:lnTo>
                      <a:pt x="5911" y="777"/>
                    </a:lnTo>
                    <a:lnTo>
                      <a:pt x="5911" y="777"/>
                    </a:lnTo>
                    <a:lnTo>
                      <a:pt x="5920" y="777"/>
                    </a:lnTo>
                    <a:lnTo>
                      <a:pt x="5929" y="768"/>
                    </a:lnTo>
                    <a:lnTo>
                      <a:pt x="5929" y="768"/>
                    </a:lnTo>
                    <a:lnTo>
                      <a:pt x="5956" y="759"/>
                    </a:lnTo>
                    <a:lnTo>
                      <a:pt x="5956" y="759"/>
                    </a:lnTo>
                    <a:lnTo>
                      <a:pt x="5973" y="768"/>
                    </a:lnTo>
                    <a:lnTo>
                      <a:pt x="5991" y="768"/>
                    </a:lnTo>
                    <a:lnTo>
                      <a:pt x="6000" y="768"/>
                    </a:lnTo>
                    <a:lnTo>
                      <a:pt x="6000" y="768"/>
                    </a:lnTo>
                    <a:lnTo>
                      <a:pt x="6017" y="759"/>
                    </a:lnTo>
                    <a:lnTo>
                      <a:pt x="6017" y="759"/>
                    </a:lnTo>
                    <a:lnTo>
                      <a:pt x="6017" y="742"/>
                    </a:lnTo>
                    <a:lnTo>
                      <a:pt x="6017" y="742"/>
                    </a:lnTo>
                    <a:lnTo>
                      <a:pt x="6017" y="742"/>
                    </a:lnTo>
                    <a:lnTo>
                      <a:pt x="6017" y="742"/>
                    </a:lnTo>
                    <a:lnTo>
                      <a:pt x="6026" y="733"/>
                    </a:lnTo>
                    <a:lnTo>
                      <a:pt x="6026" y="733"/>
                    </a:lnTo>
                    <a:lnTo>
                      <a:pt x="6026" y="733"/>
                    </a:lnTo>
                    <a:lnTo>
                      <a:pt x="6026" y="733"/>
                    </a:lnTo>
                    <a:lnTo>
                      <a:pt x="6035" y="733"/>
                    </a:lnTo>
                    <a:lnTo>
                      <a:pt x="6044" y="715"/>
                    </a:lnTo>
                    <a:lnTo>
                      <a:pt x="6044" y="715"/>
                    </a:lnTo>
                    <a:lnTo>
                      <a:pt x="6044" y="706"/>
                    </a:lnTo>
                    <a:lnTo>
                      <a:pt x="6053" y="698"/>
                    </a:lnTo>
                    <a:lnTo>
                      <a:pt x="6053" y="698"/>
                    </a:lnTo>
                    <a:lnTo>
                      <a:pt x="6061" y="698"/>
                    </a:lnTo>
                    <a:lnTo>
                      <a:pt x="6061" y="698"/>
                    </a:lnTo>
                    <a:lnTo>
                      <a:pt x="6070" y="680"/>
                    </a:lnTo>
                    <a:lnTo>
                      <a:pt x="6070" y="680"/>
                    </a:lnTo>
                    <a:lnTo>
                      <a:pt x="6079" y="662"/>
                    </a:lnTo>
                    <a:lnTo>
                      <a:pt x="6079" y="662"/>
                    </a:lnTo>
                    <a:lnTo>
                      <a:pt x="6088" y="636"/>
                    </a:lnTo>
                    <a:lnTo>
                      <a:pt x="6097" y="609"/>
                    </a:lnTo>
                    <a:lnTo>
                      <a:pt x="6097" y="609"/>
                    </a:lnTo>
                    <a:lnTo>
                      <a:pt x="6097" y="609"/>
                    </a:lnTo>
                    <a:lnTo>
                      <a:pt x="6097" y="609"/>
                    </a:lnTo>
                    <a:lnTo>
                      <a:pt x="6114" y="600"/>
                    </a:lnTo>
                    <a:lnTo>
                      <a:pt x="6114" y="600"/>
                    </a:lnTo>
                    <a:lnTo>
                      <a:pt x="6114" y="592"/>
                    </a:lnTo>
                    <a:lnTo>
                      <a:pt x="6106" y="583"/>
                    </a:lnTo>
                    <a:lnTo>
                      <a:pt x="6106" y="583"/>
                    </a:lnTo>
                    <a:lnTo>
                      <a:pt x="6106" y="583"/>
                    </a:lnTo>
                    <a:lnTo>
                      <a:pt x="6106" y="574"/>
                    </a:lnTo>
                    <a:lnTo>
                      <a:pt x="6106" y="574"/>
                    </a:lnTo>
                    <a:lnTo>
                      <a:pt x="6106" y="556"/>
                    </a:lnTo>
                    <a:lnTo>
                      <a:pt x="6106" y="548"/>
                    </a:lnTo>
                    <a:lnTo>
                      <a:pt x="6106" y="548"/>
                    </a:lnTo>
                    <a:lnTo>
                      <a:pt x="6097" y="539"/>
                    </a:lnTo>
                    <a:lnTo>
                      <a:pt x="6088" y="530"/>
                    </a:lnTo>
                    <a:lnTo>
                      <a:pt x="6079" y="530"/>
                    </a:lnTo>
                    <a:lnTo>
                      <a:pt x="6079" y="530"/>
                    </a:lnTo>
                    <a:lnTo>
                      <a:pt x="6061" y="530"/>
                    </a:lnTo>
                    <a:lnTo>
                      <a:pt x="6044" y="539"/>
                    </a:lnTo>
                    <a:lnTo>
                      <a:pt x="6044" y="539"/>
                    </a:lnTo>
                    <a:lnTo>
                      <a:pt x="6035" y="539"/>
                    </a:lnTo>
                    <a:lnTo>
                      <a:pt x="6035" y="539"/>
                    </a:lnTo>
                    <a:lnTo>
                      <a:pt x="6008" y="548"/>
                    </a:lnTo>
                    <a:lnTo>
                      <a:pt x="5991" y="556"/>
                    </a:lnTo>
                    <a:lnTo>
                      <a:pt x="5991" y="556"/>
                    </a:lnTo>
                    <a:lnTo>
                      <a:pt x="5991" y="556"/>
                    </a:lnTo>
                    <a:lnTo>
                      <a:pt x="5991" y="556"/>
                    </a:lnTo>
                    <a:lnTo>
                      <a:pt x="5982" y="565"/>
                    </a:lnTo>
                    <a:lnTo>
                      <a:pt x="5973" y="574"/>
                    </a:lnTo>
                    <a:lnTo>
                      <a:pt x="5973" y="574"/>
                    </a:lnTo>
                    <a:lnTo>
                      <a:pt x="5973" y="574"/>
                    </a:lnTo>
                    <a:lnTo>
                      <a:pt x="5956" y="565"/>
                    </a:lnTo>
                    <a:lnTo>
                      <a:pt x="5938" y="574"/>
                    </a:lnTo>
                    <a:lnTo>
                      <a:pt x="5938" y="574"/>
                    </a:lnTo>
                    <a:lnTo>
                      <a:pt x="5938" y="574"/>
                    </a:lnTo>
                    <a:lnTo>
                      <a:pt x="5911" y="565"/>
                    </a:lnTo>
                    <a:lnTo>
                      <a:pt x="5903" y="556"/>
                    </a:lnTo>
                    <a:lnTo>
                      <a:pt x="5903" y="556"/>
                    </a:lnTo>
                    <a:lnTo>
                      <a:pt x="5894" y="556"/>
                    </a:lnTo>
                    <a:lnTo>
                      <a:pt x="5894" y="556"/>
                    </a:lnTo>
                    <a:lnTo>
                      <a:pt x="5894" y="530"/>
                    </a:lnTo>
                    <a:lnTo>
                      <a:pt x="5894" y="530"/>
                    </a:lnTo>
                    <a:lnTo>
                      <a:pt x="5894" y="530"/>
                    </a:lnTo>
                    <a:lnTo>
                      <a:pt x="5885" y="521"/>
                    </a:lnTo>
                    <a:lnTo>
                      <a:pt x="5885" y="521"/>
                    </a:lnTo>
                    <a:lnTo>
                      <a:pt x="5885" y="503"/>
                    </a:lnTo>
                    <a:lnTo>
                      <a:pt x="5885" y="503"/>
                    </a:lnTo>
                    <a:lnTo>
                      <a:pt x="5885" y="495"/>
                    </a:lnTo>
                    <a:lnTo>
                      <a:pt x="5867" y="486"/>
                    </a:lnTo>
                    <a:lnTo>
                      <a:pt x="5867" y="486"/>
                    </a:lnTo>
                    <a:lnTo>
                      <a:pt x="5867" y="486"/>
                    </a:lnTo>
                    <a:lnTo>
                      <a:pt x="5858" y="486"/>
                    </a:lnTo>
                    <a:lnTo>
                      <a:pt x="5858" y="486"/>
                    </a:lnTo>
                    <a:lnTo>
                      <a:pt x="5850" y="477"/>
                    </a:lnTo>
                    <a:lnTo>
                      <a:pt x="5850" y="477"/>
                    </a:lnTo>
                    <a:lnTo>
                      <a:pt x="5841" y="468"/>
                    </a:lnTo>
                    <a:lnTo>
                      <a:pt x="5823" y="468"/>
                    </a:lnTo>
                    <a:lnTo>
                      <a:pt x="5823" y="468"/>
                    </a:lnTo>
                    <a:lnTo>
                      <a:pt x="5788" y="450"/>
                    </a:lnTo>
                    <a:lnTo>
                      <a:pt x="5779" y="450"/>
                    </a:lnTo>
                    <a:lnTo>
                      <a:pt x="5779" y="450"/>
                    </a:lnTo>
                    <a:lnTo>
                      <a:pt x="5770" y="450"/>
                    </a:lnTo>
                    <a:lnTo>
                      <a:pt x="5770" y="450"/>
                    </a:lnTo>
                    <a:lnTo>
                      <a:pt x="5753" y="433"/>
                    </a:lnTo>
                    <a:lnTo>
                      <a:pt x="5726" y="433"/>
                    </a:lnTo>
                    <a:lnTo>
                      <a:pt x="5726" y="433"/>
                    </a:lnTo>
                    <a:lnTo>
                      <a:pt x="5708" y="424"/>
                    </a:lnTo>
                    <a:lnTo>
                      <a:pt x="5708" y="424"/>
                    </a:lnTo>
                    <a:lnTo>
                      <a:pt x="5708" y="415"/>
                    </a:lnTo>
                    <a:lnTo>
                      <a:pt x="5708" y="415"/>
                    </a:lnTo>
                    <a:lnTo>
                      <a:pt x="5708" y="406"/>
                    </a:lnTo>
                    <a:lnTo>
                      <a:pt x="5708" y="406"/>
                    </a:lnTo>
                    <a:lnTo>
                      <a:pt x="5708" y="397"/>
                    </a:lnTo>
                    <a:lnTo>
                      <a:pt x="5708" y="397"/>
                    </a:lnTo>
                    <a:lnTo>
                      <a:pt x="5700" y="371"/>
                    </a:lnTo>
                    <a:lnTo>
                      <a:pt x="5700" y="371"/>
                    </a:lnTo>
                    <a:lnTo>
                      <a:pt x="5682" y="344"/>
                    </a:lnTo>
                    <a:lnTo>
                      <a:pt x="5682" y="344"/>
                    </a:lnTo>
                    <a:lnTo>
                      <a:pt x="5682" y="327"/>
                    </a:lnTo>
                    <a:lnTo>
                      <a:pt x="5673" y="318"/>
                    </a:lnTo>
                    <a:lnTo>
                      <a:pt x="5673" y="318"/>
                    </a:lnTo>
                    <a:lnTo>
                      <a:pt x="5664" y="300"/>
                    </a:lnTo>
                    <a:lnTo>
                      <a:pt x="5656" y="274"/>
                    </a:lnTo>
                    <a:lnTo>
                      <a:pt x="5656" y="274"/>
                    </a:lnTo>
                    <a:lnTo>
                      <a:pt x="5638" y="247"/>
                    </a:lnTo>
                    <a:lnTo>
                      <a:pt x="5629" y="230"/>
                    </a:lnTo>
                    <a:lnTo>
                      <a:pt x="5629" y="230"/>
                    </a:lnTo>
                    <a:lnTo>
                      <a:pt x="5620" y="230"/>
                    </a:lnTo>
                    <a:lnTo>
                      <a:pt x="5620" y="230"/>
                    </a:lnTo>
                    <a:lnTo>
                      <a:pt x="5620" y="221"/>
                    </a:lnTo>
                    <a:lnTo>
                      <a:pt x="5620" y="221"/>
                    </a:lnTo>
                    <a:lnTo>
                      <a:pt x="5620" y="203"/>
                    </a:lnTo>
                    <a:lnTo>
                      <a:pt x="5611" y="194"/>
                    </a:lnTo>
                    <a:lnTo>
                      <a:pt x="5611" y="194"/>
                    </a:lnTo>
                    <a:lnTo>
                      <a:pt x="5603" y="194"/>
                    </a:lnTo>
                    <a:lnTo>
                      <a:pt x="5603" y="194"/>
                    </a:lnTo>
                    <a:lnTo>
                      <a:pt x="5594" y="186"/>
                    </a:lnTo>
                    <a:lnTo>
                      <a:pt x="5594" y="186"/>
                    </a:lnTo>
                    <a:lnTo>
                      <a:pt x="5585" y="186"/>
                    </a:lnTo>
                    <a:lnTo>
                      <a:pt x="5585" y="186"/>
                    </a:lnTo>
                    <a:lnTo>
                      <a:pt x="5567" y="177"/>
                    </a:lnTo>
                    <a:lnTo>
                      <a:pt x="5567" y="177"/>
                    </a:lnTo>
                    <a:lnTo>
                      <a:pt x="5558" y="168"/>
                    </a:lnTo>
                    <a:lnTo>
                      <a:pt x="5558" y="168"/>
                    </a:lnTo>
                    <a:lnTo>
                      <a:pt x="5550" y="168"/>
                    </a:lnTo>
                    <a:lnTo>
                      <a:pt x="5550" y="168"/>
                    </a:lnTo>
                    <a:lnTo>
                      <a:pt x="5514" y="159"/>
                    </a:lnTo>
                    <a:lnTo>
                      <a:pt x="5514" y="159"/>
                    </a:lnTo>
                    <a:lnTo>
                      <a:pt x="5497" y="150"/>
                    </a:lnTo>
                    <a:lnTo>
                      <a:pt x="5479" y="150"/>
                    </a:lnTo>
                    <a:lnTo>
                      <a:pt x="5470" y="150"/>
                    </a:lnTo>
                    <a:lnTo>
                      <a:pt x="5470" y="150"/>
                    </a:lnTo>
                    <a:lnTo>
                      <a:pt x="5453" y="150"/>
                    </a:lnTo>
                    <a:lnTo>
                      <a:pt x="5453" y="150"/>
                    </a:lnTo>
                    <a:lnTo>
                      <a:pt x="5444" y="150"/>
                    </a:lnTo>
                    <a:lnTo>
                      <a:pt x="5444" y="150"/>
                    </a:lnTo>
                    <a:lnTo>
                      <a:pt x="5391" y="150"/>
                    </a:lnTo>
                    <a:lnTo>
                      <a:pt x="5382" y="150"/>
                    </a:lnTo>
                    <a:lnTo>
                      <a:pt x="5382" y="150"/>
                    </a:lnTo>
                    <a:lnTo>
                      <a:pt x="5364" y="159"/>
                    </a:lnTo>
                    <a:lnTo>
                      <a:pt x="5364" y="159"/>
                    </a:lnTo>
                    <a:lnTo>
                      <a:pt x="5347" y="150"/>
                    </a:lnTo>
                    <a:lnTo>
                      <a:pt x="5347" y="150"/>
                    </a:lnTo>
                    <a:lnTo>
                      <a:pt x="5311" y="159"/>
                    </a:lnTo>
                    <a:lnTo>
                      <a:pt x="5285" y="177"/>
                    </a:lnTo>
                    <a:lnTo>
                      <a:pt x="5285" y="177"/>
                    </a:lnTo>
                    <a:lnTo>
                      <a:pt x="5285" y="186"/>
                    </a:lnTo>
                    <a:lnTo>
                      <a:pt x="5285" y="186"/>
                    </a:lnTo>
                    <a:lnTo>
                      <a:pt x="5276" y="203"/>
                    </a:lnTo>
                    <a:lnTo>
                      <a:pt x="5276" y="203"/>
                    </a:lnTo>
                    <a:lnTo>
                      <a:pt x="5285" y="221"/>
                    </a:lnTo>
                    <a:lnTo>
                      <a:pt x="5294" y="221"/>
                    </a:lnTo>
                    <a:lnTo>
                      <a:pt x="5294" y="221"/>
                    </a:lnTo>
                    <a:lnTo>
                      <a:pt x="5294" y="221"/>
                    </a:lnTo>
                    <a:lnTo>
                      <a:pt x="5303" y="247"/>
                    </a:lnTo>
                    <a:lnTo>
                      <a:pt x="5311" y="256"/>
                    </a:lnTo>
                    <a:lnTo>
                      <a:pt x="5311" y="256"/>
                    </a:lnTo>
                    <a:lnTo>
                      <a:pt x="5285" y="274"/>
                    </a:lnTo>
                    <a:lnTo>
                      <a:pt x="5285" y="274"/>
                    </a:lnTo>
                    <a:lnTo>
                      <a:pt x="5276" y="292"/>
                    </a:lnTo>
                    <a:lnTo>
                      <a:pt x="5250" y="327"/>
                    </a:lnTo>
                    <a:lnTo>
                      <a:pt x="5250" y="327"/>
                    </a:lnTo>
                    <a:lnTo>
                      <a:pt x="5250" y="336"/>
                    </a:lnTo>
                    <a:lnTo>
                      <a:pt x="5250" y="336"/>
                    </a:lnTo>
                    <a:lnTo>
                      <a:pt x="5241" y="344"/>
                    </a:lnTo>
                    <a:lnTo>
                      <a:pt x="5241" y="344"/>
                    </a:lnTo>
                    <a:lnTo>
                      <a:pt x="5232" y="353"/>
                    </a:lnTo>
                    <a:lnTo>
                      <a:pt x="5232" y="353"/>
                    </a:lnTo>
                    <a:lnTo>
                      <a:pt x="5223" y="389"/>
                    </a:lnTo>
                    <a:lnTo>
                      <a:pt x="5223" y="389"/>
                    </a:lnTo>
                    <a:lnTo>
                      <a:pt x="5214" y="397"/>
                    </a:lnTo>
                    <a:lnTo>
                      <a:pt x="5214" y="397"/>
                    </a:lnTo>
                    <a:lnTo>
                      <a:pt x="5206" y="406"/>
                    </a:lnTo>
                    <a:lnTo>
                      <a:pt x="5206" y="406"/>
                    </a:lnTo>
                    <a:lnTo>
                      <a:pt x="5179" y="415"/>
                    </a:lnTo>
                    <a:lnTo>
                      <a:pt x="5179" y="415"/>
                    </a:lnTo>
                    <a:lnTo>
                      <a:pt x="5170" y="424"/>
                    </a:lnTo>
                    <a:lnTo>
                      <a:pt x="5170" y="424"/>
                    </a:lnTo>
                    <a:lnTo>
                      <a:pt x="5161" y="424"/>
                    </a:lnTo>
                    <a:lnTo>
                      <a:pt x="5161" y="424"/>
                    </a:lnTo>
                    <a:lnTo>
                      <a:pt x="5153" y="433"/>
                    </a:lnTo>
                    <a:lnTo>
                      <a:pt x="5153" y="433"/>
                    </a:lnTo>
                    <a:lnTo>
                      <a:pt x="5153" y="433"/>
                    </a:lnTo>
                    <a:lnTo>
                      <a:pt x="5153" y="433"/>
                    </a:lnTo>
                    <a:lnTo>
                      <a:pt x="5153" y="433"/>
                    </a:lnTo>
                    <a:lnTo>
                      <a:pt x="5153" y="406"/>
                    </a:lnTo>
                    <a:lnTo>
                      <a:pt x="5153" y="406"/>
                    </a:lnTo>
                    <a:lnTo>
                      <a:pt x="5144" y="362"/>
                    </a:lnTo>
                    <a:lnTo>
                      <a:pt x="5135" y="336"/>
                    </a:lnTo>
                    <a:lnTo>
                      <a:pt x="5117" y="318"/>
                    </a:lnTo>
                    <a:lnTo>
                      <a:pt x="5117" y="318"/>
                    </a:lnTo>
                    <a:lnTo>
                      <a:pt x="5091" y="309"/>
                    </a:lnTo>
                    <a:lnTo>
                      <a:pt x="5064" y="300"/>
                    </a:lnTo>
                    <a:lnTo>
                      <a:pt x="5064" y="300"/>
                    </a:lnTo>
                    <a:lnTo>
                      <a:pt x="5047" y="300"/>
                    </a:lnTo>
                    <a:lnTo>
                      <a:pt x="5047" y="300"/>
                    </a:lnTo>
                    <a:lnTo>
                      <a:pt x="5029" y="300"/>
                    </a:lnTo>
                    <a:lnTo>
                      <a:pt x="5029" y="300"/>
                    </a:lnTo>
                    <a:lnTo>
                      <a:pt x="5011" y="327"/>
                    </a:lnTo>
                    <a:lnTo>
                      <a:pt x="5011" y="327"/>
                    </a:lnTo>
                    <a:lnTo>
                      <a:pt x="4985" y="336"/>
                    </a:lnTo>
                    <a:lnTo>
                      <a:pt x="4959" y="344"/>
                    </a:lnTo>
                    <a:lnTo>
                      <a:pt x="4959" y="344"/>
                    </a:lnTo>
                    <a:lnTo>
                      <a:pt x="4941" y="362"/>
                    </a:lnTo>
                    <a:lnTo>
                      <a:pt x="4941" y="362"/>
                    </a:lnTo>
                    <a:lnTo>
                      <a:pt x="4923" y="380"/>
                    </a:lnTo>
                    <a:lnTo>
                      <a:pt x="4923" y="380"/>
                    </a:lnTo>
                    <a:lnTo>
                      <a:pt x="4835" y="389"/>
                    </a:lnTo>
                    <a:lnTo>
                      <a:pt x="4747" y="389"/>
                    </a:lnTo>
                    <a:lnTo>
                      <a:pt x="4747" y="389"/>
                    </a:lnTo>
                    <a:lnTo>
                      <a:pt x="4659" y="389"/>
                    </a:lnTo>
                    <a:lnTo>
                      <a:pt x="4659" y="389"/>
                    </a:lnTo>
                    <a:lnTo>
                      <a:pt x="4650" y="389"/>
                    </a:lnTo>
                    <a:lnTo>
                      <a:pt x="4650" y="389"/>
                    </a:lnTo>
                    <a:lnTo>
                      <a:pt x="4623" y="362"/>
                    </a:lnTo>
                    <a:lnTo>
                      <a:pt x="4623" y="362"/>
                    </a:lnTo>
                    <a:lnTo>
                      <a:pt x="4579" y="344"/>
                    </a:lnTo>
                    <a:lnTo>
                      <a:pt x="4535" y="336"/>
                    </a:lnTo>
                    <a:lnTo>
                      <a:pt x="4517" y="327"/>
                    </a:lnTo>
                    <a:lnTo>
                      <a:pt x="4517" y="327"/>
                    </a:lnTo>
                    <a:lnTo>
                      <a:pt x="4456" y="327"/>
                    </a:lnTo>
                    <a:lnTo>
                      <a:pt x="4456" y="327"/>
                    </a:lnTo>
                    <a:lnTo>
                      <a:pt x="4411" y="336"/>
                    </a:lnTo>
                    <a:lnTo>
                      <a:pt x="4376" y="327"/>
                    </a:lnTo>
                    <a:lnTo>
                      <a:pt x="4341" y="318"/>
                    </a:lnTo>
                    <a:lnTo>
                      <a:pt x="4314" y="292"/>
                    </a:lnTo>
                    <a:lnTo>
                      <a:pt x="4314" y="292"/>
                    </a:lnTo>
                    <a:lnTo>
                      <a:pt x="4297" y="265"/>
                    </a:lnTo>
                    <a:lnTo>
                      <a:pt x="4297" y="265"/>
                    </a:lnTo>
                    <a:lnTo>
                      <a:pt x="4288" y="247"/>
                    </a:lnTo>
                    <a:lnTo>
                      <a:pt x="4288" y="247"/>
                    </a:lnTo>
                    <a:lnTo>
                      <a:pt x="4279" y="239"/>
                    </a:lnTo>
                    <a:lnTo>
                      <a:pt x="4279" y="239"/>
                    </a:lnTo>
                    <a:lnTo>
                      <a:pt x="4244" y="230"/>
                    </a:lnTo>
                    <a:lnTo>
                      <a:pt x="4209" y="212"/>
                    </a:lnTo>
                    <a:lnTo>
                      <a:pt x="4209" y="212"/>
                    </a:lnTo>
                    <a:lnTo>
                      <a:pt x="4209" y="203"/>
                    </a:lnTo>
                    <a:lnTo>
                      <a:pt x="4209" y="203"/>
                    </a:lnTo>
                    <a:lnTo>
                      <a:pt x="4209" y="186"/>
                    </a:lnTo>
                    <a:lnTo>
                      <a:pt x="4200" y="168"/>
                    </a:lnTo>
                    <a:lnTo>
                      <a:pt x="4200" y="168"/>
                    </a:lnTo>
                    <a:lnTo>
                      <a:pt x="4173" y="159"/>
                    </a:lnTo>
                    <a:lnTo>
                      <a:pt x="4147" y="150"/>
                    </a:lnTo>
                    <a:lnTo>
                      <a:pt x="4147" y="150"/>
                    </a:lnTo>
                    <a:lnTo>
                      <a:pt x="4032" y="141"/>
                    </a:lnTo>
                    <a:lnTo>
                      <a:pt x="4032" y="141"/>
                    </a:lnTo>
                    <a:lnTo>
                      <a:pt x="3970" y="133"/>
                    </a:lnTo>
                    <a:lnTo>
                      <a:pt x="3970" y="133"/>
                    </a:lnTo>
                    <a:lnTo>
                      <a:pt x="3961" y="141"/>
                    </a:lnTo>
                    <a:lnTo>
                      <a:pt x="3961" y="141"/>
                    </a:lnTo>
                    <a:lnTo>
                      <a:pt x="3926" y="159"/>
                    </a:lnTo>
                    <a:lnTo>
                      <a:pt x="3926" y="159"/>
                    </a:lnTo>
                    <a:lnTo>
                      <a:pt x="3926" y="159"/>
                    </a:lnTo>
                    <a:lnTo>
                      <a:pt x="3926" y="159"/>
                    </a:lnTo>
                    <a:lnTo>
                      <a:pt x="3900" y="168"/>
                    </a:lnTo>
                    <a:lnTo>
                      <a:pt x="3847" y="194"/>
                    </a:lnTo>
                    <a:lnTo>
                      <a:pt x="3847" y="194"/>
                    </a:lnTo>
                    <a:lnTo>
                      <a:pt x="3820" y="212"/>
                    </a:lnTo>
                    <a:lnTo>
                      <a:pt x="3820" y="212"/>
                    </a:lnTo>
                    <a:lnTo>
                      <a:pt x="3812" y="230"/>
                    </a:lnTo>
                    <a:lnTo>
                      <a:pt x="3812" y="230"/>
                    </a:lnTo>
                    <a:lnTo>
                      <a:pt x="3794" y="230"/>
                    </a:lnTo>
                    <a:lnTo>
                      <a:pt x="3794" y="230"/>
                    </a:lnTo>
                    <a:lnTo>
                      <a:pt x="3767" y="247"/>
                    </a:lnTo>
                    <a:lnTo>
                      <a:pt x="3767" y="247"/>
                    </a:lnTo>
                    <a:lnTo>
                      <a:pt x="3750" y="256"/>
                    </a:lnTo>
                    <a:lnTo>
                      <a:pt x="3750" y="256"/>
                    </a:lnTo>
                    <a:lnTo>
                      <a:pt x="3732" y="274"/>
                    </a:lnTo>
                    <a:lnTo>
                      <a:pt x="3732" y="274"/>
                    </a:lnTo>
                    <a:lnTo>
                      <a:pt x="3653" y="300"/>
                    </a:lnTo>
                    <a:lnTo>
                      <a:pt x="3653" y="300"/>
                    </a:lnTo>
                    <a:lnTo>
                      <a:pt x="3414" y="309"/>
                    </a:lnTo>
                    <a:lnTo>
                      <a:pt x="3414" y="309"/>
                    </a:lnTo>
                    <a:lnTo>
                      <a:pt x="3300" y="318"/>
                    </a:lnTo>
                    <a:lnTo>
                      <a:pt x="3300" y="318"/>
                    </a:lnTo>
                    <a:lnTo>
                      <a:pt x="3291" y="318"/>
                    </a:lnTo>
                    <a:lnTo>
                      <a:pt x="3282" y="327"/>
                    </a:lnTo>
                    <a:lnTo>
                      <a:pt x="3282" y="327"/>
                    </a:lnTo>
                    <a:lnTo>
                      <a:pt x="3282" y="336"/>
                    </a:lnTo>
                    <a:lnTo>
                      <a:pt x="3282" y="336"/>
                    </a:lnTo>
                    <a:lnTo>
                      <a:pt x="3282" y="336"/>
                    </a:lnTo>
                    <a:lnTo>
                      <a:pt x="3282" y="336"/>
                    </a:lnTo>
                    <a:lnTo>
                      <a:pt x="3264" y="336"/>
                    </a:lnTo>
                    <a:lnTo>
                      <a:pt x="3264" y="336"/>
                    </a:lnTo>
                    <a:lnTo>
                      <a:pt x="3220" y="344"/>
                    </a:lnTo>
                    <a:lnTo>
                      <a:pt x="3220" y="344"/>
                    </a:lnTo>
                    <a:lnTo>
                      <a:pt x="3212" y="344"/>
                    </a:lnTo>
                    <a:lnTo>
                      <a:pt x="3212" y="344"/>
                    </a:lnTo>
                    <a:lnTo>
                      <a:pt x="3194" y="344"/>
                    </a:lnTo>
                    <a:lnTo>
                      <a:pt x="3176" y="344"/>
                    </a:lnTo>
                    <a:lnTo>
                      <a:pt x="3176" y="344"/>
                    </a:lnTo>
                    <a:lnTo>
                      <a:pt x="3167" y="344"/>
                    </a:lnTo>
                    <a:lnTo>
                      <a:pt x="3167" y="344"/>
                    </a:lnTo>
                    <a:lnTo>
                      <a:pt x="3159" y="336"/>
                    </a:lnTo>
                    <a:lnTo>
                      <a:pt x="3159" y="336"/>
                    </a:lnTo>
                    <a:lnTo>
                      <a:pt x="3141" y="327"/>
                    </a:lnTo>
                    <a:lnTo>
                      <a:pt x="3141" y="327"/>
                    </a:lnTo>
                    <a:lnTo>
                      <a:pt x="3141" y="327"/>
                    </a:lnTo>
                    <a:lnTo>
                      <a:pt x="3141" y="327"/>
                    </a:lnTo>
                    <a:lnTo>
                      <a:pt x="3132" y="309"/>
                    </a:lnTo>
                    <a:lnTo>
                      <a:pt x="3114" y="309"/>
                    </a:lnTo>
                    <a:lnTo>
                      <a:pt x="3114" y="309"/>
                    </a:lnTo>
                    <a:lnTo>
                      <a:pt x="3097" y="318"/>
                    </a:lnTo>
                    <a:lnTo>
                      <a:pt x="3088" y="336"/>
                    </a:lnTo>
                    <a:lnTo>
                      <a:pt x="3088" y="336"/>
                    </a:lnTo>
                    <a:lnTo>
                      <a:pt x="3079" y="344"/>
                    </a:lnTo>
                    <a:lnTo>
                      <a:pt x="3079" y="344"/>
                    </a:lnTo>
                    <a:lnTo>
                      <a:pt x="3062" y="318"/>
                    </a:lnTo>
                    <a:lnTo>
                      <a:pt x="3053" y="300"/>
                    </a:lnTo>
                    <a:lnTo>
                      <a:pt x="3053" y="300"/>
                    </a:lnTo>
                    <a:lnTo>
                      <a:pt x="3026" y="247"/>
                    </a:lnTo>
                    <a:lnTo>
                      <a:pt x="3026" y="239"/>
                    </a:lnTo>
                    <a:lnTo>
                      <a:pt x="3026" y="239"/>
                    </a:lnTo>
                    <a:lnTo>
                      <a:pt x="3017" y="230"/>
                    </a:lnTo>
                    <a:lnTo>
                      <a:pt x="3009" y="221"/>
                    </a:lnTo>
                    <a:lnTo>
                      <a:pt x="3009" y="221"/>
                    </a:lnTo>
                    <a:lnTo>
                      <a:pt x="2964" y="159"/>
                    </a:lnTo>
                    <a:lnTo>
                      <a:pt x="2947" y="141"/>
                    </a:lnTo>
                    <a:lnTo>
                      <a:pt x="2920" y="133"/>
                    </a:lnTo>
                    <a:lnTo>
                      <a:pt x="2920" y="133"/>
                    </a:lnTo>
                    <a:lnTo>
                      <a:pt x="2894" y="115"/>
                    </a:lnTo>
                    <a:lnTo>
                      <a:pt x="2894" y="115"/>
                    </a:lnTo>
                    <a:lnTo>
                      <a:pt x="2903" y="97"/>
                    </a:lnTo>
                    <a:lnTo>
                      <a:pt x="2903" y="97"/>
                    </a:lnTo>
                    <a:lnTo>
                      <a:pt x="2903" y="80"/>
                    </a:lnTo>
                    <a:lnTo>
                      <a:pt x="2903" y="80"/>
                    </a:lnTo>
                    <a:lnTo>
                      <a:pt x="2894" y="80"/>
                    </a:lnTo>
                    <a:lnTo>
                      <a:pt x="2885" y="80"/>
                    </a:lnTo>
                    <a:lnTo>
                      <a:pt x="2859" y="80"/>
                    </a:lnTo>
                    <a:lnTo>
                      <a:pt x="2859" y="80"/>
                    </a:lnTo>
                    <a:lnTo>
                      <a:pt x="2859" y="88"/>
                    </a:lnTo>
                    <a:lnTo>
                      <a:pt x="2859" y="88"/>
                    </a:lnTo>
                    <a:lnTo>
                      <a:pt x="2841" y="88"/>
                    </a:lnTo>
                    <a:lnTo>
                      <a:pt x="2841" y="88"/>
                    </a:lnTo>
                    <a:lnTo>
                      <a:pt x="2832" y="97"/>
                    </a:lnTo>
                    <a:lnTo>
                      <a:pt x="2832" y="97"/>
                    </a:lnTo>
                    <a:lnTo>
                      <a:pt x="2814" y="106"/>
                    </a:lnTo>
                    <a:lnTo>
                      <a:pt x="2806" y="106"/>
                    </a:lnTo>
                    <a:lnTo>
                      <a:pt x="2806" y="106"/>
                    </a:lnTo>
                    <a:lnTo>
                      <a:pt x="2797" y="115"/>
                    </a:lnTo>
                    <a:lnTo>
                      <a:pt x="2797" y="115"/>
                    </a:lnTo>
                    <a:lnTo>
                      <a:pt x="2797" y="115"/>
                    </a:lnTo>
                    <a:lnTo>
                      <a:pt x="2797" y="115"/>
                    </a:lnTo>
                    <a:lnTo>
                      <a:pt x="2788" y="124"/>
                    </a:lnTo>
                    <a:lnTo>
                      <a:pt x="2788" y="124"/>
                    </a:lnTo>
                    <a:lnTo>
                      <a:pt x="2762" y="133"/>
                    </a:lnTo>
                    <a:lnTo>
                      <a:pt x="2762" y="133"/>
                    </a:lnTo>
                    <a:lnTo>
                      <a:pt x="2753" y="133"/>
                    </a:lnTo>
                    <a:lnTo>
                      <a:pt x="2753" y="133"/>
                    </a:lnTo>
                    <a:lnTo>
                      <a:pt x="2735" y="133"/>
                    </a:lnTo>
                    <a:lnTo>
                      <a:pt x="2726" y="141"/>
                    </a:lnTo>
                    <a:lnTo>
                      <a:pt x="2726" y="141"/>
                    </a:lnTo>
                    <a:lnTo>
                      <a:pt x="2717" y="150"/>
                    </a:lnTo>
                    <a:lnTo>
                      <a:pt x="2717" y="150"/>
                    </a:lnTo>
                    <a:lnTo>
                      <a:pt x="2709" y="141"/>
                    </a:lnTo>
                    <a:lnTo>
                      <a:pt x="2709" y="141"/>
                    </a:lnTo>
                    <a:lnTo>
                      <a:pt x="2717" y="133"/>
                    </a:lnTo>
                    <a:lnTo>
                      <a:pt x="2717" y="133"/>
                    </a:lnTo>
                    <a:lnTo>
                      <a:pt x="2726" y="124"/>
                    </a:lnTo>
                    <a:lnTo>
                      <a:pt x="2726" y="115"/>
                    </a:lnTo>
                    <a:lnTo>
                      <a:pt x="2726" y="115"/>
                    </a:lnTo>
                    <a:lnTo>
                      <a:pt x="2717" y="106"/>
                    </a:lnTo>
                    <a:lnTo>
                      <a:pt x="2700" y="106"/>
                    </a:lnTo>
                    <a:lnTo>
                      <a:pt x="2700" y="106"/>
                    </a:lnTo>
                    <a:lnTo>
                      <a:pt x="2700" y="106"/>
                    </a:lnTo>
                    <a:lnTo>
                      <a:pt x="2700" y="106"/>
                    </a:lnTo>
                    <a:lnTo>
                      <a:pt x="2691" y="97"/>
                    </a:lnTo>
                    <a:lnTo>
                      <a:pt x="2691" y="97"/>
                    </a:lnTo>
                    <a:lnTo>
                      <a:pt x="2682" y="97"/>
                    </a:lnTo>
                    <a:lnTo>
                      <a:pt x="2673" y="97"/>
                    </a:lnTo>
                    <a:lnTo>
                      <a:pt x="2673" y="97"/>
                    </a:lnTo>
                    <a:lnTo>
                      <a:pt x="2665" y="106"/>
                    </a:lnTo>
                    <a:lnTo>
                      <a:pt x="2665" y="106"/>
                    </a:lnTo>
                    <a:lnTo>
                      <a:pt x="2665" y="106"/>
                    </a:lnTo>
                    <a:lnTo>
                      <a:pt x="2665" y="106"/>
                    </a:lnTo>
                    <a:lnTo>
                      <a:pt x="2665" y="106"/>
                    </a:lnTo>
                    <a:lnTo>
                      <a:pt x="2665" y="106"/>
                    </a:lnTo>
                    <a:lnTo>
                      <a:pt x="2656" y="88"/>
                    </a:lnTo>
                    <a:lnTo>
                      <a:pt x="2656" y="80"/>
                    </a:lnTo>
                    <a:lnTo>
                      <a:pt x="2638" y="80"/>
                    </a:lnTo>
                    <a:lnTo>
                      <a:pt x="2638" y="80"/>
                    </a:lnTo>
                    <a:lnTo>
                      <a:pt x="2629" y="80"/>
                    </a:lnTo>
                    <a:lnTo>
                      <a:pt x="2620" y="88"/>
                    </a:lnTo>
                    <a:lnTo>
                      <a:pt x="2620" y="88"/>
                    </a:lnTo>
                    <a:lnTo>
                      <a:pt x="2585" y="97"/>
                    </a:lnTo>
                    <a:lnTo>
                      <a:pt x="2585" y="97"/>
                    </a:lnTo>
                    <a:lnTo>
                      <a:pt x="2594" y="88"/>
                    </a:lnTo>
                    <a:lnTo>
                      <a:pt x="2594" y="88"/>
                    </a:lnTo>
                    <a:lnTo>
                      <a:pt x="2594" y="88"/>
                    </a:lnTo>
                    <a:lnTo>
                      <a:pt x="2594" y="80"/>
                    </a:lnTo>
                    <a:lnTo>
                      <a:pt x="2594" y="80"/>
                    </a:lnTo>
                    <a:lnTo>
                      <a:pt x="2594" y="62"/>
                    </a:lnTo>
                    <a:lnTo>
                      <a:pt x="2594" y="62"/>
                    </a:lnTo>
                    <a:lnTo>
                      <a:pt x="2585" y="53"/>
                    </a:lnTo>
                    <a:lnTo>
                      <a:pt x="2585" y="53"/>
                    </a:lnTo>
                    <a:lnTo>
                      <a:pt x="2585" y="36"/>
                    </a:lnTo>
                    <a:lnTo>
                      <a:pt x="2585" y="36"/>
                    </a:lnTo>
                    <a:lnTo>
                      <a:pt x="2585" y="36"/>
                    </a:lnTo>
                    <a:lnTo>
                      <a:pt x="2585" y="18"/>
                    </a:lnTo>
                    <a:lnTo>
                      <a:pt x="2585" y="18"/>
                    </a:lnTo>
                    <a:lnTo>
                      <a:pt x="2567" y="9"/>
                    </a:lnTo>
                    <a:lnTo>
                      <a:pt x="2550" y="9"/>
                    </a:lnTo>
                    <a:lnTo>
                      <a:pt x="2541" y="9"/>
                    </a:lnTo>
                    <a:lnTo>
                      <a:pt x="2541" y="9"/>
                    </a:lnTo>
                    <a:lnTo>
                      <a:pt x="2541" y="9"/>
                    </a:lnTo>
                    <a:lnTo>
                      <a:pt x="2541" y="9"/>
                    </a:lnTo>
                    <a:lnTo>
                      <a:pt x="2523" y="9"/>
                    </a:lnTo>
                    <a:lnTo>
                      <a:pt x="2497" y="0"/>
                    </a:lnTo>
                    <a:lnTo>
                      <a:pt x="2497" y="0"/>
                    </a:lnTo>
                    <a:lnTo>
                      <a:pt x="2497" y="0"/>
                    </a:lnTo>
                    <a:lnTo>
                      <a:pt x="2488" y="0"/>
                    </a:lnTo>
                    <a:lnTo>
                      <a:pt x="2488" y="0"/>
                    </a:lnTo>
                    <a:lnTo>
                      <a:pt x="2444" y="9"/>
                    </a:lnTo>
                    <a:lnTo>
                      <a:pt x="2426" y="9"/>
                    </a:lnTo>
                    <a:lnTo>
                      <a:pt x="2417" y="27"/>
                    </a:lnTo>
                    <a:lnTo>
                      <a:pt x="2417" y="27"/>
                    </a:lnTo>
                    <a:lnTo>
                      <a:pt x="2400" y="36"/>
                    </a:lnTo>
                    <a:lnTo>
                      <a:pt x="2365" y="44"/>
                    </a:lnTo>
                    <a:lnTo>
                      <a:pt x="2365" y="44"/>
                    </a:lnTo>
                    <a:lnTo>
                      <a:pt x="2356" y="44"/>
                    </a:lnTo>
                    <a:lnTo>
                      <a:pt x="2356" y="44"/>
                    </a:lnTo>
                    <a:lnTo>
                      <a:pt x="2347" y="44"/>
                    </a:lnTo>
                    <a:lnTo>
                      <a:pt x="2347" y="44"/>
                    </a:lnTo>
                    <a:lnTo>
                      <a:pt x="2347" y="44"/>
                    </a:lnTo>
                    <a:lnTo>
                      <a:pt x="2347" y="44"/>
                    </a:lnTo>
                    <a:lnTo>
                      <a:pt x="2303" y="53"/>
                    </a:lnTo>
                    <a:lnTo>
                      <a:pt x="2303" y="53"/>
                    </a:lnTo>
                    <a:lnTo>
                      <a:pt x="2267" y="62"/>
                    </a:lnTo>
                    <a:lnTo>
                      <a:pt x="2267" y="62"/>
                    </a:lnTo>
                    <a:lnTo>
                      <a:pt x="2250" y="62"/>
                    </a:lnTo>
                    <a:lnTo>
                      <a:pt x="2250" y="62"/>
                    </a:lnTo>
                    <a:lnTo>
                      <a:pt x="2241" y="62"/>
                    </a:lnTo>
                    <a:lnTo>
                      <a:pt x="2232" y="71"/>
                    </a:lnTo>
                    <a:lnTo>
                      <a:pt x="2232" y="71"/>
                    </a:lnTo>
                    <a:lnTo>
                      <a:pt x="2206" y="71"/>
                    </a:lnTo>
                    <a:lnTo>
                      <a:pt x="2206" y="71"/>
                    </a:lnTo>
                    <a:lnTo>
                      <a:pt x="2153" y="80"/>
                    </a:lnTo>
                    <a:lnTo>
                      <a:pt x="2117" y="97"/>
                    </a:lnTo>
                    <a:lnTo>
                      <a:pt x="2117" y="97"/>
                    </a:lnTo>
                    <a:lnTo>
                      <a:pt x="2109" y="97"/>
                    </a:lnTo>
                    <a:lnTo>
                      <a:pt x="2056" y="97"/>
                    </a:lnTo>
                    <a:lnTo>
                      <a:pt x="2056" y="97"/>
                    </a:lnTo>
                    <a:lnTo>
                      <a:pt x="2047" y="106"/>
                    </a:lnTo>
                    <a:lnTo>
                      <a:pt x="2047" y="106"/>
                    </a:lnTo>
                    <a:lnTo>
                      <a:pt x="2038" y="106"/>
                    </a:lnTo>
                    <a:lnTo>
                      <a:pt x="2012" y="106"/>
                    </a:lnTo>
                    <a:lnTo>
                      <a:pt x="2012" y="106"/>
                    </a:lnTo>
                    <a:lnTo>
                      <a:pt x="2003" y="106"/>
                    </a:lnTo>
                    <a:lnTo>
                      <a:pt x="1994" y="124"/>
                    </a:lnTo>
                    <a:lnTo>
                      <a:pt x="1994" y="124"/>
                    </a:lnTo>
                    <a:lnTo>
                      <a:pt x="1994" y="150"/>
                    </a:lnTo>
                    <a:lnTo>
                      <a:pt x="2003" y="159"/>
                    </a:lnTo>
                    <a:lnTo>
                      <a:pt x="2003" y="159"/>
                    </a:lnTo>
                    <a:lnTo>
                      <a:pt x="2020" y="177"/>
                    </a:lnTo>
                    <a:lnTo>
                      <a:pt x="2020" y="177"/>
                    </a:lnTo>
                    <a:lnTo>
                      <a:pt x="2029" y="177"/>
                    </a:lnTo>
                    <a:lnTo>
                      <a:pt x="2029" y="177"/>
                    </a:lnTo>
                    <a:lnTo>
                      <a:pt x="2038" y="177"/>
                    </a:lnTo>
                    <a:lnTo>
                      <a:pt x="2038" y="177"/>
                    </a:lnTo>
                    <a:lnTo>
                      <a:pt x="2020" y="177"/>
                    </a:lnTo>
                    <a:lnTo>
                      <a:pt x="2003" y="177"/>
                    </a:lnTo>
                    <a:lnTo>
                      <a:pt x="2003" y="177"/>
                    </a:lnTo>
                    <a:lnTo>
                      <a:pt x="1985" y="186"/>
                    </a:lnTo>
                    <a:lnTo>
                      <a:pt x="1985" y="194"/>
                    </a:lnTo>
                    <a:lnTo>
                      <a:pt x="1985" y="194"/>
                    </a:lnTo>
                    <a:lnTo>
                      <a:pt x="1976" y="212"/>
                    </a:lnTo>
                    <a:lnTo>
                      <a:pt x="1985" y="239"/>
                    </a:lnTo>
                    <a:lnTo>
                      <a:pt x="1985" y="239"/>
                    </a:lnTo>
                    <a:lnTo>
                      <a:pt x="1976" y="239"/>
                    </a:lnTo>
                    <a:lnTo>
                      <a:pt x="1976" y="239"/>
                    </a:lnTo>
                    <a:lnTo>
                      <a:pt x="1959" y="247"/>
                    </a:lnTo>
                    <a:lnTo>
                      <a:pt x="1959" y="247"/>
                    </a:lnTo>
                    <a:lnTo>
                      <a:pt x="1941" y="256"/>
                    </a:lnTo>
                    <a:lnTo>
                      <a:pt x="1941" y="265"/>
                    </a:lnTo>
                    <a:lnTo>
                      <a:pt x="1941" y="265"/>
                    </a:lnTo>
                    <a:lnTo>
                      <a:pt x="1950" y="283"/>
                    </a:lnTo>
                    <a:lnTo>
                      <a:pt x="1950" y="283"/>
                    </a:lnTo>
                    <a:lnTo>
                      <a:pt x="1967" y="292"/>
                    </a:lnTo>
                    <a:lnTo>
                      <a:pt x="1967" y="292"/>
                    </a:lnTo>
                    <a:lnTo>
                      <a:pt x="1994" y="300"/>
                    </a:lnTo>
                    <a:lnTo>
                      <a:pt x="1994" y="300"/>
                    </a:lnTo>
                    <a:lnTo>
                      <a:pt x="1994" y="300"/>
                    </a:lnTo>
                    <a:lnTo>
                      <a:pt x="1994" y="300"/>
                    </a:lnTo>
                    <a:lnTo>
                      <a:pt x="2012" y="309"/>
                    </a:lnTo>
                    <a:lnTo>
                      <a:pt x="2012" y="309"/>
                    </a:lnTo>
                    <a:lnTo>
                      <a:pt x="2012" y="336"/>
                    </a:lnTo>
                    <a:lnTo>
                      <a:pt x="2012" y="336"/>
                    </a:lnTo>
                    <a:lnTo>
                      <a:pt x="2012" y="344"/>
                    </a:lnTo>
                    <a:lnTo>
                      <a:pt x="2003" y="353"/>
                    </a:lnTo>
                    <a:lnTo>
                      <a:pt x="1985" y="353"/>
                    </a:lnTo>
                    <a:lnTo>
                      <a:pt x="1985" y="353"/>
                    </a:lnTo>
                    <a:lnTo>
                      <a:pt x="1967" y="344"/>
                    </a:lnTo>
                    <a:lnTo>
                      <a:pt x="1967" y="344"/>
                    </a:lnTo>
                    <a:lnTo>
                      <a:pt x="1959" y="344"/>
                    </a:lnTo>
                    <a:lnTo>
                      <a:pt x="1959" y="344"/>
                    </a:lnTo>
                    <a:lnTo>
                      <a:pt x="1950" y="336"/>
                    </a:lnTo>
                    <a:lnTo>
                      <a:pt x="1950" y="336"/>
                    </a:lnTo>
                    <a:lnTo>
                      <a:pt x="1932" y="336"/>
                    </a:lnTo>
                    <a:lnTo>
                      <a:pt x="1932" y="344"/>
                    </a:lnTo>
                    <a:lnTo>
                      <a:pt x="1932" y="344"/>
                    </a:lnTo>
                    <a:lnTo>
                      <a:pt x="1923" y="353"/>
                    </a:lnTo>
                    <a:lnTo>
                      <a:pt x="1923" y="353"/>
                    </a:lnTo>
                    <a:lnTo>
                      <a:pt x="1923" y="362"/>
                    </a:lnTo>
                    <a:lnTo>
                      <a:pt x="1915" y="353"/>
                    </a:lnTo>
                    <a:lnTo>
                      <a:pt x="1915" y="353"/>
                    </a:lnTo>
                    <a:lnTo>
                      <a:pt x="1915" y="344"/>
                    </a:lnTo>
                    <a:lnTo>
                      <a:pt x="1897" y="344"/>
                    </a:lnTo>
                    <a:lnTo>
                      <a:pt x="1897" y="344"/>
                    </a:lnTo>
                    <a:lnTo>
                      <a:pt x="1879" y="336"/>
                    </a:lnTo>
                    <a:lnTo>
                      <a:pt x="1870" y="336"/>
                    </a:lnTo>
                    <a:lnTo>
                      <a:pt x="1870" y="336"/>
                    </a:lnTo>
                    <a:lnTo>
                      <a:pt x="1862" y="318"/>
                    </a:lnTo>
                    <a:lnTo>
                      <a:pt x="1835" y="309"/>
                    </a:lnTo>
                    <a:lnTo>
                      <a:pt x="1835" y="309"/>
                    </a:lnTo>
                    <a:lnTo>
                      <a:pt x="1817" y="318"/>
                    </a:lnTo>
                    <a:lnTo>
                      <a:pt x="1800" y="327"/>
                    </a:lnTo>
                    <a:lnTo>
                      <a:pt x="1800" y="327"/>
                    </a:lnTo>
                    <a:lnTo>
                      <a:pt x="1791" y="336"/>
                    </a:lnTo>
                    <a:lnTo>
                      <a:pt x="1791" y="336"/>
                    </a:lnTo>
                    <a:lnTo>
                      <a:pt x="1782" y="327"/>
                    </a:lnTo>
                    <a:lnTo>
                      <a:pt x="1782" y="318"/>
                    </a:lnTo>
                    <a:lnTo>
                      <a:pt x="1782" y="318"/>
                    </a:lnTo>
                    <a:lnTo>
                      <a:pt x="1765" y="318"/>
                    </a:lnTo>
                    <a:lnTo>
                      <a:pt x="1765" y="318"/>
                    </a:lnTo>
                    <a:lnTo>
                      <a:pt x="1765" y="318"/>
                    </a:lnTo>
                    <a:lnTo>
                      <a:pt x="1729" y="327"/>
                    </a:lnTo>
                    <a:lnTo>
                      <a:pt x="1712" y="336"/>
                    </a:lnTo>
                    <a:lnTo>
                      <a:pt x="1712" y="336"/>
                    </a:lnTo>
                    <a:lnTo>
                      <a:pt x="1712" y="344"/>
                    </a:lnTo>
                    <a:lnTo>
                      <a:pt x="1712" y="344"/>
                    </a:lnTo>
                    <a:lnTo>
                      <a:pt x="1703" y="344"/>
                    </a:lnTo>
                    <a:lnTo>
                      <a:pt x="1694" y="353"/>
                    </a:lnTo>
                    <a:lnTo>
                      <a:pt x="1694" y="353"/>
                    </a:lnTo>
                    <a:lnTo>
                      <a:pt x="1667" y="344"/>
                    </a:lnTo>
                    <a:lnTo>
                      <a:pt x="1667" y="344"/>
                    </a:lnTo>
                    <a:lnTo>
                      <a:pt x="1659" y="336"/>
                    </a:lnTo>
                    <a:lnTo>
                      <a:pt x="1659" y="336"/>
                    </a:lnTo>
                    <a:lnTo>
                      <a:pt x="1641" y="336"/>
                    </a:lnTo>
                    <a:lnTo>
                      <a:pt x="1641" y="336"/>
                    </a:lnTo>
                    <a:lnTo>
                      <a:pt x="1623" y="336"/>
                    </a:lnTo>
                    <a:lnTo>
                      <a:pt x="1623" y="336"/>
                    </a:lnTo>
                    <a:lnTo>
                      <a:pt x="1623" y="336"/>
                    </a:lnTo>
                    <a:lnTo>
                      <a:pt x="1606" y="318"/>
                    </a:lnTo>
                    <a:lnTo>
                      <a:pt x="1606" y="318"/>
                    </a:lnTo>
                    <a:lnTo>
                      <a:pt x="1597" y="309"/>
                    </a:lnTo>
                    <a:lnTo>
                      <a:pt x="1597" y="309"/>
                    </a:lnTo>
                    <a:lnTo>
                      <a:pt x="1579" y="300"/>
                    </a:lnTo>
                    <a:lnTo>
                      <a:pt x="1579" y="300"/>
                    </a:lnTo>
                    <a:lnTo>
                      <a:pt x="1570" y="300"/>
                    </a:lnTo>
                    <a:lnTo>
                      <a:pt x="1570" y="300"/>
                    </a:lnTo>
                    <a:lnTo>
                      <a:pt x="1535" y="292"/>
                    </a:lnTo>
                    <a:lnTo>
                      <a:pt x="1535" y="292"/>
                    </a:lnTo>
                    <a:lnTo>
                      <a:pt x="1526" y="283"/>
                    </a:lnTo>
                    <a:lnTo>
                      <a:pt x="1526" y="283"/>
                    </a:lnTo>
                    <a:lnTo>
                      <a:pt x="1509" y="283"/>
                    </a:lnTo>
                    <a:lnTo>
                      <a:pt x="1509" y="283"/>
                    </a:lnTo>
                    <a:lnTo>
                      <a:pt x="1509" y="274"/>
                    </a:lnTo>
                    <a:lnTo>
                      <a:pt x="1500" y="265"/>
                    </a:lnTo>
                    <a:lnTo>
                      <a:pt x="1482" y="265"/>
                    </a:lnTo>
                    <a:lnTo>
                      <a:pt x="1482" y="265"/>
                    </a:lnTo>
                    <a:lnTo>
                      <a:pt x="1465" y="274"/>
                    </a:lnTo>
                    <a:lnTo>
                      <a:pt x="1456" y="283"/>
                    </a:lnTo>
                    <a:lnTo>
                      <a:pt x="1456" y="283"/>
                    </a:lnTo>
                    <a:lnTo>
                      <a:pt x="1456" y="292"/>
                    </a:lnTo>
                    <a:lnTo>
                      <a:pt x="1456" y="292"/>
                    </a:lnTo>
                    <a:lnTo>
                      <a:pt x="1447" y="283"/>
                    </a:lnTo>
                    <a:lnTo>
                      <a:pt x="1447" y="283"/>
                    </a:lnTo>
                    <a:lnTo>
                      <a:pt x="1438" y="274"/>
                    </a:lnTo>
                    <a:lnTo>
                      <a:pt x="1429" y="274"/>
                    </a:lnTo>
                    <a:lnTo>
                      <a:pt x="1429" y="274"/>
                    </a:lnTo>
                    <a:lnTo>
                      <a:pt x="1394" y="292"/>
                    </a:lnTo>
                    <a:lnTo>
                      <a:pt x="1394" y="292"/>
                    </a:lnTo>
                    <a:lnTo>
                      <a:pt x="1385" y="292"/>
                    </a:lnTo>
                    <a:lnTo>
                      <a:pt x="1385" y="292"/>
                    </a:lnTo>
                    <a:lnTo>
                      <a:pt x="1376" y="300"/>
                    </a:lnTo>
                    <a:lnTo>
                      <a:pt x="1376" y="300"/>
                    </a:lnTo>
                    <a:lnTo>
                      <a:pt x="1350" y="309"/>
                    </a:lnTo>
                    <a:lnTo>
                      <a:pt x="1332" y="318"/>
                    </a:lnTo>
                    <a:lnTo>
                      <a:pt x="1332" y="318"/>
                    </a:lnTo>
                    <a:lnTo>
                      <a:pt x="1315" y="318"/>
                    </a:lnTo>
                    <a:lnTo>
                      <a:pt x="1315" y="336"/>
                    </a:lnTo>
                    <a:lnTo>
                      <a:pt x="1315" y="336"/>
                    </a:lnTo>
                    <a:lnTo>
                      <a:pt x="1306" y="336"/>
                    </a:lnTo>
                    <a:lnTo>
                      <a:pt x="1306" y="336"/>
                    </a:lnTo>
                    <a:lnTo>
                      <a:pt x="1306" y="344"/>
                    </a:lnTo>
                    <a:lnTo>
                      <a:pt x="1306" y="344"/>
                    </a:lnTo>
                    <a:lnTo>
                      <a:pt x="1306" y="344"/>
                    </a:lnTo>
                    <a:lnTo>
                      <a:pt x="1297" y="344"/>
                    </a:lnTo>
                    <a:lnTo>
                      <a:pt x="1297" y="344"/>
                    </a:lnTo>
                    <a:lnTo>
                      <a:pt x="1279" y="353"/>
                    </a:lnTo>
                    <a:lnTo>
                      <a:pt x="1279" y="362"/>
                    </a:lnTo>
                    <a:lnTo>
                      <a:pt x="1279" y="380"/>
                    </a:lnTo>
                    <a:lnTo>
                      <a:pt x="1279" y="380"/>
                    </a:lnTo>
                    <a:lnTo>
                      <a:pt x="1279" y="389"/>
                    </a:lnTo>
                    <a:lnTo>
                      <a:pt x="1288" y="389"/>
                    </a:lnTo>
                    <a:lnTo>
                      <a:pt x="1288" y="389"/>
                    </a:lnTo>
                    <a:lnTo>
                      <a:pt x="1288" y="397"/>
                    </a:lnTo>
                    <a:lnTo>
                      <a:pt x="1288" y="397"/>
                    </a:lnTo>
                    <a:lnTo>
                      <a:pt x="1288" y="397"/>
                    </a:lnTo>
                    <a:lnTo>
                      <a:pt x="1288" y="397"/>
                    </a:lnTo>
                    <a:lnTo>
                      <a:pt x="1288" y="406"/>
                    </a:lnTo>
                    <a:lnTo>
                      <a:pt x="1288" y="406"/>
                    </a:lnTo>
                    <a:lnTo>
                      <a:pt x="1270" y="406"/>
                    </a:lnTo>
                    <a:lnTo>
                      <a:pt x="1270" y="406"/>
                    </a:lnTo>
                    <a:lnTo>
                      <a:pt x="1270" y="397"/>
                    </a:lnTo>
                    <a:lnTo>
                      <a:pt x="1270" y="397"/>
                    </a:lnTo>
                    <a:lnTo>
                      <a:pt x="1262" y="389"/>
                    </a:lnTo>
                    <a:lnTo>
                      <a:pt x="1262" y="389"/>
                    </a:lnTo>
                    <a:lnTo>
                      <a:pt x="1253" y="389"/>
                    </a:lnTo>
                    <a:lnTo>
                      <a:pt x="1253" y="389"/>
                    </a:lnTo>
                    <a:lnTo>
                      <a:pt x="1244" y="371"/>
                    </a:lnTo>
                    <a:lnTo>
                      <a:pt x="1244" y="371"/>
                    </a:lnTo>
                    <a:lnTo>
                      <a:pt x="1235" y="371"/>
                    </a:lnTo>
                    <a:lnTo>
                      <a:pt x="1218" y="371"/>
                    </a:lnTo>
                    <a:lnTo>
                      <a:pt x="1200" y="380"/>
                    </a:lnTo>
                    <a:lnTo>
                      <a:pt x="1200" y="397"/>
                    </a:lnTo>
                    <a:lnTo>
                      <a:pt x="1200" y="397"/>
                    </a:lnTo>
                    <a:lnTo>
                      <a:pt x="1191" y="406"/>
                    </a:lnTo>
                    <a:lnTo>
                      <a:pt x="1191" y="406"/>
                    </a:lnTo>
                    <a:lnTo>
                      <a:pt x="1182" y="406"/>
                    </a:lnTo>
                    <a:lnTo>
                      <a:pt x="1182" y="406"/>
                    </a:lnTo>
                    <a:lnTo>
                      <a:pt x="1173" y="424"/>
                    </a:lnTo>
                    <a:lnTo>
                      <a:pt x="1173" y="424"/>
                    </a:lnTo>
                    <a:lnTo>
                      <a:pt x="1165" y="433"/>
                    </a:lnTo>
                    <a:lnTo>
                      <a:pt x="1165" y="433"/>
                    </a:lnTo>
                    <a:lnTo>
                      <a:pt x="1165" y="442"/>
                    </a:lnTo>
                    <a:lnTo>
                      <a:pt x="1165" y="450"/>
                    </a:lnTo>
                    <a:lnTo>
                      <a:pt x="1165" y="450"/>
                    </a:lnTo>
                    <a:lnTo>
                      <a:pt x="1182" y="459"/>
                    </a:lnTo>
                    <a:lnTo>
                      <a:pt x="1182" y="459"/>
                    </a:lnTo>
                    <a:lnTo>
                      <a:pt x="1182" y="459"/>
                    </a:lnTo>
                    <a:lnTo>
                      <a:pt x="1182" y="459"/>
                    </a:lnTo>
                    <a:lnTo>
                      <a:pt x="1173" y="468"/>
                    </a:lnTo>
                    <a:lnTo>
                      <a:pt x="1165" y="468"/>
                    </a:lnTo>
                    <a:lnTo>
                      <a:pt x="1165" y="468"/>
                    </a:lnTo>
                    <a:lnTo>
                      <a:pt x="1156" y="477"/>
                    </a:lnTo>
                    <a:lnTo>
                      <a:pt x="1156" y="477"/>
                    </a:lnTo>
                    <a:lnTo>
                      <a:pt x="1156" y="503"/>
                    </a:lnTo>
                    <a:lnTo>
                      <a:pt x="1156" y="503"/>
                    </a:lnTo>
                    <a:lnTo>
                      <a:pt x="1156" y="521"/>
                    </a:lnTo>
                    <a:lnTo>
                      <a:pt x="1173" y="521"/>
                    </a:lnTo>
                    <a:lnTo>
                      <a:pt x="1173" y="521"/>
                    </a:lnTo>
                    <a:lnTo>
                      <a:pt x="1173" y="521"/>
                    </a:lnTo>
                    <a:lnTo>
                      <a:pt x="1182" y="530"/>
                    </a:lnTo>
                    <a:lnTo>
                      <a:pt x="1182" y="530"/>
                    </a:lnTo>
                    <a:lnTo>
                      <a:pt x="1182" y="530"/>
                    </a:lnTo>
                    <a:lnTo>
                      <a:pt x="1182" y="548"/>
                    </a:lnTo>
                    <a:lnTo>
                      <a:pt x="1182" y="548"/>
                    </a:lnTo>
                    <a:lnTo>
                      <a:pt x="1191" y="565"/>
                    </a:lnTo>
                    <a:lnTo>
                      <a:pt x="1200" y="565"/>
                    </a:lnTo>
                    <a:lnTo>
                      <a:pt x="1244" y="565"/>
                    </a:lnTo>
                    <a:lnTo>
                      <a:pt x="1244" y="565"/>
                    </a:lnTo>
                    <a:lnTo>
                      <a:pt x="1253" y="574"/>
                    </a:lnTo>
                    <a:lnTo>
                      <a:pt x="1253" y="574"/>
                    </a:lnTo>
                    <a:lnTo>
                      <a:pt x="1253" y="583"/>
                    </a:lnTo>
                    <a:lnTo>
                      <a:pt x="1253" y="583"/>
                    </a:lnTo>
                    <a:lnTo>
                      <a:pt x="1262" y="592"/>
                    </a:lnTo>
                    <a:lnTo>
                      <a:pt x="1262" y="592"/>
                    </a:lnTo>
                    <a:lnTo>
                      <a:pt x="1270" y="600"/>
                    </a:lnTo>
                    <a:lnTo>
                      <a:pt x="1270" y="600"/>
                    </a:lnTo>
                    <a:lnTo>
                      <a:pt x="1270" y="600"/>
                    </a:lnTo>
                    <a:lnTo>
                      <a:pt x="1270" y="600"/>
                    </a:lnTo>
                    <a:lnTo>
                      <a:pt x="1288" y="618"/>
                    </a:lnTo>
                    <a:lnTo>
                      <a:pt x="1288" y="618"/>
                    </a:lnTo>
                    <a:lnTo>
                      <a:pt x="1288" y="618"/>
                    </a:lnTo>
                    <a:lnTo>
                      <a:pt x="1288" y="618"/>
                    </a:lnTo>
                    <a:lnTo>
                      <a:pt x="1279" y="627"/>
                    </a:lnTo>
                    <a:lnTo>
                      <a:pt x="1279" y="627"/>
                    </a:lnTo>
                    <a:lnTo>
                      <a:pt x="1270" y="645"/>
                    </a:lnTo>
                    <a:lnTo>
                      <a:pt x="1270" y="645"/>
                    </a:lnTo>
                    <a:lnTo>
                      <a:pt x="1279" y="653"/>
                    </a:lnTo>
                    <a:lnTo>
                      <a:pt x="1279" y="653"/>
                    </a:lnTo>
                    <a:lnTo>
                      <a:pt x="1297" y="662"/>
                    </a:lnTo>
                    <a:lnTo>
                      <a:pt x="1297" y="662"/>
                    </a:lnTo>
                    <a:lnTo>
                      <a:pt x="1306" y="662"/>
                    </a:lnTo>
                    <a:lnTo>
                      <a:pt x="1306" y="671"/>
                    </a:lnTo>
                    <a:lnTo>
                      <a:pt x="1306" y="671"/>
                    </a:lnTo>
                    <a:lnTo>
                      <a:pt x="1315" y="671"/>
                    </a:lnTo>
                    <a:lnTo>
                      <a:pt x="1323" y="671"/>
                    </a:lnTo>
                    <a:lnTo>
                      <a:pt x="1323" y="671"/>
                    </a:lnTo>
                    <a:lnTo>
                      <a:pt x="1332" y="662"/>
                    </a:lnTo>
                    <a:lnTo>
                      <a:pt x="1332" y="662"/>
                    </a:lnTo>
                    <a:lnTo>
                      <a:pt x="1332" y="662"/>
                    </a:lnTo>
                    <a:lnTo>
                      <a:pt x="1332" y="662"/>
                    </a:lnTo>
                    <a:lnTo>
                      <a:pt x="1368" y="636"/>
                    </a:lnTo>
                    <a:lnTo>
                      <a:pt x="1394" y="627"/>
                    </a:lnTo>
                    <a:lnTo>
                      <a:pt x="1420" y="627"/>
                    </a:lnTo>
                    <a:lnTo>
                      <a:pt x="1420" y="627"/>
                    </a:lnTo>
                    <a:lnTo>
                      <a:pt x="1429" y="627"/>
                    </a:lnTo>
                    <a:lnTo>
                      <a:pt x="1429" y="627"/>
                    </a:lnTo>
                    <a:lnTo>
                      <a:pt x="1438" y="627"/>
                    </a:lnTo>
                    <a:lnTo>
                      <a:pt x="1438" y="627"/>
                    </a:lnTo>
                    <a:lnTo>
                      <a:pt x="1482" y="636"/>
                    </a:lnTo>
                    <a:lnTo>
                      <a:pt x="1500" y="636"/>
                    </a:lnTo>
                    <a:lnTo>
                      <a:pt x="1500" y="636"/>
                    </a:lnTo>
                    <a:lnTo>
                      <a:pt x="1518" y="636"/>
                    </a:lnTo>
                    <a:lnTo>
                      <a:pt x="1526" y="645"/>
                    </a:lnTo>
                    <a:lnTo>
                      <a:pt x="1526" y="645"/>
                    </a:lnTo>
                    <a:lnTo>
                      <a:pt x="1535" y="662"/>
                    </a:lnTo>
                    <a:lnTo>
                      <a:pt x="1526" y="689"/>
                    </a:lnTo>
                    <a:lnTo>
                      <a:pt x="1526" y="689"/>
                    </a:lnTo>
                    <a:lnTo>
                      <a:pt x="1526" y="689"/>
                    </a:lnTo>
                    <a:lnTo>
                      <a:pt x="1526" y="715"/>
                    </a:lnTo>
                    <a:lnTo>
                      <a:pt x="1526" y="715"/>
                    </a:lnTo>
                    <a:lnTo>
                      <a:pt x="1526" y="724"/>
                    </a:lnTo>
                    <a:lnTo>
                      <a:pt x="1526" y="724"/>
                    </a:lnTo>
                    <a:lnTo>
                      <a:pt x="1509" y="724"/>
                    </a:lnTo>
                    <a:lnTo>
                      <a:pt x="1473" y="724"/>
                    </a:lnTo>
                    <a:lnTo>
                      <a:pt x="1473" y="724"/>
                    </a:lnTo>
                    <a:lnTo>
                      <a:pt x="1438" y="733"/>
                    </a:lnTo>
                    <a:lnTo>
                      <a:pt x="1412" y="733"/>
                    </a:lnTo>
                    <a:lnTo>
                      <a:pt x="1412" y="733"/>
                    </a:lnTo>
                    <a:lnTo>
                      <a:pt x="1403" y="751"/>
                    </a:lnTo>
                    <a:lnTo>
                      <a:pt x="1403" y="751"/>
                    </a:lnTo>
                    <a:lnTo>
                      <a:pt x="1412" y="768"/>
                    </a:lnTo>
                    <a:lnTo>
                      <a:pt x="1412" y="768"/>
                    </a:lnTo>
                    <a:lnTo>
                      <a:pt x="1412" y="768"/>
                    </a:lnTo>
                    <a:lnTo>
                      <a:pt x="1412" y="786"/>
                    </a:lnTo>
                    <a:lnTo>
                      <a:pt x="1412" y="786"/>
                    </a:lnTo>
                    <a:lnTo>
                      <a:pt x="1412" y="777"/>
                    </a:lnTo>
                    <a:lnTo>
                      <a:pt x="1412" y="777"/>
                    </a:lnTo>
                    <a:lnTo>
                      <a:pt x="1394" y="777"/>
                    </a:lnTo>
                    <a:lnTo>
                      <a:pt x="1376" y="777"/>
                    </a:lnTo>
                    <a:lnTo>
                      <a:pt x="1376" y="777"/>
                    </a:lnTo>
                    <a:lnTo>
                      <a:pt x="1359" y="795"/>
                    </a:lnTo>
                    <a:lnTo>
                      <a:pt x="1359" y="795"/>
                    </a:lnTo>
                    <a:lnTo>
                      <a:pt x="1368" y="812"/>
                    </a:lnTo>
                    <a:lnTo>
                      <a:pt x="1376" y="812"/>
                    </a:lnTo>
                    <a:lnTo>
                      <a:pt x="1376" y="812"/>
                    </a:lnTo>
                    <a:lnTo>
                      <a:pt x="1403" y="821"/>
                    </a:lnTo>
                    <a:lnTo>
                      <a:pt x="1412" y="839"/>
                    </a:lnTo>
                    <a:lnTo>
                      <a:pt x="1412" y="839"/>
                    </a:lnTo>
                    <a:lnTo>
                      <a:pt x="1412" y="874"/>
                    </a:lnTo>
                    <a:lnTo>
                      <a:pt x="1420" y="883"/>
                    </a:lnTo>
                    <a:lnTo>
                      <a:pt x="1420" y="883"/>
                    </a:lnTo>
                    <a:lnTo>
                      <a:pt x="1438" y="892"/>
                    </a:lnTo>
                    <a:lnTo>
                      <a:pt x="1438" y="892"/>
                    </a:lnTo>
                    <a:lnTo>
                      <a:pt x="1438" y="892"/>
                    </a:lnTo>
                    <a:lnTo>
                      <a:pt x="1447" y="901"/>
                    </a:lnTo>
                    <a:lnTo>
                      <a:pt x="1447" y="901"/>
                    </a:lnTo>
                    <a:lnTo>
                      <a:pt x="1447" y="901"/>
                    </a:lnTo>
                    <a:lnTo>
                      <a:pt x="1447" y="901"/>
                    </a:lnTo>
                    <a:lnTo>
                      <a:pt x="1456" y="909"/>
                    </a:lnTo>
                    <a:lnTo>
                      <a:pt x="1473" y="918"/>
                    </a:lnTo>
                    <a:lnTo>
                      <a:pt x="1482" y="918"/>
                    </a:lnTo>
                    <a:lnTo>
                      <a:pt x="1482" y="918"/>
                    </a:lnTo>
                    <a:lnTo>
                      <a:pt x="1500" y="918"/>
                    </a:lnTo>
                    <a:lnTo>
                      <a:pt x="1500" y="918"/>
                    </a:lnTo>
                    <a:lnTo>
                      <a:pt x="1500" y="927"/>
                    </a:lnTo>
                    <a:lnTo>
                      <a:pt x="1500" y="927"/>
                    </a:lnTo>
                    <a:lnTo>
                      <a:pt x="1491" y="936"/>
                    </a:lnTo>
                    <a:lnTo>
                      <a:pt x="1491" y="936"/>
                    </a:lnTo>
                    <a:lnTo>
                      <a:pt x="1491" y="945"/>
                    </a:lnTo>
                    <a:lnTo>
                      <a:pt x="1491" y="962"/>
                    </a:lnTo>
                    <a:lnTo>
                      <a:pt x="1491" y="962"/>
                    </a:lnTo>
                    <a:lnTo>
                      <a:pt x="1491" y="980"/>
                    </a:lnTo>
                    <a:lnTo>
                      <a:pt x="1500" y="998"/>
                    </a:lnTo>
                    <a:lnTo>
                      <a:pt x="1500" y="998"/>
                    </a:lnTo>
                    <a:lnTo>
                      <a:pt x="1509" y="998"/>
                    </a:lnTo>
                    <a:lnTo>
                      <a:pt x="1526" y="998"/>
                    </a:lnTo>
                    <a:lnTo>
                      <a:pt x="1526" y="998"/>
                    </a:lnTo>
                    <a:lnTo>
                      <a:pt x="1526" y="989"/>
                    </a:lnTo>
                    <a:lnTo>
                      <a:pt x="1535" y="980"/>
                    </a:lnTo>
                    <a:lnTo>
                      <a:pt x="1535" y="980"/>
                    </a:lnTo>
                    <a:lnTo>
                      <a:pt x="1535" y="971"/>
                    </a:lnTo>
                    <a:lnTo>
                      <a:pt x="1535" y="971"/>
                    </a:lnTo>
                    <a:lnTo>
                      <a:pt x="1535" y="962"/>
                    </a:lnTo>
                    <a:lnTo>
                      <a:pt x="1535" y="962"/>
                    </a:lnTo>
                    <a:lnTo>
                      <a:pt x="1535" y="954"/>
                    </a:lnTo>
                    <a:lnTo>
                      <a:pt x="1535" y="954"/>
                    </a:lnTo>
                    <a:lnTo>
                      <a:pt x="1535" y="954"/>
                    </a:lnTo>
                    <a:lnTo>
                      <a:pt x="1535" y="954"/>
                    </a:lnTo>
                    <a:lnTo>
                      <a:pt x="1535" y="954"/>
                    </a:lnTo>
                    <a:lnTo>
                      <a:pt x="1544" y="945"/>
                    </a:lnTo>
                    <a:lnTo>
                      <a:pt x="1544" y="945"/>
                    </a:lnTo>
                    <a:lnTo>
                      <a:pt x="1553" y="954"/>
                    </a:lnTo>
                    <a:lnTo>
                      <a:pt x="1553" y="954"/>
                    </a:lnTo>
                    <a:lnTo>
                      <a:pt x="1570" y="962"/>
                    </a:lnTo>
                    <a:lnTo>
                      <a:pt x="1579" y="971"/>
                    </a:lnTo>
                    <a:lnTo>
                      <a:pt x="1579" y="971"/>
                    </a:lnTo>
                    <a:lnTo>
                      <a:pt x="1579" y="980"/>
                    </a:lnTo>
                    <a:lnTo>
                      <a:pt x="1579" y="980"/>
                    </a:lnTo>
                    <a:lnTo>
                      <a:pt x="1579" y="989"/>
                    </a:lnTo>
                    <a:lnTo>
                      <a:pt x="1588" y="998"/>
                    </a:lnTo>
                    <a:lnTo>
                      <a:pt x="1588" y="998"/>
                    </a:lnTo>
                    <a:lnTo>
                      <a:pt x="1597" y="1007"/>
                    </a:lnTo>
                    <a:lnTo>
                      <a:pt x="1597" y="1007"/>
                    </a:lnTo>
                    <a:lnTo>
                      <a:pt x="1615" y="1015"/>
                    </a:lnTo>
                    <a:lnTo>
                      <a:pt x="1623" y="1024"/>
                    </a:lnTo>
                    <a:lnTo>
                      <a:pt x="1623" y="1024"/>
                    </a:lnTo>
                    <a:lnTo>
                      <a:pt x="1606" y="1024"/>
                    </a:lnTo>
                    <a:lnTo>
                      <a:pt x="1606" y="1024"/>
                    </a:lnTo>
                    <a:lnTo>
                      <a:pt x="1597" y="1024"/>
                    </a:lnTo>
                    <a:lnTo>
                      <a:pt x="1597" y="1024"/>
                    </a:lnTo>
                    <a:lnTo>
                      <a:pt x="1588" y="1033"/>
                    </a:lnTo>
                    <a:lnTo>
                      <a:pt x="1570" y="1033"/>
                    </a:lnTo>
                    <a:lnTo>
                      <a:pt x="1570" y="1033"/>
                    </a:lnTo>
                    <a:lnTo>
                      <a:pt x="1570" y="1033"/>
                    </a:lnTo>
                    <a:lnTo>
                      <a:pt x="1570" y="1033"/>
                    </a:lnTo>
                    <a:lnTo>
                      <a:pt x="1562" y="1024"/>
                    </a:lnTo>
                    <a:lnTo>
                      <a:pt x="1544" y="1024"/>
                    </a:lnTo>
                    <a:lnTo>
                      <a:pt x="1544" y="1024"/>
                    </a:lnTo>
                    <a:lnTo>
                      <a:pt x="1526" y="1024"/>
                    </a:lnTo>
                    <a:lnTo>
                      <a:pt x="1518" y="1024"/>
                    </a:lnTo>
                    <a:lnTo>
                      <a:pt x="1509" y="1033"/>
                    </a:lnTo>
                    <a:lnTo>
                      <a:pt x="1509" y="1033"/>
                    </a:lnTo>
                    <a:lnTo>
                      <a:pt x="1509" y="1042"/>
                    </a:lnTo>
                    <a:lnTo>
                      <a:pt x="1509" y="1051"/>
                    </a:lnTo>
                    <a:lnTo>
                      <a:pt x="1509" y="1051"/>
                    </a:lnTo>
                    <a:lnTo>
                      <a:pt x="1509" y="1060"/>
                    </a:lnTo>
                    <a:lnTo>
                      <a:pt x="1509" y="1060"/>
                    </a:lnTo>
                    <a:lnTo>
                      <a:pt x="1500" y="1077"/>
                    </a:lnTo>
                    <a:lnTo>
                      <a:pt x="1500" y="1077"/>
                    </a:lnTo>
                    <a:lnTo>
                      <a:pt x="1509" y="1086"/>
                    </a:lnTo>
                    <a:lnTo>
                      <a:pt x="1518" y="1095"/>
                    </a:lnTo>
                    <a:lnTo>
                      <a:pt x="1526" y="1095"/>
                    </a:lnTo>
                    <a:lnTo>
                      <a:pt x="1526" y="1095"/>
                    </a:lnTo>
                    <a:lnTo>
                      <a:pt x="1544" y="1095"/>
                    </a:lnTo>
                    <a:lnTo>
                      <a:pt x="1544" y="1095"/>
                    </a:lnTo>
                    <a:lnTo>
                      <a:pt x="1535" y="1112"/>
                    </a:lnTo>
                    <a:lnTo>
                      <a:pt x="1535" y="1112"/>
                    </a:lnTo>
                    <a:lnTo>
                      <a:pt x="1535" y="1129"/>
                    </a:lnTo>
                    <a:lnTo>
                      <a:pt x="1535" y="1129"/>
                    </a:lnTo>
                    <a:lnTo>
                      <a:pt x="1553" y="1129"/>
                    </a:lnTo>
                    <a:lnTo>
                      <a:pt x="1553" y="1129"/>
                    </a:lnTo>
                    <a:lnTo>
                      <a:pt x="1562" y="1138"/>
                    </a:lnTo>
                    <a:lnTo>
                      <a:pt x="1562" y="1138"/>
                    </a:lnTo>
                    <a:lnTo>
                      <a:pt x="1570" y="1156"/>
                    </a:lnTo>
                    <a:lnTo>
                      <a:pt x="1570" y="1156"/>
                    </a:lnTo>
                    <a:lnTo>
                      <a:pt x="1570" y="1173"/>
                    </a:lnTo>
                    <a:lnTo>
                      <a:pt x="1570" y="1173"/>
                    </a:lnTo>
                    <a:lnTo>
                      <a:pt x="1562" y="1200"/>
                    </a:lnTo>
                    <a:lnTo>
                      <a:pt x="1570" y="1217"/>
                    </a:lnTo>
                    <a:lnTo>
                      <a:pt x="1570" y="1217"/>
                    </a:lnTo>
                    <a:lnTo>
                      <a:pt x="1570" y="1235"/>
                    </a:lnTo>
                    <a:lnTo>
                      <a:pt x="1570" y="1244"/>
                    </a:lnTo>
                    <a:lnTo>
                      <a:pt x="1570" y="1244"/>
                    </a:lnTo>
                    <a:lnTo>
                      <a:pt x="1570" y="1253"/>
                    </a:lnTo>
                    <a:lnTo>
                      <a:pt x="1570" y="1253"/>
                    </a:lnTo>
                    <a:lnTo>
                      <a:pt x="1570" y="1262"/>
                    </a:lnTo>
                    <a:lnTo>
                      <a:pt x="1570" y="1262"/>
                    </a:lnTo>
                    <a:lnTo>
                      <a:pt x="1570" y="1279"/>
                    </a:lnTo>
                    <a:lnTo>
                      <a:pt x="1570" y="1279"/>
                    </a:lnTo>
                    <a:lnTo>
                      <a:pt x="1570" y="1279"/>
                    </a:lnTo>
                    <a:lnTo>
                      <a:pt x="1570" y="1279"/>
                    </a:lnTo>
                    <a:lnTo>
                      <a:pt x="1518" y="1297"/>
                    </a:lnTo>
                    <a:lnTo>
                      <a:pt x="1447" y="1306"/>
                    </a:lnTo>
                    <a:lnTo>
                      <a:pt x="1447" y="1306"/>
                    </a:lnTo>
                    <a:lnTo>
                      <a:pt x="1429" y="1297"/>
                    </a:lnTo>
                    <a:lnTo>
                      <a:pt x="1412" y="1279"/>
                    </a:lnTo>
                    <a:lnTo>
                      <a:pt x="1412" y="1270"/>
                    </a:lnTo>
                    <a:lnTo>
                      <a:pt x="1412" y="1270"/>
                    </a:lnTo>
                    <a:lnTo>
                      <a:pt x="1385" y="1253"/>
                    </a:lnTo>
                    <a:lnTo>
                      <a:pt x="1368" y="1244"/>
                    </a:lnTo>
                    <a:lnTo>
                      <a:pt x="1350" y="1244"/>
                    </a:lnTo>
                    <a:lnTo>
                      <a:pt x="1350" y="1244"/>
                    </a:lnTo>
                    <a:lnTo>
                      <a:pt x="1323" y="1235"/>
                    </a:lnTo>
                    <a:lnTo>
                      <a:pt x="1306" y="1226"/>
                    </a:lnTo>
                    <a:lnTo>
                      <a:pt x="1297" y="1209"/>
                    </a:lnTo>
                    <a:lnTo>
                      <a:pt x="1288" y="1191"/>
                    </a:lnTo>
                    <a:lnTo>
                      <a:pt x="1288" y="1191"/>
                    </a:lnTo>
                    <a:lnTo>
                      <a:pt x="1279" y="1173"/>
                    </a:lnTo>
                    <a:lnTo>
                      <a:pt x="1279" y="1173"/>
                    </a:lnTo>
                    <a:lnTo>
                      <a:pt x="1288" y="1173"/>
                    </a:lnTo>
                    <a:lnTo>
                      <a:pt x="1288" y="1173"/>
                    </a:lnTo>
                    <a:lnTo>
                      <a:pt x="1288" y="1164"/>
                    </a:lnTo>
                    <a:lnTo>
                      <a:pt x="1288" y="1164"/>
                    </a:lnTo>
                    <a:lnTo>
                      <a:pt x="1297" y="1147"/>
                    </a:lnTo>
                    <a:lnTo>
                      <a:pt x="1297" y="1147"/>
                    </a:lnTo>
                    <a:lnTo>
                      <a:pt x="1315" y="1120"/>
                    </a:lnTo>
                    <a:lnTo>
                      <a:pt x="1332" y="1095"/>
                    </a:lnTo>
                    <a:lnTo>
                      <a:pt x="1341" y="1060"/>
                    </a:lnTo>
                    <a:lnTo>
                      <a:pt x="1332" y="1033"/>
                    </a:lnTo>
                    <a:lnTo>
                      <a:pt x="1332" y="1033"/>
                    </a:lnTo>
                    <a:lnTo>
                      <a:pt x="1306" y="989"/>
                    </a:lnTo>
                    <a:lnTo>
                      <a:pt x="1288" y="971"/>
                    </a:lnTo>
                    <a:lnTo>
                      <a:pt x="1288" y="971"/>
                    </a:lnTo>
                    <a:lnTo>
                      <a:pt x="1279" y="971"/>
                    </a:lnTo>
                    <a:lnTo>
                      <a:pt x="1262" y="971"/>
                    </a:lnTo>
                    <a:lnTo>
                      <a:pt x="1262" y="971"/>
                    </a:lnTo>
                    <a:lnTo>
                      <a:pt x="1262" y="971"/>
                    </a:lnTo>
                    <a:lnTo>
                      <a:pt x="1244" y="980"/>
                    </a:lnTo>
                    <a:lnTo>
                      <a:pt x="1244" y="980"/>
                    </a:lnTo>
                    <a:lnTo>
                      <a:pt x="1235" y="980"/>
                    </a:lnTo>
                    <a:lnTo>
                      <a:pt x="1226" y="989"/>
                    </a:lnTo>
                    <a:lnTo>
                      <a:pt x="1226" y="989"/>
                    </a:lnTo>
                    <a:lnTo>
                      <a:pt x="1218" y="989"/>
                    </a:lnTo>
                    <a:lnTo>
                      <a:pt x="1209" y="989"/>
                    </a:lnTo>
                    <a:lnTo>
                      <a:pt x="1209" y="989"/>
                    </a:lnTo>
                    <a:lnTo>
                      <a:pt x="1200" y="980"/>
                    </a:lnTo>
                    <a:lnTo>
                      <a:pt x="1200" y="980"/>
                    </a:lnTo>
                    <a:lnTo>
                      <a:pt x="1191" y="962"/>
                    </a:lnTo>
                    <a:lnTo>
                      <a:pt x="1173" y="962"/>
                    </a:lnTo>
                    <a:lnTo>
                      <a:pt x="1173" y="962"/>
                    </a:lnTo>
                    <a:lnTo>
                      <a:pt x="1173" y="954"/>
                    </a:lnTo>
                    <a:lnTo>
                      <a:pt x="1173" y="954"/>
                    </a:lnTo>
                    <a:lnTo>
                      <a:pt x="1165" y="954"/>
                    </a:lnTo>
                    <a:lnTo>
                      <a:pt x="1156" y="954"/>
                    </a:lnTo>
                    <a:lnTo>
                      <a:pt x="1156" y="954"/>
                    </a:lnTo>
                    <a:lnTo>
                      <a:pt x="1147" y="954"/>
                    </a:lnTo>
                    <a:lnTo>
                      <a:pt x="1147" y="954"/>
                    </a:lnTo>
                    <a:lnTo>
                      <a:pt x="1147" y="954"/>
                    </a:lnTo>
                    <a:lnTo>
                      <a:pt x="1147" y="954"/>
                    </a:lnTo>
                    <a:lnTo>
                      <a:pt x="1129" y="936"/>
                    </a:lnTo>
                    <a:lnTo>
                      <a:pt x="1129" y="936"/>
                    </a:lnTo>
                    <a:lnTo>
                      <a:pt x="1120" y="936"/>
                    </a:lnTo>
                    <a:lnTo>
                      <a:pt x="1120" y="936"/>
                    </a:lnTo>
                    <a:lnTo>
                      <a:pt x="1120" y="936"/>
                    </a:lnTo>
                    <a:lnTo>
                      <a:pt x="1120" y="936"/>
                    </a:lnTo>
                    <a:lnTo>
                      <a:pt x="1120" y="927"/>
                    </a:lnTo>
                    <a:lnTo>
                      <a:pt x="1120" y="927"/>
                    </a:lnTo>
                    <a:lnTo>
                      <a:pt x="1112" y="909"/>
                    </a:lnTo>
                    <a:lnTo>
                      <a:pt x="1094" y="901"/>
                    </a:lnTo>
                    <a:lnTo>
                      <a:pt x="1094" y="901"/>
                    </a:lnTo>
                    <a:lnTo>
                      <a:pt x="1094" y="901"/>
                    </a:lnTo>
                    <a:lnTo>
                      <a:pt x="1094" y="901"/>
                    </a:lnTo>
                    <a:lnTo>
                      <a:pt x="1094" y="901"/>
                    </a:lnTo>
                    <a:lnTo>
                      <a:pt x="1076" y="892"/>
                    </a:lnTo>
                    <a:lnTo>
                      <a:pt x="1076" y="892"/>
                    </a:lnTo>
                    <a:lnTo>
                      <a:pt x="1041" y="892"/>
                    </a:lnTo>
                    <a:lnTo>
                      <a:pt x="1015" y="901"/>
                    </a:lnTo>
                    <a:lnTo>
                      <a:pt x="1015" y="901"/>
                    </a:lnTo>
                    <a:lnTo>
                      <a:pt x="1015" y="901"/>
                    </a:lnTo>
                    <a:lnTo>
                      <a:pt x="1006" y="901"/>
                    </a:lnTo>
                    <a:lnTo>
                      <a:pt x="1006" y="901"/>
                    </a:lnTo>
                    <a:lnTo>
                      <a:pt x="997" y="892"/>
                    </a:lnTo>
                    <a:lnTo>
                      <a:pt x="997" y="892"/>
                    </a:lnTo>
                    <a:lnTo>
                      <a:pt x="979" y="883"/>
                    </a:lnTo>
                    <a:lnTo>
                      <a:pt x="979" y="883"/>
                    </a:lnTo>
                    <a:lnTo>
                      <a:pt x="962" y="874"/>
                    </a:lnTo>
                    <a:lnTo>
                      <a:pt x="962" y="874"/>
                    </a:lnTo>
                    <a:lnTo>
                      <a:pt x="962" y="874"/>
                    </a:lnTo>
                    <a:lnTo>
                      <a:pt x="962" y="874"/>
                    </a:lnTo>
                    <a:lnTo>
                      <a:pt x="953" y="865"/>
                    </a:lnTo>
                    <a:lnTo>
                      <a:pt x="944" y="856"/>
                    </a:lnTo>
                    <a:lnTo>
                      <a:pt x="891" y="856"/>
                    </a:lnTo>
                    <a:lnTo>
                      <a:pt x="891" y="856"/>
                    </a:lnTo>
                    <a:lnTo>
                      <a:pt x="865" y="856"/>
                    </a:lnTo>
                    <a:lnTo>
                      <a:pt x="865" y="856"/>
                    </a:lnTo>
                    <a:lnTo>
                      <a:pt x="838" y="839"/>
                    </a:lnTo>
                    <a:lnTo>
                      <a:pt x="803" y="830"/>
                    </a:lnTo>
                    <a:lnTo>
                      <a:pt x="794" y="830"/>
                    </a:lnTo>
                    <a:lnTo>
                      <a:pt x="794" y="830"/>
                    </a:lnTo>
                    <a:lnTo>
                      <a:pt x="785" y="839"/>
                    </a:lnTo>
                    <a:lnTo>
                      <a:pt x="785" y="848"/>
                    </a:lnTo>
                    <a:lnTo>
                      <a:pt x="785" y="848"/>
                    </a:lnTo>
                    <a:lnTo>
                      <a:pt x="776" y="856"/>
                    </a:lnTo>
                    <a:lnTo>
                      <a:pt x="785" y="865"/>
                    </a:lnTo>
                    <a:lnTo>
                      <a:pt x="785" y="865"/>
                    </a:lnTo>
                    <a:lnTo>
                      <a:pt x="794" y="874"/>
                    </a:lnTo>
                    <a:lnTo>
                      <a:pt x="812" y="874"/>
                    </a:lnTo>
                    <a:lnTo>
                      <a:pt x="820" y="874"/>
                    </a:lnTo>
                    <a:lnTo>
                      <a:pt x="820" y="874"/>
                    </a:lnTo>
                    <a:lnTo>
                      <a:pt x="838" y="892"/>
                    </a:lnTo>
                    <a:lnTo>
                      <a:pt x="856" y="901"/>
                    </a:lnTo>
                    <a:lnTo>
                      <a:pt x="856" y="901"/>
                    </a:lnTo>
                    <a:lnTo>
                      <a:pt x="865" y="927"/>
                    </a:lnTo>
                    <a:lnTo>
                      <a:pt x="873" y="936"/>
                    </a:lnTo>
                    <a:lnTo>
                      <a:pt x="873" y="936"/>
                    </a:lnTo>
                    <a:lnTo>
                      <a:pt x="873" y="945"/>
                    </a:lnTo>
                    <a:lnTo>
                      <a:pt x="873" y="945"/>
                    </a:lnTo>
                    <a:lnTo>
                      <a:pt x="873" y="945"/>
                    </a:lnTo>
                    <a:lnTo>
                      <a:pt x="873" y="954"/>
                    </a:lnTo>
                    <a:lnTo>
                      <a:pt x="873" y="954"/>
                    </a:lnTo>
                    <a:lnTo>
                      <a:pt x="873" y="954"/>
                    </a:lnTo>
                    <a:lnTo>
                      <a:pt x="873" y="954"/>
                    </a:lnTo>
                    <a:lnTo>
                      <a:pt x="873" y="954"/>
                    </a:lnTo>
                    <a:lnTo>
                      <a:pt x="873" y="954"/>
                    </a:lnTo>
                    <a:lnTo>
                      <a:pt x="873" y="971"/>
                    </a:lnTo>
                    <a:lnTo>
                      <a:pt x="873" y="971"/>
                    </a:lnTo>
                    <a:lnTo>
                      <a:pt x="829" y="998"/>
                    </a:lnTo>
                    <a:lnTo>
                      <a:pt x="785" y="1007"/>
                    </a:lnTo>
                    <a:lnTo>
                      <a:pt x="785" y="1007"/>
                    </a:lnTo>
                    <a:lnTo>
                      <a:pt x="776" y="998"/>
                    </a:lnTo>
                    <a:lnTo>
                      <a:pt x="776" y="998"/>
                    </a:lnTo>
                    <a:lnTo>
                      <a:pt x="715" y="1007"/>
                    </a:lnTo>
                    <a:lnTo>
                      <a:pt x="679" y="1007"/>
                    </a:lnTo>
                    <a:lnTo>
                      <a:pt x="679" y="1007"/>
                    </a:lnTo>
                    <a:lnTo>
                      <a:pt x="653" y="998"/>
                    </a:lnTo>
                    <a:lnTo>
                      <a:pt x="644" y="998"/>
                    </a:lnTo>
                    <a:lnTo>
                      <a:pt x="644" y="998"/>
                    </a:lnTo>
                    <a:lnTo>
                      <a:pt x="626" y="989"/>
                    </a:lnTo>
                    <a:lnTo>
                      <a:pt x="609" y="980"/>
                    </a:lnTo>
                    <a:lnTo>
                      <a:pt x="609" y="980"/>
                    </a:lnTo>
                    <a:lnTo>
                      <a:pt x="609" y="980"/>
                    </a:lnTo>
                    <a:lnTo>
                      <a:pt x="591" y="971"/>
                    </a:lnTo>
                    <a:lnTo>
                      <a:pt x="591" y="971"/>
                    </a:lnTo>
                    <a:lnTo>
                      <a:pt x="573" y="962"/>
                    </a:lnTo>
                    <a:lnTo>
                      <a:pt x="556" y="962"/>
                    </a:lnTo>
                    <a:lnTo>
                      <a:pt x="556" y="962"/>
                    </a:lnTo>
                    <a:lnTo>
                      <a:pt x="547" y="962"/>
                    </a:lnTo>
                    <a:lnTo>
                      <a:pt x="547" y="962"/>
                    </a:lnTo>
                    <a:lnTo>
                      <a:pt x="529" y="945"/>
                    </a:lnTo>
                    <a:lnTo>
                      <a:pt x="476" y="936"/>
                    </a:lnTo>
                    <a:lnTo>
                      <a:pt x="476" y="936"/>
                    </a:lnTo>
                    <a:lnTo>
                      <a:pt x="468" y="936"/>
                    </a:lnTo>
                    <a:lnTo>
                      <a:pt x="468" y="936"/>
                    </a:lnTo>
                    <a:lnTo>
                      <a:pt x="450" y="936"/>
                    </a:lnTo>
                    <a:lnTo>
                      <a:pt x="450" y="936"/>
                    </a:lnTo>
                    <a:lnTo>
                      <a:pt x="397" y="945"/>
                    </a:lnTo>
                    <a:lnTo>
                      <a:pt x="362" y="954"/>
                    </a:lnTo>
                    <a:lnTo>
                      <a:pt x="326" y="971"/>
                    </a:lnTo>
                    <a:lnTo>
                      <a:pt x="300" y="989"/>
                    </a:lnTo>
                    <a:lnTo>
                      <a:pt x="300" y="989"/>
                    </a:lnTo>
                    <a:lnTo>
                      <a:pt x="256" y="998"/>
                    </a:lnTo>
                    <a:lnTo>
                      <a:pt x="212" y="998"/>
                    </a:lnTo>
                    <a:lnTo>
                      <a:pt x="212" y="998"/>
                    </a:lnTo>
                    <a:lnTo>
                      <a:pt x="194" y="998"/>
                    </a:lnTo>
                    <a:lnTo>
                      <a:pt x="194" y="998"/>
                    </a:lnTo>
                    <a:lnTo>
                      <a:pt x="185" y="998"/>
                    </a:lnTo>
                    <a:lnTo>
                      <a:pt x="185" y="998"/>
                    </a:lnTo>
                    <a:lnTo>
                      <a:pt x="176" y="998"/>
                    </a:lnTo>
                    <a:lnTo>
                      <a:pt x="176" y="998"/>
                    </a:lnTo>
                    <a:lnTo>
                      <a:pt x="176" y="989"/>
                    </a:lnTo>
                    <a:lnTo>
                      <a:pt x="176" y="989"/>
                    </a:lnTo>
                    <a:lnTo>
                      <a:pt x="159" y="980"/>
                    </a:lnTo>
                    <a:lnTo>
                      <a:pt x="159" y="980"/>
                    </a:lnTo>
                    <a:lnTo>
                      <a:pt x="141" y="971"/>
                    </a:lnTo>
                    <a:lnTo>
                      <a:pt x="141" y="971"/>
                    </a:lnTo>
                    <a:lnTo>
                      <a:pt x="141" y="971"/>
                    </a:lnTo>
                    <a:lnTo>
                      <a:pt x="141" y="971"/>
                    </a:lnTo>
                    <a:lnTo>
                      <a:pt x="123" y="954"/>
                    </a:lnTo>
                    <a:lnTo>
                      <a:pt x="123" y="954"/>
                    </a:lnTo>
                    <a:lnTo>
                      <a:pt x="123" y="945"/>
                    </a:lnTo>
                    <a:lnTo>
                      <a:pt x="97" y="962"/>
                    </a:lnTo>
                    <a:lnTo>
                      <a:pt x="44" y="962"/>
                    </a:lnTo>
                    <a:lnTo>
                      <a:pt x="26" y="989"/>
                    </a:lnTo>
                    <a:lnTo>
                      <a:pt x="26" y="1024"/>
                    </a:lnTo>
                    <a:lnTo>
                      <a:pt x="18" y="1042"/>
                    </a:lnTo>
                    <a:lnTo>
                      <a:pt x="18" y="1042"/>
                    </a:lnTo>
                    <a:lnTo>
                      <a:pt x="18" y="1042"/>
                    </a:lnTo>
                    <a:lnTo>
                      <a:pt x="18" y="1042"/>
                    </a:lnTo>
                    <a:lnTo>
                      <a:pt x="26" y="1051"/>
                    </a:lnTo>
                    <a:lnTo>
                      <a:pt x="26" y="1051"/>
                    </a:lnTo>
                    <a:lnTo>
                      <a:pt x="9" y="1068"/>
                    </a:lnTo>
                    <a:lnTo>
                      <a:pt x="0" y="1086"/>
                    </a:lnTo>
                    <a:lnTo>
                      <a:pt x="0" y="1086"/>
                    </a:lnTo>
                    <a:lnTo>
                      <a:pt x="9" y="1104"/>
                    </a:lnTo>
                    <a:lnTo>
                      <a:pt x="18" y="1104"/>
                    </a:lnTo>
                    <a:lnTo>
                      <a:pt x="26" y="1104"/>
                    </a:lnTo>
                    <a:lnTo>
                      <a:pt x="26" y="1104"/>
                    </a:lnTo>
                    <a:lnTo>
                      <a:pt x="35" y="1112"/>
                    </a:lnTo>
                    <a:lnTo>
                      <a:pt x="35" y="1120"/>
                    </a:lnTo>
                    <a:lnTo>
                      <a:pt x="35" y="1120"/>
                    </a:lnTo>
                    <a:lnTo>
                      <a:pt x="35" y="1129"/>
                    </a:lnTo>
                    <a:lnTo>
                      <a:pt x="35" y="1129"/>
                    </a:lnTo>
                    <a:lnTo>
                      <a:pt x="44" y="1147"/>
                    </a:lnTo>
                    <a:lnTo>
                      <a:pt x="44" y="1147"/>
                    </a:lnTo>
                    <a:lnTo>
                      <a:pt x="35" y="1156"/>
                    </a:lnTo>
                    <a:lnTo>
                      <a:pt x="35" y="1173"/>
                    </a:lnTo>
                    <a:lnTo>
                      <a:pt x="35" y="1173"/>
                    </a:lnTo>
                    <a:lnTo>
                      <a:pt x="35" y="1191"/>
                    </a:lnTo>
                    <a:lnTo>
                      <a:pt x="44" y="1200"/>
                    </a:lnTo>
                    <a:lnTo>
                      <a:pt x="44" y="1200"/>
                    </a:lnTo>
                    <a:lnTo>
                      <a:pt x="53" y="1209"/>
                    </a:lnTo>
                    <a:lnTo>
                      <a:pt x="53" y="1209"/>
                    </a:lnTo>
                    <a:lnTo>
                      <a:pt x="53" y="1209"/>
                    </a:lnTo>
                    <a:lnTo>
                      <a:pt x="53" y="1209"/>
                    </a:lnTo>
                    <a:lnTo>
                      <a:pt x="44" y="1226"/>
                    </a:lnTo>
                    <a:lnTo>
                      <a:pt x="44" y="1226"/>
                    </a:lnTo>
                    <a:lnTo>
                      <a:pt x="53" y="1244"/>
                    </a:lnTo>
                    <a:lnTo>
                      <a:pt x="53" y="1244"/>
                    </a:lnTo>
                    <a:lnTo>
                      <a:pt x="79" y="1253"/>
                    </a:lnTo>
                    <a:lnTo>
                      <a:pt x="79" y="1253"/>
                    </a:lnTo>
                    <a:lnTo>
                      <a:pt x="97" y="1270"/>
                    </a:lnTo>
                    <a:lnTo>
                      <a:pt x="97" y="1270"/>
                    </a:lnTo>
                    <a:lnTo>
                      <a:pt x="97" y="1270"/>
                    </a:lnTo>
                    <a:lnTo>
                      <a:pt x="106" y="1270"/>
                    </a:lnTo>
                    <a:lnTo>
                      <a:pt x="106" y="1270"/>
                    </a:lnTo>
                    <a:lnTo>
                      <a:pt x="115" y="1279"/>
                    </a:lnTo>
                    <a:lnTo>
                      <a:pt x="115" y="1279"/>
                    </a:lnTo>
                    <a:lnTo>
                      <a:pt x="123" y="1288"/>
                    </a:lnTo>
                    <a:lnTo>
                      <a:pt x="141" y="1288"/>
                    </a:lnTo>
                    <a:lnTo>
                      <a:pt x="150" y="1288"/>
                    </a:lnTo>
                    <a:lnTo>
                      <a:pt x="150" y="1288"/>
                    </a:lnTo>
                    <a:lnTo>
                      <a:pt x="168" y="1306"/>
                    </a:lnTo>
                    <a:lnTo>
                      <a:pt x="168" y="1306"/>
                    </a:lnTo>
                    <a:lnTo>
                      <a:pt x="168" y="1315"/>
                    </a:lnTo>
                    <a:lnTo>
                      <a:pt x="168" y="1315"/>
                    </a:lnTo>
                    <a:lnTo>
                      <a:pt x="176" y="1323"/>
                    </a:lnTo>
                    <a:lnTo>
                      <a:pt x="185" y="1323"/>
                    </a:lnTo>
                    <a:lnTo>
                      <a:pt x="185" y="1323"/>
                    </a:lnTo>
                    <a:lnTo>
                      <a:pt x="203" y="1332"/>
                    </a:lnTo>
                    <a:lnTo>
                      <a:pt x="203" y="1332"/>
                    </a:lnTo>
                    <a:lnTo>
                      <a:pt x="238" y="1323"/>
                    </a:lnTo>
                    <a:lnTo>
                      <a:pt x="256" y="1315"/>
                    </a:lnTo>
                    <a:lnTo>
                      <a:pt x="256" y="1297"/>
                    </a:lnTo>
                    <a:lnTo>
                      <a:pt x="256" y="1297"/>
                    </a:lnTo>
                    <a:lnTo>
                      <a:pt x="265" y="1288"/>
                    </a:lnTo>
                    <a:lnTo>
                      <a:pt x="265" y="1288"/>
                    </a:lnTo>
                    <a:lnTo>
                      <a:pt x="282" y="1288"/>
                    </a:lnTo>
                    <a:lnTo>
                      <a:pt x="300" y="1288"/>
                    </a:lnTo>
                    <a:lnTo>
                      <a:pt x="300" y="1288"/>
                    </a:lnTo>
                    <a:lnTo>
                      <a:pt x="326" y="1297"/>
                    </a:lnTo>
                    <a:lnTo>
                      <a:pt x="344" y="1315"/>
                    </a:lnTo>
                    <a:lnTo>
                      <a:pt x="344" y="1315"/>
                    </a:lnTo>
                    <a:lnTo>
                      <a:pt x="353" y="1323"/>
                    </a:lnTo>
                    <a:lnTo>
                      <a:pt x="353" y="1323"/>
                    </a:lnTo>
                    <a:lnTo>
                      <a:pt x="362" y="1323"/>
                    </a:lnTo>
                    <a:lnTo>
                      <a:pt x="362" y="1323"/>
                    </a:lnTo>
                    <a:lnTo>
                      <a:pt x="362" y="1332"/>
                    </a:lnTo>
                    <a:lnTo>
                      <a:pt x="379" y="1332"/>
                    </a:lnTo>
                    <a:lnTo>
                      <a:pt x="379" y="1332"/>
                    </a:lnTo>
                    <a:lnTo>
                      <a:pt x="379" y="1332"/>
                    </a:lnTo>
                    <a:lnTo>
                      <a:pt x="397" y="1332"/>
                    </a:lnTo>
                    <a:lnTo>
                      <a:pt x="397" y="1332"/>
                    </a:lnTo>
                    <a:lnTo>
                      <a:pt x="415" y="1332"/>
                    </a:lnTo>
                    <a:lnTo>
                      <a:pt x="415" y="1332"/>
                    </a:lnTo>
                    <a:lnTo>
                      <a:pt x="432" y="1323"/>
                    </a:lnTo>
                    <a:lnTo>
                      <a:pt x="432" y="1323"/>
                    </a:lnTo>
                    <a:lnTo>
                      <a:pt x="450" y="1315"/>
                    </a:lnTo>
                    <a:lnTo>
                      <a:pt x="459" y="1306"/>
                    </a:lnTo>
                    <a:lnTo>
                      <a:pt x="476" y="1297"/>
                    </a:lnTo>
                    <a:lnTo>
                      <a:pt x="476" y="1297"/>
                    </a:lnTo>
                    <a:lnTo>
                      <a:pt x="485" y="1288"/>
                    </a:lnTo>
                    <a:lnTo>
                      <a:pt x="485" y="1288"/>
                    </a:lnTo>
                    <a:lnTo>
                      <a:pt x="485" y="1288"/>
                    </a:lnTo>
                    <a:lnTo>
                      <a:pt x="485" y="1288"/>
                    </a:lnTo>
                    <a:lnTo>
                      <a:pt x="494" y="1288"/>
                    </a:lnTo>
                    <a:lnTo>
                      <a:pt x="494" y="1288"/>
                    </a:lnTo>
                    <a:lnTo>
                      <a:pt x="503" y="1297"/>
                    </a:lnTo>
                    <a:lnTo>
                      <a:pt x="503" y="1297"/>
                    </a:lnTo>
                    <a:lnTo>
                      <a:pt x="503" y="1297"/>
                    </a:lnTo>
                    <a:lnTo>
                      <a:pt x="520" y="1306"/>
                    </a:lnTo>
                    <a:lnTo>
                      <a:pt x="538" y="1297"/>
                    </a:lnTo>
                    <a:lnTo>
                      <a:pt x="538" y="1297"/>
                    </a:lnTo>
                    <a:lnTo>
                      <a:pt x="538" y="1297"/>
                    </a:lnTo>
                    <a:lnTo>
                      <a:pt x="565" y="1288"/>
                    </a:lnTo>
                    <a:lnTo>
                      <a:pt x="565" y="1288"/>
                    </a:lnTo>
                    <a:lnTo>
                      <a:pt x="565" y="1288"/>
                    </a:lnTo>
                    <a:lnTo>
                      <a:pt x="565" y="1288"/>
                    </a:lnTo>
                    <a:lnTo>
                      <a:pt x="565" y="1288"/>
                    </a:lnTo>
                    <a:lnTo>
                      <a:pt x="565" y="1288"/>
                    </a:lnTo>
                    <a:lnTo>
                      <a:pt x="556" y="1306"/>
                    </a:lnTo>
                    <a:lnTo>
                      <a:pt x="547" y="1323"/>
                    </a:lnTo>
                    <a:lnTo>
                      <a:pt x="547" y="1323"/>
                    </a:lnTo>
                    <a:lnTo>
                      <a:pt x="556" y="1332"/>
                    </a:lnTo>
                    <a:lnTo>
                      <a:pt x="556" y="1332"/>
                    </a:lnTo>
                    <a:lnTo>
                      <a:pt x="556" y="1332"/>
                    </a:lnTo>
                    <a:lnTo>
                      <a:pt x="556" y="1332"/>
                    </a:lnTo>
                    <a:lnTo>
                      <a:pt x="556" y="1332"/>
                    </a:lnTo>
                    <a:lnTo>
                      <a:pt x="556" y="1332"/>
                    </a:lnTo>
                    <a:lnTo>
                      <a:pt x="547" y="1341"/>
                    </a:lnTo>
                    <a:lnTo>
                      <a:pt x="538" y="1350"/>
                    </a:lnTo>
                    <a:lnTo>
                      <a:pt x="538" y="1368"/>
                    </a:lnTo>
                    <a:lnTo>
                      <a:pt x="538" y="1368"/>
                    </a:lnTo>
                    <a:lnTo>
                      <a:pt x="547" y="1385"/>
                    </a:lnTo>
                    <a:lnTo>
                      <a:pt x="547" y="1385"/>
                    </a:lnTo>
                    <a:lnTo>
                      <a:pt x="538" y="1394"/>
                    </a:lnTo>
                    <a:lnTo>
                      <a:pt x="538" y="1394"/>
                    </a:lnTo>
                    <a:lnTo>
                      <a:pt x="538" y="1403"/>
                    </a:lnTo>
                    <a:lnTo>
                      <a:pt x="538" y="1403"/>
                    </a:lnTo>
                    <a:lnTo>
                      <a:pt x="538" y="1403"/>
                    </a:lnTo>
                    <a:lnTo>
                      <a:pt x="538" y="1412"/>
                    </a:lnTo>
                    <a:lnTo>
                      <a:pt x="538" y="1412"/>
                    </a:lnTo>
                    <a:lnTo>
                      <a:pt x="520" y="1447"/>
                    </a:lnTo>
                    <a:lnTo>
                      <a:pt x="503" y="1491"/>
                    </a:lnTo>
                    <a:lnTo>
                      <a:pt x="503" y="1491"/>
                    </a:lnTo>
                    <a:lnTo>
                      <a:pt x="503" y="1491"/>
                    </a:lnTo>
                    <a:lnTo>
                      <a:pt x="503" y="1491"/>
                    </a:lnTo>
                    <a:lnTo>
                      <a:pt x="494" y="1500"/>
                    </a:lnTo>
                    <a:lnTo>
                      <a:pt x="494" y="1500"/>
                    </a:lnTo>
                    <a:lnTo>
                      <a:pt x="494" y="1509"/>
                    </a:lnTo>
                    <a:lnTo>
                      <a:pt x="494" y="1509"/>
                    </a:lnTo>
                    <a:lnTo>
                      <a:pt x="485" y="1526"/>
                    </a:lnTo>
                    <a:lnTo>
                      <a:pt x="485" y="1526"/>
                    </a:lnTo>
                    <a:lnTo>
                      <a:pt x="485" y="1526"/>
                    </a:lnTo>
                    <a:lnTo>
                      <a:pt x="485" y="1526"/>
                    </a:lnTo>
                    <a:lnTo>
                      <a:pt x="485" y="1535"/>
                    </a:lnTo>
                    <a:lnTo>
                      <a:pt x="485" y="1544"/>
                    </a:lnTo>
                    <a:lnTo>
                      <a:pt x="485" y="1544"/>
                    </a:lnTo>
                    <a:lnTo>
                      <a:pt x="485" y="1553"/>
                    </a:lnTo>
                    <a:lnTo>
                      <a:pt x="485" y="1553"/>
                    </a:lnTo>
                    <a:lnTo>
                      <a:pt x="468" y="1562"/>
                    </a:lnTo>
                    <a:lnTo>
                      <a:pt x="468" y="1562"/>
                    </a:lnTo>
                    <a:lnTo>
                      <a:pt x="450" y="1615"/>
                    </a:lnTo>
                    <a:lnTo>
                      <a:pt x="450" y="1615"/>
                    </a:lnTo>
                    <a:lnTo>
                      <a:pt x="441" y="1624"/>
                    </a:lnTo>
                    <a:lnTo>
                      <a:pt x="468" y="1694"/>
                    </a:lnTo>
                    <a:lnTo>
                      <a:pt x="468" y="1694"/>
                    </a:lnTo>
                    <a:lnTo>
                      <a:pt x="485" y="1703"/>
                    </a:lnTo>
                    <a:lnTo>
                      <a:pt x="485" y="1703"/>
                    </a:lnTo>
                    <a:lnTo>
                      <a:pt x="485" y="1703"/>
                    </a:lnTo>
                    <a:lnTo>
                      <a:pt x="485" y="1703"/>
                    </a:lnTo>
                    <a:lnTo>
                      <a:pt x="485" y="1703"/>
                    </a:lnTo>
                    <a:lnTo>
                      <a:pt x="485" y="1703"/>
                    </a:lnTo>
                    <a:lnTo>
                      <a:pt x="485" y="1712"/>
                    </a:lnTo>
                    <a:lnTo>
                      <a:pt x="485" y="1721"/>
                    </a:lnTo>
                    <a:lnTo>
                      <a:pt x="485" y="1721"/>
                    </a:lnTo>
                    <a:lnTo>
                      <a:pt x="485" y="1721"/>
                    </a:lnTo>
                    <a:lnTo>
                      <a:pt x="485" y="1721"/>
                    </a:lnTo>
                    <a:lnTo>
                      <a:pt x="476" y="1721"/>
                    </a:lnTo>
                    <a:lnTo>
                      <a:pt x="476" y="1729"/>
                    </a:lnTo>
                    <a:lnTo>
                      <a:pt x="476" y="1738"/>
                    </a:lnTo>
                    <a:lnTo>
                      <a:pt x="476" y="1738"/>
                    </a:lnTo>
                    <a:lnTo>
                      <a:pt x="476" y="1738"/>
                    </a:lnTo>
                    <a:lnTo>
                      <a:pt x="468" y="1747"/>
                    </a:lnTo>
                    <a:lnTo>
                      <a:pt x="468" y="1747"/>
                    </a:lnTo>
                    <a:lnTo>
                      <a:pt x="468" y="1747"/>
                    </a:lnTo>
                    <a:lnTo>
                      <a:pt x="468" y="1747"/>
                    </a:lnTo>
                    <a:lnTo>
                      <a:pt x="468" y="1765"/>
                    </a:lnTo>
                    <a:lnTo>
                      <a:pt x="468" y="1765"/>
                    </a:lnTo>
                    <a:lnTo>
                      <a:pt x="476" y="1774"/>
                    </a:lnTo>
                    <a:lnTo>
                      <a:pt x="476" y="1809"/>
                    </a:lnTo>
                    <a:lnTo>
                      <a:pt x="476" y="1809"/>
                    </a:lnTo>
                    <a:lnTo>
                      <a:pt x="476" y="1827"/>
                    </a:lnTo>
                    <a:lnTo>
                      <a:pt x="494" y="1827"/>
                    </a:lnTo>
                    <a:lnTo>
                      <a:pt x="494" y="1827"/>
                    </a:lnTo>
                    <a:lnTo>
                      <a:pt x="494" y="1835"/>
                    </a:lnTo>
                    <a:lnTo>
                      <a:pt x="494" y="1835"/>
                    </a:lnTo>
                    <a:lnTo>
                      <a:pt x="503" y="1844"/>
                    </a:lnTo>
                    <a:lnTo>
                      <a:pt x="503" y="1844"/>
                    </a:lnTo>
                    <a:lnTo>
                      <a:pt x="529" y="1880"/>
                    </a:lnTo>
                    <a:lnTo>
                      <a:pt x="529" y="1880"/>
                    </a:lnTo>
                    <a:lnTo>
                      <a:pt x="582" y="1941"/>
                    </a:lnTo>
                    <a:lnTo>
                      <a:pt x="600" y="1977"/>
                    </a:lnTo>
                    <a:lnTo>
                      <a:pt x="609" y="1994"/>
                    </a:lnTo>
                    <a:lnTo>
                      <a:pt x="609" y="1994"/>
                    </a:lnTo>
                    <a:lnTo>
                      <a:pt x="618" y="2030"/>
                    </a:lnTo>
                    <a:lnTo>
                      <a:pt x="635" y="2047"/>
                    </a:lnTo>
                    <a:lnTo>
                      <a:pt x="662" y="2065"/>
                    </a:lnTo>
                    <a:lnTo>
                      <a:pt x="662" y="2065"/>
                    </a:lnTo>
                    <a:lnTo>
                      <a:pt x="679" y="2083"/>
                    </a:lnTo>
                    <a:lnTo>
                      <a:pt x="688" y="2100"/>
                    </a:lnTo>
                    <a:lnTo>
                      <a:pt x="688" y="2100"/>
                    </a:lnTo>
                    <a:lnTo>
                      <a:pt x="688" y="2109"/>
                    </a:lnTo>
                    <a:lnTo>
                      <a:pt x="688" y="2109"/>
                    </a:lnTo>
                    <a:lnTo>
                      <a:pt x="697" y="2109"/>
                    </a:lnTo>
                    <a:lnTo>
                      <a:pt x="697" y="2109"/>
                    </a:lnTo>
                    <a:lnTo>
                      <a:pt x="706" y="2127"/>
                    </a:lnTo>
                    <a:lnTo>
                      <a:pt x="706" y="2127"/>
                    </a:lnTo>
                    <a:lnTo>
                      <a:pt x="715" y="2144"/>
                    </a:lnTo>
                    <a:lnTo>
                      <a:pt x="715" y="2162"/>
                    </a:lnTo>
                    <a:lnTo>
                      <a:pt x="715" y="2188"/>
                    </a:lnTo>
                    <a:lnTo>
                      <a:pt x="715" y="2188"/>
                    </a:lnTo>
                    <a:lnTo>
                      <a:pt x="732" y="2241"/>
                    </a:lnTo>
                    <a:lnTo>
                      <a:pt x="750" y="2268"/>
                    </a:lnTo>
                    <a:lnTo>
                      <a:pt x="768" y="2286"/>
                    </a:lnTo>
                    <a:lnTo>
                      <a:pt x="768" y="2286"/>
                    </a:lnTo>
                    <a:lnTo>
                      <a:pt x="803" y="2312"/>
                    </a:lnTo>
                    <a:lnTo>
                      <a:pt x="829" y="2347"/>
                    </a:lnTo>
                    <a:lnTo>
                      <a:pt x="829" y="2347"/>
                    </a:lnTo>
                    <a:lnTo>
                      <a:pt x="856" y="2400"/>
                    </a:lnTo>
                    <a:lnTo>
                      <a:pt x="882" y="2436"/>
                    </a:lnTo>
                    <a:lnTo>
                      <a:pt x="882" y="2436"/>
                    </a:lnTo>
                    <a:lnTo>
                      <a:pt x="891" y="2453"/>
                    </a:lnTo>
                    <a:lnTo>
                      <a:pt x="891" y="2453"/>
                    </a:lnTo>
                    <a:lnTo>
                      <a:pt x="900" y="2462"/>
                    </a:lnTo>
                    <a:lnTo>
                      <a:pt x="900" y="2462"/>
                    </a:lnTo>
                    <a:lnTo>
                      <a:pt x="900" y="2462"/>
                    </a:lnTo>
                    <a:lnTo>
                      <a:pt x="900" y="2480"/>
                    </a:lnTo>
                    <a:lnTo>
                      <a:pt x="900" y="2480"/>
                    </a:lnTo>
                    <a:lnTo>
                      <a:pt x="918" y="2497"/>
                    </a:lnTo>
                    <a:lnTo>
                      <a:pt x="918" y="2497"/>
                    </a:lnTo>
                    <a:lnTo>
                      <a:pt x="918" y="2506"/>
                    </a:lnTo>
                    <a:lnTo>
                      <a:pt x="918" y="2506"/>
                    </a:lnTo>
                    <a:lnTo>
                      <a:pt x="926" y="2515"/>
                    </a:lnTo>
                    <a:lnTo>
                      <a:pt x="926" y="2515"/>
                    </a:lnTo>
                    <a:lnTo>
                      <a:pt x="926" y="2524"/>
                    </a:lnTo>
                    <a:lnTo>
                      <a:pt x="926" y="2524"/>
                    </a:lnTo>
                    <a:lnTo>
                      <a:pt x="918" y="2533"/>
                    </a:lnTo>
                    <a:lnTo>
                      <a:pt x="918" y="2533"/>
                    </a:lnTo>
                    <a:lnTo>
                      <a:pt x="918" y="2577"/>
                    </a:lnTo>
                    <a:lnTo>
                      <a:pt x="926" y="2603"/>
                    </a:lnTo>
                    <a:lnTo>
                      <a:pt x="935" y="2630"/>
                    </a:lnTo>
                    <a:lnTo>
                      <a:pt x="935" y="2630"/>
                    </a:lnTo>
                    <a:lnTo>
                      <a:pt x="944" y="2630"/>
                    </a:lnTo>
                    <a:lnTo>
                      <a:pt x="944" y="2630"/>
                    </a:lnTo>
                    <a:lnTo>
                      <a:pt x="953" y="2656"/>
                    </a:lnTo>
                    <a:lnTo>
                      <a:pt x="953" y="2683"/>
                    </a:lnTo>
                    <a:lnTo>
                      <a:pt x="953" y="2683"/>
                    </a:lnTo>
                    <a:lnTo>
                      <a:pt x="953" y="2692"/>
                    </a:lnTo>
                    <a:lnTo>
                      <a:pt x="953" y="2692"/>
                    </a:lnTo>
                    <a:lnTo>
                      <a:pt x="953" y="2700"/>
                    </a:lnTo>
                    <a:lnTo>
                      <a:pt x="953" y="2700"/>
                    </a:lnTo>
                    <a:lnTo>
                      <a:pt x="962" y="2709"/>
                    </a:lnTo>
                    <a:lnTo>
                      <a:pt x="970" y="2718"/>
                    </a:lnTo>
                    <a:lnTo>
                      <a:pt x="997" y="2718"/>
                    </a:lnTo>
                    <a:lnTo>
                      <a:pt x="997" y="2718"/>
                    </a:lnTo>
                    <a:lnTo>
                      <a:pt x="1032" y="2709"/>
                    </a:lnTo>
                    <a:lnTo>
                      <a:pt x="1076" y="2700"/>
                    </a:lnTo>
                    <a:lnTo>
                      <a:pt x="1076" y="2700"/>
                    </a:lnTo>
                    <a:lnTo>
                      <a:pt x="1112" y="2683"/>
                    </a:lnTo>
                    <a:lnTo>
                      <a:pt x="1147" y="2674"/>
                    </a:lnTo>
                    <a:lnTo>
                      <a:pt x="1147" y="2674"/>
                    </a:lnTo>
                    <a:lnTo>
                      <a:pt x="1182" y="2665"/>
                    </a:lnTo>
                    <a:lnTo>
                      <a:pt x="1209" y="2648"/>
                    </a:lnTo>
                    <a:lnTo>
                      <a:pt x="1209" y="2648"/>
                    </a:lnTo>
                    <a:lnTo>
                      <a:pt x="1226" y="2639"/>
                    </a:lnTo>
                    <a:lnTo>
                      <a:pt x="1253" y="2648"/>
                    </a:lnTo>
                    <a:lnTo>
                      <a:pt x="1253" y="2648"/>
                    </a:lnTo>
                    <a:lnTo>
                      <a:pt x="1270" y="2639"/>
                    </a:lnTo>
                    <a:lnTo>
                      <a:pt x="1288" y="2630"/>
                    </a:lnTo>
                    <a:lnTo>
                      <a:pt x="1288" y="2630"/>
                    </a:lnTo>
                    <a:lnTo>
                      <a:pt x="1306" y="2621"/>
                    </a:lnTo>
                    <a:lnTo>
                      <a:pt x="1306" y="2621"/>
                    </a:lnTo>
                    <a:lnTo>
                      <a:pt x="1315" y="2612"/>
                    </a:lnTo>
                    <a:lnTo>
                      <a:pt x="1315" y="2612"/>
                    </a:lnTo>
                    <a:lnTo>
                      <a:pt x="1332" y="2595"/>
                    </a:lnTo>
                    <a:lnTo>
                      <a:pt x="1376" y="2586"/>
                    </a:lnTo>
                    <a:lnTo>
                      <a:pt x="1376" y="2586"/>
                    </a:lnTo>
                    <a:lnTo>
                      <a:pt x="1403" y="2586"/>
                    </a:lnTo>
                    <a:lnTo>
                      <a:pt x="1403" y="2586"/>
                    </a:lnTo>
                    <a:lnTo>
                      <a:pt x="1420" y="2577"/>
                    </a:lnTo>
                    <a:lnTo>
                      <a:pt x="1420" y="2577"/>
                    </a:lnTo>
                    <a:lnTo>
                      <a:pt x="1447" y="2568"/>
                    </a:lnTo>
                    <a:lnTo>
                      <a:pt x="1465" y="2559"/>
                    </a:lnTo>
                    <a:lnTo>
                      <a:pt x="1473" y="2533"/>
                    </a:lnTo>
                    <a:lnTo>
                      <a:pt x="1473" y="2533"/>
                    </a:lnTo>
                    <a:lnTo>
                      <a:pt x="1473" y="2533"/>
                    </a:lnTo>
                    <a:lnTo>
                      <a:pt x="1482" y="2524"/>
                    </a:lnTo>
                    <a:lnTo>
                      <a:pt x="1482" y="2524"/>
                    </a:lnTo>
                    <a:lnTo>
                      <a:pt x="1482" y="2515"/>
                    </a:lnTo>
                    <a:lnTo>
                      <a:pt x="1482" y="2515"/>
                    </a:lnTo>
                    <a:lnTo>
                      <a:pt x="1500" y="2515"/>
                    </a:lnTo>
                    <a:lnTo>
                      <a:pt x="1500" y="2515"/>
                    </a:lnTo>
                    <a:lnTo>
                      <a:pt x="1500" y="2506"/>
                    </a:lnTo>
                    <a:lnTo>
                      <a:pt x="1509" y="2506"/>
                    </a:lnTo>
                    <a:lnTo>
                      <a:pt x="1509" y="2506"/>
                    </a:lnTo>
                    <a:lnTo>
                      <a:pt x="1526" y="2497"/>
                    </a:lnTo>
                    <a:lnTo>
                      <a:pt x="1526" y="2497"/>
                    </a:lnTo>
                    <a:lnTo>
                      <a:pt x="1526" y="2497"/>
                    </a:lnTo>
                    <a:lnTo>
                      <a:pt x="1526" y="2497"/>
                    </a:lnTo>
                    <a:lnTo>
                      <a:pt x="1535" y="2497"/>
                    </a:lnTo>
                    <a:lnTo>
                      <a:pt x="1535" y="2497"/>
                    </a:lnTo>
                    <a:lnTo>
                      <a:pt x="1535" y="2497"/>
                    </a:lnTo>
                    <a:lnTo>
                      <a:pt x="1553" y="2497"/>
                    </a:lnTo>
                    <a:lnTo>
                      <a:pt x="1553" y="2497"/>
                    </a:lnTo>
                    <a:lnTo>
                      <a:pt x="1579" y="2489"/>
                    </a:lnTo>
                    <a:lnTo>
                      <a:pt x="1606" y="2480"/>
                    </a:lnTo>
                    <a:lnTo>
                      <a:pt x="1606" y="2480"/>
                    </a:lnTo>
                    <a:lnTo>
                      <a:pt x="1641" y="2480"/>
                    </a:lnTo>
                    <a:lnTo>
                      <a:pt x="1641" y="2480"/>
                    </a:lnTo>
                    <a:lnTo>
                      <a:pt x="1650" y="2471"/>
                    </a:lnTo>
                    <a:lnTo>
                      <a:pt x="1659" y="2453"/>
                    </a:lnTo>
                    <a:lnTo>
                      <a:pt x="1659" y="2453"/>
                    </a:lnTo>
                    <a:lnTo>
                      <a:pt x="1659" y="2436"/>
                    </a:lnTo>
                    <a:lnTo>
                      <a:pt x="1659" y="2436"/>
                    </a:lnTo>
                    <a:lnTo>
                      <a:pt x="1676" y="2427"/>
                    </a:lnTo>
                    <a:lnTo>
                      <a:pt x="1685" y="2427"/>
                    </a:lnTo>
                    <a:lnTo>
                      <a:pt x="1712" y="2427"/>
                    </a:lnTo>
                    <a:lnTo>
                      <a:pt x="1712" y="2427"/>
                    </a:lnTo>
                    <a:lnTo>
                      <a:pt x="1729" y="2427"/>
                    </a:lnTo>
                    <a:lnTo>
                      <a:pt x="1729" y="2427"/>
                    </a:lnTo>
                    <a:lnTo>
                      <a:pt x="1738" y="2409"/>
                    </a:lnTo>
                    <a:lnTo>
                      <a:pt x="1738" y="2409"/>
                    </a:lnTo>
                    <a:lnTo>
                      <a:pt x="1738" y="2400"/>
                    </a:lnTo>
                    <a:lnTo>
                      <a:pt x="1738" y="2400"/>
                    </a:lnTo>
                    <a:lnTo>
                      <a:pt x="1756" y="2374"/>
                    </a:lnTo>
                    <a:lnTo>
                      <a:pt x="1756" y="2374"/>
                    </a:lnTo>
                    <a:lnTo>
                      <a:pt x="1773" y="2374"/>
                    </a:lnTo>
                    <a:lnTo>
                      <a:pt x="1773" y="2374"/>
                    </a:lnTo>
                    <a:lnTo>
                      <a:pt x="1773" y="2374"/>
                    </a:lnTo>
                    <a:lnTo>
                      <a:pt x="1782" y="2374"/>
                    </a:lnTo>
                    <a:lnTo>
                      <a:pt x="1782" y="2374"/>
                    </a:lnTo>
                    <a:lnTo>
                      <a:pt x="1800" y="2365"/>
                    </a:lnTo>
                    <a:lnTo>
                      <a:pt x="1800" y="2365"/>
                    </a:lnTo>
                    <a:lnTo>
                      <a:pt x="1800" y="2347"/>
                    </a:lnTo>
                    <a:lnTo>
                      <a:pt x="1800" y="2347"/>
                    </a:lnTo>
                    <a:lnTo>
                      <a:pt x="1800" y="2321"/>
                    </a:lnTo>
                    <a:lnTo>
                      <a:pt x="1809" y="2286"/>
                    </a:lnTo>
                    <a:lnTo>
                      <a:pt x="1809" y="2286"/>
                    </a:lnTo>
                    <a:lnTo>
                      <a:pt x="1809" y="2286"/>
                    </a:lnTo>
                    <a:lnTo>
                      <a:pt x="1809" y="2286"/>
                    </a:lnTo>
                    <a:lnTo>
                      <a:pt x="1844" y="2277"/>
                    </a:lnTo>
                    <a:lnTo>
                      <a:pt x="1862" y="2259"/>
                    </a:lnTo>
                    <a:lnTo>
                      <a:pt x="1862" y="2259"/>
                    </a:lnTo>
                    <a:lnTo>
                      <a:pt x="1870" y="2250"/>
                    </a:lnTo>
                    <a:lnTo>
                      <a:pt x="1870" y="2250"/>
                    </a:lnTo>
                    <a:lnTo>
                      <a:pt x="1888" y="2215"/>
                    </a:lnTo>
                    <a:lnTo>
                      <a:pt x="1888" y="2215"/>
                    </a:lnTo>
                    <a:lnTo>
                      <a:pt x="1906" y="2197"/>
                    </a:lnTo>
                    <a:lnTo>
                      <a:pt x="1906" y="2197"/>
                    </a:lnTo>
                    <a:lnTo>
                      <a:pt x="1906" y="2188"/>
                    </a:lnTo>
                    <a:lnTo>
                      <a:pt x="1906" y="2188"/>
                    </a:lnTo>
                    <a:lnTo>
                      <a:pt x="1906" y="2188"/>
                    </a:lnTo>
                    <a:lnTo>
                      <a:pt x="1906" y="2188"/>
                    </a:lnTo>
                    <a:lnTo>
                      <a:pt x="1915" y="2162"/>
                    </a:lnTo>
                    <a:lnTo>
                      <a:pt x="1915" y="2162"/>
                    </a:lnTo>
                    <a:lnTo>
                      <a:pt x="1915" y="2153"/>
                    </a:lnTo>
                    <a:lnTo>
                      <a:pt x="1906" y="2144"/>
                    </a:lnTo>
                    <a:lnTo>
                      <a:pt x="1906" y="2144"/>
                    </a:lnTo>
                    <a:lnTo>
                      <a:pt x="1879" y="2127"/>
                    </a:lnTo>
                    <a:lnTo>
                      <a:pt x="1862" y="2100"/>
                    </a:lnTo>
                    <a:lnTo>
                      <a:pt x="1862" y="2100"/>
                    </a:lnTo>
                    <a:lnTo>
                      <a:pt x="1853" y="2083"/>
                    </a:lnTo>
                    <a:lnTo>
                      <a:pt x="1844" y="2083"/>
                    </a:lnTo>
                    <a:lnTo>
                      <a:pt x="1826" y="2083"/>
                    </a:lnTo>
                    <a:lnTo>
                      <a:pt x="1826" y="2083"/>
                    </a:lnTo>
                    <a:lnTo>
                      <a:pt x="1826" y="2083"/>
                    </a:lnTo>
                    <a:lnTo>
                      <a:pt x="1791" y="2074"/>
                    </a:lnTo>
                    <a:lnTo>
                      <a:pt x="1765" y="2056"/>
                    </a:lnTo>
                    <a:lnTo>
                      <a:pt x="1765" y="2056"/>
                    </a:lnTo>
                    <a:lnTo>
                      <a:pt x="1747" y="2038"/>
                    </a:lnTo>
                    <a:lnTo>
                      <a:pt x="1738" y="2012"/>
                    </a:lnTo>
                    <a:lnTo>
                      <a:pt x="1738" y="2012"/>
                    </a:lnTo>
                    <a:lnTo>
                      <a:pt x="1729" y="2003"/>
                    </a:lnTo>
                    <a:lnTo>
                      <a:pt x="1729" y="2003"/>
                    </a:lnTo>
                    <a:lnTo>
                      <a:pt x="1729" y="1994"/>
                    </a:lnTo>
                    <a:lnTo>
                      <a:pt x="1729" y="1994"/>
                    </a:lnTo>
                    <a:lnTo>
                      <a:pt x="1729" y="1959"/>
                    </a:lnTo>
                    <a:lnTo>
                      <a:pt x="1729" y="1941"/>
                    </a:lnTo>
                    <a:lnTo>
                      <a:pt x="1729" y="1941"/>
                    </a:lnTo>
                    <a:lnTo>
                      <a:pt x="1720" y="1924"/>
                    </a:lnTo>
                    <a:lnTo>
                      <a:pt x="1720" y="1924"/>
                    </a:lnTo>
                    <a:lnTo>
                      <a:pt x="1703" y="1924"/>
                    </a:lnTo>
                    <a:lnTo>
                      <a:pt x="1703" y="1924"/>
                    </a:lnTo>
                    <a:lnTo>
                      <a:pt x="1667" y="1959"/>
                    </a:lnTo>
                    <a:lnTo>
                      <a:pt x="1641" y="2003"/>
                    </a:lnTo>
                    <a:lnTo>
                      <a:pt x="1641" y="2003"/>
                    </a:lnTo>
                    <a:lnTo>
                      <a:pt x="1623" y="2021"/>
                    </a:lnTo>
                    <a:lnTo>
                      <a:pt x="1597" y="2038"/>
                    </a:lnTo>
                    <a:lnTo>
                      <a:pt x="1562" y="2047"/>
                    </a:lnTo>
                    <a:lnTo>
                      <a:pt x="1535" y="2047"/>
                    </a:lnTo>
                    <a:lnTo>
                      <a:pt x="1518" y="2047"/>
                    </a:lnTo>
                    <a:lnTo>
                      <a:pt x="1518" y="2047"/>
                    </a:lnTo>
                    <a:lnTo>
                      <a:pt x="1491" y="2056"/>
                    </a:lnTo>
                    <a:lnTo>
                      <a:pt x="1473" y="2065"/>
                    </a:lnTo>
                    <a:lnTo>
                      <a:pt x="1473" y="2065"/>
                    </a:lnTo>
                    <a:lnTo>
                      <a:pt x="1473" y="2065"/>
                    </a:lnTo>
                    <a:lnTo>
                      <a:pt x="1465" y="2065"/>
                    </a:lnTo>
                    <a:lnTo>
                      <a:pt x="1465" y="2065"/>
                    </a:lnTo>
                    <a:lnTo>
                      <a:pt x="1465" y="2065"/>
                    </a:lnTo>
                    <a:lnTo>
                      <a:pt x="1465" y="2065"/>
                    </a:lnTo>
                    <a:lnTo>
                      <a:pt x="1447" y="2047"/>
                    </a:lnTo>
                    <a:lnTo>
                      <a:pt x="1447" y="2047"/>
                    </a:lnTo>
                    <a:lnTo>
                      <a:pt x="1438" y="2038"/>
                    </a:lnTo>
                    <a:lnTo>
                      <a:pt x="1438" y="2038"/>
                    </a:lnTo>
                    <a:lnTo>
                      <a:pt x="1438" y="2030"/>
                    </a:lnTo>
                    <a:lnTo>
                      <a:pt x="1438" y="2030"/>
                    </a:lnTo>
                    <a:lnTo>
                      <a:pt x="1438" y="2030"/>
                    </a:lnTo>
                    <a:lnTo>
                      <a:pt x="1438" y="2030"/>
                    </a:lnTo>
                    <a:lnTo>
                      <a:pt x="1438" y="2021"/>
                    </a:lnTo>
                    <a:lnTo>
                      <a:pt x="1438" y="2021"/>
                    </a:lnTo>
                    <a:lnTo>
                      <a:pt x="1447" y="1994"/>
                    </a:lnTo>
                    <a:lnTo>
                      <a:pt x="1447" y="1959"/>
                    </a:lnTo>
                    <a:lnTo>
                      <a:pt x="1447" y="1959"/>
                    </a:lnTo>
                    <a:lnTo>
                      <a:pt x="1438" y="1941"/>
                    </a:lnTo>
                    <a:lnTo>
                      <a:pt x="1429" y="1941"/>
                    </a:lnTo>
                    <a:lnTo>
                      <a:pt x="1429" y="1941"/>
                    </a:lnTo>
                    <a:lnTo>
                      <a:pt x="1412" y="1941"/>
                    </a:lnTo>
                    <a:lnTo>
                      <a:pt x="1394" y="1959"/>
                    </a:lnTo>
                    <a:lnTo>
                      <a:pt x="1385" y="1994"/>
                    </a:lnTo>
                    <a:lnTo>
                      <a:pt x="1385" y="1994"/>
                    </a:lnTo>
                    <a:lnTo>
                      <a:pt x="1368" y="1968"/>
                    </a:lnTo>
                    <a:lnTo>
                      <a:pt x="1368" y="1950"/>
                    </a:lnTo>
                    <a:lnTo>
                      <a:pt x="1368" y="1950"/>
                    </a:lnTo>
                    <a:lnTo>
                      <a:pt x="1359" y="1950"/>
                    </a:lnTo>
                    <a:lnTo>
                      <a:pt x="1359" y="1950"/>
                    </a:lnTo>
                    <a:lnTo>
                      <a:pt x="1368" y="1932"/>
                    </a:lnTo>
                    <a:lnTo>
                      <a:pt x="1368" y="1932"/>
                    </a:lnTo>
                    <a:lnTo>
                      <a:pt x="1368" y="1915"/>
                    </a:lnTo>
                    <a:lnTo>
                      <a:pt x="1359" y="1897"/>
                    </a:lnTo>
                    <a:lnTo>
                      <a:pt x="1341" y="1880"/>
                    </a:lnTo>
                    <a:lnTo>
                      <a:pt x="1341" y="1880"/>
                    </a:lnTo>
                    <a:lnTo>
                      <a:pt x="1332" y="1871"/>
                    </a:lnTo>
                    <a:lnTo>
                      <a:pt x="1323" y="1871"/>
                    </a:lnTo>
                    <a:lnTo>
                      <a:pt x="1323" y="1871"/>
                    </a:lnTo>
                    <a:lnTo>
                      <a:pt x="1297" y="1844"/>
                    </a:lnTo>
                    <a:lnTo>
                      <a:pt x="1279" y="1818"/>
                    </a:lnTo>
                    <a:lnTo>
                      <a:pt x="1279" y="1809"/>
                    </a:lnTo>
                    <a:lnTo>
                      <a:pt x="1279" y="1809"/>
                    </a:lnTo>
                    <a:lnTo>
                      <a:pt x="1270" y="1791"/>
                    </a:lnTo>
                    <a:lnTo>
                      <a:pt x="1262" y="1791"/>
                    </a:lnTo>
                    <a:lnTo>
                      <a:pt x="1262" y="1791"/>
                    </a:lnTo>
                    <a:lnTo>
                      <a:pt x="1262" y="1791"/>
                    </a:lnTo>
                    <a:lnTo>
                      <a:pt x="1262" y="1782"/>
                    </a:lnTo>
                    <a:lnTo>
                      <a:pt x="1262" y="1782"/>
                    </a:lnTo>
                    <a:lnTo>
                      <a:pt x="1262" y="1774"/>
                    </a:lnTo>
                    <a:lnTo>
                      <a:pt x="1262" y="1765"/>
                    </a:lnTo>
                    <a:lnTo>
                      <a:pt x="1262" y="1765"/>
                    </a:lnTo>
                    <a:lnTo>
                      <a:pt x="1262" y="1765"/>
                    </a:lnTo>
                    <a:lnTo>
                      <a:pt x="1262" y="1765"/>
                    </a:lnTo>
                    <a:lnTo>
                      <a:pt x="1244" y="1729"/>
                    </a:lnTo>
                    <a:lnTo>
                      <a:pt x="1244" y="1729"/>
                    </a:lnTo>
                    <a:lnTo>
                      <a:pt x="1253" y="1721"/>
                    </a:lnTo>
                    <a:lnTo>
                      <a:pt x="1262" y="1721"/>
                    </a:lnTo>
                    <a:lnTo>
                      <a:pt x="1262" y="1721"/>
                    </a:lnTo>
                    <a:lnTo>
                      <a:pt x="1262" y="1721"/>
                    </a:lnTo>
                    <a:lnTo>
                      <a:pt x="1262" y="1721"/>
                    </a:lnTo>
                    <a:lnTo>
                      <a:pt x="1270" y="1721"/>
                    </a:lnTo>
                    <a:lnTo>
                      <a:pt x="1279" y="1712"/>
                    </a:lnTo>
                    <a:lnTo>
                      <a:pt x="1288" y="1712"/>
                    </a:lnTo>
                    <a:lnTo>
                      <a:pt x="1288" y="1712"/>
                    </a:lnTo>
                    <a:lnTo>
                      <a:pt x="1306" y="1712"/>
                    </a:lnTo>
                    <a:lnTo>
                      <a:pt x="1306" y="1712"/>
                    </a:lnTo>
                    <a:lnTo>
                      <a:pt x="1306" y="1712"/>
                    </a:lnTo>
                    <a:lnTo>
                      <a:pt x="1306" y="1712"/>
                    </a:lnTo>
                    <a:lnTo>
                      <a:pt x="1315" y="1712"/>
                    </a:lnTo>
                    <a:lnTo>
                      <a:pt x="1315" y="1712"/>
                    </a:lnTo>
                    <a:lnTo>
                      <a:pt x="1332" y="1712"/>
                    </a:lnTo>
                    <a:lnTo>
                      <a:pt x="1341" y="1712"/>
                    </a:lnTo>
                    <a:lnTo>
                      <a:pt x="1341" y="1712"/>
                    </a:lnTo>
                    <a:lnTo>
                      <a:pt x="1359" y="1721"/>
                    </a:lnTo>
                    <a:lnTo>
                      <a:pt x="1394" y="1791"/>
                    </a:lnTo>
                    <a:lnTo>
                      <a:pt x="1394" y="1791"/>
                    </a:lnTo>
                    <a:lnTo>
                      <a:pt x="1403" y="1800"/>
                    </a:lnTo>
                    <a:lnTo>
                      <a:pt x="1403" y="1800"/>
                    </a:lnTo>
                    <a:lnTo>
                      <a:pt x="1403" y="1800"/>
                    </a:lnTo>
                    <a:lnTo>
                      <a:pt x="1403" y="1800"/>
                    </a:lnTo>
                    <a:lnTo>
                      <a:pt x="1412" y="1818"/>
                    </a:lnTo>
                    <a:lnTo>
                      <a:pt x="1412" y="1818"/>
                    </a:lnTo>
                    <a:lnTo>
                      <a:pt x="1412" y="1827"/>
                    </a:lnTo>
                    <a:lnTo>
                      <a:pt x="1412" y="1827"/>
                    </a:lnTo>
                    <a:lnTo>
                      <a:pt x="1429" y="1844"/>
                    </a:lnTo>
                    <a:lnTo>
                      <a:pt x="1429" y="1844"/>
                    </a:lnTo>
                    <a:lnTo>
                      <a:pt x="1447" y="1853"/>
                    </a:lnTo>
                    <a:lnTo>
                      <a:pt x="1447" y="1853"/>
                    </a:lnTo>
                    <a:lnTo>
                      <a:pt x="1447" y="1853"/>
                    </a:lnTo>
                    <a:lnTo>
                      <a:pt x="1447" y="1853"/>
                    </a:lnTo>
                    <a:lnTo>
                      <a:pt x="1465" y="1853"/>
                    </a:lnTo>
                    <a:lnTo>
                      <a:pt x="1465" y="1853"/>
                    </a:lnTo>
                    <a:lnTo>
                      <a:pt x="1482" y="1862"/>
                    </a:lnTo>
                    <a:lnTo>
                      <a:pt x="1500" y="1871"/>
                    </a:lnTo>
                    <a:lnTo>
                      <a:pt x="1500" y="1871"/>
                    </a:lnTo>
                    <a:lnTo>
                      <a:pt x="1526" y="1897"/>
                    </a:lnTo>
                    <a:lnTo>
                      <a:pt x="1562" y="1906"/>
                    </a:lnTo>
                    <a:lnTo>
                      <a:pt x="1632" y="1924"/>
                    </a:lnTo>
                    <a:lnTo>
                      <a:pt x="1632" y="1924"/>
                    </a:lnTo>
                    <a:lnTo>
                      <a:pt x="1659" y="1924"/>
                    </a:lnTo>
                    <a:lnTo>
                      <a:pt x="1676" y="1915"/>
                    </a:lnTo>
                    <a:lnTo>
                      <a:pt x="1676" y="1915"/>
                    </a:lnTo>
                    <a:lnTo>
                      <a:pt x="1685" y="1906"/>
                    </a:lnTo>
                    <a:lnTo>
                      <a:pt x="1685" y="1906"/>
                    </a:lnTo>
                    <a:lnTo>
                      <a:pt x="1720" y="1897"/>
                    </a:lnTo>
                    <a:lnTo>
                      <a:pt x="1720" y="1897"/>
                    </a:lnTo>
                    <a:lnTo>
                      <a:pt x="1720" y="1897"/>
                    </a:lnTo>
                    <a:lnTo>
                      <a:pt x="1738" y="1906"/>
                    </a:lnTo>
                    <a:lnTo>
                      <a:pt x="1747" y="1915"/>
                    </a:lnTo>
                    <a:lnTo>
                      <a:pt x="1747" y="1932"/>
                    </a:lnTo>
                    <a:lnTo>
                      <a:pt x="1747" y="1932"/>
                    </a:lnTo>
                    <a:lnTo>
                      <a:pt x="1756" y="1941"/>
                    </a:lnTo>
                    <a:lnTo>
                      <a:pt x="1756" y="1941"/>
                    </a:lnTo>
                    <a:lnTo>
                      <a:pt x="1756" y="1950"/>
                    </a:lnTo>
                    <a:lnTo>
                      <a:pt x="1756" y="1950"/>
                    </a:lnTo>
                    <a:lnTo>
                      <a:pt x="1765" y="1968"/>
                    </a:lnTo>
                    <a:lnTo>
                      <a:pt x="1765" y="1968"/>
                    </a:lnTo>
                    <a:lnTo>
                      <a:pt x="1791" y="1985"/>
                    </a:lnTo>
                    <a:lnTo>
                      <a:pt x="1906" y="2003"/>
                    </a:lnTo>
                    <a:lnTo>
                      <a:pt x="1906" y="2003"/>
                    </a:lnTo>
                    <a:lnTo>
                      <a:pt x="1932" y="2003"/>
                    </a:lnTo>
                    <a:lnTo>
                      <a:pt x="1932" y="2003"/>
                    </a:lnTo>
                    <a:lnTo>
                      <a:pt x="1959" y="2012"/>
                    </a:lnTo>
                    <a:lnTo>
                      <a:pt x="1959" y="2012"/>
                    </a:lnTo>
                    <a:lnTo>
                      <a:pt x="1967" y="2012"/>
                    </a:lnTo>
                    <a:lnTo>
                      <a:pt x="1967" y="2012"/>
                    </a:lnTo>
                    <a:lnTo>
                      <a:pt x="2012" y="2012"/>
                    </a:lnTo>
                    <a:lnTo>
                      <a:pt x="2012" y="2012"/>
                    </a:lnTo>
                    <a:lnTo>
                      <a:pt x="2012" y="2012"/>
                    </a:lnTo>
                    <a:lnTo>
                      <a:pt x="2012" y="2012"/>
                    </a:lnTo>
                    <a:lnTo>
                      <a:pt x="2020" y="2012"/>
                    </a:lnTo>
                    <a:lnTo>
                      <a:pt x="2020" y="2012"/>
                    </a:lnTo>
                    <a:lnTo>
                      <a:pt x="2029" y="2012"/>
                    </a:lnTo>
                    <a:lnTo>
                      <a:pt x="2029" y="2012"/>
                    </a:lnTo>
                    <a:lnTo>
                      <a:pt x="2029" y="2012"/>
                    </a:lnTo>
                    <a:lnTo>
                      <a:pt x="2047" y="2012"/>
                    </a:lnTo>
                    <a:lnTo>
                      <a:pt x="2047" y="2012"/>
                    </a:lnTo>
                    <a:lnTo>
                      <a:pt x="2126" y="2003"/>
                    </a:lnTo>
                    <a:lnTo>
                      <a:pt x="2126" y="2003"/>
                    </a:lnTo>
                    <a:lnTo>
                      <a:pt x="2135" y="2003"/>
                    </a:lnTo>
                    <a:lnTo>
                      <a:pt x="2135" y="2003"/>
                    </a:lnTo>
                    <a:lnTo>
                      <a:pt x="2153" y="1994"/>
                    </a:lnTo>
                    <a:lnTo>
                      <a:pt x="2170" y="1994"/>
                    </a:lnTo>
                    <a:lnTo>
                      <a:pt x="2170" y="1994"/>
                    </a:lnTo>
                    <a:lnTo>
                      <a:pt x="2188" y="2003"/>
                    </a:lnTo>
                    <a:lnTo>
                      <a:pt x="2215" y="2003"/>
                    </a:lnTo>
                    <a:lnTo>
                      <a:pt x="2215" y="2003"/>
                    </a:lnTo>
                    <a:lnTo>
                      <a:pt x="2250" y="2003"/>
                    </a:lnTo>
                    <a:lnTo>
                      <a:pt x="2267" y="1994"/>
                    </a:lnTo>
                    <a:lnTo>
                      <a:pt x="2267" y="1994"/>
                    </a:lnTo>
                    <a:lnTo>
                      <a:pt x="2285" y="1985"/>
                    </a:lnTo>
                    <a:lnTo>
                      <a:pt x="2285" y="1985"/>
                    </a:lnTo>
                    <a:lnTo>
                      <a:pt x="2303" y="1994"/>
                    </a:lnTo>
                    <a:lnTo>
                      <a:pt x="2303" y="2003"/>
                    </a:lnTo>
                    <a:lnTo>
                      <a:pt x="2303" y="2003"/>
                    </a:lnTo>
                    <a:lnTo>
                      <a:pt x="2312" y="2021"/>
                    </a:lnTo>
                    <a:lnTo>
                      <a:pt x="2320" y="2030"/>
                    </a:lnTo>
                    <a:lnTo>
                      <a:pt x="2329" y="2038"/>
                    </a:lnTo>
                    <a:lnTo>
                      <a:pt x="2329" y="2038"/>
                    </a:lnTo>
                    <a:lnTo>
                      <a:pt x="2338" y="2047"/>
                    </a:lnTo>
                    <a:lnTo>
                      <a:pt x="2338" y="2047"/>
                    </a:lnTo>
                    <a:lnTo>
                      <a:pt x="2338" y="2056"/>
                    </a:lnTo>
                    <a:lnTo>
                      <a:pt x="2347" y="2074"/>
                    </a:lnTo>
                    <a:lnTo>
                      <a:pt x="2347" y="2074"/>
                    </a:lnTo>
                    <a:lnTo>
                      <a:pt x="2347" y="2083"/>
                    </a:lnTo>
                    <a:lnTo>
                      <a:pt x="2356" y="2083"/>
                    </a:lnTo>
                    <a:lnTo>
                      <a:pt x="2356" y="2083"/>
                    </a:lnTo>
                    <a:lnTo>
                      <a:pt x="2365" y="2091"/>
                    </a:lnTo>
                    <a:lnTo>
                      <a:pt x="2365" y="2091"/>
                    </a:lnTo>
                    <a:lnTo>
                      <a:pt x="2373" y="2091"/>
                    </a:lnTo>
                    <a:lnTo>
                      <a:pt x="2373" y="2091"/>
                    </a:lnTo>
                    <a:lnTo>
                      <a:pt x="2400" y="2100"/>
                    </a:lnTo>
                    <a:lnTo>
                      <a:pt x="2400" y="2100"/>
                    </a:lnTo>
                    <a:lnTo>
                      <a:pt x="2400" y="2100"/>
                    </a:lnTo>
                    <a:lnTo>
                      <a:pt x="2400" y="2100"/>
                    </a:lnTo>
                    <a:lnTo>
                      <a:pt x="2409" y="2100"/>
                    </a:lnTo>
                    <a:lnTo>
                      <a:pt x="2409" y="2100"/>
                    </a:lnTo>
                    <a:lnTo>
                      <a:pt x="2409" y="2100"/>
                    </a:lnTo>
                    <a:lnTo>
                      <a:pt x="2409" y="2100"/>
                    </a:lnTo>
                    <a:lnTo>
                      <a:pt x="2409" y="2109"/>
                    </a:lnTo>
                    <a:lnTo>
                      <a:pt x="2409" y="2109"/>
                    </a:lnTo>
                    <a:lnTo>
                      <a:pt x="2417" y="2118"/>
                    </a:lnTo>
                    <a:lnTo>
                      <a:pt x="2417" y="2118"/>
                    </a:lnTo>
                    <a:lnTo>
                      <a:pt x="2435" y="2136"/>
                    </a:lnTo>
                    <a:lnTo>
                      <a:pt x="2453" y="2144"/>
                    </a:lnTo>
                    <a:lnTo>
                      <a:pt x="2453" y="2144"/>
                    </a:lnTo>
                    <a:lnTo>
                      <a:pt x="2470" y="2144"/>
                    </a:lnTo>
                    <a:lnTo>
                      <a:pt x="2488" y="2144"/>
                    </a:lnTo>
                    <a:lnTo>
                      <a:pt x="2488" y="2144"/>
                    </a:lnTo>
                    <a:lnTo>
                      <a:pt x="2515" y="2144"/>
                    </a:lnTo>
                    <a:lnTo>
                      <a:pt x="2515" y="2144"/>
                    </a:lnTo>
                    <a:lnTo>
                      <a:pt x="2515" y="2144"/>
                    </a:lnTo>
                    <a:lnTo>
                      <a:pt x="2515" y="2144"/>
                    </a:lnTo>
                    <a:lnTo>
                      <a:pt x="2515" y="2144"/>
                    </a:lnTo>
                    <a:lnTo>
                      <a:pt x="2515" y="2144"/>
                    </a:lnTo>
                    <a:lnTo>
                      <a:pt x="2497" y="2144"/>
                    </a:lnTo>
                    <a:lnTo>
                      <a:pt x="2479" y="2153"/>
                    </a:lnTo>
                    <a:lnTo>
                      <a:pt x="2479" y="2153"/>
                    </a:lnTo>
                    <a:lnTo>
                      <a:pt x="2462" y="2153"/>
                    </a:lnTo>
                    <a:lnTo>
                      <a:pt x="2453" y="2153"/>
                    </a:lnTo>
                    <a:lnTo>
                      <a:pt x="2453" y="2153"/>
                    </a:lnTo>
                    <a:lnTo>
                      <a:pt x="2444" y="2153"/>
                    </a:lnTo>
                    <a:lnTo>
                      <a:pt x="2435" y="2162"/>
                    </a:lnTo>
                    <a:lnTo>
                      <a:pt x="2435" y="2162"/>
                    </a:lnTo>
                    <a:lnTo>
                      <a:pt x="2435" y="2171"/>
                    </a:lnTo>
                    <a:lnTo>
                      <a:pt x="2444" y="2180"/>
                    </a:lnTo>
                    <a:lnTo>
                      <a:pt x="2444" y="2180"/>
                    </a:lnTo>
                    <a:lnTo>
                      <a:pt x="2488" y="2233"/>
                    </a:lnTo>
                    <a:lnTo>
                      <a:pt x="2523" y="2259"/>
                    </a:lnTo>
                    <a:lnTo>
                      <a:pt x="2550" y="2268"/>
                    </a:lnTo>
                    <a:lnTo>
                      <a:pt x="2559" y="2268"/>
                    </a:lnTo>
                    <a:lnTo>
                      <a:pt x="2559" y="2268"/>
                    </a:lnTo>
                    <a:lnTo>
                      <a:pt x="2594" y="2259"/>
                    </a:lnTo>
                    <a:lnTo>
                      <a:pt x="2612" y="2241"/>
                    </a:lnTo>
                    <a:lnTo>
                      <a:pt x="2629" y="2215"/>
                    </a:lnTo>
                    <a:lnTo>
                      <a:pt x="2629" y="2215"/>
                    </a:lnTo>
                    <a:lnTo>
                      <a:pt x="2629" y="2206"/>
                    </a:lnTo>
                    <a:lnTo>
                      <a:pt x="2629" y="2197"/>
                    </a:lnTo>
                    <a:lnTo>
                      <a:pt x="2629" y="2197"/>
                    </a:lnTo>
                    <a:lnTo>
                      <a:pt x="2629" y="2197"/>
                    </a:lnTo>
                    <a:lnTo>
                      <a:pt x="2629" y="2197"/>
                    </a:lnTo>
                    <a:lnTo>
                      <a:pt x="2629" y="2188"/>
                    </a:lnTo>
                    <a:lnTo>
                      <a:pt x="2629" y="2188"/>
                    </a:lnTo>
                    <a:lnTo>
                      <a:pt x="2638" y="2188"/>
                    </a:lnTo>
                    <a:lnTo>
                      <a:pt x="2638" y="2188"/>
                    </a:lnTo>
                    <a:lnTo>
                      <a:pt x="2638" y="2188"/>
                    </a:lnTo>
                    <a:lnTo>
                      <a:pt x="2638" y="2197"/>
                    </a:lnTo>
                    <a:lnTo>
                      <a:pt x="2638" y="2197"/>
                    </a:lnTo>
                    <a:lnTo>
                      <a:pt x="2638" y="2224"/>
                    </a:lnTo>
                    <a:lnTo>
                      <a:pt x="2647" y="2233"/>
                    </a:lnTo>
                    <a:lnTo>
                      <a:pt x="2656" y="2241"/>
                    </a:lnTo>
                    <a:lnTo>
                      <a:pt x="2656" y="2241"/>
                    </a:lnTo>
                    <a:lnTo>
                      <a:pt x="2656" y="2250"/>
                    </a:lnTo>
                    <a:lnTo>
                      <a:pt x="2647" y="2277"/>
                    </a:lnTo>
                    <a:lnTo>
                      <a:pt x="2647" y="2277"/>
                    </a:lnTo>
                    <a:lnTo>
                      <a:pt x="2647" y="2286"/>
                    </a:lnTo>
                    <a:lnTo>
                      <a:pt x="2647" y="2286"/>
                    </a:lnTo>
                    <a:lnTo>
                      <a:pt x="2647" y="2312"/>
                    </a:lnTo>
                    <a:lnTo>
                      <a:pt x="2656" y="2347"/>
                    </a:lnTo>
                    <a:lnTo>
                      <a:pt x="2656" y="2347"/>
                    </a:lnTo>
                    <a:lnTo>
                      <a:pt x="2656" y="2365"/>
                    </a:lnTo>
                    <a:lnTo>
                      <a:pt x="2656" y="2365"/>
                    </a:lnTo>
                    <a:lnTo>
                      <a:pt x="2656" y="2374"/>
                    </a:lnTo>
                    <a:lnTo>
                      <a:pt x="2656" y="2374"/>
                    </a:lnTo>
                    <a:lnTo>
                      <a:pt x="2665" y="2418"/>
                    </a:lnTo>
                    <a:lnTo>
                      <a:pt x="2682" y="2471"/>
                    </a:lnTo>
                    <a:lnTo>
                      <a:pt x="2682" y="2471"/>
                    </a:lnTo>
                    <a:lnTo>
                      <a:pt x="2691" y="2515"/>
                    </a:lnTo>
                    <a:lnTo>
                      <a:pt x="2709" y="2559"/>
                    </a:lnTo>
                    <a:lnTo>
                      <a:pt x="2735" y="2621"/>
                    </a:lnTo>
                    <a:lnTo>
                      <a:pt x="2735" y="2621"/>
                    </a:lnTo>
                    <a:lnTo>
                      <a:pt x="2735" y="2630"/>
                    </a:lnTo>
                    <a:lnTo>
                      <a:pt x="2735" y="2630"/>
                    </a:lnTo>
                    <a:lnTo>
                      <a:pt x="2762" y="2683"/>
                    </a:lnTo>
                    <a:lnTo>
                      <a:pt x="2762" y="2683"/>
                    </a:lnTo>
                    <a:lnTo>
                      <a:pt x="2770" y="2700"/>
                    </a:lnTo>
                    <a:lnTo>
                      <a:pt x="2770" y="2700"/>
                    </a:lnTo>
                    <a:lnTo>
                      <a:pt x="2779" y="2736"/>
                    </a:lnTo>
                    <a:lnTo>
                      <a:pt x="2788" y="2762"/>
                    </a:lnTo>
                    <a:lnTo>
                      <a:pt x="2788" y="2762"/>
                    </a:lnTo>
                    <a:lnTo>
                      <a:pt x="2797" y="2771"/>
                    </a:lnTo>
                    <a:lnTo>
                      <a:pt x="2797" y="2771"/>
                    </a:lnTo>
                    <a:lnTo>
                      <a:pt x="2823" y="2815"/>
                    </a:lnTo>
                    <a:lnTo>
                      <a:pt x="2832" y="2842"/>
                    </a:lnTo>
                    <a:lnTo>
                      <a:pt x="2841" y="2877"/>
                    </a:lnTo>
                    <a:lnTo>
                      <a:pt x="2841" y="2877"/>
                    </a:lnTo>
                    <a:lnTo>
                      <a:pt x="2850" y="2912"/>
                    </a:lnTo>
                    <a:lnTo>
                      <a:pt x="2867" y="2948"/>
                    </a:lnTo>
                    <a:lnTo>
                      <a:pt x="2894" y="2983"/>
                    </a:lnTo>
                    <a:lnTo>
                      <a:pt x="2894" y="2983"/>
                    </a:lnTo>
                    <a:lnTo>
                      <a:pt x="2912" y="2983"/>
                    </a:lnTo>
                    <a:lnTo>
                      <a:pt x="2912" y="2983"/>
                    </a:lnTo>
                    <a:lnTo>
                      <a:pt x="2912" y="2983"/>
                    </a:lnTo>
                    <a:lnTo>
                      <a:pt x="2929" y="2983"/>
                    </a:lnTo>
                    <a:lnTo>
                      <a:pt x="2947" y="2974"/>
                    </a:lnTo>
                    <a:lnTo>
                      <a:pt x="2964" y="2939"/>
                    </a:lnTo>
                    <a:lnTo>
                      <a:pt x="2964" y="2939"/>
                    </a:lnTo>
                    <a:lnTo>
                      <a:pt x="2982" y="2921"/>
                    </a:lnTo>
                    <a:lnTo>
                      <a:pt x="2982" y="2921"/>
                    </a:lnTo>
                    <a:lnTo>
                      <a:pt x="2991" y="2921"/>
                    </a:lnTo>
                    <a:lnTo>
                      <a:pt x="2991" y="2921"/>
                    </a:lnTo>
                    <a:lnTo>
                      <a:pt x="3009" y="2904"/>
                    </a:lnTo>
                    <a:lnTo>
                      <a:pt x="3017" y="2895"/>
                    </a:lnTo>
                    <a:lnTo>
                      <a:pt x="3017" y="2895"/>
                    </a:lnTo>
                    <a:lnTo>
                      <a:pt x="3017" y="2886"/>
                    </a:lnTo>
                    <a:lnTo>
                      <a:pt x="3017" y="2886"/>
                    </a:lnTo>
                    <a:lnTo>
                      <a:pt x="3026" y="2859"/>
                    </a:lnTo>
                    <a:lnTo>
                      <a:pt x="3026" y="2859"/>
                    </a:lnTo>
                    <a:lnTo>
                      <a:pt x="3044" y="2851"/>
                    </a:lnTo>
                    <a:lnTo>
                      <a:pt x="3053" y="2851"/>
                    </a:lnTo>
                    <a:lnTo>
                      <a:pt x="3062" y="2815"/>
                    </a:lnTo>
                    <a:lnTo>
                      <a:pt x="3062" y="2815"/>
                    </a:lnTo>
                    <a:lnTo>
                      <a:pt x="3062" y="2780"/>
                    </a:lnTo>
                    <a:lnTo>
                      <a:pt x="3070" y="2753"/>
                    </a:lnTo>
                    <a:lnTo>
                      <a:pt x="3070" y="2753"/>
                    </a:lnTo>
                    <a:lnTo>
                      <a:pt x="3079" y="2727"/>
                    </a:lnTo>
                    <a:lnTo>
                      <a:pt x="3088" y="2700"/>
                    </a:lnTo>
                    <a:lnTo>
                      <a:pt x="3079" y="2648"/>
                    </a:lnTo>
                    <a:lnTo>
                      <a:pt x="3079" y="2648"/>
                    </a:lnTo>
                    <a:lnTo>
                      <a:pt x="3079" y="2648"/>
                    </a:lnTo>
                    <a:lnTo>
                      <a:pt x="3079" y="2648"/>
                    </a:lnTo>
                    <a:lnTo>
                      <a:pt x="3079" y="2621"/>
                    </a:lnTo>
                    <a:lnTo>
                      <a:pt x="3088" y="2595"/>
                    </a:lnTo>
                    <a:lnTo>
                      <a:pt x="3088" y="2595"/>
                    </a:lnTo>
                    <a:lnTo>
                      <a:pt x="3088" y="2586"/>
                    </a:lnTo>
                    <a:lnTo>
                      <a:pt x="3088" y="2586"/>
                    </a:lnTo>
                    <a:lnTo>
                      <a:pt x="3088" y="2577"/>
                    </a:lnTo>
                    <a:lnTo>
                      <a:pt x="3088" y="2577"/>
                    </a:lnTo>
                    <a:lnTo>
                      <a:pt x="3097" y="2568"/>
                    </a:lnTo>
                    <a:lnTo>
                      <a:pt x="3097" y="2568"/>
                    </a:lnTo>
                    <a:lnTo>
                      <a:pt x="3097" y="2550"/>
                    </a:lnTo>
                    <a:lnTo>
                      <a:pt x="3097" y="2550"/>
                    </a:lnTo>
                    <a:lnTo>
                      <a:pt x="3114" y="2542"/>
                    </a:lnTo>
                    <a:lnTo>
                      <a:pt x="3132" y="2533"/>
                    </a:lnTo>
                    <a:lnTo>
                      <a:pt x="3159" y="2506"/>
                    </a:lnTo>
                    <a:lnTo>
                      <a:pt x="3159" y="2506"/>
                    </a:lnTo>
                    <a:lnTo>
                      <a:pt x="3220" y="2462"/>
                    </a:lnTo>
                    <a:lnTo>
                      <a:pt x="3220" y="2462"/>
                    </a:lnTo>
                    <a:lnTo>
                      <a:pt x="3220" y="2462"/>
                    </a:lnTo>
                    <a:lnTo>
                      <a:pt x="3220" y="2462"/>
                    </a:lnTo>
                    <a:lnTo>
                      <a:pt x="3238" y="2453"/>
                    </a:lnTo>
                    <a:lnTo>
                      <a:pt x="3238" y="2453"/>
                    </a:lnTo>
                    <a:lnTo>
                      <a:pt x="3247" y="2444"/>
                    </a:lnTo>
                    <a:lnTo>
                      <a:pt x="3247" y="2444"/>
                    </a:lnTo>
                    <a:lnTo>
                      <a:pt x="3291" y="2400"/>
                    </a:lnTo>
                    <a:lnTo>
                      <a:pt x="3335" y="2356"/>
                    </a:lnTo>
                    <a:lnTo>
                      <a:pt x="3335" y="2356"/>
                    </a:lnTo>
                    <a:lnTo>
                      <a:pt x="3353" y="2339"/>
                    </a:lnTo>
                    <a:lnTo>
                      <a:pt x="3379" y="2321"/>
                    </a:lnTo>
                    <a:lnTo>
                      <a:pt x="3379" y="2321"/>
                    </a:lnTo>
                    <a:lnTo>
                      <a:pt x="3388" y="2321"/>
                    </a:lnTo>
                    <a:lnTo>
                      <a:pt x="3388" y="2321"/>
                    </a:lnTo>
                    <a:lnTo>
                      <a:pt x="3406" y="2312"/>
                    </a:lnTo>
                    <a:lnTo>
                      <a:pt x="3406" y="2312"/>
                    </a:lnTo>
                    <a:lnTo>
                      <a:pt x="3423" y="2294"/>
                    </a:lnTo>
                    <a:lnTo>
                      <a:pt x="3423" y="2294"/>
                    </a:lnTo>
                    <a:lnTo>
                      <a:pt x="3432" y="2277"/>
                    </a:lnTo>
                    <a:lnTo>
                      <a:pt x="3441" y="2250"/>
                    </a:lnTo>
                    <a:lnTo>
                      <a:pt x="3441" y="2250"/>
                    </a:lnTo>
                    <a:lnTo>
                      <a:pt x="3441" y="2250"/>
                    </a:lnTo>
                    <a:lnTo>
                      <a:pt x="3441" y="2250"/>
                    </a:lnTo>
                    <a:lnTo>
                      <a:pt x="3441" y="2233"/>
                    </a:lnTo>
                    <a:lnTo>
                      <a:pt x="3441" y="2233"/>
                    </a:lnTo>
                    <a:lnTo>
                      <a:pt x="3450" y="2224"/>
                    </a:lnTo>
                    <a:lnTo>
                      <a:pt x="3476" y="2215"/>
                    </a:lnTo>
                    <a:lnTo>
                      <a:pt x="3538" y="2206"/>
                    </a:lnTo>
                    <a:lnTo>
                      <a:pt x="3538" y="2206"/>
                    </a:lnTo>
                    <a:lnTo>
                      <a:pt x="3538" y="2206"/>
                    </a:lnTo>
                    <a:lnTo>
                      <a:pt x="3556" y="2197"/>
                    </a:lnTo>
                    <a:lnTo>
                      <a:pt x="3556" y="2197"/>
                    </a:lnTo>
                    <a:lnTo>
                      <a:pt x="3564" y="2197"/>
                    </a:lnTo>
                    <a:lnTo>
                      <a:pt x="3564" y="2197"/>
                    </a:lnTo>
                    <a:lnTo>
                      <a:pt x="3573" y="2197"/>
                    </a:lnTo>
                    <a:lnTo>
                      <a:pt x="3573" y="2197"/>
                    </a:lnTo>
                    <a:lnTo>
                      <a:pt x="3591" y="2197"/>
                    </a:lnTo>
                    <a:lnTo>
                      <a:pt x="3591" y="2197"/>
                    </a:lnTo>
                    <a:lnTo>
                      <a:pt x="3626" y="2188"/>
                    </a:lnTo>
                    <a:lnTo>
                      <a:pt x="3635" y="2180"/>
                    </a:lnTo>
                    <a:lnTo>
                      <a:pt x="3644" y="2171"/>
                    </a:lnTo>
                    <a:lnTo>
                      <a:pt x="3644" y="2171"/>
                    </a:lnTo>
                    <a:lnTo>
                      <a:pt x="3653" y="2153"/>
                    </a:lnTo>
                    <a:lnTo>
                      <a:pt x="3653" y="2153"/>
                    </a:lnTo>
                    <a:lnTo>
                      <a:pt x="3662" y="2144"/>
                    </a:lnTo>
                    <a:lnTo>
                      <a:pt x="3662" y="2144"/>
                    </a:lnTo>
                    <a:lnTo>
                      <a:pt x="3679" y="2180"/>
                    </a:lnTo>
                    <a:lnTo>
                      <a:pt x="3688" y="2215"/>
                    </a:lnTo>
                    <a:lnTo>
                      <a:pt x="3688" y="2215"/>
                    </a:lnTo>
                    <a:lnTo>
                      <a:pt x="3688" y="2224"/>
                    </a:lnTo>
                    <a:lnTo>
                      <a:pt x="3697" y="2241"/>
                    </a:lnTo>
                    <a:lnTo>
                      <a:pt x="3697" y="2241"/>
                    </a:lnTo>
                    <a:lnTo>
                      <a:pt x="3706" y="2241"/>
                    </a:lnTo>
                    <a:lnTo>
                      <a:pt x="3706" y="2241"/>
                    </a:lnTo>
                    <a:lnTo>
                      <a:pt x="3706" y="2250"/>
                    </a:lnTo>
                    <a:lnTo>
                      <a:pt x="3706" y="2250"/>
                    </a:lnTo>
                    <a:lnTo>
                      <a:pt x="3732" y="2286"/>
                    </a:lnTo>
                    <a:lnTo>
                      <a:pt x="3759" y="2303"/>
                    </a:lnTo>
                    <a:lnTo>
                      <a:pt x="3759" y="2303"/>
                    </a:lnTo>
                    <a:lnTo>
                      <a:pt x="3776" y="2321"/>
                    </a:lnTo>
                    <a:lnTo>
                      <a:pt x="3794" y="2339"/>
                    </a:lnTo>
                    <a:lnTo>
                      <a:pt x="3820" y="2409"/>
                    </a:lnTo>
                    <a:lnTo>
                      <a:pt x="3820" y="2409"/>
                    </a:lnTo>
                    <a:lnTo>
                      <a:pt x="3820" y="2453"/>
                    </a:lnTo>
                    <a:lnTo>
                      <a:pt x="3812" y="2489"/>
                    </a:lnTo>
                    <a:lnTo>
                      <a:pt x="3812" y="2489"/>
                    </a:lnTo>
                    <a:lnTo>
                      <a:pt x="3812" y="2497"/>
                    </a:lnTo>
                    <a:lnTo>
                      <a:pt x="3812" y="2506"/>
                    </a:lnTo>
                    <a:lnTo>
                      <a:pt x="3812" y="2506"/>
                    </a:lnTo>
                    <a:lnTo>
                      <a:pt x="3812" y="2515"/>
                    </a:lnTo>
                    <a:lnTo>
                      <a:pt x="3820" y="2524"/>
                    </a:lnTo>
                    <a:lnTo>
                      <a:pt x="3829" y="2524"/>
                    </a:lnTo>
                    <a:lnTo>
                      <a:pt x="3829" y="2524"/>
                    </a:lnTo>
                    <a:lnTo>
                      <a:pt x="3838" y="2533"/>
                    </a:lnTo>
                    <a:lnTo>
                      <a:pt x="3838" y="2533"/>
                    </a:lnTo>
                    <a:lnTo>
                      <a:pt x="3864" y="2542"/>
                    </a:lnTo>
                    <a:lnTo>
                      <a:pt x="3882" y="2542"/>
                    </a:lnTo>
                    <a:lnTo>
                      <a:pt x="3900" y="2524"/>
                    </a:lnTo>
                    <a:close/>
                    <a:moveTo>
                      <a:pt x="150" y="1042"/>
                    </a:moveTo>
                    <a:lnTo>
                      <a:pt x="150" y="1042"/>
                    </a:lnTo>
                    <a:lnTo>
                      <a:pt x="97" y="1042"/>
                    </a:lnTo>
                    <a:lnTo>
                      <a:pt x="79" y="1042"/>
                    </a:lnTo>
                    <a:lnTo>
                      <a:pt x="79" y="1042"/>
                    </a:lnTo>
                    <a:lnTo>
                      <a:pt x="79" y="1033"/>
                    </a:lnTo>
                    <a:lnTo>
                      <a:pt x="79" y="1033"/>
                    </a:lnTo>
                    <a:lnTo>
                      <a:pt x="106" y="1024"/>
                    </a:lnTo>
                    <a:lnTo>
                      <a:pt x="106" y="1024"/>
                    </a:lnTo>
                    <a:lnTo>
                      <a:pt x="115" y="1024"/>
                    </a:lnTo>
                    <a:lnTo>
                      <a:pt x="115" y="1024"/>
                    </a:lnTo>
                    <a:lnTo>
                      <a:pt x="132" y="1024"/>
                    </a:lnTo>
                    <a:lnTo>
                      <a:pt x="159" y="1024"/>
                    </a:lnTo>
                    <a:lnTo>
                      <a:pt x="159" y="1024"/>
                    </a:lnTo>
                    <a:lnTo>
                      <a:pt x="168" y="1024"/>
                    </a:lnTo>
                    <a:lnTo>
                      <a:pt x="168" y="1024"/>
                    </a:lnTo>
                    <a:lnTo>
                      <a:pt x="159" y="1033"/>
                    </a:lnTo>
                    <a:lnTo>
                      <a:pt x="150" y="1042"/>
                    </a:lnTo>
                    <a:close/>
                    <a:moveTo>
                      <a:pt x="512" y="1562"/>
                    </a:moveTo>
                    <a:lnTo>
                      <a:pt x="512" y="1606"/>
                    </a:lnTo>
                    <a:lnTo>
                      <a:pt x="512" y="1606"/>
                    </a:lnTo>
                    <a:lnTo>
                      <a:pt x="512" y="1606"/>
                    </a:lnTo>
                    <a:lnTo>
                      <a:pt x="512" y="1606"/>
                    </a:lnTo>
                    <a:lnTo>
                      <a:pt x="512" y="1597"/>
                    </a:lnTo>
                    <a:lnTo>
                      <a:pt x="512" y="1597"/>
                    </a:lnTo>
                    <a:lnTo>
                      <a:pt x="503" y="1588"/>
                    </a:lnTo>
                    <a:lnTo>
                      <a:pt x="503" y="1571"/>
                    </a:lnTo>
                    <a:lnTo>
                      <a:pt x="503" y="1571"/>
                    </a:lnTo>
                    <a:lnTo>
                      <a:pt x="503" y="1562"/>
                    </a:lnTo>
                    <a:lnTo>
                      <a:pt x="503" y="1562"/>
                    </a:lnTo>
                    <a:lnTo>
                      <a:pt x="503" y="1562"/>
                    </a:lnTo>
                    <a:lnTo>
                      <a:pt x="512" y="1553"/>
                    </a:lnTo>
                    <a:lnTo>
                      <a:pt x="520" y="1553"/>
                    </a:lnTo>
                    <a:lnTo>
                      <a:pt x="520" y="1553"/>
                    </a:lnTo>
                    <a:lnTo>
                      <a:pt x="512" y="1562"/>
                    </a:lnTo>
                    <a:close/>
                    <a:moveTo>
                      <a:pt x="1068" y="1120"/>
                    </a:moveTo>
                    <a:lnTo>
                      <a:pt x="1068" y="1120"/>
                    </a:lnTo>
                    <a:lnTo>
                      <a:pt x="1068" y="1120"/>
                    </a:lnTo>
                    <a:lnTo>
                      <a:pt x="1068" y="1120"/>
                    </a:lnTo>
                    <a:lnTo>
                      <a:pt x="1068" y="1120"/>
                    </a:lnTo>
                    <a:lnTo>
                      <a:pt x="1068" y="1120"/>
                    </a:lnTo>
                    <a:lnTo>
                      <a:pt x="1076" y="1120"/>
                    </a:lnTo>
                    <a:lnTo>
                      <a:pt x="1076" y="1120"/>
                    </a:lnTo>
                    <a:lnTo>
                      <a:pt x="1068" y="1120"/>
                    </a:lnTo>
                    <a:close/>
                    <a:moveTo>
                      <a:pt x="1112" y="1147"/>
                    </a:moveTo>
                    <a:lnTo>
                      <a:pt x="1112" y="1147"/>
                    </a:lnTo>
                    <a:lnTo>
                      <a:pt x="1103" y="1147"/>
                    </a:lnTo>
                    <a:lnTo>
                      <a:pt x="1103" y="1147"/>
                    </a:lnTo>
                    <a:lnTo>
                      <a:pt x="1094" y="1138"/>
                    </a:lnTo>
                    <a:lnTo>
                      <a:pt x="1094" y="1138"/>
                    </a:lnTo>
                    <a:lnTo>
                      <a:pt x="1094" y="1129"/>
                    </a:lnTo>
                    <a:lnTo>
                      <a:pt x="1094" y="1129"/>
                    </a:lnTo>
                    <a:lnTo>
                      <a:pt x="1076" y="1120"/>
                    </a:lnTo>
                    <a:lnTo>
                      <a:pt x="1076" y="1120"/>
                    </a:lnTo>
                    <a:lnTo>
                      <a:pt x="1085" y="1120"/>
                    </a:lnTo>
                    <a:lnTo>
                      <a:pt x="1094" y="1120"/>
                    </a:lnTo>
                    <a:lnTo>
                      <a:pt x="1094" y="1120"/>
                    </a:lnTo>
                    <a:lnTo>
                      <a:pt x="1103" y="1129"/>
                    </a:lnTo>
                    <a:lnTo>
                      <a:pt x="1103" y="1129"/>
                    </a:lnTo>
                    <a:lnTo>
                      <a:pt x="1112" y="1138"/>
                    </a:lnTo>
                    <a:lnTo>
                      <a:pt x="1112" y="1138"/>
                    </a:lnTo>
                    <a:lnTo>
                      <a:pt x="1112" y="1138"/>
                    </a:lnTo>
                    <a:lnTo>
                      <a:pt x="1112" y="1138"/>
                    </a:lnTo>
                    <a:lnTo>
                      <a:pt x="1120" y="1147"/>
                    </a:lnTo>
                    <a:lnTo>
                      <a:pt x="1120" y="1147"/>
                    </a:lnTo>
                    <a:lnTo>
                      <a:pt x="1120" y="1147"/>
                    </a:lnTo>
                    <a:lnTo>
                      <a:pt x="1120" y="1147"/>
                    </a:lnTo>
                    <a:lnTo>
                      <a:pt x="1112" y="1147"/>
                    </a:lnTo>
                    <a:close/>
                    <a:moveTo>
                      <a:pt x="1950" y="795"/>
                    </a:moveTo>
                    <a:lnTo>
                      <a:pt x="1950" y="795"/>
                    </a:lnTo>
                    <a:lnTo>
                      <a:pt x="1915" y="812"/>
                    </a:lnTo>
                    <a:lnTo>
                      <a:pt x="1897" y="812"/>
                    </a:lnTo>
                    <a:lnTo>
                      <a:pt x="1897" y="812"/>
                    </a:lnTo>
                    <a:lnTo>
                      <a:pt x="1897" y="812"/>
                    </a:lnTo>
                    <a:lnTo>
                      <a:pt x="1870" y="795"/>
                    </a:lnTo>
                    <a:lnTo>
                      <a:pt x="1844" y="777"/>
                    </a:lnTo>
                    <a:lnTo>
                      <a:pt x="1844" y="777"/>
                    </a:lnTo>
                    <a:lnTo>
                      <a:pt x="1844" y="759"/>
                    </a:lnTo>
                    <a:lnTo>
                      <a:pt x="1844" y="742"/>
                    </a:lnTo>
                    <a:lnTo>
                      <a:pt x="1853" y="715"/>
                    </a:lnTo>
                    <a:lnTo>
                      <a:pt x="1853" y="715"/>
                    </a:lnTo>
                    <a:lnTo>
                      <a:pt x="1862" y="706"/>
                    </a:lnTo>
                    <a:lnTo>
                      <a:pt x="1879" y="706"/>
                    </a:lnTo>
                    <a:lnTo>
                      <a:pt x="1879" y="706"/>
                    </a:lnTo>
                    <a:lnTo>
                      <a:pt x="1897" y="706"/>
                    </a:lnTo>
                    <a:lnTo>
                      <a:pt x="1915" y="706"/>
                    </a:lnTo>
                    <a:lnTo>
                      <a:pt x="1915" y="706"/>
                    </a:lnTo>
                    <a:lnTo>
                      <a:pt x="1923" y="698"/>
                    </a:lnTo>
                    <a:lnTo>
                      <a:pt x="1923" y="698"/>
                    </a:lnTo>
                    <a:lnTo>
                      <a:pt x="1923" y="689"/>
                    </a:lnTo>
                    <a:lnTo>
                      <a:pt x="1923" y="689"/>
                    </a:lnTo>
                    <a:lnTo>
                      <a:pt x="1932" y="689"/>
                    </a:lnTo>
                    <a:lnTo>
                      <a:pt x="1932" y="689"/>
                    </a:lnTo>
                    <a:lnTo>
                      <a:pt x="1932" y="698"/>
                    </a:lnTo>
                    <a:lnTo>
                      <a:pt x="1932" y="706"/>
                    </a:lnTo>
                    <a:lnTo>
                      <a:pt x="1932" y="706"/>
                    </a:lnTo>
                    <a:lnTo>
                      <a:pt x="1932" y="715"/>
                    </a:lnTo>
                    <a:lnTo>
                      <a:pt x="1941" y="724"/>
                    </a:lnTo>
                    <a:lnTo>
                      <a:pt x="1941" y="724"/>
                    </a:lnTo>
                    <a:lnTo>
                      <a:pt x="1950" y="733"/>
                    </a:lnTo>
                    <a:lnTo>
                      <a:pt x="1950" y="733"/>
                    </a:lnTo>
                    <a:lnTo>
                      <a:pt x="1959" y="751"/>
                    </a:lnTo>
                    <a:lnTo>
                      <a:pt x="1967" y="777"/>
                    </a:lnTo>
                    <a:lnTo>
                      <a:pt x="1967" y="777"/>
                    </a:lnTo>
                    <a:lnTo>
                      <a:pt x="1967" y="786"/>
                    </a:lnTo>
                    <a:lnTo>
                      <a:pt x="1950" y="795"/>
                    </a:lnTo>
                    <a:close/>
                    <a:moveTo>
                      <a:pt x="3317" y="371"/>
                    </a:moveTo>
                    <a:lnTo>
                      <a:pt x="3317" y="371"/>
                    </a:lnTo>
                    <a:lnTo>
                      <a:pt x="3335" y="389"/>
                    </a:lnTo>
                    <a:lnTo>
                      <a:pt x="3335" y="389"/>
                    </a:lnTo>
                    <a:lnTo>
                      <a:pt x="3326" y="389"/>
                    </a:lnTo>
                    <a:lnTo>
                      <a:pt x="3317" y="371"/>
                    </a:lnTo>
                    <a:close/>
                    <a:moveTo>
                      <a:pt x="3362" y="415"/>
                    </a:moveTo>
                    <a:lnTo>
                      <a:pt x="3362" y="415"/>
                    </a:lnTo>
                    <a:lnTo>
                      <a:pt x="3362" y="415"/>
                    </a:lnTo>
                    <a:lnTo>
                      <a:pt x="3370" y="424"/>
                    </a:lnTo>
                    <a:lnTo>
                      <a:pt x="3370" y="424"/>
                    </a:lnTo>
                    <a:lnTo>
                      <a:pt x="3362" y="41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63" name="Freeform 54"/>
              <p:cNvSpPr>
                <a:spLocks noChangeArrowheads="1"/>
              </p:cNvSpPr>
              <p:nvPr/>
            </p:nvSpPr>
            <p:spPr bwMode="auto">
              <a:xfrm>
                <a:off x="7072313" y="4308475"/>
                <a:ext cx="403225" cy="212725"/>
              </a:xfrm>
              <a:custGeom>
                <a:avLst/>
                <a:gdLst>
                  <a:gd name="T0" fmla="*/ 821 w 1122"/>
                  <a:gd name="T1" fmla="*/ 239 h 593"/>
                  <a:gd name="T2" fmla="*/ 627 w 1122"/>
                  <a:gd name="T3" fmla="*/ 150 h 593"/>
                  <a:gd name="T4" fmla="*/ 600 w 1122"/>
                  <a:gd name="T5" fmla="*/ 141 h 593"/>
                  <a:gd name="T6" fmla="*/ 574 w 1122"/>
                  <a:gd name="T7" fmla="*/ 133 h 593"/>
                  <a:gd name="T8" fmla="*/ 494 w 1122"/>
                  <a:gd name="T9" fmla="*/ 106 h 593"/>
                  <a:gd name="T10" fmla="*/ 371 w 1122"/>
                  <a:gd name="T11" fmla="*/ 71 h 593"/>
                  <a:gd name="T12" fmla="*/ 335 w 1122"/>
                  <a:gd name="T13" fmla="*/ 106 h 593"/>
                  <a:gd name="T14" fmla="*/ 265 w 1122"/>
                  <a:gd name="T15" fmla="*/ 150 h 593"/>
                  <a:gd name="T16" fmla="*/ 238 w 1122"/>
                  <a:gd name="T17" fmla="*/ 168 h 593"/>
                  <a:gd name="T18" fmla="*/ 203 w 1122"/>
                  <a:gd name="T19" fmla="*/ 80 h 593"/>
                  <a:gd name="T20" fmla="*/ 177 w 1122"/>
                  <a:gd name="T21" fmla="*/ 18 h 593"/>
                  <a:gd name="T22" fmla="*/ 62 w 1122"/>
                  <a:gd name="T23" fmla="*/ 9 h 593"/>
                  <a:gd name="T24" fmla="*/ 35 w 1122"/>
                  <a:gd name="T25" fmla="*/ 35 h 593"/>
                  <a:gd name="T26" fmla="*/ 0 w 1122"/>
                  <a:gd name="T27" fmla="*/ 44 h 593"/>
                  <a:gd name="T28" fmla="*/ 0 w 1122"/>
                  <a:gd name="T29" fmla="*/ 62 h 593"/>
                  <a:gd name="T30" fmla="*/ 35 w 1122"/>
                  <a:gd name="T31" fmla="*/ 80 h 593"/>
                  <a:gd name="T32" fmla="*/ 62 w 1122"/>
                  <a:gd name="T33" fmla="*/ 106 h 593"/>
                  <a:gd name="T34" fmla="*/ 88 w 1122"/>
                  <a:gd name="T35" fmla="*/ 133 h 593"/>
                  <a:gd name="T36" fmla="*/ 71 w 1122"/>
                  <a:gd name="T37" fmla="*/ 141 h 593"/>
                  <a:gd name="T38" fmla="*/ 97 w 1122"/>
                  <a:gd name="T39" fmla="*/ 177 h 593"/>
                  <a:gd name="T40" fmla="*/ 124 w 1122"/>
                  <a:gd name="T41" fmla="*/ 221 h 593"/>
                  <a:gd name="T42" fmla="*/ 150 w 1122"/>
                  <a:gd name="T43" fmla="*/ 194 h 593"/>
                  <a:gd name="T44" fmla="*/ 168 w 1122"/>
                  <a:gd name="T45" fmla="*/ 203 h 593"/>
                  <a:gd name="T46" fmla="*/ 221 w 1122"/>
                  <a:gd name="T47" fmla="*/ 230 h 593"/>
                  <a:gd name="T48" fmla="*/ 247 w 1122"/>
                  <a:gd name="T49" fmla="*/ 247 h 593"/>
                  <a:gd name="T50" fmla="*/ 291 w 1122"/>
                  <a:gd name="T51" fmla="*/ 256 h 593"/>
                  <a:gd name="T52" fmla="*/ 424 w 1122"/>
                  <a:gd name="T53" fmla="*/ 309 h 593"/>
                  <a:gd name="T54" fmla="*/ 432 w 1122"/>
                  <a:gd name="T55" fmla="*/ 327 h 593"/>
                  <a:gd name="T56" fmla="*/ 450 w 1122"/>
                  <a:gd name="T57" fmla="*/ 380 h 593"/>
                  <a:gd name="T58" fmla="*/ 441 w 1122"/>
                  <a:gd name="T59" fmla="*/ 397 h 593"/>
                  <a:gd name="T60" fmla="*/ 380 w 1122"/>
                  <a:gd name="T61" fmla="*/ 442 h 593"/>
                  <a:gd name="T62" fmla="*/ 397 w 1122"/>
                  <a:gd name="T63" fmla="*/ 459 h 593"/>
                  <a:gd name="T64" fmla="*/ 485 w 1122"/>
                  <a:gd name="T65" fmla="*/ 450 h 593"/>
                  <a:gd name="T66" fmla="*/ 521 w 1122"/>
                  <a:gd name="T67" fmla="*/ 450 h 593"/>
                  <a:gd name="T68" fmla="*/ 574 w 1122"/>
                  <a:gd name="T69" fmla="*/ 486 h 593"/>
                  <a:gd name="T70" fmla="*/ 574 w 1122"/>
                  <a:gd name="T71" fmla="*/ 495 h 593"/>
                  <a:gd name="T72" fmla="*/ 635 w 1122"/>
                  <a:gd name="T73" fmla="*/ 512 h 593"/>
                  <a:gd name="T74" fmla="*/ 688 w 1122"/>
                  <a:gd name="T75" fmla="*/ 503 h 593"/>
                  <a:gd name="T76" fmla="*/ 706 w 1122"/>
                  <a:gd name="T77" fmla="*/ 486 h 593"/>
                  <a:gd name="T78" fmla="*/ 732 w 1122"/>
                  <a:gd name="T79" fmla="*/ 459 h 593"/>
                  <a:gd name="T80" fmla="*/ 741 w 1122"/>
                  <a:gd name="T81" fmla="*/ 450 h 593"/>
                  <a:gd name="T82" fmla="*/ 768 w 1122"/>
                  <a:gd name="T83" fmla="*/ 433 h 593"/>
                  <a:gd name="T84" fmla="*/ 856 w 1122"/>
                  <a:gd name="T85" fmla="*/ 459 h 593"/>
                  <a:gd name="T86" fmla="*/ 944 w 1122"/>
                  <a:gd name="T87" fmla="*/ 556 h 593"/>
                  <a:gd name="T88" fmla="*/ 997 w 1122"/>
                  <a:gd name="T89" fmla="*/ 574 h 593"/>
                  <a:gd name="T90" fmla="*/ 1103 w 1122"/>
                  <a:gd name="T91" fmla="*/ 592 h 593"/>
                  <a:gd name="T92" fmla="*/ 1121 w 1122"/>
                  <a:gd name="T93" fmla="*/ 583 h 593"/>
                  <a:gd name="T94" fmla="*/ 1103 w 1122"/>
                  <a:gd name="T95" fmla="*/ 547 h 593"/>
                  <a:gd name="T96" fmla="*/ 1094 w 1122"/>
                  <a:gd name="T97" fmla="*/ 539 h 593"/>
                  <a:gd name="T98" fmla="*/ 1059 w 1122"/>
                  <a:gd name="T99" fmla="*/ 512 h 593"/>
                  <a:gd name="T100" fmla="*/ 1032 w 1122"/>
                  <a:gd name="T101" fmla="*/ 495 h 593"/>
                  <a:gd name="T102" fmla="*/ 997 w 1122"/>
                  <a:gd name="T103" fmla="*/ 477 h 593"/>
                  <a:gd name="T104" fmla="*/ 979 w 1122"/>
                  <a:gd name="T105" fmla="*/ 450 h 593"/>
                  <a:gd name="T106" fmla="*/ 962 w 1122"/>
                  <a:gd name="T107" fmla="*/ 406 h 593"/>
                  <a:gd name="T108" fmla="*/ 935 w 1122"/>
                  <a:gd name="T109" fmla="*/ 380 h 593"/>
                  <a:gd name="T110" fmla="*/ 944 w 1122"/>
                  <a:gd name="T111" fmla="*/ 380 h 593"/>
                  <a:gd name="T112" fmla="*/ 979 w 1122"/>
                  <a:gd name="T113" fmla="*/ 353 h 593"/>
                  <a:gd name="T114" fmla="*/ 935 w 1122"/>
                  <a:gd name="T115" fmla="*/ 318 h 593"/>
                  <a:gd name="T116" fmla="*/ 865 w 1122"/>
                  <a:gd name="T117" fmla="*/ 291 h 5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122" h="593">
                    <a:moveTo>
                      <a:pt x="847" y="274"/>
                    </a:moveTo>
                    <a:lnTo>
                      <a:pt x="847" y="274"/>
                    </a:lnTo>
                    <a:lnTo>
                      <a:pt x="838" y="256"/>
                    </a:lnTo>
                    <a:lnTo>
                      <a:pt x="821" y="239"/>
                    </a:lnTo>
                    <a:lnTo>
                      <a:pt x="759" y="203"/>
                    </a:lnTo>
                    <a:lnTo>
                      <a:pt x="688" y="168"/>
                    </a:lnTo>
                    <a:lnTo>
                      <a:pt x="627" y="150"/>
                    </a:lnTo>
                    <a:lnTo>
                      <a:pt x="627" y="150"/>
                    </a:lnTo>
                    <a:lnTo>
                      <a:pt x="609" y="141"/>
                    </a:lnTo>
                    <a:lnTo>
                      <a:pt x="609" y="141"/>
                    </a:lnTo>
                    <a:lnTo>
                      <a:pt x="600" y="141"/>
                    </a:lnTo>
                    <a:lnTo>
                      <a:pt x="600" y="141"/>
                    </a:lnTo>
                    <a:lnTo>
                      <a:pt x="591" y="141"/>
                    </a:lnTo>
                    <a:lnTo>
                      <a:pt x="591" y="141"/>
                    </a:lnTo>
                    <a:lnTo>
                      <a:pt x="574" y="133"/>
                    </a:lnTo>
                    <a:lnTo>
                      <a:pt x="574" y="133"/>
                    </a:lnTo>
                    <a:lnTo>
                      <a:pt x="538" y="115"/>
                    </a:lnTo>
                    <a:lnTo>
                      <a:pt x="538" y="115"/>
                    </a:lnTo>
                    <a:lnTo>
                      <a:pt x="494" y="106"/>
                    </a:lnTo>
                    <a:lnTo>
                      <a:pt x="494" y="106"/>
                    </a:lnTo>
                    <a:lnTo>
                      <a:pt x="432" y="80"/>
                    </a:lnTo>
                    <a:lnTo>
                      <a:pt x="388" y="62"/>
                    </a:lnTo>
                    <a:lnTo>
                      <a:pt x="388" y="62"/>
                    </a:lnTo>
                    <a:lnTo>
                      <a:pt x="371" y="71"/>
                    </a:lnTo>
                    <a:lnTo>
                      <a:pt x="353" y="97"/>
                    </a:lnTo>
                    <a:lnTo>
                      <a:pt x="353" y="97"/>
                    </a:lnTo>
                    <a:lnTo>
                      <a:pt x="335" y="106"/>
                    </a:lnTo>
                    <a:lnTo>
                      <a:pt x="335" y="106"/>
                    </a:lnTo>
                    <a:lnTo>
                      <a:pt x="309" y="124"/>
                    </a:lnTo>
                    <a:lnTo>
                      <a:pt x="291" y="133"/>
                    </a:lnTo>
                    <a:lnTo>
                      <a:pt x="291" y="133"/>
                    </a:lnTo>
                    <a:lnTo>
                      <a:pt x="265" y="150"/>
                    </a:lnTo>
                    <a:lnTo>
                      <a:pt x="247" y="168"/>
                    </a:lnTo>
                    <a:lnTo>
                      <a:pt x="247" y="168"/>
                    </a:lnTo>
                    <a:lnTo>
                      <a:pt x="238" y="168"/>
                    </a:lnTo>
                    <a:lnTo>
                      <a:pt x="238" y="168"/>
                    </a:lnTo>
                    <a:lnTo>
                      <a:pt x="221" y="133"/>
                    </a:lnTo>
                    <a:lnTo>
                      <a:pt x="212" y="97"/>
                    </a:lnTo>
                    <a:lnTo>
                      <a:pt x="203" y="80"/>
                    </a:lnTo>
                    <a:lnTo>
                      <a:pt x="203" y="80"/>
                    </a:lnTo>
                    <a:lnTo>
                      <a:pt x="194" y="53"/>
                    </a:lnTo>
                    <a:lnTo>
                      <a:pt x="194" y="35"/>
                    </a:lnTo>
                    <a:lnTo>
                      <a:pt x="194" y="35"/>
                    </a:lnTo>
                    <a:lnTo>
                      <a:pt x="177" y="18"/>
                    </a:lnTo>
                    <a:lnTo>
                      <a:pt x="150" y="9"/>
                    </a:lnTo>
                    <a:lnTo>
                      <a:pt x="88" y="0"/>
                    </a:lnTo>
                    <a:lnTo>
                      <a:pt x="88" y="0"/>
                    </a:lnTo>
                    <a:lnTo>
                      <a:pt x="62" y="9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35" y="27"/>
                    </a:lnTo>
                    <a:lnTo>
                      <a:pt x="35" y="35"/>
                    </a:lnTo>
                    <a:lnTo>
                      <a:pt x="35" y="35"/>
                    </a:lnTo>
                    <a:lnTo>
                      <a:pt x="27" y="35"/>
                    </a:lnTo>
                    <a:lnTo>
                      <a:pt x="27" y="35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80"/>
                    </a:lnTo>
                    <a:lnTo>
                      <a:pt x="18" y="80"/>
                    </a:lnTo>
                    <a:lnTo>
                      <a:pt x="35" y="80"/>
                    </a:lnTo>
                    <a:lnTo>
                      <a:pt x="35" y="80"/>
                    </a:lnTo>
                    <a:lnTo>
                      <a:pt x="44" y="88"/>
                    </a:lnTo>
                    <a:lnTo>
                      <a:pt x="53" y="97"/>
                    </a:lnTo>
                    <a:lnTo>
                      <a:pt x="53" y="97"/>
                    </a:lnTo>
                    <a:lnTo>
                      <a:pt x="62" y="106"/>
                    </a:lnTo>
                    <a:lnTo>
                      <a:pt x="62" y="115"/>
                    </a:lnTo>
                    <a:lnTo>
                      <a:pt x="62" y="115"/>
                    </a:lnTo>
                    <a:lnTo>
                      <a:pt x="71" y="124"/>
                    </a:lnTo>
                    <a:lnTo>
                      <a:pt x="88" y="133"/>
                    </a:lnTo>
                    <a:lnTo>
                      <a:pt x="88" y="133"/>
                    </a:lnTo>
                    <a:lnTo>
                      <a:pt x="80" y="133"/>
                    </a:lnTo>
                    <a:lnTo>
                      <a:pt x="71" y="141"/>
                    </a:lnTo>
                    <a:lnTo>
                      <a:pt x="71" y="141"/>
                    </a:lnTo>
                    <a:lnTo>
                      <a:pt x="71" y="150"/>
                    </a:lnTo>
                    <a:lnTo>
                      <a:pt x="80" y="159"/>
                    </a:lnTo>
                    <a:lnTo>
                      <a:pt x="80" y="159"/>
                    </a:lnTo>
                    <a:lnTo>
                      <a:pt x="97" y="177"/>
                    </a:lnTo>
                    <a:lnTo>
                      <a:pt x="97" y="194"/>
                    </a:lnTo>
                    <a:lnTo>
                      <a:pt x="97" y="194"/>
                    </a:lnTo>
                    <a:lnTo>
                      <a:pt x="106" y="212"/>
                    </a:lnTo>
                    <a:lnTo>
                      <a:pt x="124" y="221"/>
                    </a:lnTo>
                    <a:lnTo>
                      <a:pt x="124" y="221"/>
                    </a:lnTo>
                    <a:lnTo>
                      <a:pt x="141" y="212"/>
                    </a:lnTo>
                    <a:lnTo>
                      <a:pt x="150" y="194"/>
                    </a:lnTo>
                    <a:lnTo>
                      <a:pt x="150" y="194"/>
                    </a:lnTo>
                    <a:lnTo>
                      <a:pt x="168" y="203"/>
                    </a:lnTo>
                    <a:lnTo>
                      <a:pt x="168" y="203"/>
                    </a:lnTo>
                    <a:lnTo>
                      <a:pt x="168" y="203"/>
                    </a:lnTo>
                    <a:lnTo>
                      <a:pt x="168" y="203"/>
                    </a:lnTo>
                    <a:lnTo>
                      <a:pt x="185" y="212"/>
                    </a:lnTo>
                    <a:lnTo>
                      <a:pt x="203" y="221"/>
                    </a:lnTo>
                    <a:lnTo>
                      <a:pt x="203" y="221"/>
                    </a:lnTo>
                    <a:lnTo>
                      <a:pt x="221" y="230"/>
                    </a:lnTo>
                    <a:lnTo>
                      <a:pt x="221" y="230"/>
                    </a:lnTo>
                    <a:lnTo>
                      <a:pt x="221" y="230"/>
                    </a:lnTo>
                    <a:lnTo>
                      <a:pt x="221" y="230"/>
                    </a:lnTo>
                    <a:lnTo>
                      <a:pt x="247" y="247"/>
                    </a:lnTo>
                    <a:lnTo>
                      <a:pt x="247" y="247"/>
                    </a:lnTo>
                    <a:lnTo>
                      <a:pt x="256" y="247"/>
                    </a:lnTo>
                    <a:lnTo>
                      <a:pt x="256" y="247"/>
                    </a:lnTo>
                    <a:lnTo>
                      <a:pt x="291" y="256"/>
                    </a:lnTo>
                    <a:lnTo>
                      <a:pt x="335" y="265"/>
                    </a:lnTo>
                    <a:lnTo>
                      <a:pt x="415" y="300"/>
                    </a:lnTo>
                    <a:lnTo>
                      <a:pt x="415" y="300"/>
                    </a:lnTo>
                    <a:lnTo>
                      <a:pt x="424" y="309"/>
                    </a:lnTo>
                    <a:lnTo>
                      <a:pt x="424" y="327"/>
                    </a:lnTo>
                    <a:lnTo>
                      <a:pt x="424" y="327"/>
                    </a:lnTo>
                    <a:lnTo>
                      <a:pt x="432" y="327"/>
                    </a:lnTo>
                    <a:lnTo>
                      <a:pt x="432" y="327"/>
                    </a:lnTo>
                    <a:lnTo>
                      <a:pt x="432" y="344"/>
                    </a:lnTo>
                    <a:lnTo>
                      <a:pt x="441" y="362"/>
                    </a:lnTo>
                    <a:lnTo>
                      <a:pt x="441" y="362"/>
                    </a:lnTo>
                    <a:lnTo>
                      <a:pt x="450" y="380"/>
                    </a:lnTo>
                    <a:lnTo>
                      <a:pt x="459" y="389"/>
                    </a:lnTo>
                    <a:lnTo>
                      <a:pt x="459" y="389"/>
                    </a:lnTo>
                    <a:lnTo>
                      <a:pt x="441" y="397"/>
                    </a:lnTo>
                    <a:lnTo>
                      <a:pt x="441" y="397"/>
                    </a:lnTo>
                    <a:lnTo>
                      <a:pt x="415" y="406"/>
                    </a:lnTo>
                    <a:lnTo>
                      <a:pt x="388" y="424"/>
                    </a:lnTo>
                    <a:lnTo>
                      <a:pt x="388" y="424"/>
                    </a:lnTo>
                    <a:lnTo>
                      <a:pt x="380" y="442"/>
                    </a:lnTo>
                    <a:lnTo>
                      <a:pt x="380" y="442"/>
                    </a:lnTo>
                    <a:lnTo>
                      <a:pt x="380" y="450"/>
                    </a:lnTo>
                    <a:lnTo>
                      <a:pt x="397" y="459"/>
                    </a:lnTo>
                    <a:lnTo>
                      <a:pt x="397" y="459"/>
                    </a:lnTo>
                    <a:lnTo>
                      <a:pt x="415" y="459"/>
                    </a:lnTo>
                    <a:lnTo>
                      <a:pt x="415" y="459"/>
                    </a:lnTo>
                    <a:lnTo>
                      <a:pt x="485" y="450"/>
                    </a:lnTo>
                    <a:lnTo>
                      <a:pt x="485" y="450"/>
                    </a:lnTo>
                    <a:lnTo>
                      <a:pt x="512" y="450"/>
                    </a:lnTo>
                    <a:lnTo>
                      <a:pt x="512" y="450"/>
                    </a:lnTo>
                    <a:lnTo>
                      <a:pt x="521" y="450"/>
                    </a:lnTo>
                    <a:lnTo>
                      <a:pt x="521" y="450"/>
                    </a:lnTo>
                    <a:lnTo>
                      <a:pt x="547" y="468"/>
                    </a:lnTo>
                    <a:lnTo>
                      <a:pt x="556" y="477"/>
                    </a:lnTo>
                    <a:lnTo>
                      <a:pt x="556" y="477"/>
                    </a:lnTo>
                    <a:lnTo>
                      <a:pt x="574" y="486"/>
                    </a:lnTo>
                    <a:lnTo>
                      <a:pt x="574" y="486"/>
                    </a:lnTo>
                    <a:lnTo>
                      <a:pt x="574" y="486"/>
                    </a:lnTo>
                    <a:lnTo>
                      <a:pt x="574" y="486"/>
                    </a:lnTo>
                    <a:lnTo>
                      <a:pt x="574" y="495"/>
                    </a:lnTo>
                    <a:lnTo>
                      <a:pt x="582" y="503"/>
                    </a:lnTo>
                    <a:lnTo>
                      <a:pt x="582" y="503"/>
                    </a:lnTo>
                    <a:lnTo>
                      <a:pt x="635" y="512"/>
                    </a:lnTo>
                    <a:lnTo>
                      <a:pt x="635" y="512"/>
                    </a:lnTo>
                    <a:lnTo>
                      <a:pt x="644" y="521"/>
                    </a:lnTo>
                    <a:lnTo>
                      <a:pt x="644" y="521"/>
                    </a:lnTo>
                    <a:lnTo>
                      <a:pt x="671" y="512"/>
                    </a:lnTo>
                    <a:lnTo>
                      <a:pt x="688" y="503"/>
                    </a:lnTo>
                    <a:lnTo>
                      <a:pt x="706" y="486"/>
                    </a:lnTo>
                    <a:lnTo>
                      <a:pt x="688" y="477"/>
                    </a:lnTo>
                    <a:lnTo>
                      <a:pt x="706" y="486"/>
                    </a:lnTo>
                    <a:lnTo>
                      <a:pt x="706" y="486"/>
                    </a:lnTo>
                    <a:lnTo>
                      <a:pt x="706" y="477"/>
                    </a:lnTo>
                    <a:lnTo>
                      <a:pt x="706" y="477"/>
                    </a:lnTo>
                    <a:lnTo>
                      <a:pt x="724" y="477"/>
                    </a:lnTo>
                    <a:lnTo>
                      <a:pt x="732" y="459"/>
                    </a:lnTo>
                    <a:lnTo>
                      <a:pt x="732" y="459"/>
                    </a:lnTo>
                    <a:lnTo>
                      <a:pt x="732" y="459"/>
                    </a:lnTo>
                    <a:lnTo>
                      <a:pt x="732" y="459"/>
                    </a:lnTo>
                    <a:lnTo>
                      <a:pt x="741" y="450"/>
                    </a:lnTo>
                    <a:lnTo>
                      <a:pt x="741" y="450"/>
                    </a:lnTo>
                    <a:lnTo>
                      <a:pt x="750" y="433"/>
                    </a:lnTo>
                    <a:lnTo>
                      <a:pt x="750" y="433"/>
                    </a:lnTo>
                    <a:lnTo>
                      <a:pt x="768" y="433"/>
                    </a:lnTo>
                    <a:lnTo>
                      <a:pt x="768" y="433"/>
                    </a:lnTo>
                    <a:lnTo>
                      <a:pt x="812" y="442"/>
                    </a:lnTo>
                    <a:lnTo>
                      <a:pt x="856" y="459"/>
                    </a:lnTo>
                    <a:lnTo>
                      <a:pt x="856" y="459"/>
                    </a:lnTo>
                    <a:lnTo>
                      <a:pt x="900" y="503"/>
                    </a:lnTo>
                    <a:lnTo>
                      <a:pt x="909" y="521"/>
                    </a:lnTo>
                    <a:lnTo>
                      <a:pt x="909" y="521"/>
                    </a:lnTo>
                    <a:lnTo>
                      <a:pt x="944" y="556"/>
                    </a:lnTo>
                    <a:lnTo>
                      <a:pt x="962" y="565"/>
                    </a:lnTo>
                    <a:lnTo>
                      <a:pt x="979" y="574"/>
                    </a:lnTo>
                    <a:lnTo>
                      <a:pt x="997" y="574"/>
                    </a:lnTo>
                    <a:lnTo>
                      <a:pt x="997" y="574"/>
                    </a:lnTo>
                    <a:lnTo>
                      <a:pt x="1050" y="583"/>
                    </a:lnTo>
                    <a:lnTo>
                      <a:pt x="1059" y="583"/>
                    </a:lnTo>
                    <a:lnTo>
                      <a:pt x="1059" y="583"/>
                    </a:lnTo>
                    <a:lnTo>
                      <a:pt x="1103" y="592"/>
                    </a:lnTo>
                    <a:lnTo>
                      <a:pt x="1103" y="592"/>
                    </a:lnTo>
                    <a:lnTo>
                      <a:pt x="1103" y="592"/>
                    </a:lnTo>
                    <a:lnTo>
                      <a:pt x="1121" y="583"/>
                    </a:lnTo>
                    <a:lnTo>
                      <a:pt x="1121" y="583"/>
                    </a:lnTo>
                    <a:lnTo>
                      <a:pt x="1121" y="574"/>
                    </a:lnTo>
                    <a:lnTo>
                      <a:pt x="1121" y="574"/>
                    </a:lnTo>
                    <a:lnTo>
                      <a:pt x="1121" y="556"/>
                    </a:lnTo>
                    <a:lnTo>
                      <a:pt x="1103" y="547"/>
                    </a:lnTo>
                    <a:lnTo>
                      <a:pt x="1103" y="547"/>
                    </a:lnTo>
                    <a:lnTo>
                      <a:pt x="1103" y="547"/>
                    </a:lnTo>
                    <a:lnTo>
                      <a:pt x="1103" y="547"/>
                    </a:lnTo>
                    <a:lnTo>
                      <a:pt x="1094" y="539"/>
                    </a:lnTo>
                    <a:lnTo>
                      <a:pt x="1094" y="539"/>
                    </a:lnTo>
                    <a:lnTo>
                      <a:pt x="1068" y="530"/>
                    </a:lnTo>
                    <a:lnTo>
                      <a:pt x="1059" y="512"/>
                    </a:lnTo>
                    <a:lnTo>
                      <a:pt x="1059" y="512"/>
                    </a:lnTo>
                    <a:lnTo>
                      <a:pt x="1050" y="503"/>
                    </a:lnTo>
                    <a:lnTo>
                      <a:pt x="1041" y="495"/>
                    </a:lnTo>
                    <a:lnTo>
                      <a:pt x="1032" y="495"/>
                    </a:lnTo>
                    <a:lnTo>
                      <a:pt x="1032" y="495"/>
                    </a:lnTo>
                    <a:lnTo>
                      <a:pt x="1015" y="486"/>
                    </a:lnTo>
                    <a:lnTo>
                      <a:pt x="1015" y="486"/>
                    </a:lnTo>
                    <a:lnTo>
                      <a:pt x="997" y="477"/>
                    </a:lnTo>
                    <a:lnTo>
                      <a:pt x="997" y="477"/>
                    </a:lnTo>
                    <a:lnTo>
                      <a:pt x="988" y="468"/>
                    </a:lnTo>
                    <a:lnTo>
                      <a:pt x="979" y="450"/>
                    </a:lnTo>
                    <a:lnTo>
                      <a:pt x="979" y="450"/>
                    </a:lnTo>
                    <a:lnTo>
                      <a:pt x="979" y="450"/>
                    </a:lnTo>
                    <a:lnTo>
                      <a:pt x="979" y="433"/>
                    </a:lnTo>
                    <a:lnTo>
                      <a:pt x="971" y="415"/>
                    </a:lnTo>
                    <a:lnTo>
                      <a:pt x="962" y="406"/>
                    </a:lnTo>
                    <a:lnTo>
                      <a:pt x="962" y="406"/>
                    </a:lnTo>
                    <a:lnTo>
                      <a:pt x="944" y="397"/>
                    </a:lnTo>
                    <a:lnTo>
                      <a:pt x="935" y="380"/>
                    </a:lnTo>
                    <a:lnTo>
                      <a:pt x="935" y="380"/>
                    </a:lnTo>
                    <a:lnTo>
                      <a:pt x="935" y="380"/>
                    </a:lnTo>
                    <a:lnTo>
                      <a:pt x="935" y="380"/>
                    </a:lnTo>
                    <a:lnTo>
                      <a:pt x="944" y="380"/>
                    </a:lnTo>
                    <a:lnTo>
                      <a:pt x="944" y="380"/>
                    </a:lnTo>
                    <a:lnTo>
                      <a:pt x="944" y="380"/>
                    </a:lnTo>
                    <a:lnTo>
                      <a:pt x="962" y="371"/>
                    </a:lnTo>
                    <a:lnTo>
                      <a:pt x="971" y="371"/>
                    </a:lnTo>
                    <a:lnTo>
                      <a:pt x="979" y="353"/>
                    </a:lnTo>
                    <a:lnTo>
                      <a:pt x="979" y="353"/>
                    </a:lnTo>
                    <a:lnTo>
                      <a:pt x="971" y="336"/>
                    </a:lnTo>
                    <a:lnTo>
                      <a:pt x="953" y="327"/>
                    </a:lnTo>
                    <a:lnTo>
                      <a:pt x="953" y="327"/>
                    </a:lnTo>
                    <a:lnTo>
                      <a:pt x="935" y="318"/>
                    </a:lnTo>
                    <a:lnTo>
                      <a:pt x="909" y="300"/>
                    </a:lnTo>
                    <a:lnTo>
                      <a:pt x="900" y="300"/>
                    </a:lnTo>
                    <a:lnTo>
                      <a:pt x="900" y="300"/>
                    </a:lnTo>
                    <a:lnTo>
                      <a:pt x="865" y="291"/>
                    </a:lnTo>
                    <a:lnTo>
                      <a:pt x="856" y="283"/>
                    </a:lnTo>
                    <a:lnTo>
                      <a:pt x="847" y="274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64" name="Freeform 55"/>
              <p:cNvSpPr>
                <a:spLocks noChangeArrowheads="1"/>
              </p:cNvSpPr>
              <p:nvPr/>
            </p:nvSpPr>
            <p:spPr bwMode="auto">
              <a:xfrm>
                <a:off x="6707188" y="4518025"/>
                <a:ext cx="833437" cy="611188"/>
              </a:xfrm>
              <a:custGeom>
                <a:avLst/>
                <a:gdLst>
                  <a:gd name="T0" fmla="*/ 2294 w 2313"/>
                  <a:gd name="T1" fmla="*/ 874 h 1696"/>
                  <a:gd name="T2" fmla="*/ 2197 w 2313"/>
                  <a:gd name="T3" fmla="*/ 768 h 1696"/>
                  <a:gd name="T4" fmla="*/ 2153 w 2313"/>
                  <a:gd name="T5" fmla="*/ 688 h 1696"/>
                  <a:gd name="T6" fmla="*/ 2083 w 2313"/>
                  <a:gd name="T7" fmla="*/ 671 h 1696"/>
                  <a:gd name="T8" fmla="*/ 2047 w 2313"/>
                  <a:gd name="T9" fmla="*/ 565 h 1696"/>
                  <a:gd name="T10" fmla="*/ 1889 w 2313"/>
                  <a:gd name="T11" fmla="*/ 415 h 1696"/>
                  <a:gd name="T12" fmla="*/ 1844 w 2313"/>
                  <a:gd name="T13" fmla="*/ 291 h 1696"/>
                  <a:gd name="T14" fmla="*/ 1783 w 2313"/>
                  <a:gd name="T15" fmla="*/ 194 h 1696"/>
                  <a:gd name="T16" fmla="*/ 1739 w 2313"/>
                  <a:gd name="T17" fmla="*/ 159 h 1696"/>
                  <a:gd name="T18" fmla="*/ 1659 w 2313"/>
                  <a:gd name="T19" fmla="*/ 0 h 1696"/>
                  <a:gd name="T20" fmla="*/ 1624 w 2313"/>
                  <a:gd name="T21" fmla="*/ 123 h 1696"/>
                  <a:gd name="T22" fmla="*/ 1606 w 2313"/>
                  <a:gd name="T23" fmla="*/ 265 h 1696"/>
                  <a:gd name="T24" fmla="*/ 1518 w 2313"/>
                  <a:gd name="T25" fmla="*/ 388 h 1696"/>
                  <a:gd name="T26" fmla="*/ 1412 w 2313"/>
                  <a:gd name="T27" fmla="*/ 318 h 1696"/>
                  <a:gd name="T28" fmla="*/ 1333 w 2313"/>
                  <a:gd name="T29" fmla="*/ 282 h 1696"/>
                  <a:gd name="T30" fmla="*/ 1289 w 2313"/>
                  <a:gd name="T31" fmla="*/ 220 h 1696"/>
                  <a:gd name="T32" fmla="*/ 1306 w 2313"/>
                  <a:gd name="T33" fmla="*/ 159 h 1696"/>
                  <a:gd name="T34" fmla="*/ 1359 w 2313"/>
                  <a:gd name="T35" fmla="*/ 79 h 1696"/>
                  <a:gd name="T36" fmla="*/ 1306 w 2313"/>
                  <a:gd name="T37" fmla="*/ 70 h 1696"/>
                  <a:gd name="T38" fmla="*/ 1165 w 2313"/>
                  <a:gd name="T39" fmla="*/ 53 h 1696"/>
                  <a:gd name="T40" fmla="*/ 1024 w 2313"/>
                  <a:gd name="T41" fmla="*/ 79 h 1696"/>
                  <a:gd name="T42" fmla="*/ 945 w 2313"/>
                  <a:gd name="T43" fmla="*/ 176 h 1696"/>
                  <a:gd name="T44" fmla="*/ 909 w 2313"/>
                  <a:gd name="T45" fmla="*/ 229 h 1696"/>
                  <a:gd name="T46" fmla="*/ 847 w 2313"/>
                  <a:gd name="T47" fmla="*/ 212 h 1696"/>
                  <a:gd name="T48" fmla="*/ 759 w 2313"/>
                  <a:gd name="T49" fmla="*/ 176 h 1696"/>
                  <a:gd name="T50" fmla="*/ 671 w 2313"/>
                  <a:gd name="T51" fmla="*/ 229 h 1696"/>
                  <a:gd name="T52" fmla="*/ 627 w 2313"/>
                  <a:gd name="T53" fmla="*/ 282 h 1696"/>
                  <a:gd name="T54" fmla="*/ 592 w 2313"/>
                  <a:gd name="T55" fmla="*/ 335 h 1696"/>
                  <a:gd name="T56" fmla="*/ 583 w 2313"/>
                  <a:gd name="T57" fmla="*/ 371 h 1696"/>
                  <a:gd name="T58" fmla="*/ 512 w 2313"/>
                  <a:gd name="T59" fmla="*/ 362 h 1696"/>
                  <a:gd name="T60" fmla="*/ 371 w 2313"/>
                  <a:gd name="T61" fmla="*/ 521 h 1696"/>
                  <a:gd name="T62" fmla="*/ 239 w 2313"/>
                  <a:gd name="T63" fmla="*/ 565 h 1696"/>
                  <a:gd name="T64" fmla="*/ 62 w 2313"/>
                  <a:gd name="T65" fmla="*/ 644 h 1696"/>
                  <a:gd name="T66" fmla="*/ 18 w 2313"/>
                  <a:gd name="T67" fmla="*/ 680 h 1696"/>
                  <a:gd name="T68" fmla="*/ 45 w 2313"/>
                  <a:gd name="T69" fmla="*/ 891 h 1696"/>
                  <a:gd name="T70" fmla="*/ 9 w 2313"/>
                  <a:gd name="T71" fmla="*/ 927 h 1696"/>
                  <a:gd name="T72" fmla="*/ 106 w 2313"/>
                  <a:gd name="T73" fmla="*/ 1156 h 1696"/>
                  <a:gd name="T74" fmla="*/ 133 w 2313"/>
                  <a:gd name="T75" fmla="*/ 1306 h 1696"/>
                  <a:gd name="T76" fmla="*/ 98 w 2313"/>
                  <a:gd name="T77" fmla="*/ 1377 h 1696"/>
                  <a:gd name="T78" fmla="*/ 230 w 2313"/>
                  <a:gd name="T79" fmla="*/ 1439 h 1696"/>
                  <a:gd name="T80" fmla="*/ 380 w 2313"/>
                  <a:gd name="T81" fmla="*/ 1377 h 1696"/>
                  <a:gd name="T82" fmla="*/ 636 w 2313"/>
                  <a:gd name="T83" fmla="*/ 1315 h 1696"/>
                  <a:gd name="T84" fmla="*/ 865 w 2313"/>
                  <a:gd name="T85" fmla="*/ 1253 h 1696"/>
                  <a:gd name="T86" fmla="*/ 1033 w 2313"/>
                  <a:gd name="T87" fmla="*/ 1218 h 1696"/>
                  <a:gd name="T88" fmla="*/ 1174 w 2313"/>
                  <a:gd name="T89" fmla="*/ 1262 h 1696"/>
                  <a:gd name="T90" fmla="*/ 1200 w 2313"/>
                  <a:gd name="T91" fmla="*/ 1324 h 1696"/>
                  <a:gd name="T92" fmla="*/ 1262 w 2313"/>
                  <a:gd name="T93" fmla="*/ 1430 h 1696"/>
                  <a:gd name="T94" fmla="*/ 1368 w 2313"/>
                  <a:gd name="T95" fmla="*/ 1359 h 1696"/>
                  <a:gd name="T96" fmla="*/ 1377 w 2313"/>
                  <a:gd name="T97" fmla="*/ 1377 h 1696"/>
                  <a:gd name="T98" fmla="*/ 1395 w 2313"/>
                  <a:gd name="T99" fmla="*/ 1439 h 1696"/>
                  <a:gd name="T100" fmla="*/ 1430 w 2313"/>
                  <a:gd name="T101" fmla="*/ 1448 h 1696"/>
                  <a:gd name="T102" fmla="*/ 1474 w 2313"/>
                  <a:gd name="T103" fmla="*/ 1465 h 1696"/>
                  <a:gd name="T104" fmla="*/ 1527 w 2313"/>
                  <a:gd name="T105" fmla="*/ 1598 h 1696"/>
                  <a:gd name="T106" fmla="*/ 1712 w 2313"/>
                  <a:gd name="T107" fmla="*/ 1677 h 1696"/>
                  <a:gd name="T108" fmla="*/ 1827 w 2313"/>
                  <a:gd name="T109" fmla="*/ 1642 h 1696"/>
                  <a:gd name="T110" fmla="*/ 1880 w 2313"/>
                  <a:gd name="T111" fmla="*/ 1686 h 1696"/>
                  <a:gd name="T112" fmla="*/ 1986 w 2313"/>
                  <a:gd name="T113" fmla="*/ 1633 h 1696"/>
                  <a:gd name="T114" fmla="*/ 2118 w 2313"/>
                  <a:gd name="T115" fmla="*/ 1492 h 1696"/>
                  <a:gd name="T116" fmla="*/ 2250 w 2313"/>
                  <a:gd name="T117" fmla="*/ 1271 h 1696"/>
                  <a:gd name="T118" fmla="*/ 2294 w 2313"/>
                  <a:gd name="T119" fmla="*/ 1139 h 1696"/>
                  <a:gd name="T120" fmla="*/ 2312 w 2313"/>
                  <a:gd name="T121" fmla="*/ 1015 h 16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313" h="1696">
                    <a:moveTo>
                      <a:pt x="2312" y="989"/>
                    </a:moveTo>
                    <a:lnTo>
                      <a:pt x="2312" y="989"/>
                    </a:lnTo>
                    <a:lnTo>
                      <a:pt x="2312" y="971"/>
                    </a:lnTo>
                    <a:lnTo>
                      <a:pt x="2312" y="971"/>
                    </a:lnTo>
                    <a:lnTo>
                      <a:pt x="2303" y="962"/>
                    </a:lnTo>
                    <a:lnTo>
                      <a:pt x="2294" y="953"/>
                    </a:lnTo>
                    <a:lnTo>
                      <a:pt x="2294" y="953"/>
                    </a:lnTo>
                    <a:lnTo>
                      <a:pt x="2294" y="953"/>
                    </a:lnTo>
                    <a:lnTo>
                      <a:pt x="2294" y="953"/>
                    </a:lnTo>
                    <a:lnTo>
                      <a:pt x="2294" y="953"/>
                    </a:lnTo>
                    <a:lnTo>
                      <a:pt x="2294" y="918"/>
                    </a:lnTo>
                    <a:lnTo>
                      <a:pt x="2294" y="874"/>
                    </a:lnTo>
                    <a:lnTo>
                      <a:pt x="2294" y="874"/>
                    </a:lnTo>
                    <a:lnTo>
                      <a:pt x="2294" y="865"/>
                    </a:lnTo>
                    <a:lnTo>
                      <a:pt x="2294" y="865"/>
                    </a:lnTo>
                    <a:lnTo>
                      <a:pt x="2277" y="856"/>
                    </a:lnTo>
                    <a:lnTo>
                      <a:pt x="2268" y="856"/>
                    </a:lnTo>
                    <a:lnTo>
                      <a:pt x="2268" y="856"/>
                    </a:lnTo>
                    <a:lnTo>
                      <a:pt x="2259" y="847"/>
                    </a:lnTo>
                    <a:lnTo>
                      <a:pt x="2250" y="838"/>
                    </a:lnTo>
                    <a:lnTo>
                      <a:pt x="2250" y="821"/>
                    </a:lnTo>
                    <a:lnTo>
                      <a:pt x="2242" y="812"/>
                    </a:lnTo>
                    <a:lnTo>
                      <a:pt x="2242" y="812"/>
                    </a:lnTo>
                    <a:lnTo>
                      <a:pt x="2224" y="785"/>
                    </a:lnTo>
                    <a:lnTo>
                      <a:pt x="2215" y="768"/>
                    </a:lnTo>
                    <a:lnTo>
                      <a:pt x="2197" y="768"/>
                    </a:lnTo>
                    <a:lnTo>
                      <a:pt x="2197" y="768"/>
                    </a:lnTo>
                    <a:lnTo>
                      <a:pt x="2189" y="768"/>
                    </a:lnTo>
                    <a:lnTo>
                      <a:pt x="2189" y="768"/>
                    </a:lnTo>
                    <a:lnTo>
                      <a:pt x="2189" y="768"/>
                    </a:lnTo>
                    <a:lnTo>
                      <a:pt x="2189" y="759"/>
                    </a:lnTo>
                    <a:lnTo>
                      <a:pt x="2189" y="759"/>
                    </a:lnTo>
                    <a:lnTo>
                      <a:pt x="2180" y="750"/>
                    </a:lnTo>
                    <a:lnTo>
                      <a:pt x="2171" y="741"/>
                    </a:lnTo>
                    <a:lnTo>
                      <a:pt x="2162" y="741"/>
                    </a:lnTo>
                    <a:lnTo>
                      <a:pt x="2162" y="741"/>
                    </a:lnTo>
                    <a:lnTo>
                      <a:pt x="2153" y="741"/>
                    </a:lnTo>
                    <a:lnTo>
                      <a:pt x="2153" y="741"/>
                    </a:lnTo>
                    <a:lnTo>
                      <a:pt x="2153" y="688"/>
                    </a:lnTo>
                    <a:lnTo>
                      <a:pt x="2153" y="688"/>
                    </a:lnTo>
                    <a:lnTo>
                      <a:pt x="2153" y="688"/>
                    </a:lnTo>
                    <a:lnTo>
                      <a:pt x="2144" y="671"/>
                    </a:lnTo>
                    <a:lnTo>
                      <a:pt x="2136" y="671"/>
                    </a:lnTo>
                    <a:lnTo>
                      <a:pt x="2127" y="671"/>
                    </a:lnTo>
                    <a:lnTo>
                      <a:pt x="2127" y="671"/>
                    </a:lnTo>
                    <a:lnTo>
                      <a:pt x="2118" y="662"/>
                    </a:lnTo>
                    <a:lnTo>
                      <a:pt x="2118" y="662"/>
                    </a:lnTo>
                    <a:lnTo>
                      <a:pt x="2109" y="662"/>
                    </a:lnTo>
                    <a:lnTo>
                      <a:pt x="2100" y="662"/>
                    </a:lnTo>
                    <a:lnTo>
                      <a:pt x="2100" y="662"/>
                    </a:lnTo>
                    <a:lnTo>
                      <a:pt x="2083" y="671"/>
                    </a:lnTo>
                    <a:lnTo>
                      <a:pt x="2083" y="671"/>
                    </a:lnTo>
                    <a:lnTo>
                      <a:pt x="2083" y="671"/>
                    </a:lnTo>
                    <a:lnTo>
                      <a:pt x="2083" y="671"/>
                    </a:lnTo>
                    <a:lnTo>
                      <a:pt x="2083" y="653"/>
                    </a:lnTo>
                    <a:lnTo>
                      <a:pt x="2083" y="644"/>
                    </a:lnTo>
                    <a:lnTo>
                      <a:pt x="2083" y="644"/>
                    </a:lnTo>
                    <a:lnTo>
                      <a:pt x="2083" y="635"/>
                    </a:lnTo>
                    <a:lnTo>
                      <a:pt x="2083" y="635"/>
                    </a:lnTo>
                    <a:lnTo>
                      <a:pt x="2074" y="618"/>
                    </a:lnTo>
                    <a:lnTo>
                      <a:pt x="2056" y="600"/>
                    </a:lnTo>
                    <a:lnTo>
                      <a:pt x="2056" y="600"/>
                    </a:lnTo>
                    <a:lnTo>
                      <a:pt x="2047" y="574"/>
                    </a:lnTo>
                    <a:lnTo>
                      <a:pt x="2047" y="565"/>
                    </a:lnTo>
                    <a:lnTo>
                      <a:pt x="2047" y="565"/>
                    </a:lnTo>
                    <a:lnTo>
                      <a:pt x="2039" y="547"/>
                    </a:lnTo>
                    <a:lnTo>
                      <a:pt x="2039" y="547"/>
                    </a:lnTo>
                    <a:lnTo>
                      <a:pt x="2021" y="529"/>
                    </a:lnTo>
                    <a:lnTo>
                      <a:pt x="1977" y="512"/>
                    </a:lnTo>
                    <a:lnTo>
                      <a:pt x="1906" y="477"/>
                    </a:lnTo>
                    <a:lnTo>
                      <a:pt x="1906" y="477"/>
                    </a:lnTo>
                    <a:lnTo>
                      <a:pt x="1897" y="477"/>
                    </a:lnTo>
                    <a:lnTo>
                      <a:pt x="1897" y="468"/>
                    </a:lnTo>
                    <a:lnTo>
                      <a:pt x="1897" y="468"/>
                    </a:lnTo>
                    <a:lnTo>
                      <a:pt x="1897" y="450"/>
                    </a:lnTo>
                    <a:lnTo>
                      <a:pt x="1897" y="441"/>
                    </a:lnTo>
                    <a:lnTo>
                      <a:pt x="1897" y="441"/>
                    </a:lnTo>
                    <a:lnTo>
                      <a:pt x="1889" y="415"/>
                    </a:lnTo>
                    <a:lnTo>
                      <a:pt x="1880" y="379"/>
                    </a:lnTo>
                    <a:lnTo>
                      <a:pt x="1880" y="379"/>
                    </a:lnTo>
                    <a:lnTo>
                      <a:pt x="1880" y="362"/>
                    </a:lnTo>
                    <a:lnTo>
                      <a:pt x="1862" y="344"/>
                    </a:lnTo>
                    <a:lnTo>
                      <a:pt x="1862" y="344"/>
                    </a:lnTo>
                    <a:lnTo>
                      <a:pt x="1844" y="326"/>
                    </a:lnTo>
                    <a:lnTo>
                      <a:pt x="1844" y="326"/>
                    </a:lnTo>
                    <a:lnTo>
                      <a:pt x="1853" y="300"/>
                    </a:lnTo>
                    <a:lnTo>
                      <a:pt x="1853" y="300"/>
                    </a:lnTo>
                    <a:lnTo>
                      <a:pt x="1844" y="300"/>
                    </a:lnTo>
                    <a:lnTo>
                      <a:pt x="1844" y="300"/>
                    </a:lnTo>
                    <a:lnTo>
                      <a:pt x="1844" y="291"/>
                    </a:lnTo>
                    <a:lnTo>
                      <a:pt x="1844" y="291"/>
                    </a:lnTo>
                    <a:lnTo>
                      <a:pt x="1844" y="256"/>
                    </a:lnTo>
                    <a:lnTo>
                      <a:pt x="1844" y="256"/>
                    </a:lnTo>
                    <a:lnTo>
                      <a:pt x="1836" y="238"/>
                    </a:lnTo>
                    <a:lnTo>
                      <a:pt x="1818" y="220"/>
                    </a:lnTo>
                    <a:lnTo>
                      <a:pt x="1818" y="220"/>
                    </a:lnTo>
                    <a:lnTo>
                      <a:pt x="1809" y="220"/>
                    </a:lnTo>
                    <a:lnTo>
                      <a:pt x="1809" y="220"/>
                    </a:lnTo>
                    <a:lnTo>
                      <a:pt x="1809" y="212"/>
                    </a:lnTo>
                    <a:lnTo>
                      <a:pt x="1809" y="212"/>
                    </a:lnTo>
                    <a:lnTo>
                      <a:pt x="1800" y="203"/>
                    </a:lnTo>
                    <a:lnTo>
                      <a:pt x="1792" y="194"/>
                    </a:lnTo>
                    <a:lnTo>
                      <a:pt x="1792" y="194"/>
                    </a:lnTo>
                    <a:lnTo>
                      <a:pt x="1783" y="194"/>
                    </a:lnTo>
                    <a:lnTo>
                      <a:pt x="1774" y="203"/>
                    </a:lnTo>
                    <a:lnTo>
                      <a:pt x="1774" y="203"/>
                    </a:lnTo>
                    <a:lnTo>
                      <a:pt x="1756" y="203"/>
                    </a:lnTo>
                    <a:lnTo>
                      <a:pt x="1756" y="203"/>
                    </a:lnTo>
                    <a:lnTo>
                      <a:pt x="1756" y="203"/>
                    </a:lnTo>
                    <a:lnTo>
                      <a:pt x="1756" y="203"/>
                    </a:lnTo>
                    <a:lnTo>
                      <a:pt x="1747" y="203"/>
                    </a:lnTo>
                    <a:lnTo>
                      <a:pt x="1747" y="203"/>
                    </a:lnTo>
                    <a:lnTo>
                      <a:pt x="1747" y="203"/>
                    </a:lnTo>
                    <a:lnTo>
                      <a:pt x="1747" y="203"/>
                    </a:lnTo>
                    <a:lnTo>
                      <a:pt x="1747" y="185"/>
                    </a:lnTo>
                    <a:lnTo>
                      <a:pt x="1739" y="159"/>
                    </a:lnTo>
                    <a:lnTo>
                      <a:pt x="1739" y="159"/>
                    </a:lnTo>
                    <a:lnTo>
                      <a:pt x="1739" y="132"/>
                    </a:lnTo>
                    <a:lnTo>
                      <a:pt x="1739" y="106"/>
                    </a:lnTo>
                    <a:lnTo>
                      <a:pt x="1730" y="79"/>
                    </a:lnTo>
                    <a:lnTo>
                      <a:pt x="1712" y="62"/>
                    </a:lnTo>
                    <a:lnTo>
                      <a:pt x="1712" y="62"/>
                    </a:lnTo>
                    <a:lnTo>
                      <a:pt x="1703" y="53"/>
                    </a:lnTo>
                    <a:lnTo>
                      <a:pt x="1694" y="26"/>
                    </a:lnTo>
                    <a:lnTo>
                      <a:pt x="1694" y="26"/>
                    </a:lnTo>
                    <a:lnTo>
                      <a:pt x="1694" y="17"/>
                    </a:lnTo>
                    <a:lnTo>
                      <a:pt x="1686" y="0"/>
                    </a:lnTo>
                    <a:lnTo>
                      <a:pt x="1686" y="0"/>
                    </a:lnTo>
                    <a:lnTo>
                      <a:pt x="1677" y="0"/>
                    </a:lnTo>
                    <a:lnTo>
                      <a:pt x="1659" y="0"/>
                    </a:lnTo>
                    <a:lnTo>
                      <a:pt x="1659" y="0"/>
                    </a:lnTo>
                    <a:lnTo>
                      <a:pt x="1642" y="17"/>
                    </a:lnTo>
                    <a:lnTo>
                      <a:pt x="1633" y="44"/>
                    </a:lnTo>
                    <a:lnTo>
                      <a:pt x="1633" y="44"/>
                    </a:lnTo>
                    <a:lnTo>
                      <a:pt x="1633" y="62"/>
                    </a:lnTo>
                    <a:lnTo>
                      <a:pt x="1624" y="88"/>
                    </a:lnTo>
                    <a:lnTo>
                      <a:pt x="1624" y="88"/>
                    </a:lnTo>
                    <a:lnTo>
                      <a:pt x="1624" y="88"/>
                    </a:lnTo>
                    <a:lnTo>
                      <a:pt x="1624" y="88"/>
                    </a:lnTo>
                    <a:lnTo>
                      <a:pt x="1624" y="97"/>
                    </a:lnTo>
                    <a:lnTo>
                      <a:pt x="1624" y="115"/>
                    </a:lnTo>
                    <a:lnTo>
                      <a:pt x="1624" y="115"/>
                    </a:lnTo>
                    <a:lnTo>
                      <a:pt x="1624" y="123"/>
                    </a:lnTo>
                    <a:lnTo>
                      <a:pt x="1624" y="123"/>
                    </a:lnTo>
                    <a:lnTo>
                      <a:pt x="1624" y="132"/>
                    </a:lnTo>
                    <a:lnTo>
                      <a:pt x="1615" y="141"/>
                    </a:lnTo>
                    <a:lnTo>
                      <a:pt x="1615" y="141"/>
                    </a:lnTo>
                    <a:lnTo>
                      <a:pt x="1606" y="159"/>
                    </a:lnTo>
                    <a:lnTo>
                      <a:pt x="1606" y="176"/>
                    </a:lnTo>
                    <a:lnTo>
                      <a:pt x="1615" y="203"/>
                    </a:lnTo>
                    <a:lnTo>
                      <a:pt x="1615" y="247"/>
                    </a:lnTo>
                    <a:lnTo>
                      <a:pt x="1615" y="247"/>
                    </a:lnTo>
                    <a:lnTo>
                      <a:pt x="1615" y="256"/>
                    </a:lnTo>
                    <a:lnTo>
                      <a:pt x="1615" y="256"/>
                    </a:lnTo>
                    <a:lnTo>
                      <a:pt x="1606" y="265"/>
                    </a:lnTo>
                    <a:lnTo>
                      <a:pt x="1606" y="265"/>
                    </a:lnTo>
                    <a:lnTo>
                      <a:pt x="1606" y="300"/>
                    </a:lnTo>
                    <a:lnTo>
                      <a:pt x="1597" y="326"/>
                    </a:lnTo>
                    <a:lnTo>
                      <a:pt x="1597" y="326"/>
                    </a:lnTo>
                    <a:lnTo>
                      <a:pt x="1589" y="344"/>
                    </a:lnTo>
                    <a:lnTo>
                      <a:pt x="1589" y="344"/>
                    </a:lnTo>
                    <a:lnTo>
                      <a:pt x="1589" y="344"/>
                    </a:lnTo>
                    <a:lnTo>
                      <a:pt x="1589" y="344"/>
                    </a:lnTo>
                    <a:lnTo>
                      <a:pt x="1580" y="344"/>
                    </a:lnTo>
                    <a:lnTo>
                      <a:pt x="1580" y="344"/>
                    </a:lnTo>
                    <a:lnTo>
                      <a:pt x="1571" y="371"/>
                    </a:lnTo>
                    <a:lnTo>
                      <a:pt x="1553" y="388"/>
                    </a:lnTo>
                    <a:lnTo>
                      <a:pt x="1553" y="388"/>
                    </a:lnTo>
                    <a:lnTo>
                      <a:pt x="1518" y="388"/>
                    </a:lnTo>
                    <a:lnTo>
                      <a:pt x="1492" y="371"/>
                    </a:lnTo>
                    <a:lnTo>
                      <a:pt x="1492" y="371"/>
                    </a:lnTo>
                    <a:lnTo>
                      <a:pt x="1492" y="362"/>
                    </a:lnTo>
                    <a:lnTo>
                      <a:pt x="1492" y="362"/>
                    </a:lnTo>
                    <a:lnTo>
                      <a:pt x="1492" y="353"/>
                    </a:lnTo>
                    <a:lnTo>
                      <a:pt x="1492" y="353"/>
                    </a:lnTo>
                    <a:lnTo>
                      <a:pt x="1483" y="344"/>
                    </a:lnTo>
                    <a:lnTo>
                      <a:pt x="1465" y="335"/>
                    </a:lnTo>
                    <a:lnTo>
                      <a:pt x="1430" y="335"/>
                    </a:lnTo>
                    <a:lnTo>
                      <a:pt x="1430" y="335"/>
                    </a:lnTo>
                    <a:lnTo>
                      <a:pt x="1421" y="335"/>
                    </a:lnTo>
                    <a:lnTo>
                      <a:pt x="1412" y="318"/>
                    </a:lnTo>
                    <a:lnTo>
                      <a:pt x="1412" y="318"/>
                    </a:lnTo>
                    <a:lnTo>
                      <a:pt x="1403" y="318"/>
                    </a:lnTo>
                    <a:lnTo>
                      <a:pt x="1403" y="318"/>
                    </a:lnTo>
                    <a:lnTo>
                      <a:pt x="1395" y="309"/>
                    </a:lnTo>
                    <a:lnTo>
                      <a:pt x="1395" y="309"/>
                    </a:lnTo>
                    <a:lnTo>
                      <a:pt x="1386" y="291"/>
                    </a:lnTo>
                    <a:lnTo>
                      <a:pt x="1386" y="291"/>
                    </a:lnTo>
                    <a:lnTo>
                      <a:pt x="1377" y="291"/>
                    </a:lnTo>
                    <a:lnTo>
                      <a:pt x="1377" y="291"/>
                    </a:lnTo>
                    <a:lnTo>
                      <a:pt x="1359" y="282"/>
                    </a:lnTo>
                    <a:lnTo>
                      <a:pt x="1342" y="282"/>
                    </a:lnTo>
                    <a:lnTo>
                      <a:pt x="1342" y="282"/>
                    </a:lnTo>
                    <a:lnTo>
                      <a:pt x="1333" y="282"/>
                    </a:lnTo>
                    <a:lnTo>
                      <a:pt x="1333" y="282"/>
                    </a:lnTo>
                    <a:lnTo>
                      <a:pt x="1333" y="282"/>
                    </a:lnTo>
                    <a:lnTo>
                      <a:pt x="1315" y="256"/>
                    </a:lnTo>
                    <a:lnTo>
                      <a:pt x="1297" y="238"/>
                    </a:lnTo>
                    <a:lnTo>
                      <a:pt x="1289" y="238"/>
                    </a:lnTo>
                    <a:lnTo>
                      <a:pt x="1289" y="238"/>
                    </a:lnTo>
                    <a:lnTo>
                      <a:pt x="1289" y="229"/>
                    </a:lnTo>
                    <a:lnTo>
                      <a:pt x="1289" y="229"/>
                    </a:lnTo>
                    <a:lnTo>
                      <a:pt x="1280" y="229"/>
                    </a:lnTo>
                    <a:lnTo>
                      <a:pt x="1280" y="229"/>
                    </a:lnTo>
                    <a:lnTo>
                      <a:pt x="1289" y="229"/>
                    </a:lnTo>
                    <a:lnTo>
                      <a:pt x="1289" y="229"/>
                    </a:lnTo>
                    <a:lnTo>
                      <a:pt x="1289" y="220"/>
                    </a:lnTo>
                    <a:lnTo>
                      <a:pt x="1289" y="220"/>
                    </a:lnTo>
                    <a:lnTo>
                      <a:pt x="1289" y="220"/>
                    </a:lnTo>
                    <a:lnTo>
                      <a:pt x="1306" y="212"/>
                    </a:lnTo>
                    <a:lnTo>
                      <a:pt x="1306" y="194"/>
                    </a:lnTo>
                    <a:lnTo>
                      <a:pt x="1306" y="194"/>
                    </a:lnTo>
                    <a:lnTo>
                      <a:pt x="1306" y="185"/>
                    </a:lnTo>
                    <a:lnTo>
                      <a:pt x="1297" y="159"/>
                    </a:lnTo>
                    <a:lnTo>
                      <a:pt x="1297" y="159"/>
                    </a:lnTo>
                    <a:lnTo>
                      <a:pt x="1297" y="159"/>
                    </a:lnTo>
                    <a:lnTo>
                      <a:pt x="1297" y="159"/>
                    </a:lnTo>
                    <a:lnTo>
                      <a:pt x="1297" y="159"/>
                    </a:lnTo>
                    <a:lnTo>
                      <a:pt x="1297" y="159"/>
                    </a:lnTo>
                    <a:lnTo>
                      <a:pt x="1306" y="159"/>
                    </a:lnTo>
                    <a:lnTo>
                      <a:pt x="1306" y="159"/>
                    </a:lnTo>
                    <a:lnTo>
                      <a:pt x="1333" y="150"/>
                    </a:lnTo>
                    <a:lnTo>
                      <a:pt x="1333" y="150"/>
                    </a:lnTo>
                    <a:lnTo>
                      <a:pt x="1342" y="141"/>
                    </a:lnTo>
                    <a:lnTo>
                      <a:pt x="1350" y="123"/>
                    </a:lnTo>
                    <a:lnTo>
                      <a:pt x="1350" y="123"/>
                    </a:lnTo>
                    <a:lnTo>
                      <a:pt x="1350" y="115"/>
                    </a:lnTo>
                    <a:lnTo>
                      <a:pt x="1350" y="115"/>
                    </a:lnTo>
                    <a:lnTo>
                      <a:pt x="1350" y="115"/>
                    </a:lnTo>
                    <a:lnTo>
                      <a:pt x="1350" y="115"/>
                    </a:lnTo>
                    <a:lnTo>
                      <a:pt x="1359" y="106"/>
                    </a:lnTo>
                    <a:lnTo>
                      <a:pt x="1368" y="88"/>
                    </a:lnTo>
                    <a:lnTo>
                      <a:pt x="1368" y="88"/>
                    </a:lnTo>
                    <a:lnTo>
                      <a:pt x="1359" y="79"/>
                    </a:lnTo>
                    <a:lnTo>
                      <a:pt x="1359" y="79"/>
                    </a:lnTo>
                    <a:lnTo>
                      <a:pt x="1350" y="70"/>
                    </a:lnTo>
                    <a:lnTo>
                      <a:pt x="1333" y="70"/>
                    </a:lnTo>
                    <a:lnTo>
                      <a:pt x="1333" y="70"/>
                    </a:lnTo>
                    <a:lnTo>
                      <a:pt x="1324" y="70"/>
                    </a:lnTo>
                    <a:lnTo>
                      <a:pt x="1315" y="79"/>
                    </a:lnTo>
                    <a:lnTo>
                      <a:pt x="1315" y="79"/>
                    </a:lnTo>
                    <a:lnTo>
                      <a:pt x="1315" y="88"/>
                    </a:lnTo>
                    <a:lnTo>
                      <a:pt x="1315" y="88"/>
                    </a:lnTo>
                    <a:lnTo>
                      <a:pt x="1306" y="88"/>
                    </a:lnTo>
                    <a:lnTo>
                      <a:pt x="1306" y="79"/>
                    </a:lnTo>
                    <a:lnTo>
                      <a:pt x="1306" y="79"/>
                    </a:lnTo>
                    <a:lnTo>
                      <a:pt x="1306" y="70"/>
                    </a:lnTo>
                    <a:lnTo>
                      <a:pt x="1289" y="62"/>
                    </a:lnTo>
                    <a:lnTo>
                      <a:pt x="1289" y="62"/>
                    </a:lnTo>
                    <a:lnTo>
                      <a:pt x="1280" y="70"/>
                    </a:lnTo>
                    <a:lnTo>
                      <a:pt x="1280" y="79"/>
                    </a:lnTo>
                    <a:lnTo>
                      <a:pt x="1280" y="79"/>
                    </a:lnTo>
                    <a:lnTo>
                      <a:pt x="1271" y="79"/>
                    </a:lnTo>
                    <a:lnTo>
                      <a:pt x="1271" y="79"/>
                    </a:lnTo>
                    <a:lnTo>
                      <a:pt x="1262" y="88"/>
                    </a:lnTo>
                    <a:lnTo>
                      <a:pt x="1262" y="88"/>
                    </a:lnTo>
                    <a:lnTo>
                      <a:pt x="1253" y="79"/>
                    </a:lnTo>
                    <a:lnTo>
                      <a:pt x="1253" y="79"/>
                    </a:lnTo>
                    <a:lnTo>
                      <a:pt x="1227" y="62"/>
                    </a:lnTo>
                    <a:lnTo>
                      <a:pt x="1165" y="53"/>
                    </a:lnTo>
                    <a:lnTo>
                      <a:pt x="1139" y="44"/>
                    </a:lnTo>
                    <a:lnTo>
                      <a:pt x="1139" y="44"/>
                    </a:lnTo>
                    <a:lnTo>
                      <a:pt x="1121" y="44"/>
                    </a:lnTo>
                    <a:lnTo>
                      <a:pt x="1121" y="44"/>
                    </a:lnTo>
                    <a:lnTo>
                      <a:pt x="1112" y="44"/>
                    </a:lnTo>
                    <a:lnTo>
                      <a:pt x="1103" y="53"/>
                    </a:lnTo>
                    <a:lnTo>
                      <a:pt x="1103" y="53"/>
                    </a:lnTo>
                    <a:lnTo>
                      <a:pt x="1095" y="62"/>
                    </a:lnTo>
                    <a:lnTo>
                      <a:pt x="1103" y="70"/>
                    </a:lnTo>
                    <a:lnTo>
                      <a:pt x="1103" y="70"/>
                    </a:lnTo>
                    <a:lnTo>
                      <a:pt x="1077" y="79"/>
                    </a:lnTo>
                    <a:lnTo>
                      <a:pt x="1042" y="79"/>
                    </a:lnTo>
                    <a:lnTo>
                      <a:pt x="1024" y="79"/>
                    </a:lnTo>
                    <a:lnTo>
                      <a:pt x="1024" y="79"/>
                    </a:lnTo>
                    <a:lnTo>
                      <a:pt x="1006" y="88"/>
                    </a:lnTo>
                    <a:lnTo>
                      <a:pt x="1006" y="97"/>
                    </a:lnTo>
                    <a:lnTo>
                      <a:pt x="1006" y="97"/>
                    </a:lnTo>
                    <a:lnTo>
                      <a:pt x="989" y="106"/>
                    </a:lnTo>
                    <a:lnTo>
                      <a:pt x="971" y="123"/>
                    </a:lnTo>
                    <a:lnTo>
                      <a:pt x="971" y="123"/>
                    </a:lnTo>
                    <a:lnTo>
                      <a:pt x="962" y="150"/>
                    </a:lnTo>
                    <a:lnTo>
                      <a:pt x="962" y="150"/>
                    </a:lnTo>
                    <a:lnTo>
                      <a:pt x="953" y="159"/>
                    </a:lnTo>
                    <a:lnTo>
                      <a:pt x="945" y="168"/>
                    </a:lnTo>
                    <a:lnTo>
                      <a:pt x="945" y="176"/>
                    </a:lnTo>
                    <a:lnTo>
                      <a:pt x="945" y="176"/>
                    </a:lnTo>
                    <a:lnTo>
                      <a:pt x="936" y="185"/>
                    </a:lnTo>
                    <a:lnTo>
                      <a:pt x="936" y="185"/>
                    </a:lnTo>
                    <a:lnTo>
                      <a:pt x="927" y="194"/>
                    </a:lnTo>
                    <a:lnTo>
                      <a:pt x="927" y="212"/>
                    </a:lnTo>
                    <a:lnTo>
                      <a:pt x="927" y="212"/>
                    </a:lnTo>
                    <a:lnTo>
                      <a:pt x="927" y="220"/>
                    </a:lnTo>
                    <a:lnTo>
                      <a:pt x="936" y="247"/>
                    </a:lnTo>
                    <a:lnTo>
                      <a:pt x="936" y="247"/>
                    </a:lnTo>
                    <a:lnTo>
                      <a:pt x="945" y="247"/>
                    </a:lnTo>
                    <a:lnTo>
                      <a:pt x="945" y="247"/>
                    </a:lnTo>
                    <a:lnTo>
                      <a:pt x="927" y="238"/>
                    </a:lnTo>
                    <a:lnTo>
                      <a:pt x="927" y="238"/>
                    </a:lnTo>
                    <a:lnTo>
                      <a:pt x="909" y="229"/>
                    </a:lnTo>
                    <a:lnTo>
                      <a:pt x="892" y="220"/>
                    </a:lnTo>
                    <a:lnTo>
                      <a:pt x="892" y="220"/>
                    </a:lnTo>
                    <a:lnTo>
                      <a:pt x="874" y="229"/>
                    </a:lnTo>
                    <a:lnTo>
                      <a:pt x="874" y="238"/>
                    </a:lnTo>
                    <a:lnTo>
                      <a:pt x="874" y="247"/>
                    </a:lnTo>
                    <a:lnTo>
                      <a:pt x="874" y="247"/>
                    </a:lnTo>
                    <a:lnTo>
                      <a:pt x="865" y="247"/>
                    </a:lnTo>
                    <a:lnTo>
                      <a:pt x="865" y="247"/>
                    </a:lnTo>
                    <a:lnTo>
                      <a:pt x="865" y="229"/>
                    </a:lnTo>
                    <a:lnTo>
                      <a:pt x="865" y="229"/>
                    </a:lnTo>
                    <a:lnTo>
                      <a:pt x="865" y="229"/>
                    </a:lnTo>
                    <a:lnTo>
                      <a:pt x="865" y="220"/>
                    </a:lnTo>
                    <a:lnTo>
                      <a:pt x="847" y="212"/>
                    </a:lnTo>
                    <a:lnTo>
                      <a:pt x="847" y="212"/>
                    </a:lnTo>
                    <a:lnTo>
                      <a:pt x="847" y="212"/>
                    </a:lnTo>
                    <a:lnTo>
                      <a:pt x="839" y="212"/>
                    </a:lnTo>
                    <a:lnTo>
                      <a:pt x="839" y="212"/>
                    </a:lnTo>
                    <a:lnTo>
                      <a:pt x="839" y="203"/>
                    </a:lnTo>
                    <a:lnTo>
                      <a:pt x="839" y="203"/>
                    </a:lnTo>
                    <a:lnTo>
                      <a:pt x="812" y="185"/>
                    </a:lnTo>
                    <a:lnTo>
                      <a:pt x="803" y="168"/>
                    </a:lnTo>
                    <a:lnTo>
                      <a:pt x="786" y="168"/>
                    </a:lnTo>
                    <a:lnTo>
                      <a:pt x="786" y="168"/>
                    </a:lnTo>
                    <a:lnTo>
                      <a:pt x="768" y="168"/>
                    </a:lnTo>
                    <a:lnTo>
                      <a:pt x="759" y="176"/>
                    </a:lnTo>
                    <a:lnTo>
                      <a:pt x="759" y="176"/>
                    </a:lnTo>
                    <a:lnTo>
                      <a:pt x="750" y="185"/>
                    </a:lnTo>
                    <a:lnTo>
                      <a:pt x="742" y="185"/>
                    </a:lnTo>
                    <a:lnTo>
                      <a:pt x="742" y="185"/>
                    </a:lnTo>
                    <a:lnTo>
                      <a:pt x="724" y="194"/>
                    </a:lnTo>
                    <a:lnTo>
                      <a:pt x="724" y="203"/>
                    </a:lnTo>
                    <a:lnTo>
                      <a:pt x="724" y="212"/>
                    </a:lnTo>
                    <a:lnTo>
                      <a:pt x="715" y="212"/>
                    </a:lnTo>
                    <a:lnTo>
                      <a:pt x="715" y="212"/>
                    </a:lnTo>
                    <a:lnTo>
                      <a:pt x="689" y="212"/>
                    </a:lnTo>
                    <a:lnTo>
                      <a:pt x="689" y="212"/>
                    </a:lnTo>
                    <a:lnTo>
                      <a:pt x="680" y="220"/>
                    </a:lnTo>
                    <a:lnTo>
                      <a:pt x="671" y="229"/>
                    </a:lnTo>
                    <a:lnTo>
                      <a:pt x="671" y="229"/>
                    </a:lnTo>
                    <a:lnTo>
                      <a:pt x="671" y="229"/>
                    </a:lnTo>
                    <a:lnTo>
                      <a:pt x="671" y="238"/>
                    </a:lnTo>
                    <a:lnTo>
                      <a:pt x="671" y="238"/>
                    </a:lnTo>
                    <a:lnTo>
                      <a:pt x="662" y="247"/>
                    </a:lnTo>
                    <a:lnTo>
                      <a:pt x="662" y="247"/>
                    </a:lnTo>
                    <a:lnTo>
                      <a:pt x="653" y="256"/>
                    </a:lnTo>
                    <a:lnTo>
                      <a:pt x="653" y="256"/>
                    </a:lnTo>
                    <a:lnTo>
                      <a:pt x="653" y="256"/>
                    </a:lnTo>
                    <a:lnTo>
                      <a:pt x="653" y="256"/>
                    </a:lnTo>
                    <a:lnTo>
                      <a:pt x="636" y="256"/>
                    </a:lnTo>
                    <a:lnTo>
                      <a:pt x="636" y="265"/>
                    </a:lnTo>
                    <a:lnTo>
                      <a:pt x="636" y="265"/>
                    </a:lnTo>
                    <a:lnTo>
                      <a:pt x="627" y="282"/>
                    </a:lnTo>
                    <a:lnTo>
                      <a:pt x="627" y="309"/>
                    </a:lnTo>
                    <a:lnTo>
                      <a:pt x="627" y="309"/>
                    </a:lnTo>
                    <a:lnTo>
                      <a:pt x="627" y="309"/>
                    </a:lnTo>
                    <a:lnTo>
                      <a:pt x="627" y="309"/>
                    </a:lnTo>
                    <a:lnTo>
                      <a:pt x="618" y="309"/>
                    </a:lnTo>
                    <a:lnTo>
                      <a:pt x="618" y="309"/>
                    </a:lnTo>
                    <a:lnTo>
                      <a:pt x="600" y="300"/>
                    </a:lnTo>
                    <a:lnTo>
                      <a:pt x="600" y="300"/>
                    </a:lnTo>
                    <a:lnTo>
                      <a:pt x="592" y="309"/>
                    </a:lnTo>
                    <a:lnTo>
                      <a:pt x="583" y="318"/>
                    </a:lnTo>
                    <a:lnTo>
                      <a:pt x="583" y="318"/>
                    </a:lnTo>
                    <a:lnTo>
                      <a:pt x="592" y="335"/>
                    </a:lnTo>
                    <a:lnTo>
                      <a:pt x="592" y="335"/>
                    </a:lnTo>
                    <a:lnTo>
                      <a:pt x="600" y="353"/>
                    </a:lnTo>
                    <a:lnTo>
                      <a:pt x="600" y="353"/>
                    </a:lnTo>
                    <a:lnTo>
                      <a:pt x="600" y="353"/>
                    </a:lnTo>
                    <a:lnTo>
                      <a:pt x="600" y="353"/>
                    </a:lnTo>
                    <a:lnTo>
                      <a:pt x="600" y="362"/>
                    </a:lnTo>
                    <a:lnTo>
                      <a:pt x="600" y="371"/>
                    </a:lnTo>
                    <a:lnTo>
                      <a:pt x="600" y="371"/>
                    </a:lnTo>
                    <a:lnTo>
                      <a:pt x="600" y="371"/>
                    </a:lnTo>
                    <a:lnTo>
                      <a:pt x="600" y="371"/>
                    </a:lnTo>
                    <a:lnTo>
                      <a:pt x="583" y="371"/>
                    </a:lnTo>
                    <a:lnTo>
                      <a:pt x="583" y="371"/>
                    </a:lnTo>
                    <a:lnTo>
                      <a:pt x="583" y="371"/>
                    </a:lnTo>
                    <a:lnTo>
                      <a:pt x="583" y="371"/>
                    </a:lnTo>
                    <a:lnTo>
                      <a:pt x="583" y="362"/>
                    </a:lnTo>
                    <a:lnTo>
                      <a:pt x="583" y="362"/>
                    </a:lnTo>
                    <a:lnTo>
                      <a:pt x="574" y="362"/>
                    </a:lnTo>
                    <a:lnTo>
                      <a:pt x="574" y="362"/>
                    </a:lnTo>
                    <a:lnTo>
                      <a:pt x="574" y="344"/>
                    </a:lnTo>
                    <a:lnTo>
                      <a:pt x="574" y="344"/>
                    </a:lnTo>
                    <a:lnTo>
                      <a:pt x="574" y="335"/>
                    </a:lnTo>
                    <a:lnTo>
                      <a:pt x="556" y="326"/>
                    </a:lnTo>
                    <a:lnTo>
                      <a:pt x="556" y="326"/>
                    </a:lnTo>
                    <a:lnTo>
                      <a:pt x="539" y="335"/>
                    </a:lnTo>
                    <a:lnTo>
                      <a:pt x="512" y="353"/>
                    </a:lnTo>
                    <a:lnTo>
                      <a:pt x="512" y="353"/>
                    </a:lnTo>
                    <a:lnTo>
                      <a:pt x="512" y="362"/>
                    </a:lnTo>
                    <a:lnTo>
                      <a:pt x="512" y="362"/>
                    </a:lnTo>
                    <a:lnTo>
                      <a:pt x="503" y="388"/>
                    </a:lnTo>
                    <a:lnTo>
                      <a:pt x="512" y="406"/>
                    </a:lnTo>
                    <a:lnTo>
                      <a:pt x="512" y="415"/>
                    </a:lnTo>
                    <a:lnTo>
                      <a:pt x="512" y="415"/>
                    </a:lnTo>
                    <a:lnTo>
                      <a:pt x="512" y="415"/>
                    </a:lnTo>
                    <a:lnTo>
                      <a:pt x="512" y="415"/>
                    </a:lnTo>
                    <a:lnTo>
                      <a:pt x="512" y="424"/>
                    </a:lnTo>
                    <a:lnTo>
                      <a:pt x="512" y="424"/>
                    </a:lnTo>
                    <a:lnTo>
                      <a:pt x="433" y="494"/>
                    </a:lnTo>
                    <a:lnTo>
                      <a:pt x="433" y="494"/>
                    </a:lnTo>
                    <a:lnTo>
                      <a:pt x="406" y="512"/>
                    </a:lnTo>
                    <a:lnTo>
                      <a:pt x="371" y="521"/>
                    </a:lnTo>
                    <a:lnTo>
                      <a:pt x="371" y="521"/>
                    </a:lnTo>
                    <a:lnTo>
                      <a:pt x="345" y="521"/>
                    </a:lnTo>
                    <a:lnTo>
                      <a:pt x="327" y="529"/>
                    </a:lnTo>
                    <a:lnTo>
                      <a:pt x="327" y="529"/>
                    </a:lnTo>
                    <a:lnTo>
                      <a:pt x="309" y="529"/>
                    </a:lnTo>
                    <a:lnTo>
                      <a:pt x="309" y="529"/>
                    </a:lnTo>
                    <a:lnTo>
                      <a:pt x="292" y="529"/>
                    </a:lnTo>
                    <a:lnTo>
                      <a:pt x="283" y="538"/>
                    </a:lnTo>
                    <a:lnTo>
                      <a:pt x="274" y="547"/>
                    </a:lnTo>
                    <a:lnTo>
                      <a:pt x="274" y="547"/>
                    </a:lnTo>
                    <a:lnTo>
                      <a:pt x="256" y="556"/>
                    </a:lnTo>
                    <a:lnTo>
                      <a:pt x="239" y="565"/>
                    </a:lnTo>
                    <a:lnTo>
                      <a:pt x="239" y="565"/>
                    </a:lnTo>
                    <a:lnTo>
                      <a:pt x="221" y="556"/>
                    </a:lnTo>
                    <a:lnTo>
                      <a:pt x="221" y="556"/>
                    </a:lnTo>
                    <a:lnTo>
                      <a:pt x="221" y="556"/>
                    </a:lnTo>
                    <a:lnTo>
                      <a:pt x="186" y="565"/>
                    </a:lnTo>
                    <a:lnTo>
                      <a:pt x="159" y="582"/>
                    </a:lnTo>
                    <a:lnTo>
                      <a:pt x="159" y="582"/>
                    </a:lnTo>
                    <a:lnTo>
                      <a:pt x="124" y="609"/>
                    </a:lnTo>
                    <a:lnTo>
                      <a:pt x="89" y="618"/>
                    </a:lnTo>
                    <a:lnTo>
                      <a:pt x="89" y="618"/>
                    </a:lnTo>
                    <a:lnTo>
                      <a:pt x="80" y="618"/>
                    </a:lnTo>
                    <a:lnTo>
                      <a:pt x="71" y="627"/>
                    </a:lnTo>
                    <a:lnTo>
                      <a:pt x="62" y="644"/>
                    </a:lnTo>
                    <a:lnTo>
                      <a:pt x="62" y="644"/>
                    </a:lnTo>
                    <a:lnTo>
                      <a:pt x="62" y="653"/>
                    </a:lnTo>
                    <a:lnTo>
                      <a:pt x="62" y="653"/>
                    </a:lnTo>
                    <a:lnTo>
                      <a:pt x="53" y="644"/>
                    </a:lnTo>
                    <a:lnTo>
                      <a:pt x="53" y="644"/>
                    </a:lnTo>
                    <a:lnTo>
                      <a:pt x="45" y="644"/>
                    </a:lnTo>
                    <a:lnTo>
                      <a:pt x="36" y="644"/>
                    </a:lnTo>
                    <a:lnTo>
                      <a:pt x="36" y="644"/>
                    </a:lnTo>
                    <a:lnTo>
                      <a:pt x="27" y="662"/>
                    </a:lnTo>
                    <a:lnTo>
                      <a:pt x="27" y="662"/>
                    </a:lnTo>
                    <a:lnTo>
                      <a:pt x="18" y="671"/>
                    </a:lnTo>
                    <a:lnTo>
                      <a:pt x="18" y="671"/>
                    </a:lnTo>
                    <a:lnTo>
                      <a:pt x="18" y="680"/>
                    </a:lnTo>
                    <a:lnTo>
                      <a:pt x="18" y="680"/>
                    </a:lnTo>
                    <a:lnTo>
                      <a:pt x="27" y="706"/>
                    </a:lnTo>
                    <a:lnTo>
                      <a:pt x="27" y="706"/>
                    </a:lnTo>
                    <a:lnTo>
                      <a:pt x="27" y="715"/>
                    </a:lnTo>
                    <a:lnTo>
                      <a:pt x="18" y="733"/>
                    </a:lnTo>
                    <a:lnTo>
                      <a:pt x="18" y="733"/>
                    </a:lnTo>
                    <a:lnTo>
                      <a:pt x="9" y="750"/>
                    </a:lnTo>
                    <a:lnTo>
                      <a:pt x="0" y="777"/>
                    </a:lnTo>
                    <a:lnTo>
                      <a:pt x="0" y="794"/>
                    </a:lnTo>
                    <a:lnTo>
                      <a:pt x="9" y="821"/>
                    </a:lnTo>
                    <a:lnTo>
                      <a:pt x="9" y="821"/>
                    </a:lnTo>
                    <a:lnTo>
                      <a:pt x="36" y="865"/>
                    </a:lnTo>
                    <a:lnTo>
                      <a:pt x="45" y="891"/>
                    </a:lnTo>
                    <a:lnTo>
                      <a:pt x="45" y="891"/>
                    </a:lnTo>
                    <a:lnTo>
                      <a:pt x="45" y="891"/>
                    </a:lnTo>
                    <a:lnTo>
                      <a:pt x="27" y="900"/>
                    </a:lnTo>
                    <a:lnTo>
                      <a:pt x="27" y="900"/>
                    </a:lnTo>
                    <a:lnTo>
                      <a:pt x="27" y="900"/>
                    </a:lnTo>
                    <a:lnTo>
                      <a:pt x="27" y="900"/>
                    </a:lnTo>
                    <a:lnTo>
                      <a:pt x="27" y="900"/>
                    </a:lnTo>
                    <a:lnTo>
                      <a:pt x="27" y="900"/>
                    </a:lnTo>
                    <a:lnTo>
                      <a:pt x="9" y="900"/>
                    </a:lnTo>
                    <a:lnTo>
                      <a:pt x="0" y="909"/>
                    </a:lnTo>
                    <a:lnTo>
                      <a:pt x="0" y="909"/>
                    </a:lnTo>
                    <a:lnTo>
                      <a:pt x="0" y="918"/>
                    </a:lnTo>
                    <a:lnTo>
                      <a:pt x="9" y="927"/>
                    </a:lnTo>
                    <a:lnTo>
                      <a:pt x="9" y="927"/>
                    </a:lnTo>
                    <a:lnTo>
                      <a:pt x="18" y="953"/>
                    </a:lnTo>
                    <a:lnTo>
                      <a:pt x="18" y="953"/>
                    </a:lnTo>
                    <a:lnTo>
                      <a:pt x="36" y="980"/>
                    </a:lnTo>
                    <a:lnTo>
                      <a:pt x="45" y="997"/>
                    </a:lnTo>
                    <a:lnTo>
                      <a:pt x="45" y="997"/>
                    </a:lnTo>
                    <a:lnTo>
                      <a:pt x="53" y="1024"/>
                    </a:lnTo>
                    <a:lnTo>
                      <a:pt x="71" y="1050"/>
                    </a:lnTo>
                    <a:lnTo>
                      <a:pt x="71" y="1050"/>
                    </a:lnTo>
                    <a:lnTo>
                      <a:pt x="89" y="1077"/>
                    </a:lnTo>
                    <a:lnTo>
                      <a:pt x="98" y="1103"/>
                    </a:lnTo>
                    <a:lnTo>
                      <a:pt x="98" y="1103"/>
                    </a:lnTo>
                    <a:lnTo>
                      <a:pt x="98" y="1130"/>
                    </a:lnTo>
                    <a:lnTo>
                      <a:pt x="106" y="1156"/>
                    </a:lnTo>
                    <a:lnTo>
                      <a:pt x="133" y="1218"/>
                    </a:lnTo>
                    <a:lnTo>
                      <a:pt x="133" y="1218"/>
                    </a:lnTo>
                    <a:lnTo>
                      <a:pt x="142" y="1227"/>
                    </a:lnTo>
                    <a:lnTo>
                      <a:pt x="142" y="1227"/>
                    </a:lnTo>
                    <a:lnTo>
                      <a:pt x="142" y="1236"/>
                    </a:lnTo>
                    <a:lnTo>
                      <a:pt x="142" y="1236"/>
                    </a:lnTo>
                    <a:lnTo>
                      <a:pt x="142" y="1245"/>
                    </a:lnTo>
                    <a:lnTo>
                      <a:pt x="142" y="1253"/>
                    </a:lnTo>
                    <a:lnTo>
                      <a:pt x="142" y="1253"/>
                    </a:lnTo>
                    <a:lnTo>
                      <a:pt x="133" y="1271"/>
                    </a:lnTo>
                    <a:lnTo>
                      <a:pt x="133" y="1297"/>
                    </a:lnTo>
                    <a:lnTo>
                      <a:pt x="133" y="1297"/>
                    </a:lnTo>
                    <a:lnTo>
                      <a:pt x="133" y="1306"/>
                    </a:lnTo>
                    <a:lnTo>
                      <a:pt x="133" y="1306"/>
                    </a:lnTo>
                    <a:lnTo>
                      <a:pt x="133" y="1324"/>
                    </a:lnTo>
                    <a:lnTo>
                      <a:pt x="124" y="1333"/>
                    </a:lnTo>
                    <a:lnTo>
                      <a:pt x="124" y="1333"/>
                    </a:lnTo>
                    <a:lnTo>
                      <a:pt x="124" y="1333"/>
                    </a:lnTo>
                    <a:lnTo>
                      <a:pt x="124" y="1333"/>
                    </a:lnTo>
                    <a:lnTo>
                      <a:pt x="106" y="1342"/>
                    </a:lnTo>
                    <a:lnTo>
                      <a:pt x="106" y="1342"/>
                    </a:lnTo>
                    <a:lnTo>
                      <a:pt x="98" y="1342"/>
                    </a:lnTo>
                    <a:lnTo>
                      <a:pt x="89" y="1350"/>
                    </a:lnTo>
                    <a:lnTo>
                      <a:pt x="89" y="1350"/>
                    </a:lnTo>
                    <a:lnTo>
                      <a:pt x="89" y="1368"/>
                    </a:lnTo>
                    <a:lnTo>
                      <a:pt x="98" y="1377"/>
                    </a:lnTo>
                    <a:lnTo>
                      <a:pt x="98" y="1377"/>
                    </a:lnTo>
                    <a:lnTo>
                      <a:pt x="106" y="1386"/>
                    </a:lnTo>
                    <a:lnTo>
                      <a:pt x="115" y="1395"/>
                    </a:lnTo>
                    <a:lnTo>
                      <a:pt x="115" y="1395"/>
                    </a:lnTo>
                    <a:lnTo>
                      <a:pt x="133" y="1403"/>
                    </a:lnTo>
                    <a:lnTo>
                      <a:pt x="133" y="1403"/>
                    </a:lnTo>
                    <a:lnTo>
                      <a:pt x="142" y="1412"/>
                    </a:lnTo>
                    <a:lnTo>
                      <a:pt x="150" y="1421"/>
                    </a:lnTo>
                    <a:lnTo>
                      <a:pt x="150" y="1421"/>
                    </a:lnTo>
                    <a:lnTo>
                      <a:pt x="159" y="1430"/>
                    </a:lnTo>
                    <a:lnTo>
                      <a:pt x="159" y="1430"/>
                    </a:lnTo>
                    <a:lnTo>
                      <a:pt x="186" y="1439"/>
                    </a:lnTo>
                    <a:lnTo>
                      <a:pt x="230" y="1439"/>
                    </a:lnTo>
                    <a:lnTo>
                      <a:pt x="274" y="1439"/>
                    </a:lnTo>
                    <a:lnTo>
                      <a:pt x="274" y="1439"/>
                    </a:lnTo>
                    <a:lnTo>
                      <a:pt x="292" y="1439"/>
                    </a:lnTo>
                    <a:lnTo>
                      <a:pt x="300" y="1421"/>
                    </a:lnTo>
                    <a:lnTo>
                      <a:pt x="300" y="1421"/>
                    </a:lnTo>
                    <a:lnTo>
                      <a:pt x="309" y="1412"/>
                    </a:lnTo>
                    <a:lnTo>
                      <a:pt x="327" y="1403"/>
                    </a:lnTo>
                    <a:lnTo>
                      <a:pt x="327" y="1403"/>
                    </a:lnTo>
                    <a:lnTo>
                      <a:pt x="353" y="1403"/>
                    </a:lnTo>
                    <a:lnTo>
                      <a:pt x="371" y="1386"/>
                    </a:lnTo>
                    <a:lnTo>
                      <a:pt x="371" y="1377"/>
                    </a:lnTo>
                    <a:lnTo>
                      <a:pt x="371" y="1377"/>
                    </a:lnTo>
                    <a:lnTo>
                      <a:pt x="380" y="1377"/>
                    </a:lnTo>
                    <a:lnTo>
                      <a:pt x="380" y="1377"/>
                    </a:lnTo>
                    <a:lnTo>
                      <a:pt x="389" y="1368"/>
                    </a:lnTo>
                    <a:lnTo>
                      <a:pt x="424" y="1368"/>
                    </a:lnTo>
                    <a:lnTo>
                      <a:pt x="424" y="1368"/>
                    </a:lnTo>
                    <a:lnTo>
                      <a:pt x="503" y="1368"/>
                    </a:lnTo>
                    <a:lnTo>
                      <a:pt x="512" y="1368"/>
                    </a:lnTo>
                    <a:lnTo>
                      <a:pt x="512" y="1368"/>
                    </a:lnTo>
                    <a:lnTo>
                      <a:pt x="547" y="1368"/>
                    </a:lnTo>
                    <a:lnTo>
                      <a:pt x="583" y="1359"/>
                    </a:lnTo>
                    <a:lnTo>
                      <a:pt x="609" y="1350"/>
                    </a:lnTo>
                    <a:lnTo>
                      <a:pt x="627" y="1324"/>
                    </a:lnTo>
                    <a:lnTo>
                      <a:pt x="627" y="1324"/>
                    </a:lnTo>
                    <a:lnTo>
                      <a:pt x="636" y="1315"/>
                    </a:lnTo>
                    <a:lnTo>
                      <a:pt x="662" y="1306"/>
                    </a:lnTo>
                    <a:lnTo>
                      <a:pt x="662" y="1306"/>
                    </a:lnTo>
                    <a:lnTo>
                      <a:pt x="671" y="1297"/>
                    </a:lnTo>
                    <a:lnTo>
                      <a:pt x="671" y="1297"/>
                    </a:lnTo>
                    <a:lnTo>
                      <a:pt x="680" y="1297"/>
                    </a:lnTo>
                    <a:lnTo>
                      <a:pt x="680" y="1297"/>
                    </a:lnTo>
                    <a:lnTo>
                      <a:pt x="697" y="1280"/>
                    </a:lnTo>
                    <a:lnTo>
                      <a:pt x="697" y="1280"/>
                    </a:lnTo>
                    <a:lnTo>
                      <a:pt x="724" y="1271"/>
                    </a:lnTo>
                    <a:lnTo>
                      <a:pt x="777" y="1271"/>
                    </a:lnTo>
                    <a:lnTo>
                      <a:pt x="777" y="1271"/>
                    </a:lnTo>
                    <a:lnTo>
                      <a:pt x="821" y="1262"/>
                    </a:lnTo>
                    <a:lnTo>
                      <a:pt x="865" y="1253"/>
                    </a:lnTo>
                    <a:lnTo>
                      <a:pt x="865" y="1253"/>
                    </a:lnTo>
                    <a:lnTo>
                      <a:pt x="892" y="1245"/>
                    </a:lnTo>
                    <a:lnTo>
                      <a:pt x="892" y="1245"/>
                    </a:lnTo>
                    <a:lnTo>
                      <a:pt x="900" y="1236"/>
                    </a:lnTo>
                    <a:lnTo>
                      <a:pt x="900" y="1236"/>
                    </a:lnTo>
                    <a:lnTo>
                      <a:pt x="909" y="1236"/>
                    </a:lnTo>
                    <a:lnTo>
                      <a:pt x="909" y="1236"/>
                    </a:lnTo>
                    <a:lnTo>
                      <a:pt x="936" y="1227"/>
                    </a:lnTo>
                    <a:lnTo>
                      <a:pt x="980" y="1227"/>
                    </a:lnTo>
                    <a:lnTo>
                      <a:pt x="980" y="1227"/>
                    </a:lnTo>
                    <a:lnTo>
                      <a:pt x="1024" y="1218"/>
                    </a:lnTo>
                    <a:lnTo>
                      <a:pt x="1033" y="1218"/>
                    </a:lnTo>
                    <a:lnTo>
                      <a:pt x="1033" y="1218"/>
                    </a:lnTo>
                    <a:lnTo>
                      <a:pt x="1042" y="1227"/>
                    </a:lnTo>
                    <a:lnTo>
                      <a:pt x="1050" y="1236"/>
                    </a:lnTo>
                    <a:lnTo>
                      <a:pt x="1050" y="1236"/>
                    </a:lnTo>
                    <a:lnTo>
                      <a:pt x="1068" y="1245"/>
                    </a:lnTo>
                    <a:lnTo>
                      <a:pt x="1095" y="1253"/>
                    </a:lnTo>
                    <a:lnTo>
                      <a:pt x="1095" y="1253"/>
                    </a:lnTo>
                    <a:lnTo>
                      <a:pt x="1121" y="1253"/>
                    </a:lnTo>
                    <a:lnTo>
                      <a:pt x="1130" y="1262"/>
                    </a:lnTo>
                    <a:lnTo>
                      <a:pt x="1130" y="1262"/>
                    </a:lnTo>
                    <a:lnTo>
                      <a:pt x="1139" y="1262"/>
                    </a:lnTo>
                    <a:lnTo>
                      <a:pt x="1165" y="1262"/>
                    </a:lnTo>
                    <a:lnTo>
                      <a:pt x="1165" y="1262"/>
                    </a:lnTo>
                    <a:lnTo>
                      <a:pt x="1174" y="1262"/>
                    </a:lnTo>
                    <a:lnTo>
                      <a:pt x="1174" y="1262"/>
                    </a:lnTo>
                    <a:lnTo>
                      <a:pt x="1183" y="1271"/>
                    </a:lnTo>
                    <a:lnTo>
                      <a:pt x="1183" y="1271"/>
                    </a:lnTo>
                    <a:lnTo>
                      <a:pt x="1192" y="1280"/>
                    </a:lnTo>
                    <a:lnTo>
                      <a:pt x="1192" y="1280"/>
                    </a:lnTo>
                    <a:lnTo>
                      <a:pt x="1200" y="1289"/>
                    </a:lnTo>
                    <a:lnTo>
                      <a:pt x="1200" y="1289"/>
                    </a:lnTo>
                    <a:lnTo>
                      <a:pt x="1192" y="1297"/>
                    </a:lnTo>
                    <a:lnTo>
                      <a:pt x="1192" y="1297"/>
                    </a:lnTo>
                    <a:lnTo>
                      <a:pt x="1192" y="1315"/>
                    </a:lnTo>
                    <a:lnTo>
                      <a:pt x="1192" y="1315"/>
                    </a:lnTo>
                    <a:lnTo>
                      <a:pt x="1200" y="1324"/>
                    </a:lnTo>
                    <a:lnTo>
                      <a:pt x="1200" y="1324"/>
                    </a:lnTo>
                    <a:lnTo>
                      <a:pt x="1209" y="1333"/>
                    </a:lnTo>
                    <a:lnTo>
                      <a:pt x="1209" y="1333"/>
                    </a:lnTo>
                    <a:lnTo>
                      <a:pt x="1227" y="1342"/>
                    </a:lnTo>
                    <a:lnTo>
                      <a:pt x="1245" y="1359"/>
                    </a:lnTo>
                    <a:lnTo>
                      <a:pt x="1245" y="1359"/>
                    </a:lnTo>
                    <a:lnTo>
                      <a:pt x="1253" y="1368"/>
                    </a:lnTo>
                    <a:lnTo>
                      <a:pt x="1253" y="1377"/>
                    </a:lnTo>
                    <a:lnTo>
                      <a:pt x="1253" y="1377"/>
                    </a:lnTo>
                    <a:lnTo>
                      <a:pt x="1253" y="1386"/>
                    </a:lnTo>
                    <a:lnTo>
                      <a:pt x="1253" y="1403"/>
                    </a:lnTo>
                    <a:lnTo>
                      <a:pt x="1253" y="1403"/>
                    </a:lnTo>
                    <a:lnTo>
                      <a:pt x="1253" y="1421"/>
                    </a:lnTo>
                    <a:lnTo>
                      <a:pt x="1262" y="1430"/>
                    </a:lnTo>
                    <a:lnTo>
                      <a:pt x="1262" y="1430"/>
                    </a:lnTo>
                    <a:lnTo>
                      <a:pt x="1280" y="1439"/>
                    </a:lnTo>
                    <a:lnTo>
                      <a:pt x="1289" y="1430"/>
                    </a:lnTo>
                    <a:lnTo>
                      <a:pt x="1289" y="1430"/>
                    </a:lnTo>
                    <a:lnTo>
                      <a:pt x="1315" y="1395"/>
                    </a:lnTo>
                    <a:lnTo>
                      <a:pt x="1315" y="1395"/>
                    </a:lnTo>
                    <a:lnTo>
                      <a:pt x="1324" y="1386"/>
                    </a:lnTo>
                    <a:lnTo>
                      <a:pt x="1342" y="1386"/>
                    </a:lnTo>
                    <a:lnTo>
                      <a:pt x="1342" y="1386"/>
                    </a:lnTo>
                    <a:lnTo>
                      <a:pt x="1350" y="1377"/>
                    </a:lnTo>
                    <a:lnTo>
                      <a:pt x="1350" y="1377"/>
                    </a:lnTo>
                    <a:lnTo>
                      <a:pt x="1368" y="1368"/>
                    </a:lnTo>
                    <a:lnTo>
                      <a:pt x="1368" y="1359"/>
                    </a:lnTo>
                    <a:lnTo>
                      <a:pt x="1368" y="1359"/>
                    </a:lnTo>
                    <a:lnTo>
                      <a:pt x="1386" y="1324"/>
                    </a:lnTo>
                    <a:lnTo>
                      <a:pt x="1395" y="1315"/>
                    </a:lnTo>
                    <a:lnTo>
                      <a:pt x="1403" y="1306"/>
                    </a:lnTo>
                    <a:lnTo>
                      <a:pt x="1403" y="1306"/>
                    </a:lnTo>
                    <a:lnTo>
                      <a:pt x="1412" y="1315"/>
                    </a:lnTo>
                    <a:lnTo>
                      <a:pt x="1412" y="1315"/>
                    </a:lnTo>
                    <a:lnTo>
                      <a:pt x="1403" y="1324"/>
                    </a:lnTo>
                    <a:lnTo>
                      <a:pt x="1403" y="1333"/>
                    </a:lnTo>
                    <a:lnTo>
                      <a:pt x="1403" y="1333"/>
                    </a:lnTo>
                    <a:lnTo>
                      <a:pt x="1386" y="1350"/>
                    </a:lnTo>
                    <a:lnTo>
                      <a:pt x="1377" y="1377"/>
                    </a:lnTo>
                    <a:lnTo>
                      <a:pt x="1377" y="1377"/>
                    </a:lnTo>
                    <a:lnTo>
                      <a:pt x="1377" y="1403"/>
                    </a:lnTo>
                    <a:lnTo>
                      <a:pt x="1368" y="1412"/>
                    </a:lnTo>
                    <a:lnTo>
                      <a:pt x="1368" y="1412"/>
                    </a:lnTo>
                    <a:lnTo>
                      <a:pt x="1359" y="1412"/>
                    </a:lnTo>
                    <a:lnTo>
                      <a:pt x="1350" y="1421"/>
                    </a:lnTo>
                    <a:lnTo>
                      <a:pt x="1350" y="1421"/>
                    </a:lnTo>
                    <a:lnTo>
                      <a:pt x="1350" y="1430"/>
                    </a:lnTo>
                    <a:lnTo>
                      <a:pt x="1359" y="1439"/>
                    </a:lnTo>
                    <a:lnTo>
                      <a:pt x="1359" y="1439"/>
                    </a:lnTo>
                    <a:lnTo>
                      <a:pt x="1368" y="1448"/>
                    </a:lnTo>
                    <a:lnTo>
                      <a:pt x="1377" y="1448"/>
                    </a:lnTo>
                    <a:lnTo>
                      <a:pt x="1377" y="1448"/>
                    </a:lnTo>
                    <a:lnTo>
                      <a:pt x="1395" y="1439"/>
                    </a:lnTo>
                    <a:lnTo>
                      <a:pt x="1403" y="1430"/>
                    </a:lnTo>
                    <a:lnTo>
                      <a:pt x="1412" y="1421"/>
                    </a:lnTo>
                    <a:lnTo>
                      <a:pt x="1412" y="1421"/>
                    </a:lnTo>
                    <a:lnTo>
                      <a:pt x="1412" y="1403"/>
                    </a:lnTo>
                    <a:lnTo>
                      <a:pt x="1421" y="1395"/>
                    </a:lnTo>
                    <a:lnTo>
                      <a:pt x="1421" y="1395"/>
                    </a:lnTo>
                    <a:lnTo>
                      <a:pt x="1421" y="1403"/>
                    </a:lnTo>
                    <a:lnTo>
                      <a:pt x="1421" y="1403"/>
                    </a:lnTo>
                    <a:lnTo>
                      <a:pt x="1430" y="1412"/>
                    </a:lnTo>
                    <a:lnTo>
                      <a:pt x="1430" y="1412"/>
                    </a:lnTo>
                    <a:lnTo>
                      <a:pt x="1439" y="1421"/>
                    </a:lnTo>
                    <a:lnTo>
                      <a:pt x="1430" y="1439"/>
                    </a:lnTo>
                    <a:lnTo>
                      <a:pt x="1430" y="1448"/>
                    </a:lnTo>
                    <a:lnTo>
                      <a:pt x="1430" y="1448"/>
                    </a:lnTo>
                    <a:lnTo>
                      <a:pt x="1430" y="1448"/>
                    </a:lnTo>
                    <a:lnTo>
                      <a:pt x="1430" y="1448"/>
                    </a:lnTo>
                    <a:lnTo>
                      <a:pt x="1421" y="1465"/>
                    </a:lnTo>
                    <a:lnTo>
                      <a:pt x="1421" y="1465"/>
                    </a:lnTo>
                    <a:lnTo>
                      <a:pt x="1430" y="1474"/>
                    </a:lnTo>
                    <a:lnTo>
                      <a:pt x="1430" y="1474"/>
                    </a:lnTo>
                    <a:lnTo>
                      <a:pt x="1439" y="1474"/>
                    </a:lnTo>
                    <a:lnTo>
                      <a:pt x="1456" y="1474"/>
                    </a:lnTo>
                    <a:lnTo>
                      <a:pt x="1456" y="1474"/>
                    </a:lnTo>
                    <a:lnTo>
                      <a:pt x="1465" y="1465"/>
                    </a:lnTo>
                    <a:lnTo>
                      <a:pt x="1474" y="1465"/>
                    </a:lnTo>
                    <a:lnTo>
                      <a:pt x="1474" y="1465"/>
                    </a:lnTo>
                    <a:lnTo>
                      <a:pt x="1492" y="1483"/>
                    </a:lnTo>
                    <a:lnTo>
                      <a:pt x="1492" y="1483"/>
                    </a:lnTo>
                    <a:lnTo>
                      <a:pt x="1492" y="1492"/>
                    </a:lnTo>
                    <a:lnTo>
                      <a:pt x="1492" y="1492"/>
                    </a:lnTo>
                    <a:lnTo>
                      <a:pt x="1509" y="1518"/>
                    </a:lnTo>
                    <a:lnTo>
                      <a:pt x="1509" y="1536"/>
                    </a:lnTo>
                    <a:lnTo>
                      <a:pt x="1509" y="1536"/>
                    </a:lnTo>
                    <a:lnTo>
                      <a:pt x="1509" y="1536"/>
                    </a:lnTo>
                    <a:lnTo>
                      <a:pt x="1509" y="1545"/>
                    </a:lnTo>
                    <a:lnTo>
                      <a:pt x="1509" y="1545"/>
                    </a:lnTo>
                    <a:lnTo>
                      <a:pt x="1509" y="1562"/>
                    </a:lnTo>
                    <a:lnTo>
                      <a:pt x="1509" y="1580"/>
                    </a:lnTo>
                    <a:lnTo>
                      <a:pt x="1527" y="1598"/>
                    </a:lnTo>
                    <a:lnTo>
                      <a:pt x="1544" y="1615"/>
                    </a:lnTo>
                    <a:lnTo>
                      <a:pt x="1544" y="1615"/>
                    </a:lnTo>
                    <a:lnTo>
                      <a:pt x="1562" y="1624"/>
                    </a:lnTo>
                    <a:lnTo>
                      <a:pt x="1562" y="1624"/>
                    </a:lnTo>
                    <a:lnTo>
                      <a:pt x="1580" y="1633"/>
                    </a:lnTo>
                    <a:lnTo>
                      <a:pt x="1580" y="1633"/>
                    </a:lnTo>
                    <a:lnTo>
                      <a:pt x="1589" y="1642"/>
                    </a:lnTo>
                    <a:lnTo>
                      <a:pt x="1606" y="1642"/>
                    </a:lnTo>
                    <a:lnTo>
                      <a:pt x="1606" y="1642"/>
                    </a:lnTo>
                    <a:lnTo>
                      <a:pt x="1633" y="1642"/>
                    </a:lnTo>
                    <a:lnTo>
                      <a:pt x="1668" y="1651"/>
                    </a:lnTo>
                    <a:lnTo>
                      <a:pt x="1712" y="1677"/>
                    </a:lnTo>
                    <a:lnTo>
                      <a:pt x="1712" y="1677"/>
                    </a:lnTo>
                    <a:lnTo>
                      <a:pt x="1721" y="1686"/>
                    </a:lnTo>
                    <a:lnTo>
                      <a:pt x="1739" y="1686"/>
                    </a:lnTo>
                    <a:lnTo>
                      <a:pt x="1739" y="1686"/>
                    </a:lnTo>
                    <a:lnTo>
                      <a:pt x="1756" y="1677"/>
                    </a:lnTo>
                    <a:lnTo>
                      <a:pt x="1774" y="1668"/>
                    </a:lnTo>
                    <a:lnTo>
                      <a:pt x="1792" y="1659"/>
                    </a:lnTo>
                    <a:lnTo>
                      <a:pt x="1800" y="1642"/>
                    </a:lnTo>
                    <a:lnTo>
                      <a:pt x="1800" y="1642"/>
                    </a:lnTo>
                    <a:lnTo>
                      <a:pt x="1809" y="1624"/>
                    </a:lnTo>
                    <a:lnTo>
                      <a:pt x="1809" y="1624"/>
                    </a:lnTo>
                    <a:lnTo>
                      <a:pt x="1818" y="1633"/>
                    </a:lnTo>
                    <a:lnTo>
                      <a:pt x="1818" y="1633"/>
                    </a:lnTo>
                    <a:lnTo>
                      <a:pt x="1827" y="1642"/>
                    </a:lnTo>
                    <a:lnTo>
                      <a:pt x="1827" y="1642"/>
                    </a:lnTo>
                    <a:lnTo>
                      <a:pt x="1827" y="1642"/>
                    </a:lnTo>
                    <a:lnTo>
                      <a:pt x="1836" y="1651"/>
                    </a:lnTo>
                    <a:lnTo>
                      <a:pt x="1836" y="1651"/>
                    </a:lnTo>
                    <a:lnTo>
                      <a:pt x="1844" y="1659"/>
                    </a:lnTo>
                    <a:lnTo>
                      <a:pt x="1853" y="1668"/>
                    </a:lnTo>
                    <a:lnTo>
                      <a:pt x="1853" y="1668"/>
                    </a:lnTo>
                    <a:lnTo>
                      <a:pt x="1862" y="1668"/>
                    </a:lnTo>
                    <a:lnTo>
                      <a:pt x="1862" y="1668"/>
                    </a:lnTo>
                    <a:lnTo>
                      <a:pt x="1871" y="1686"/>
                    </a:lnTo>
                    <a:lnTo>
                      <a:pt x="1871" y="1686"/>
                    </a:lnTo>
                    <a:lnTo>
                      <a:pt x="1880" y="1686"/>
                    </a:lnTo>
                    <a:lnTo>
                      <a:pt x="1880" y="1686"/>
                    </a:lnTo>
                    <a:lnTo>
                      <a:pt x="1889" y="1695"/>
                    </a:lnTo>
                    <a:lnTo>
                      <a:pt x="1889" y="1695"/>
                    </a:lnTo>
                    <a:lnTo>
                      <a:pt x="1889" y="1695"/>
                    </a:lnTo>
                    <a:lnTo>
                      <a:pt x="1889" y="1695"/>
                    </a:lnTo>
                    <a:lnTo>
                      <a:pt x="1897" y="1695"/>
                    </a:lnTo>
                    <a:lnTo>
                      <a:pt x="1906" y="1686"/>
                    </a:lnTo>
                    <a:lnTo>
                      <a:pt x="1906" y="1686"/>
                    </a:lnTo>
                    <a:lnTo>
                      <a:pt x="1915" y="1677"/>
                    </a:lnTo>
                    <a:lnTo>
                      <a:pt x="1933" y="1668"/>
                    </a:lnTo>
                    <a:lnTo>
                      <a:pt x="1933" y="1668"/>
                    </a:lnTo>
                    <a:lnTo>
                      <a:pt x="1968" y="1642"/>
                    </a:lnTo>
                    <a:lnTo>
                      <a:pt x="1968" y="1642"/>
                    </a:lnTo>
                    <a:lnTo>
                      <a:pt x="1986" y="1633"/>
                    </a:lnTo>
                    <a:lnTo>
                      <a:pt x="1986" y="1633"/>
                    </a:lnTo>
                    <a:lnTo>
                      <a:pt x="2021" y="1615"/>
                    </a:lnTo>
                    <a:lnTo>
                      <a:pt x="2065" y="1615"/>
                    </a:lnTo>
                    <a:lnTo>
                      <a:pt x="2065" y="1615"/>
                    </a:lnTo>
                    <a:lnTo>
                      <a:pt x="2100" y="1606"/>
                    </a:lnTo>
                    <a:lnTo>
                      <a:pt x="2100" y="1606"/>
                    </a:lnTo>
                    <a:lnTo>
                      <a:pt x="2109" y="1606"/>
                    </a:lnTo>
                    <a:lnTo>
                      <a:pt x="2109" y="1589"/>
                    </a:lnTo>
                    <a:lnTo>
                      <a:pt x="2109" y="1589"/>
                    </a:lnTo>
                    <a:lnTo>
                      <a:pt x="2118" y="1527"/>
                    </a:lnTo>
                    <a:lnTo>
                      <a:pt x="2118" y="1527"/>
                    </a:lnTo>
                    <a:lnTo>
                      <a:pt x="2118" y="1527"/>
                    </a:lnTo>
                    <a:lnTo>
                      <a:pt x="2118" y="1492"/>
                    </a:lnTo>
                    <a:lnTo>
                      <a:pt x="2118" y="1492"/>
                    </a:lnTo>
                    <a:lnTo>
                      <a:pt x="2127" y="1474"/>
                    </a:lnTo>
                    <a:lnTo>
                      <a:pt x="2136" y="1456"/>
                    </a:lnTo>
                    <a:lnTo>
                      <a:pt x="2136" y="1456"/>
                    </a:lnTo>
                    <a:lnTo>
                      <a:pt x="2153" y="1439"/>
                    </a:lnTo>
                    <a:lnTo>
                      <a:pt x="2162" y="1412"/>
                    </a:lnTo>
                    <a:lnTo>
                      <a:pt x="2162" y="1412"/>
                    </a:lnTo>
                    <a:lnTo>
                      <a:pt x="2171" y="1377"/>
                    </a:lnTo>
                    <a:lnTo>
                      <a:pt x="2189" y="1342"/>
                    </a:lnTo>
                    <a:lnTo>
                      <a:pt x="2215" y="1297"/>
                    </a:lnTo>
                    <a:lnTo>
                      <a:pt x="2215" y="1297"/>
                    </a:lnTo>
                    <a:lnTo>
                      <a:pt x="2242" y="1289"/>
                    </a:lnTo>
                    <a:lnTo>
                      <a:pt x="2250" y="1271"/>
                    </a:lnTo>
                    <a:lnTo>
                      <a:pt x="2259" y="1253"/>
                    </a:lnTo>
                    <a:lnTo>
                      <a:pt x="2259" y="1253"/>
                    </a:lnTo>
                    <a:lnTo>
                      <a:pt x="2259" y="1253"/>
                    </a:lnTo>
                    <a:lnTo>
                      <a:pt x="2259" y="1253"/>
                    </a:lnTo>
                    <a:lnTo>
                      <a:pt x="2277" y="1218"/>
                    </a:lnTo>
                    <a:lnTo>
                      <a:pt x="2277" y="1218"/>
                    </a:lnTo>
                    <a:lnTo>
                      <a:pt x="2277" y="1218"/>
                    </a:lnTo>
                    <a:lnTo>
                      <a:pt x="2286" y="1200"/>
                    </a:lnTo>
                    <a:lnTo>
                      <a:pt x="2294" y="1183"/>
                    </a:lnTo>
                    <a:lnTo>
                      <a:pt x="2294" y="1183"/>
                    </a:lnTo>
                    <a:lnTo>
                      <a:pt x="2294" y="1156"/>
                    </a:lnTo>
                    <a:lnTo>
                      <a:pt x="2294" y="1139"/>
                    </a:lnTo>
                    <a:lnTo>
                      <a:pt x="2294" y="1139"/>
                    </a:lnTo>
                    <a:lnTo>
                      <a:pt x="2303" y="1130"/>
                    </a:lnTo>
                    <a:lnTo>
                      <a:pt x="2303" y="1112"/>
                    </a:lnTo>
                    <a:lnTo>
                      <a:pt x="2303" y="1112"/>
                    </a:lnTo>
                    <a:lnTo>
                      <a:pt x="2303" y="1094"/>
                    </a:lnTo>
                    <a:lnTo>
                      <a:pt x="2303" y="1094"/>
                    </a:lnTo>
                    <a:lnTo>
                      <a:pt x="2294" y="1077"/>
                    </a:lnTo>
                    <a:lnTo>
                      <a:pt x="2303" y="1059"/>
                    </a:lnTo>
                    <a:lnTo>
                      <a:pt x="2303" y="1059"/>
                    </a:lnTo>
                    <a:lnTo>
                      <a:pt x="2312" y="1059"/>
                    </a:lnTo>
                    <a:lnTo>
                      <a:pt x="2312" y="1059"/>
                    </a:lnTo>
                    <a:lnTo>
                      <a:pt x="2312" y="1033"/>
                    </a:lnTo>
                    <a:lnTo>
                      <a:pt x="2312" y="1015"/>
                    </a:lnTo>
                    <a:lnTo>
                      <a:pt x="2312" y="1015"/>
                    </a:lnTo>
                    <a:lnTo>
                      <a:pt x="2312" y="1015"/>
                    </a:lnTo>
                    <a:lnTo>
                      <a:pt x="2312" y="1015"/>
                    </a:lnTo>
                    <a:lnTo>
                      <a:pt x="2312" y="1006"/>
                    </a:lnTo>
                    <a:lnTo>
                      <a:pt x="2312" y="1006"/>
                    </a:lnTo>
                    <a:lnTo>
                      <a:pt x="2312" y="1006"/>
                    </a:lnTo>
                    <a:lnTo>
                      <a:pt x="2312" y="1006"/>
                    </a:lnTo>
                    <a:lnTo>
                      <a:pt x="2312" y="997"/>
                    </a:lnTo>
                    <a:lnTo>
                      <a:pt x="2312" y="98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65" name="Freeform 56"/>
              <p:cNvSpPr>
                <a:spLocks noChangeArrowheads="1"/>
              </p:cNvSpPr>
              <p:nvPr/>
            </p:nvSpPr>
            <p:spPr bwMode="auto">
              <a:xfrm>
                <a:off x="7353300" y="5162550"/>
                <a:ext cx="79375" cy="79375"/>
              </a:xfrm>
              <a:custGeom>
                <a:avLst/>
                <a:gdLst>
                  <a:gd name="T0" fmla="*/ 185 w 221"/>
                  <a:gd name="T1" fmla="*/ 0 h 222"/>
                  <a:gd name="T2" fmla="*/ 185 w 221"/>
                  <a:gd name="T3" fmla="*/ 0 h 222"/>
                  <a:gd name="T4" fmla="*/ 167 w 221"/>
                  <a:gd name="T5" fmla="*/ 9 h 222"/>
                  <a:gd name="T6" fmla="*/ 150 w 221"/>
                  <a:gd name="T7" fmla="*/ 17 h 222"/>
                  <a:gd name="T8" fmla="*/ 150 w 221"/>
                  <a:gd name="T9" fmla="*/ 17 h 222"/>
                  <a:gd name="T10" fmla="*/ 150 w 221"/>
                  <a:gd name="T11" fmla="*/ 17 h 222"/>
                  <a:gd name="T12" fmla="*/ 97 w 221"/>
                  <a:gd name="T13" fmla="*/ 35 h 222"/>
                  <a:gd name="T14" fmla="*/ 97 w 221"/>
                  <a:gd name="T15" fmla="*/ 35 h 222"/>
                  <a:gd name="T16" fmla="*/ 70 w 221"/>
                  <a:gd name="T17" fmla="*/ 26 h 222"/>
                  <a:gd name="T18" fmla="*/ 44 w 221"/>
                  <a:gd name="T19" fmla="*/ 17 h 222"/>
                  <a:gd name="T20" fmla="*/ 44 w 221"/>
                  <a:gd name="T21" fmla="*/ 17 h 222"/>
                  <a:gd name="T22" fmla="*/ 26 w 221"/>
                  <a:gd name="T23" fmla="*/ 9 h 222"/>
                  <a:gd name="T24" fmla="*/ 17 w 221"/>
                  <a:gd name="T25" fmla="*/ 9 h 222"/>
                  <a:gd name="T26" fmla="*/ 17 w 221"/>
                  <a:gd name="T27" fmla="*/ 9 h 222"/>
                  <a:gd name="T28" fmla="*/ 8 w 221"/>
                  <a:gd name="T29" fmla="*/ 9 h 222"/>
                  <a:gd name="T30" fmla="*/ 0 w 221"/>
                  <a:gd name="T31" fmla="*/ 26 h 222"/>
                  <a:gd name="T32" fmla="*/ 0 w 221"/>
                  <a:gd name="T33" fmla="*/ 26 h 222"/>
                  <a:gd name="T34" fmla="*/ 8 w 221"/>
                  <a:gd name="T35" fmla="*/ 53 h 222"/>
                  <a:gd name="T36" fmla="*/ 8 w 221"/>
                  <a:gd name="T37" fmla="*/ 53 h 222"/>
                  <a:gd name="T38" fmla="*/ 17 w 221"/>
                  <a:gd name="T39" fmla="*/ 70 h 222"/>
                  <a:gd name="T40" fmla="*/ 17 w 221"/>
                  <a:gd name="T41" fmla="*/ 70 h 222"/>
                  <a:gd name="T42" fmla="*/ 26 w 221"/>
                  <a:gd name="T43" fmla="*/ 97 h 222"/>
                  <a:gd name="T44" fmla="*/ 26 w 221"/>
                  <a:gd name="T45" fmla="*/ 115 h 222"/>
                  <a:gd name="T46" fmla="*/ 26 w 221"/>
                  <a:gd name="T47" fmla="*/ 115 h 222"/>
                  <a:gd name="T48" fmla="*/ 17 w 221"/>
                  <a:gd name="T49" fmla="*/ 132 h 222"/>
                  <a:gd name="T50" fmla="*/ 17 w 221"/>
                  <a:gd name="T51" fmla="*/ 132 h 222"/>
                  <a:gd name="T52" fmla="*/ 26 w 221"/>
                  <a:gd name="T53" fmla="*/ 150 h 222"/>
                  <a:gd name="T54" fmla="*/ 26 w 221"/>
                  <a:gd name="T55" fmla="*/ 150 h 222"/>
                  <a:gd name="T56" fmla="*/ 44 w 221"/>
                  <a:gd name="T57" fmla="*/ 168 h 222"/>
                  <a:gd name="T58" fmla="*/ 61 w 221"/>
                  <a:gd name="T59" fmla="*/ 194 h 222"/>
                  <a:gd name="T60" fmla="*/ 88 w 221"/>
                  <a:gd name="T61" fmla="*/ 212 h 222"/>
                  <a:gd name="T62" fmla="*/ 105 w 221"/>
                  <a:gd name="T63" fmla="*/ 212 h 222"/>
                  <a:gd name="T64" fmla="*/ 105 w 221"/>
                  <a:gd name="T65" fmla="*/ 212 h 222"/>
                  <a:gd name="T66" fmla="*/ 105 w 221"/>
                  <a:gd name="T67" fmla="*/ 212 h 222"/>
                  <a:gd name="T68" fmla="*/ 105 w 221"/>
                  <a:gd name="T69" fmla="*/ 212 h 222"/>
                  <a:gd name="T70" fmla="*/ 114 w 221"/>
                  <a:gd name="T71" fmla="*/ 221 h 222"/>
                  <a:gd name="T72" fmla="*/ 114 w 221"/>
                  <a:gd name="T73" fmla="*/ 221 h 222"/>
                  <a:gd name="T74" fmla="*/ 123 w 221"/>
                  <a:gd name="T75" fmla="*/ 212 h 222"/>
                  <a:gd name="T76" fmla="*/ 132 w 221"/>
                  <a:gd name="T77" fmla="*/ 203 h 222"/>
                  <a:gd name="T78" fmla="*/ 132 w 221"/>
                  <a:gd name="T79" fmla="*/ 203 h 222"/>
                  <a:gd name="T80" fmla="*/ 141 w 221"/>
                  <a:gd name="T81" fmla="*/ 194 h 222"/>
                  <a:gd name="T82" fmla="*/ 141 w 221"/>
                  <a:gd name="T83" fmla="*/ 194 h 222"/>
                  <a:gd name="T84" fmla="*/ 150 w 221"/>
                  <a:gd name="T85" fmla="*/ 194 h 222"/>
                  <a:gd name="T86" fmla="*/ 158 w 221"/>
                  <a:gd name="T87" fmla="*/ 185 h 222"/>
                  <a:gd name="T88" fmla="*/ 158 w 221"/>
                  <a:gd name="T89" fmla="*/ 168 h 222"/>
                  <a:gd name="T90" fmla="*/ 158 w 221"/>
                  <a:gd name="T91" fmla="*/ 168 h 222"/>
                  <a:gd name="T92" fmla="*/ 158 w 221"/>
                  <a:gd name="T93" fmla="*/ 168 h 222"/>
                  <a:gd name="T94" fmla="*/ 176 w 221"/>
                  <a:gd name="T95" fmla="*/ 168 h 222"/>
                  <a:gd name="T96" fmla="*/ 176 w 221"/>
                  <a:gd name="T97" fmla="*/ 168 h 222"/>
                  <a:gd name="T98" fmla="*/ 194 w 221"/>
                  <a:gd name="T99" fmla="*/ 168 h 222"/>
                  <a:gd name="T100" fmla="*/ 194 w 221"/>
                  <a:gd name="T101" fmla="*/ 150 h 222"/>
                  <a:gd name="T102" fmla="*/ 194 w 221"/>
                  <a:gd name="T103" fmla="*/ 132 h 222"/>
                  <a:gd name="T104" fmla="*/ 194 w 221"/>
                  <a:gd name="T105" fmla="*/ 132 h 222"/>
                  <a:gd name="T106" fmla="*/ 202 w 221"/>
                  <a:gd name="T107" fmla="*/ 115 h 222"/>
                  <a:gd name="T108" fmla="*/ 202 w 221"/>
                  <a:gd name="T109" fmla="*/ 115 h 222"/>
                  <a:gd name="T110" fmla="*/ 211 w 221"/>
                  <a:gd name="T111" fmla="*/ 106 h 222"/>
                  <a:gd name="T112" fmla="*/ 211 w 221"/>
                  <a:gd name="T113" fmla="*/ 106 h 222"/>
                  <a:gd name="T114" fmla="*/ 220 w 221"/>
                  <a:gd name="T115" fmla="*/ 79 h 222"/>
                  <a:gd name="T116" fmla="*/ 202 w 221"/>
                  <a:gd name="T117" fmla="*/ 17 h 222"/>
                  <a:gd name="T118" fmla="*/ 202 w 221"/>
                  <a:gd name="T119" fmla="*/ 17 h 222"/>
                  <a:gd name="T120" fmla="*/ 194 w 221"/>
                  <a:gd name="T121" fmla="*/ 9 h 222"/>
                  <a:gd name="T122" fmla="*/ 185 w 221"/>
                  <a:gd name="T123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21" h="222">
                    <a:moveTo>
                      <a:pt x="185" y="0"/>
                    </a:moveTo>
                    <a:lnTo>
                      <a:pt x="185" y="0"/>
                    </a:lnTo>
                    <a:lnTo>
                      <a:pt x="167" y="9"/>
                    </a:lnTo>
                    <a:lnTo>
                      <a:pt x="150" y="17"/>
                    </a:lnTo>
                    <a:lnTo>
                      <a:pt x="150" y="17"/>
                    </a:lnTo>
                    <a:lnTo>
                      <a:pt x="150" y="17"/>
                    </a:lnTo>
                    <a:lnTo>
                      <a:pt x="97" y="35"/>
                    </a:lnTo>
                    <a:lnTo>
                      <a:pt x="97" y="35"/>
                    </a:lnTo>
                    <a:lnTo>
                      <a:pt x="70" y="26"/>
                    </a:lnTo>
                    <a:lnTo>
                      <a:pt x="44" y="17"/>
                    </a:lnTo>
                    <a:lnTo>
                      <a:pt x="44" y="17"/>
                    </a:lnTo>
                    <a:lnTo>
                      <a:pt x="26" y="9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8" y="9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53"/>
                    </a:lnTo>
                    <a:lnTo>
                      <a:pt x="8" y="53"/>
                    </a:lnTo>
                    <a:lnTo>
                      <a:pt x="17" y="70"/>
                    </a:lnTo>
                    <a:lnTo>
                      <a:pt x="17" y="70"/>
                    </a:lnTo>
                    <a:lnTo>
                      <a:pt x="26" y="97"/>
                    </a:lnTo>
                    <a:lnTo>
                      <a:pt x="26" y="115"/>
                    </a:lnTo>
                    <a:lnTo>
                      <a:pt x="26" y="115"/>
                    </a:lnTo>
                    <a:lnTo>
                      <a:pt x="17" y="132"/>
                    </a:lnTo>
                    <a:lnTo>
                      <a:pt x="17" y="132"/>
                    </a:lnTo>
                    <a:lnTo>
                      <a:pt x="26" y="150"/>
                    </a:lnTo>
                    <a:lnTo>
                      <a:pt x="26" y="150"/>
                    </a:lnTo>
                    <a:lnTo>
                      <a:pt x="44" y="168"/>
                    </a:lnTo>
                    <a:lnTo>
                      <a:pt x="61" y="194"/>
                    </a:lnTo>
                    <a:lnTo>
                      <a:pt x="88" y="212"/>
                    </a:lnTo>
                    <a:lnTo>
                      <a:pt x="105" y="212"/>
                    </a:lnTo>
                    <a:lnTo>
                      <a:pt x="105" y="212"/>
                    </a:lnTo>
                    <a:lnTo>
                      <a:pt x="105" y="212"/>
                    </a:lnTo>
                    <a:lnTo>
                      <a:pt x="105" y="212"/>
                    </a:lnTo>
                    <a:lnTo>
                      <a:pt x="114" y="221"/>
                    </a:lnTo>
                    <a:lnTo>
                      <a:pt x="114" y="221"/>
                    </a:lnTo>
                    <a:lnTo>
                      <a:pt x="123" y="212"/>
                    </a:lnTo>
                    <a:lnTo>
                      <a:pt x="132" y="203"/>
                    </a:lnTo>
                    <a:lnTo>
                      <a:pt x="132" y="203"/>
                    </a:lnTo>
                    <a:lnTo>
                      <a:pt x="141" y="194"/>
                    </a:lnTo>
                    <a:lnTo>
                      <a:pt x="141" y="194"/>
                    </a:lnTo>
                    <a:lnTo>
                      <a:pt x="150" y="194"/>
                    </a:lnTo>
                    <a:lnTo>
                      <a:pt x="158" y="185"/>
                    </a:lnTo>
                    <a:lnTo>
                      <a:pt x="158" y="168"/>
                    </a:lnTo>
                    <a:lnTo>
                      <a:pt x="158" y="168"/>
                    </a:lnTo>
                    <a:lnTo>
                      <a:pt x="158" y="168"/>
                    </a:lnTo>
                    <a:lnTo>
                      <a:pt x="176" y="168"/>
                    </a:lnTo>
                    <a:lnTo>
                      <a:pt x="176" y="168"/>
                    </a:lnTo>
                    <a:lnTo>
                      <a:pt x="194" y="168"/>
                    </a:lnTo>
                    <a:lnTo>
                      <a:pt x="194" y="150"/>
                    </a:lnTo>
                    <a:lnTo>
                      <a:pt x="194" y="132"/>
                    </a:lnTo>
                    <a:lnTo>
                      <a:pt x="194" y="132"/>
                    </a:lnTo>
                    <a:lnTo>
                      <a:pt x="202" y="115"/>
                    </a:lnTo>
                    <a:lnTo>
                      <a:pt x="202" y="115"/>
                    </a:lnTo>
                    <a:lnTo>
                      <a:pt x="211" y="106"/>
                    </a:lnTo>
                    <a:lnTo>
                      <a:pt x="211" y="106"/>
                    </a:lnTo>
                    <a:lnTo>
                      <a:pt x="220" y="79"/>
                    </a:lnTo>
                    <a:lnTo>
                      <a:pt x="202" y="17"/>
                    </a:lnTo>
                    <a:lnTo>
                      <a:pt x="202" y="17"/>
                    </a:lnTo>
                    <a:lnTo>
                      <a:pt x="194" y="9"/>
                    </a:lnTo>
                    <a:lnTo>
                      <a:pt x="185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66" name="Freeform 57"/>
              <p:cNvSpPr>
                <a:spLocks noChangeArrowheads="1"/>
              </p:cNvSpPr>
              <p:nvPr/>
            </p:nvSpPr>
            <p:spPr bwMode="auto">
              <a:xfrm>
                <a:off x="7937500" y="4962525"/>
                <a:ext cx="117475" cy="165100"/>
              </a:xfrm>
              <a:custGeom>
                <a:avLst/>
                <a:gdLst>
                  <a:gd name="T0" fmla="*/ 282 w 327"/>
                  <a:gd name="T1" fmla="*/ 185 h 460"/>
                  <a:gd name="T2" fmla="*/ 256 w 327"/>
                  <a:gd name="T3" fmla="*/ 203 h 460"/>
                  <a:gd name="T4" fmla="*/ 238 w 327"/>
                  <a:gd name="T5" fmla="*/ 203 h 460"/>
                  <a:gd name="T6" fmla="*/ 229 w 327"/>
                  <a:gd name="T7" fmla="*/ 203 h 460"/>
                  <a:gd name="T8" fmla="*/ 212 w 327"/>
                  <a:gd name="T9" fmla="*/ 194 h 460"/>
                  <a:gd name="T10" fmla="*/ 185 w 327"/>
                  <a:gd name="T11" fmla="*/ 167 h 460"/>
                  <a:gd name="T12" fmla="*/ 176 w 327"/>
                  <a:gd name="T13" fmla="*/ 132 h 460"/>
                  <a:gd name="T14" fmla="*/ 150 w 327"/>
                  <a:gd name="T15" fmla="*/ 123 h 460"/>
                  <a:gd name="T16" fmla="*/ 132 w 327"/>
                  <a:gd name="T17" fmla="*/ 141 h 460"/>
                  <a:gd name="T18" fmla="*/ 124 w 327"/>
                  <a:gd name="T19" fmla="*/ 141 h 460"/>
                  <a:gd name="T20" fmla="*/ 115 w 327"/>
                  <a:gd name="T21" fmla="*/ 141 h 460"/>
                  <a:gd name="T22" fmla="*/ 115 w 327"/>
                  <a:gd name="T23" fmla="*/ 114 h 460"/>
                  <a:gd name="T24" fmla="*/ 106 w 327"/>
                  <a:gd name="T25" fmla="*/ 79 h 460"/>
                  <a:gd name="T26" fmla="*/ 97 w 327"/>
                  <a:gd name="T27" fmla="*/ 79 h 460"/>
                  <a:gd name="T28" fmla="*/ 97 w 327"/>
                  <a:gd name="T29" fmla="*/ 53 h 460"/>
                  <a:gd name="T30" fmla="*/ 35 w 327"/>
                  <a:gd name="T31" fmla="*/ 9 h 460"/>
                  <a:gd name="T32" fmla="*/ 0 w 327"/>
                  <a:gd name="T33" fmla="*/ 9 h 460"/>
                  <a:gd name="T34" fmla="*/ 9 w 327"/>
                  <a:gd name="T35" fmla="*/ 44 h 460"/>
                  <a:gd name="T36" fmla="*/ 44 w 327"/>
                  <a:gd name="T37" fmla="*/ 88 h 460"/>
                  <a:gd name="T38" fmla="*/ 62 w 327"/>
                  <a:gd name="T39" fmla="*/ 106 h 460"/>
                  <a:gd name="T40" fmla="*/ 88 w 327"/>
                  <a:gd name="T41" fmla="*/ 150 h 460"/>
                  <a:gd name="T42" fmla="*/ 97 w 327"/>
                  <a:gd name="T43" fmla="*/ 159 h 460"/>
                  <a:gd name="T44" fmla="*/ 97 w 327"/>
                  <a:gd name="T45" fmla="*/ 167 h 460"/>
                  <a:gd name="T46" fmla="*/ 88 w 327"/>
                  <a:gd name="T47" fmla="*/ 229 h 460"/>
                  <a:gd name="T48" fmla="*/ 71 w 327"/>
                  <a:gd name="T49" fmla="*/ 265 h 460"/>
                  <a:gd name="T50" fmla="*/ 53 w 327"/>
                  <a:gd name="T51" fmla="*/ 265 h 460"/>
                  <a:gd name="T52" fmla="*/ 35 w 327"/>
                  <a:gd name="T53" fmla="*/ 273 h 460"/>
                  <a:gd name="T54" fmla="*/ 35 w 327"/>
                  <a:gd name="T55" fmla="*/ 291 h 460"/>
                  <a:gd name="T56" fmla="*/ 79 w 327"/>
                  <a:gd name="T57" fmla="*/ 335 h 460"/>
                  <a:gd name="T58" fmla="*/ 88 w 327"/>
                  <a:gd name="T59" fmla="*/ 335 h 460"/>
                  <a:gd name="T60" fmla="*/ 115 w 327"/>
                  <a:gd name="T61" fmla="*/ 353 h 460"/>
                  <a:gd name="T62" fmla="*/ 106 w 327"/>
                  <a:gd name="T63" fmla="*/ 406 h 460"/>
                  <a:gd name="T64" fmla="*/ 106 w 327"/>
                  <a:gd name="T65" fmla="*/ 415 h 460"/>
                  <a:gd name="T66" fmla="*/ 106 w 327"/>
                  <a:gd name="T67" fmla="*/ 415 h 460"/>
                  <a:gd name="T68" fmla="*/ 106 w 327"/>
                  <a:gd name="T69" fmla="*/ 450 h 460"/>
                  <a:gd name="T70" fmla="*/ 141 w 327"/>
                  <a:gd name="T71" fmla="*/ 459 h 460"/>
                  <a:gd name="T72" fmla="*/ 159 w 327"/>
                  <a:gd name="T73" fmla="*/ 450 h 460"/>
                  <a:gd name="T74" fmla="*/ 203 w 327"/>
                  <a:gd name="T75" fmla="*/ 406 h 460"/>
                  <a:gd name="T76" fmla="*/ 212 w 327"/>
                  <a:gd name="T77" fmla="*/ 379 h 460"/>
                  <a:gd name="T78" fmla="*/ 229 w 327"/>
                  <a:gd name="T79" fmla="*/ 362 h 460"/>
                  <a:gd name="T80" fmla="*/ 238 w 327"/>
                  <a:gd name="T81" fmla="*/ 317 h 460"/>
                  <a:gd name="T82" fmla="*/ 247 w 327"/>
                  <a:gd name="T83" fmla="*/ 309 h 460"/>
                  <a:gd name="T84" fmla="*/ 274 w 327"/>
                  <a:gd name="T85" fmla="*/ 291 h 460"/>
                  <a:gd name="T86" fmla="*/ 291 w 327"/>
                  <a:gd name="T87" fmla="*/ 273 h 460"/>
                  <a:gd name="T88" fmla="*/ 300 w 327"/>
                  <a:gd name="T89" fmla="*/ 265 h 460"/>
                  <a:gd name="T90" fmla="*/ 309 w 327"/>
                  <a:gd name="T91" fmla="*/ 265 h 460"/>
                  <a:gd name="T92" fmla="*/ 326 w 327"/>
                  <a:gd name="T93" fmla="*/ 229 h 460"/>
                  <a:gd name="T94" fmla="*/ 326 w 327"/>
                  <a:gd name="T95" fmla="*/ 203 h 460"/>
                  <a:gd name="T96" fmla="*/ 309 w 327"/>
                  <a:gd name="T97" fmla="*/ 185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327" h="460">
                    <a:moveTo>
                      <a:pt x="309" y="185"/>
                    </a:moveTo>
                    <a:lnTo>
                      <a:pt x="309" y="185"/>
                    </a:lnTo>
                    <a:lnTo>
                      <a:pt x="282" y="185"/>
                    </a:lnTo>
                    <a:lnTo>
                      <a:pt x="265" y="194"/>
                    </a:lnTo>
                    <a:lnTo>
                      <a:pt x="256" y="203"/>
                    </a:lnTo>
                    <a:lnTo>
                      <a:pt x="256" y="203"/>
                    </a:lnTo>
                    <a:lnTo>
                      <a:pt x="256" y="212"/>
                    </a:lnTo>
                    <a:lnTo>
                      <a:pt x="256" y="212"/>
                    </a:lnTo>
                    <a:lnTo>
                      <a:pt x="238" y="203"/>
                    </a:lnTo>
                    <a:lnTo>
                      <a:pt x="238" y="203"/>
                    </a:lnTo>
                    <a:lnTo>
                      <a:pt x="229" y="203"/>
                    </a:lnTo>
                    <a:lnTo>
                      <a:pt x="229" y="203"/>
                    </a:lnTo>
                    <a:lnTo>
                      <a:pt x="221" y="203"/>
                    </a:lnTo>
                    <a:lnTo>
                      <a:pt x="221" y="203"/>
                    </a:lnTo>
                    <a:lnTo>
                      <a:pt x="212" y="194"/>
                    </a:lnTo>
                    <a:lnTo>
                      <a:pt x="212" y="194"/>
                    </a:lnTo>
                    <a:lnTo>
                      <a:pt x="185" y="185"/>
                    </a:lnTo>
                    <a:lnTo>
                      <a:pt x="185" y="167"/>
                    </a:lnTo>
                    <a:lnTo>
                      <a:pt x="185" y="167"/>
                    </a:lnTo>
                    <a:lnTo>
                      <a:pt x="176" y="150"/>
                    </a:lnTo>
                    <a:lnTo>
                      <a:pt x="176" y="132"/>
                    </a:lnTo>
                    <a:lnTo>
                      <a:pt x="159" y="123"/>
                    </a:lnTo>
                    <a:lnTo>
                      <a:pt x="159" y="123"/>
                    </a:lnTo>
                    <a:lnTo>
                      <a:pt x="150" y="123"/>
                    </a:lnTo>
                    <a:lnTo>
                      <a:pt x="141" y="132"/>
                    </a:lnTo>
                    <a:lnTo>
                      <a:pt x="141" y="132"/>
                    </a:lnTo>
                    <a:lnTo>
                      <a:pt x="132" y="141"/>
                    </a:lnTo>
                    <a:lnTo>
                      <a:pt x="132" y="141"/>
                    </a:lnTo>
                    <a:lnTo>
                      <a:pt x="132" y="141"/>
                    </a:lnTo>
                    <a:lnTo>
                      <a:pt x="124" y="141"/>
                    </a:lnTo>
                    <a:lnTo>
                      <a:pt x="124" y="141"/>
                    </a:lnTo>
                    <a:lnTo>
                      <a:pt x="115" y="141"/>
                    </a:lnTo>
                    <a:lnTo>
                      <a:pt x="115" y="141"/>
                    </a:lnTo>
                    <a:lnTo>
                      <a:pt x="115" y="123"/>
                    </a:lnTo>
                    <a:lnTo>
                      <a:pt x="115" y="123"/>
                    </a:lnTo>
                    <a:lnTo>
                      <a:pt x="115" y="114"/>
                    </a:lnTo>
                    <a:lnTo>
                      <a:pt x="115" y="114"/>
                    </a:lnTo>
                    <a:lnTo>
                      <a:pt x="115" y="97"/>
                    </a:lnTo>
                    <a:lnTo>
                      <a:pt x="106" y="79"/>
                    </a:lnTo>
                    <a:lnTo>
                      <a:pt x="106" y="79"/>
                    </a:lnTo>
                    <a:lnTo>
                      <a:pt x="97" y="79"/>
                    </a:lnTo>
                    <a:lnTo>
                      <a:pt x="97" y="79"/>
                    </a:lnTo>
                    <a:lnTo>
                      <a:pt x="97" y="70"/>
                    </a:lnTo>
                    <a:lnTo>
                      <a:pt x="97" y="53"/>
                    </a:lnTo>
                    <a:lnTo>
                      <a:pt x="97" y="53"/>
                    </a:lnTo>
                    <a:lnTo>
                      <a:pt x="88" y="35"/>
                    </a:lnTo>
                    <a:lnTo>
                      <a:pt x="62" y="17"/>
                    </a:lnTo>
                    <a:lnTo>
                      <a:pt x="35" y="9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9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9" y="44"/>
                    </a:lnTo>
                    <a:lnTo>
                      <a:pt x="26" y="70"/>
                    </a:lnTo>
                    <a:lnTo>
                      <a:pt x="44" y="88"/>
                    </a:lnTo>
                    <a:lnTo>
                      <a:pt x="44" y="88"/>
                    </a:lnTo>
                    <a:lnTo>
                      <a:pt x="62" y="106"/>
                    </a:lnTo>
                    <a:lnTo>
                      <a:pt x="62" y="106"/>
                    </a:lnTo>
                    <a:lnTo>
                      <a:pt x="62" y="106"/>
                    </a:lnTo>
                    <a:lnTo>
                      <a:pt x="71" y="132"/>
                    </a:lnTo>
                    <a:lnTo>
                      <a:pt x="88" y="150"/>
                    </a:lnTo>
                    <a:lnTo>
                      <a:pt x="88" y="150"/>
                    </a:lnTo>
                    <a:lnTo>
                      <a:pt x="97" y="159"/>
                    </a:lnTo>
                    <a:lnTo>
                      <a:pt x="97" y="159"/>
                    </a:lnTo>
                    <a:lnTo>
                      <a:pt x="97" y="159"/>
                    </a:lnTo>
                    <a:lnTo>
                      <a:pt x="97" y="159"/>
                    </a:lnTo>
                    <a:lnTo>
                      <a:pt x="97" y="167"/>
                    </a:lnTo>
                    <a:lnTo>
                      <a:pt x="97" y="167"/>
                    </a:lnTo>
                    <a:lnTo>
                      <a:pt x="97" y="185"/>
                    </a:lnTo>
                    <a:lnTo>
                      <a:pt x="97" y="185"/>
                    </a:lnTo>
                    <a:lnTo>
                      <a:pt x="88" y="229"/>
                    </a:lnTo>
                    <a:lnTo>
                      <a:pt x="88" y="229"/>
                    </a:lnTo>
                    <a:lnTo>
                      <a:pt x="79" y="247"/>
                    </a:lnTo>
                    <a:lnTo>
                      <a:pt x="71" y="265"/>
                    </a:lnTo>
                    <a:lnTo>
                      <a:pt x="71" y="265"/>
                    </a:lnTo>
                    <a:lnTo>
                      <a:pt x="53" y="265"/>
                    </a:lnTo>
                    <a:lnTo>
                      <a:pt x="53" y="265"/>
                    </a:lnTo>
                    <a:lnTo>
                      <a:pt x="44" y="273"/>
                    </a:lnTo>
                    <a:lnTo>
                      <a:pt x="44" y="273"/>
                    </a:lnTo>
                    <a:lnTo>
                      <a:pt x="35" y="273"/>
                    </a:lnTo>
                    <a:lnTo>
                      <a:pt x="35" y="291"/>
                    </a:lnTo>
                    <a:lnTo>
                      <a:pt x="35" y="291"/>
                    </a:lnTo>
                    <a:lnTo>
                      <a:pt x="35" y="291"/>
                    </a:lnTo>
                    <a:lnTo>
                      <a:pt x="44" y="309"/>
                    </a:lnTo>
                    <a:lnTo>
                      <a:pt x="44" y="309"/>
                    </a:lnTo>
                    <a:lnTo>
                      <a:pt x="79" y="335"/>
                    </a:lnTo>
                    <a:lnTo>
                      <a:pt x="79" y="335"/>
                    </a:lnTo>
                    <a:lnTo>
                      <a:pt x="88" y="335"/>
                    </a:lnTo>
                    <a:lnTo>
                      <a:pt x="88" y="335"/>
                    </a:lnTo>
                    <a:lnTo>
                      <a:pt x="106" y="353"/>
                    </a:lnTo>
                    <a:lnTo>
                      <a:pt x="106" y="353"/>
                    </a:lnTo>
                    <a:lnTo>
                      <a:pt x="115" y="353"/>
                    </a:lnTo>
                    <a:lnTo>
                      <a:pt x="115" y="353"/>
                    </a:lnTo>
                    <a:lnTo>
                      <a:pt x="124" y="370"/>
                    </a:lnTo>
                    <a:lnTo>
                      <a:pt x="106" y="406"/>
                    </a:lnTo>
                    <a:lnTo>
                      <a:pt x="106" y="406"/>
                    </a:lnTo>
                    <a:lnTo>
                      <a:pt x="106" y="406"/>
                    </a:lnTo>
                    <a:lnTo>
                      <a:pt x="106" y="415"/>
                    </a:lnTo>
                    <a:lnTo>
                      <a:pt x="106" y="415"/>
                    </a:lnTo>
                    <a:lnTo>
                      <a:pt x="106" y="415"/>
                    </a:lnTo>
                    <a:lnTo>
                      <a:pt x="106" y="415"/>
                    </a:lnTo>
                    <a:lnTo>
                      <a:pt x="97" y="432"/>
                    </a:lnTo>
                    <a:lnTo>
                      <a:pt x="97" y="432"/>
                    </a:lnTo>
                    <a:lnTo>
                      <a:pt x="106" y="450"/>
                    </a:lnTo>
                    <a:lnTo>
                      <a:pt x="106" y="450"/>
                    </a:lnTo>
                    <a:lnTo>
                      <a:pt x="115" y="450"/>
                    </a:lnTo>
                    <a:lnTo>
                      <a:pt x="141" y="459"/>
                    </a:lnTo>
                    <a:lnTo>
                      <a:pt x="141" y="459"/>
                    </a:lnTo>
                    <a:lnTo>
                      <a:pt x="159" y="450"/>
                    </a:lnTo>
                    <a:lnTo>
                      <a:pt x="159" y="450"/>
                    </a:lnTo>
                    <a:lnTo>
                      <a:pt x="176" y="441"/>
                    </a:lnTo>
                    <a:lnTo>
                      <a:pt x="185" y="432"/>
                    </a:lnTo>
                    <a:lnTo>
                      <a:pt x="203" y="406"/>
                    </a:lnTo>
                    <a:lnTo>
                      <a:pt x="203" y="397"/>
                    </a:lnTo>
                    <a:lnTo>
                      <a:pt x="203" y="397"/>
                    </a:lnTo>
                    <a:lnTo>
                      <a:pt x="212" y="379"/>
                    </a:lnTo>
                    <a:lnTo>
                      <a:pt x="212" y="379"/>
                    </a:lnTo>
                    <a:lnTo>
                      <a:pt x="229" y="362"/>
                    </a:lnTo>
                    <a:lnTo>
                      <a:pt x="229" y="362"/>
                    </a:lnTo>
                    <a:lnTo>
                      <a:pt x="238" y="353"/>
                    </a:lnTo>
                    <a:lnTo>
                      <a:pt x="238" y="344"/>
                    </a:lnTo>
                    <a:lnTo>
                      <a:pt x="238" y="317"/>
                    </a:lnTo>
                    <a:lnTo>
                      <a:pt x="238" y="317"/>
                    </a:lnTo>
                    <a:lnTo>
                      <a:pt x="247" y="309"/>
                    </a:lnTo>
                    <a:lnTo>
                      <a:pt x="247" y="309"/>
                    </a:lnTo>
                    <a:lnTo>
                      <a:pt x="256" y="300"/>
                    </a:lnTo>
                    <a:lnTo>
                      <a:pt x="274" y="291"/>
                    </a:lnTo>
                    <a:lnTo>
                      <a:pt x="274" y="291"/>
                    </a:lnTo>
                    <a:lnTo>
                      <a:pt x="274" y="291"/>
                    </a:lnTo>
                    <a:lnTo>
                      <a:pt x="291" y="291"/>
                    </a:lnTo>
                    <a:lnTo>
                      <a:pt x="291" y="273"/>
                    </a:lnTo>
                    <a:lnTo>
                      <a:pt x="291" y="273"/>
                    </a:lnTo>
                    <a:lnTo>
                      <a:pt x="291" y="273"/>
                    </a:lnTo>
                    <a:lnTo>
                      <a:pt x="300" y="265"/>
                    </a:lnTo>
                    <a:lnTo>
                      <a:pt x="300" y="265"/>
                    </a:lnTo>
                    <a:lnTo>
                      <a:pt x="309" y="265"/>
                    </a:lnTo>
                    <a:lnTo>
                      <a:pt x="309" y="265"/>
                    </a:lnTo>
                    <a:lnTo>
                      <a:pt x="318" y="247"/>
                    </a:lnTo>
                    <a:lnTo>
                      <a:pt x="326" y="229"/>
                    </a:lnTo>
                    <a:lnTo>
                      <a:pt x="326" y="229"/>
                    </a:lnTo>
                    <a:lnTo>
                      <a:pt x="326" y="212"/>
                    </a:lnTo>
                    <a:lnTo>
                      <a:pt x="326" y="212"/>
                    </a:lnTo>
                    <a:lnTo>
                      <a:pt x="326" y="203"/>
                    </a:lnTo>
                    <a:lnTo>
                      <a:pt x="326" y="203"/>
                    </a:lnTo>
                    <a:lnTo>
                      <a:pt x="318" y="185"/>
                    </a:lnTo>
                    <a:lnTo>
                      <a:pt x="309" y="185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67" name="Freeform 58"/>
              <p:cNvSpPr>
                <a:spLocks noChangeArrowheads="1"/>
              </p:cNvSpPr>
              <p:nvPr/>
            </p:nvSpPr>
            <p:spPr bwMode="auto">
              <a:xfrm>
                <a:off x="7804150" y="5102225"/>
                <a:ext cx="161925" cy="149225"/>
              </a:xfrm>
              <a:custGeom>
                <a:avLst/>
                <a:gdLst>
                  <a:gd name="T0" fmla="*/ 442 w 451"/>
                  <a:gd name="T1" fmla="*/ 44 h 416"/>
                  <a:gd name="T2" fmla="*/ 442 w 451"/>
                  <a:gd name="T3" fmla="*/ 27 h 416"/>
                  <a:gd name="T4" fmla="*/ 433 w 451"/>
                  <a:gd name="T5" fmla="*/ 9 h 416"/>
                  <a:gd name="T6" fmla="*/ 397 w 451"/>
                  <a:gd name="T7" fmla="*/ 9 h 416"/>
                  <a:gd name="T8" fmla="*/ 389 w 451"/>
                  <a:gd name="T9" fmla="*/ 18 h 416"/>
                  <a:gd name="T10" fmla="*/ 380 w 451"/>
                  <a:gd name="T11" fmla="*/ 27 h 416"/>
                  <a:gd name="T12" fmla="*/ 371 w 451"/>
                  <a:gd name="T13" fmla="*/ 18 h 416"/>
                  <a:gd name="T14" fmla="*/ 353 w 451"/>
                  <a:gd name="T15" fmla="*/ 0 h 416"/>
                  <a:gd name="T16" fmla="*/ 336 w 451"/>
                  <a:gd name="T17" fmla="*/ 0 h 416"/>
                  <a:gd name="T18" fmla="*/ 309 w 451"/>
                  <a:gd name="T19" fmla="*/ 18 h 416"/>
                  <a:gd name="T20" fmla="*/ 309 w 451"/>
                  <a:gd name="T21" fmla="*/ 27 h 416"/>
                  <a:gd name="T22" fmla="*/ 300 w 451"/>
                  <a:gd name="T23" fmla="*/ 53 h 416"/>
                  <a:gd name="T24" fmla="*/ 274 w 451"/>
                  <a:gd name="T25" fmla="*/ 88 h 416"/>
                  <a:gd name="T26" fmla="*/ 274 w 451"/>
                  <a:gd name="T27" fmla="*/ 97 h 416"/>
                  <a:gd name="T28" fmla="*/ 212 w 451"/>
                  <a:gd name="T29" fmla="*/ 159 h 416"/>
                  <a:gd name="T30" fmla="*/ 150 w 451"/>
                  <a:gd name="T31" fmla="*/ 194 h 416"/>
                  <a:gd name="T32" fmla="*/ 124 w 451"/>
                  <a:gd name="T33" fmla="*/ 203 h 416"/>
                  <a:gd name="T34" fmla="*/ 97 w 451"/>
                  <a:gd name="T35" fmla="*/ 230 h 416"/>
                  <a:gd name="T36" fmla="*/ 62 w 451"/>
                  <a:gd name="T37" fmla="*/ 256 h 416"/>
                  <a:gd name="T38" fmla="*/ 18 w 451"/>
                  <a:gd name="T39" fmla="*/ 300 h 416"/>
                  <a:gd name="T40" fmla="*/ 9 w 451"/>
                  <a:gd name="T41" fmla="*/ 318 h 416"/>
                  <a:gd name="T42" fmla="*/ 9 w 451"/>
                  <a:gd name="T43" fmla="*/ 362 h 416"/>
                  <a:gd name="T44" fmla="*/ 45 w 451"/>
                  <a:gd name="T45" fmla="*/ 380 h 416"/>
                  <a:gd name="T46" fmla="*/ 62 w 451"/>
                  <a:gd name="T47" fmla="*/ 380 h 416"/>
                  <a:gd name="T48" fmla="*/ 89 w 451"/>
                  <a:gd name="T49" fmla="*/ 397 h 416"/>
                  <a:gd name="T50" fmla="*/ 106 w 451"/>
                  <a:gd name="T51" fmla="*/ 406 h 416"/>
                  <a:gd name="T52" fmla="*/ 133 w 451"/>
                  <a:gd name="T53" fmla="*/ 415 h 416"/>
                  <a:gd name="T54" fmla="*/ 221 w 451"/>
                  <a:gd name="T55" fmla="*/ 380 h 416"/>
                  <a:gd name="T56" fmla="*/ 239 w 451"/>
                  <a:gd name="T57" fmla="*/ 336 h 416"/>
                  <a:gd name="T58" fmla="*/ 247 w 451"/>
                  <a:gd name="T59" fmla="*/ 336 h 416"/>
                  <a:gd name="T60" fmla="*/ 247 w 451"/>
                  <a:gd name="T61" fmla="*/ 318 h 416"/>
                  <a:gd name="T62" fmla="*/ 274 w 451"/>
                  <a:gd name="T63" fmla="*/ 283 h 416"/>
                  <a:gd name="T64" fmla="*/ 283 w 451"/>
                  <a:gd name="T65" fmla="*/ 256 h 416"/>
                  <a:gd name="T66" fmla="*/ 283 w 451"/>
                  <a:gd name="T67" fmla="*/ 256 h 416"/>
                  <a:gd name="T68" fmla="*/ 336 w 451"/>
                  <a:gd name="T69" fmla="*/ 221 h 416"/>
                  <a:gd name="T70" fmla="*/ 362 w 451"/>
                  <a:gd name="T71" fmla="*/ 221 h 416"/>
                  <a:gd name="T72" fmla="*/ 371 w 451"/>
                  <a:gd name="T73" fmla="*/ 203 h 416"/>
                  <a:gd name="T74" fmla="*/ 362 w 451"/>
                  <a:gd name="T75" fmla="*/ 185 h 416"/>
                  <a:gd name="T76" fmla="*/ 362 w 451"/>
                  <a:gd name="T77" fmla="*/ 185 h 416"/>
                  <a:gd name="T78" fmla="*/ 380 w 451"/>
                  <a:gd name="T79" fmla="*/ 168 h 416"/>
                  <a:gd name="T80" fmla="*/ 406 w 451"/>
                  <a:gd name="T81" fmla="*/ 133 h 416"/>
                  <a:gd name="T82" fmla="*/ 415 w 451"/>
                  <a:gd name="T83" fmla="*/ 115 h 416"/>
                  <a:gd name="T84" fmla="*/ 442 w 451"/>
                  <a:gd name="T85" fmla="*/ 88 h 416"/>
                  <a:gd name="T86" fmla="*/ 442 w 451"/>
                  <a:gd name="T87" fmla="*/ 62 h 416"/>
                  <a:gd name="T88" fmla="*/ 415 w 451"/>
                  <a:gd name="T89" fmla="*/ 27 h 416"/>
                  <a:gd name="T90" fmla="*/ 415 w 451"/>
                  <a:gd name="T91" fmla="*/ 18 h 416"/>
                  <a:gd name="T92" fmla="*/ 424 w 451"/>
                  <a:gd name="T93" fmla="*/ 35 h 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51" h="416">
                    <a:moveTo>
                      <a:pt x="442" y="44"/>
                    </a:moveTo>
                    <a:lnTo>
                      <a:pt x="442" y="44"/>
                    </a:lnTo>
                    <a:lnTo>
                      <a:pt x="442" y="44"/>
                    </a:lnTo>
                    <a:lnTo>
                      <a:pt x="442" y="44"/>
                    </a:lnTo>
                    <a:lnTo>
                      <a:pt x="442" y="27"/>
                    </a:lnTo>
                    <a:lnTo>
                      <a:pt x="442" y="27"/>
                    </a:lnTo>
                    <a:lnTo>
                      <a:pt x="442" y="18"/>
                    </a:lnTo>
                    <a:lnTo>
                      <a:pt x="433" y="9"/>
                    </a:lnTo>
                    <a:lnTo>
                      <a:pt x="433" y="9"/>
                    </a:lnTo>
                    <a:lnTo>
                      <a:pt x="424" y="9"/>
                    </a:lnTo>
                    <a:lnTo>
                      <a:pt x="415" y="9"/>
                    </a:lnTo>
                    <a:lnTo>
                      <a:pt x="397" y="9"/>
                    </a:lnTo>
                    <a:lnTo>
                      <a:pt x="397" y="18"/>
                    </a:lnTo>
                    <a:lnTo>
                      <a:pt x="397" y="18"/>
                    </a:lnTo>
                    <a:lnTo>
                      <a:pt x="389" y="18"/>
                    </a:lnTo>
                    <a:lnTo>
                      <a:pt x="389" y="18"/>
                    </a:lnTo>
                    <a:lnTo>
                      <a:pt x="380" y="27"/>
                    </a:lnTo>
                    <a:lnTo>
                      <a:pt x="380" y="27"/>
                    </a:lnTo>
                    <a:lnTo>
                      <a:pt x="380" y="27"/>
                    </a:lnTo>
                    <a:lnTo>
                      <a:pt x="371" y="18"/>
                    </a:lnTo>
                    <a:lnTo>
                      <a:pt x="371" y="18"/>
                    </a:lnTo>
                    <a:lnTo>
                      <a:pt x="362" y="9"/>
                    </a:lnTo>
                    <a:lnTo>
                      <a:pt x="362" y="9"/>
                    </a:lnTo>
                    <a:lnTo>
                      <a:pt x="353" y="0"/>
                    </a:lnTo>
                    <a:lnTo>
                      <a:pt x="336" y="0"/>
                    </a:lnTo>
                    <a:lnTo>
                      <a:pt x="336" y="0"/>
                    </a:lnTo>
                    <a:lnTo>
                      <a:pt x="336" y="0"/>
                    </a:lnTo>
                    <a:lnTo>
                      <a:pt x="318" y="9"/>
                    </a:lnTo>
                    <a:lnTo>
                      <a:pt x="318" y="9"/>
                    </a:lnTo>
                    <a:lnTo>
                      <a:pt x="309" y="18"/>
                    </a:lnTo>
                    <a:lnTo>
                      <a:pt x="309" y="18"/>
                    </a:lnTo>
                    <a:lnTo>
                      <a:pt x="309" y="27"/>
                    </a:lnTo>
                    <a:lnTo>
                      <a:pt x="309" y="27"/>
                    </a:lnTo>
                    <a:lnTo>
                      <a:pt x="309" y="44"/>
                    </a:lnTo>
                    <a:lnTo>
                      <a:pt x="300" y="53"/>
                    </a:lnTo>
                    <a:lnTo>
                      <a:pt x="300" y="53"/>
                    </a:lnTo>
                    <a:lnTo>
                      <a:pt x="283" y="62"/>
                    </a:lnTo>
                    <a:lnTo>
                      <a:pt x="274" y="80"/>
                    </a:lnTo>
                    <a:lnTo>
                      <a:pt x="274" y="88"/>
                    </a:lnTo>
                    <a:lnTo>
                      <a:pt x="274" y="88"/>
                    </a:lnTo>
                    <a:lnTo>
                      <a:pt x="274" y="97"/>
                    </a:lnTo>
                    <a:lnTo>
                      <a:pt x="274" y="97"/>
                    </a:lnTo>
                    <a:lnTo>
                      <a:pt x="247" y="124"/>
                    </a:lnTo>
                    <a:lnTo>
                      <a:pt x="247" y="124"/>
                    </a:lnTo>
                    <a:lnTo>
                      <a:pt x="212" y="159"/>
                    </a:lnTo>
                    <a:lnTo>
                      <a:pt x="150" y="185"/>
                    </a:lnTo>
                    <a:lnTo>
                      <a:pt x="150" y="185"/>
                    </a:lnTo>
                    <a:lnTo>
                      <a:pt x="150" y="194"/>
                    </a:lnTo>
                    <a:lnTo>
                      <a:pt x="150" y="194"/>
                    </a:lnTo>
                    <a:lnTo>
                      <a:pt x="124" y="203"/>
                    </a:lnTo>
                    <a:lnTo>
                      <a:pt x="124" y="203"/>
                    </a:lnTo>
                    <a:lnTo>
                      <a:pt x="106" y="221"/>
                    </a:lnTo>
                    <a:lnTo>
                      <a:pt x="97" y="230"/>
                    </a:lnTo>
                    <a:lnTo>
                      <a:pt x="97" y="230"/>
                    </a:lnTo>
                    <a:lnTo>
                      <a:pt x="80" y="247"/>
                    </a:lnTo>
                    <a:lnTo>
                      <a:pt x="62" y="256"/>
                    </a:lnTo>
                    <a:lnTo>
                      <a:pt x="62" y="256"/>
                    </a:lnTo>
                    <a:lnTo>
                      <a:pt x="36" y="283"/>
                    </a:lnTo>
                    <a:lnTo>
                      <a:pt x="18" y="300"/>
                    </a:lnTo>
                    <a:lnTo>
                      <a:pt x="18" y="300"/>
                    </a:lnTo>
                    <a:lnTo>
                      <a:pt x="18" y="318"/>
                    </a:lnTo>
                    <a:lnTo>
                      <a:pt x="9" y="318"/>
                    </a:lnTo>
                    <a:lnTo>
                      <a:pt x="9" y="318"/>
                    </a:lnTo>
                    <a:lnTo>
                      <a:pt x="0" y="336"/>
                    </a:lnTo>
                    <a:lnTo>
                      <a:pt x="0" y="353"/>
                    </a:lnTo>
                    <a:lnTo>
                      <a:pt x="9" y="362"/>
                    </a:lnTo>
                    <a:lnTo>
                      <a:pt x="9" y="362"/>
                    </a:lnTo>
                    <a:lnTo>
                      <a:pt x="27" y="380"/>
                    </a:lnTo>
                    <a:lnTo>
                      <a:pt x="45" y="380"/>
                    </a:lnTo>
                    <a:lnTo>
                      <a:pt x="45" y="380"/>
                    </a:lnTo>
                    <a:lnTo>
                      <a:pt x="62" y="380"/>
                    </a:lnTo>
                    <a:lnTo>
                      <a:pt x="62" y="380"/>
                    </a:lnTo>
                    <a:lnTo>
                      <a:pt x="80" y="397"/>
                    </a:lnTo>
                    <a:lnTo>
                      <a:pt x="89" y="397"/>
                    </a:lnTo>
                    <a:lnTo>
                      <a:pt x="89" y="397"/>
                    </a:lnTo>
                    <a:lnTo>
                      <a:pt x="97" y="397"/>
                    </a:lnTo>
                    <a:lnTo>
                      <a:pt x="97" y="397"/>
                    </a:lnTo>
                    <a:lnTo>
                      <a:pt x="106" y="406"/>
                    </a:lnTo>
                    <a:lnTo>
                      <a:pt x="106" y="406"/>
                    </a:lnTo>
                    <a:lnTo>
                      <a:pt x="106" y="406"/>
                    </a:lnTo>
                    <a:lnTo>
                      <a:pt x="133" y="415"/>
                    </a:lnTo>
                    <a:lnTo>
                      <a:pt x="133" y="415"/>
                    </a:lnTo>
                    <a:lnTo>
                      <a:pt x="177" y="406"/>
                    </a:lnTo>
                    <a:lnTo>
                      <a:pt x="221" y="380"/>
                    </a:lnTo>
                    <a:lnTo>
                      <a:pt x="221" y="380"/>
                    </a:lnTo>
                    <a:lnTo>
                      <a:pt x="239" y="353"/>
                    </a:lnTo>
                    <a:lnTo>
                      <a:pt x="239" y="336"/>
                    </a:lnTo>
                    <a:lnTo>
                      <a:pt x="239" y="336"/>
                    </a:lnTo>
                    <a:lnTo>
                      <a:pt x="247" y="336"/>
                    </a:lnTo>
                    <a:lnTo>
                      <a:pt x="247" y="336"/>
                    </a:lnTo>
                    <a:lnTo>
                      <a:pt x="247" y="327"/>
                    </a:lnTo>
                    <a:lnTo>
                      <a:pt x="247" y="327"/>
                    </a:lnTo>
                    <a:lnTo>
                      <a:pt x="247" y="318"/>
                    </a:lnTo>
                    <a:lnTo>
                      <a:pt x="247" y="318"/>
                    </a:lnTo>
                    <a:lnTo>
                      <a:pt x="265" y="300"/>
                    </a:lnTo>
                    <a:lnTo>
                      <a:pt x="274" y="283"/>
                    </a:lnTo>
                    <a:lnTo>
                      <a:pt x="274" y="283"/>
                    </a:lnTo>
                    <a:lnTo>
                      <a:pt x="283" y="256"/>
                    </a:lnTo>
                    <a:lnTo>
                      <a:pt x="283" y="256"/>
                    </a:lnTo>
                    <a:lnTo>
                      <a:pt x="283" y="256"/>
                    </a:lnTo>
                    <a:lnTo>
                      <a:pt x="283" y="256"/>
                    </a:lnTo>
                    <a:lnTo>
                      <a:pt x="283" y="256"/>
                    </a:lnTo>
                    <a:lnTo>
                      <a:pt x="300" y="230"/>
                    </a:lnTo>
                    <a:lnTo>
                      <a:pt x="318" y="230"/>
                    </a:lnTo>
                    <a:lnTo>
                      <a:pt x="336" y="221"/>
                    </a:lnTo>
                    <a:lnTo>
                      <a:pt x="353" y="221"/>
                    </a:lnTo>
                    <a:lnTo>
                      <a:pt x="353" y="221"/>
                    </a:lnTo>
                    <a:lnTo>
                      <a:pt x="362" y="221"/>
                    </a:lnTo>
                    <a:lnTo>
                      <a:pt x="371" y="212"/>
                    </a:lnTo>
                    <a:lnTo>
                      <a:pt x="371" y="212"/>
                    </a:lnTo>
                    <a:lnTo>
                      <a:pt x="371" y="203"/>
                    </a:lnTo>
                    <a:lnTo>
                      <a:pt x="371" y="194"/>
                    </a:lnTo>
                    <a:lnTo>
                      <a:pt x="371" y="194"/>
                    </a:lnTo>
                    <a:lnTo>
                      <a:pt x="362" y="185"/>
                    </a:lnTo>
                    <a:lnTo>
                      <a:pt x="362" y="185"/>
                    </a:lnTo>
                    <a:lnTo>
                      <a:pt x="362" y="185"/>
                    </a:lnTo>
                    <a:lnTo>
                      <a:pt x="362" y="185"/>
                    </a:lnTo>
                    <a:lnTo>
                      <a:pt x="380" y="177"/>
                    </a:lnTo>
                    <a:lnTo>
                      <a:pt x="380" y="177"/>
                    </a:lnTo>
                    <a:lnTo>
                      <a:pt x="380" y="168"/>
                    </a:lnTo>
                    <a:lnTo>
                      <a:pt x="380" y="168"/>
                    </a:lnTo>
                    <a:lnTo>
                      <a:pt x="397" y="150"/>
                    </a:lnTo>
                    <a:lnTo>
                      <a:pt x="406" y="133"/>
                    </a:lnTo>
                    <a:lnTo>
                      <a:pt x="406" y="133"/>
                    </a:lnTo>
                    <a:lnTo>
                      <a:pt x="415" y="115"/>
                    </a:lnTo>
                    <a:lnTo>
                      <a:pt x="415" y="115"/>
                    </a:lnTo>
                    <a:lnTo>
                      <a:pt x="424" y="106"/>
                    </a:lnTo>
                    <a:lnTo>
                      <a:pt x="424" y="106"/>
                    </a:lnTo>
                    <a:lnTo>
                      <a:pt x="442" y="88"/>
                    </a:lnTo>
                    <a:lnTo>
                      <a:pt x="450" y="71"/>
                    </a:lnTo>
                    <a:lnTo>
                      <a:pt x="450" y="71"/>
                    </a:lnTo>
                    <a:lnTo>
                      <a:pt x="442" y="62"/>
                    </a:lnTo>
                    <a:lnTo>
                      <a:pt x="442" y="62"/>
                    </a:lnTo>
                    <a:lnTo>
                      <a:pt x="442" y="44"/>
                    </a:lnTo>
                    <a:close/>
                    <a:moveTo>
                      <a:pt x="415" y="27"/>
                    </a:moveTo>
                    <a:lnTo>
                      <a:pt x="415" y="27"/>
                    </a:lnTo>
                    <a:lnTo>
                      <a:pt x="415" y="27"/>
                    </a:lnTo>
                    <a:lnTo>
                      <a:pt x="415" y="18"/>
                    </a:lnTo>
                    <a:lnTo>
                      <a:pt x="415" y="27"/>
                    </a:lnTo>
                    <a:close/>
                    <a:moveTo>
                      <a:pt x="424" y="35"/>
                    </a:moveTo>
                    <a:lnTo>
                      <a:pt x="424" y="3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68" name="Freeform 59"/>
              <p:cNvSpPr>
                <a:spLocks noChangeArrowheads="1"/>
              </p:cNvSpPr>
              <p:nvPr/>
            </p:nvSpPr>
            <p:spPr bwMode="auto">
              <a:xfrm>
                <a:off x="7050088" y="3433763"/>
                <a:ext cx="257175" cy="234950"/>
              </a:xfrm>
              <a:custGeom>
                <a:avLst/>
                <a:gdLst>
                  <a:gd name="T0" fmla="*/ 239 w 716"/>
                  <a:gd name="T1" fmla="*/ 369 h 653"/>
                  <a:gd name="T2" fmla="*/ 194 w 716"/>
                  <a:gd name="T3" fmla="*/ 369 h 653"/>
                  <a:gd name="T4" fmla="*/ 150 w 716"/>
                  <a:gd name="T5" fmla="*/ 396 h 653"/>
                  <a:gd name="T6" fmla="*/ 71 w 716"/>
                  <a:gd name="T7" fmla="*/ 440 h 653"/>
                  <a:gd name="T8" fmla="*/ 71 w 716"/>
                  <a:gd name="T9" fmla="*/ 475 h 653"/>
                  <a:gd name="T10" fmla="*/ 27 w 716"/>
                  <a:gd name="T11" fmla="*/ 502 h 653"/>
                  <a:gd name="T12" fmla="*/ 0 w 716"/>
                  <a:gd name="T13" fmla="*/ 537 h 653"/>
                  <a:gd name="T14" fmla="*/ 44 w 716"/>
                  <a:gd name="T15" fmla="*/ 537 h 653"/>
                  <a:gd name="T16" fmla="*/ 36 w 716"/>
                  <a:gd name="T17" fmla="*/ 590 h 653"/>
                  <a:gd name="T18" fmla="*/ 53 w 716"/>
                  <a:gd name="T19" fmla="*/ 643 h 653"/>
                  <a:gd name="T20" fmla="*/ 115 w 716"/>
                  <a:gd name="T21" fmla="*/ 608 h 653"/>
                  <a:gd name="T22" fmla="*/ 150 w 716"/>
                  <a:gd name="T23" fmla="*/ 555 h 653"/>
                  <a:gd name="T24" fmla="*/ 150 w 716"/>
                  <a:gd name="T25" fmla="*/ 528 h 653"/>
                  <a:gd name="T26" fmla="*/ 124 w 716"/>
                  <a:gd name="T27" fmla="*/ 502 h 653"/>
                  <a:gd name="T28" fmla="*/ 97 w 716"/>
                  <a:gd name="T29" fmla="*/ 493 h 653"/>
                  <a:gd name="T30" fmla="*/ 97 w 716"/>
                  <a:gd name="T31" fmla="*/ 484 h 653"/>
                  <a:gd name="T32" fmla="*/ 150 w 716"/>
                  <a:gd name="T33" fmla="*/ 475 h 653"/>
                  <a:gd name="T34" fmla="*/ 239 w 716"/>
                  <a:gd name="T35" fmla="*/ 440 h 653"/>
                  <a:gd name="T36" fmla="*/ 221 w 716"/>
                  <a:gd name="T37" fmla="*/ 458 h 653"/>
                  <a:gd name="T38" fmla="*/ 159 w 716"/>
                  <a:gd name="T39" fmla="*/ 475 h 653"/>
                  <a:gd name="T40" fmla="*/ 168 w 716"/>
                  <a:gd name="T41" fmla="*/ 546 h 653"/>
                  <a:gd name="T42" fmla="*/ 212 w 716"/>
                  <a:gd name="T43" fmla="*/ 528 h 653"/>
                  <a:gd name="T44" fmla="*/ 247 w 716"/>
                  <a:gd name="T45" fmla="*/ 511 h 653"/>
                  <a:gd name="T46" fmla="*/ 292 w 716"/>
                  <a:gd name="T47" fmla="*/ 493 h 653"/>
                  <a:gd name="T48" fmla="*/ 283 w 716"/>
                  <a:gd name="T49" fmla="*/ 431 h 653"/>
                  <a:gd name="T50" fmla="*/ 318 w 716"/>
                  <a:gd name="T51" fmla="*/ 431 h 653"/>
                  <a:gd name="T52" fmla="*/ 318 w 716"/>
                  <a:gd name="T53" fmla="*/ 449 h 653"/>
                  <a:gd name="T54" fmla="*/ 318 w 716"/>
                  <a:gd name="T55" fmla="*/ 493 h 653"/>
                  <a:gd name="T56" fmla="*/ 397 w 716"/>
                  <a:gd name="T57" fmla="*/ 475 h 653"/>
                  <a:gd name="T58" fmla="*/ 406 w 716"/>
                  <a:gd name="T59" fmla="*/ 466 h 653"/>
                  <a:gd name="T60" fmla="*/ 415 w 716"/>
                  <a:gd name="T61" fmla="*/ 431 h 653"/>
                  <a:gd name="T62" fmla="*/ 503 w 716"/>
                  <a:gd name="T63" fmla="*/ 422 h 653"/>
                  <a:gd name="T64" fmla="*/ 512 w 716"/>
                  <a:gd name="T65" fmla="*/ 422 h 653"/>
                  <a:gd name="T66" fmla="*/ 556 w 716"/>
                  <a:gd name="T67" fmla="*/ 422 h 653"/>
                  <a:gd name="T68" fmla="*/ 583 w 716"/>
                  <a:gd name="T69" fmla="*/ 405 h 653"/>
                  <a:gd name="T70" fmla="*/ 644 w 716"/>
                  <a:gd name="T71" fmla="*/ 343 h 653"/>
                  <a:gd name="T72" fmla="*/ 662 w 716"/>
                  <a:gd name="T73" fmla="*/ 263 h 653"/>
                  <a:gd name="T74" fmla="*/ 689 w 716"/>
                  <a:gd name="T75" fmla="*/ 184 h 653"/>
                  <a:gd name="T76" fmla="*/ 715 w 716"/>
                  <a:gd name="T77" fmla="*/ 113 h 653"/>
                  <a:gd name="T78" fmla="*/ 671 w 716"/>
                  <a:gd name="T79" fmla="*/ 0 h 653"/>
                  <a:gd name="T80" fmla="*/ 600 w 716"/>
                  <a:gd name="T81" fmla="*/ 35 h 653"/>
                  <a:gd name="T82" fmla="*/ 583 w 716"/>
                  <a:gd name="T83" fmla="*/ 79 h 653"/>
                  <a:gd name="T84" fmla="*/ 591 w 716"/>
                  <a:gd name="T85" fmla="*/ 113 h 653"/>
                  <a:gd name="T86" fmla="*/ 556 w 716"/>
                  <a:gd name="T87" fmla="*/ 184 h 653"/>
                  <a:gd name="T88" fmla="*/ 547 w 716"/>
                  <a:gd name="T89" fmla="*/ 202 h 653"/>
                  <a:gd name="T90" fmla="*/ 521 w 716"/>
                  <a:gd name="T91" fmla="*/ 237 h 653"/>
                  <a:gd name="T92" fmla="*/ 512 w 716"/>
                  <a:gd name="T93" fmla="*/ 246 h 653"/>
                  <a:gd name="T94" fmla="*/ 450 w 716"/>
                  <a:gd name="T95" fmla="*/ 272 h 653"/>
                  <a:gd name="T96" fmla="*/ 415 w 716"/>
                  <a:gd name="T97" fmla="*/ 255 h 653"/>
                  <a:gd name="T98" fmla="*/ 389 w 716"/>
                  <a:gd name="T99" fmla="*/ 299 h 653"/>
                  <a:gd name="T100" fmla="*/ 380 w 716"/>
                  <a:gd name="T101" fmla="*/ 334 h 653"/>
                  <a:gd name="T102" fmla="*/ 362 w 716"/>
                  <a:gd name="T103" fmla="*/ 361 h 653"/>
                  <a:gd name="T104" fmla="*/ 344 w 716"/>
                  <a:gd name="T105" fmla="*/ 361 h 653"/>
                  <a:gd name="T106" fmla="*/ 318 w 716"/>
                  <a:gd name="T107" fmla="*/ 352 h 6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16" h="653">
                    <a:moveTo>
                      <a:pt x="256" y="361"/>
                    </a:moveTo>
                    <a:lnTo>
                      <a:pt x="256" y="361"/>
                    </a:lnTo>
                    <a:lnTo>
                      <a:pt x="256" y="369"/>
                    </a:lnTo>
                    <a:lnTo>
                      <a:pt x="256" y="369"/>
                    </a:lnTo>
                    <a:lnTo>
                      <a:pt x="239" y="369"/>
                    </a:lnTo>
                    <a:lnTo>
                      <a:pt x="230" y="369"/>
                    </a:lnTo>
                    <a:lnTo>
                      <a:pt x="230" y="369"/>
                    </a:lnTo>
                    <a:lnTo>
                      <a:pt x="212" y="369"/>
                    </a:lnTo>
                    <a:lnTo>
                      <a:pt x="212" y="369"/>
                    </a:lnTo>
                    <a:lnTo>
                      <a:pt x="194" y="369"/>
                    </a:lnTo>
                    <a:lnTo>
                      <a:pt x="177" y="369"/>
                    </a:lnTo>
                    <a:lnTo>
                      <a:pt x="177" y="369"/>
                    </a:lnTo>
                    <a:lnTo>
                      <a:pt x="168" y="378"/>
                    </a:lnTo>
                    <a:lnTo>
                      <a:pt x="168" y="378"/>
                    </a:lnTo>
                    <a:lnTo>
                      <a:pt x="150" y="396"/>
                    </a:lnTo>
                    <a:lnTo>
                      <a:pt x="150" y="396"/>
                    </a:lnTo>
                    <a:lnTo>
                      <a:pt x="124" y="422"/>
                    </a:lnTo>
                    <a:lnTo>
                      <a:pt x="89" y="440"/>
                    </a:lnTo>
                    <a:lnTo>
                      <a:pt x="89" y="440"/>
                    </a:lnTo>
                    <a:lnTo>
                      <a:pt x="71" y="440"/>
                    </a:lnTo>
                    <a:lnTo>
                      <a:pt x="71" y="458"/>
                    </a:lnTo>
                    <a:lnTo>
                      <a:pt x="71" y="466"/>
                    </a:lnTo>
                    <a:lnTo>
                      <a:pt x="71" y="466"/>
                    </a:lnTo>
                    <a:lnTo>
                      <a:pt x="71" y="475"/>
                    </a:lnTo>
                    <a:lnTo>
                      <a:pt x="71" y="475"/>
                    </a:lnTo>
                    <a:lnTo>
                      <a:pt x="27" y="493"/>
                    </a:lnTo>
                    <a:lnTo>
                      <a:pt x="27" y="493"/>
                    </a:lnTo>
                    <a:lnTo>
                      <a:pt x="27" y="502"/>
                    </a:lnTo>
                    <a:lnTo>
                      <a:pt x="27" y="502"/>
                    </a:lnTo>
                    <a:lnTo>
                      <a:pt x="27" y="502"/>
                    </a:lnTo>
                    <a:lnTo>
                      <a:pt x="9" y="519"/>
                    </a:lnTo>
                    <a:lnTo>
                      <a:pt x="0" y="528"/>
                    </a:lnTo>
                    <a:lnTo>
                      <a:pt x="0" y="528"/>
                    </a:lnTo>
                    <a:lnTo>
                      <a:pt x="0" y="537"/>
                    </a:lnTo>
                    <a:lnTo>
                      <a:pt x="0" y="537"/>
                    </a:lnTo>
                    <a:lnTo>
                      <a:pt x="9" y="555"/>
                    </a:lnTo>
                    <a:lnTo>
                      <a:pt x="18" y="555"/>
                    </a:lnTo>
                    <a:lnTo>
                      <a:pt x="18" y="555"/>
                    </a:lnTo>
                    <a:lnTo>
                      <a:pt x="36" y="546"/>
                    </a:lnTo>
                    <a:lnTo>
                      <a:pt x="44" y="537"/>
                    </a:lnTo>
                    <a:lnTo>
                      <a:pt x="44" y="537"/>
                    </a:lnTo>
                    <a:lnTo>
                      <a:pt x="44" y="555"/>
                    </a:lnTo>
                    <a:lnTo>
                      <a:pt x="44" y="572"/>
                    </a:lnTo>
                    <a:lnTo>
                      <a:pt x="44" y="572"/>
                    </a:lnTo>
                    <a:lnTo>
                      <a:pt x="36" y="590"/>
                    </a:lnTo>
                    <a:lnTo>
                      <a:pt x="36" y="608"/>
                    </a:lnTo>
                    <a:lnTo>
                      <a:pt x="44" y="634"/>
                    </a:lnTo>
                    <a:lnTo>
                      <a:pt x="44" y="634"/>
                    </a:lnTo>
                    <a:lnTo>
                      <a:pt x="53" y="643"/>
                    </a:lnTo>
                    <a:lnTo>
                      <a:pt x="53" y="643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89" y="643"/>
                    </a:lnTo>
                    <a:lnTo>
                      <a:pt x="97" y="625"/>
                    </a:lnTo>
                    <a:lnTo>
                      <a:pt x="115" y="608"/>
                    </a:lnTo>
                    <a:lnTo>
                      <a:pt x="115" y="608"/>
                    </a:lnTo>
                    <a:lnTo>
                      <a:pt x="124" y="581"/>
                    </a:lnTo>
                    <a:lnTo>
                      <a:pt x="142" y="564"/>
                    </a:lnTo>
                    <a:lnTo>
                      <a:pt x="142" y="564"/>
                    </a:lnTo>
                    <a:lnTo>
                      <a:pt x="150" y="555"/>
                    </a:lnTo>
                    <a:lnTo>
                      <a:pt x="150" y="555"/>
                    </a:lnTo>
                    <a:lnTo>
                      <a:pt x="150" y="546"/>
                    </a:lnTo>
                    <a:lnTo>
                      <a:pt x="150" y="528"/>
                    </a:lnTo>
                    <a:lnTo>
                      <a:pt x="150" y="528"/>
                    </a:lnTo>
                    <a:lnTo>
                      <a:pt x="150" y="528"/>
                    </a:lnTo>
                    <a:lnTo>
                      <a:pt x="142" y="519"/>
                    </a:lnTo>
                    <a:lnTo>
                      <a:pt x="142" y="519"/>
                    </a:lnTo>
                    <a:lnTo>
                      <a:pt x="133" y="519"/>
                    </a:lnTo>
                    <a:lnTo>
                      <a:pt x="133" y="519"/>
                    </a:lnTo>
                    <a:lnTo>
                      <a:pt x="124" y="502"/>
                    </a:lnTo>
                    <a:lnTo>
                      <a:pt x="115" y="493"/>
                    </a:lnTo>
                    <a:lnTo>
                      <a:pt x="115" y="493"/>
                    </a:lnTo>
                    <a:lnTo>
                      <a:pt x="97" y="493"/>
                    </a:lnTo>
                    <a:lnTo>
                      <a:pt x="97" y="493"/>
                    </a:lnTo>
                    <a:lnTo>
                      <a:pt x="97" y="493"/>
                    </a:lnTo>
                    <a:lnTo>
                      <a:pt x="89" y="484"/>
                    </a:lnTo>
                    <a:lnTo>
                      <a:pt x="89" y="484"/>
                    </a:lnTo>
                    <a:lnTo>
                      <a:pt x="89" y="484"/>
                    </a:lnTo>
                    <a:lnTo>
                      <a:pt x="89" y="484"/>
                    </a:lnTo>
                    <a:lnTo>
                      <a:pt x="97" y="484"/>
                    </a:lnTo>
                    <a:lnTo>
                      <a:pt x="97" y="484"/>
                    </a:lnTo>
                    <a:lnTo>
                      <a:pt x="124" y="475"/>
                    </a:lnTo>
                    <a:lnTo>
                      <a:pt x="124" y="475"/>
                    </a:lnTo>
                    <a:lnTo>
                      <a:pt x="142" y="475"/>
                    </a:lnTo>
                    <a:lnTo>
                      <a:pt x="150" y="475"/>
                    </a:lnTo>
                    <a:lnTo>
                      <a:pt x="159" y="466"/>
                    </a:lnTo>
                    <a:lnTo>
                      <a:pt x="159" y="466"/>
                    </a:lnTo>
                    <a:lnTo>
                      <a:pt x="186" y="458"/>
                    </a:lnTo>
                    <a:lnTo>
                      <a:pt x="239" y="440"/>
                    </a:lnTo>
                    <a:lnTo>
                      <a:pt x="239" y="440"/>
                    </a:lnTo>
                    <a:lnTo>
                      <a:pt x="239" y="440"/>
                    </a:lnTo>
                    <a:lnTo>
                      <a:pt x="239" y="440"/>
                    </a:lnTo>
                    <a:lnTo>
                      <a:pt x="230" y="449"/>
                    </a:lnTo>
                    <a:lnTo>
                      <a:pt x="230" y="449"/>
                    </a:lnTo>
                    <a:lnTo>
                      <a:pt x="221" y="458"/>
                    </a:lnTo>
                    <a:lnTo>
                      <a:pt x="203" y="458"/>
                    </a:lnTo>
                    <a:lnTo>
                      <a:pt x="203" y="458"/>
                    </a:lnTo>
                    <a:lnTo>
                      <a:pt x="177" y="466"/>
                    </a:lnTo>
                    <a:lnTo>
                      <a:pt x="177" y="466"/>
                    </a:lnTo>
                    <a:lnTo>
                      <a:pt x="159" y="475"/>
                    </a:lnTo>
                    <a:lnTo>
                      <a:pt x="159" y="502"/>
                    </a:lnTo>
                    <a:lnTo>
                      <a:pt x="159" y="502"/>
                    </a:lnTo>
                    <a:lnTo>
                      <a:pt x="159" y="537"/>
                    </a:lnTo>
                    <a:lnTo>
                      <a:pt x="159" y="537"/>
                    </a:lnTo>
                    <a:lnTo>
                      <a:pt x="168" y="546"/>
                    </a:lnTo>
                    <a:lnTo>
                      <a:pt x="177" y="546"/>
                    </a:lnTo>
                    <a:lnTo>
                      <a:pt x="186" y="546"/>
                    </a:lnTo>
                    <a:lnTo>
                      <a:pt x="186" y="546"/>
                    </a:lnTo>
                    <a:lnTo>
                      <a:pt x="203" y="546"/>
                    </a:lnTo>
                    <a:lnTo>
                      <a:pt x="212" y="528"/>
                    </a:lnTo>
                    <a:lnTo>
                      <a:pt x="212" y="528"/>
                    </a:lnTo>
                    <a:lnTo>
                      <a:pt x="221" y="519"/>
                    </a:lnTo>
                    <a:lnTo>
                      <a:pt x="230" y="511"/>
                    </a:lnTo>
                    <a:lnTo>
                      <a:pt x="247" y="511"/>
                    </a:lnTo>
                    <a:lnTo>
                      <a:pt x="247" y="511"/>
                    </a:lnTo>
                    <a:lnTo>
                      <a:pt x="256" y="519"/>
                    </a:lnTo>
                    <a:lnTo>
                      <a:pt x="256" y="519"/>
                    </a:lnTo>
                    <a:lnTo>
                      <a:pt x="274" y="511"/>
                    </a:lnTo>
                    <a:lnTo>
                      <a:pt x="292" y="493"/>
                    </a:lnTo>
                    <a:lnTo>
                      <a:pt x="292" y="493"/>
                    </a:lnTo>
                    <a:lnTo>
                      <a:pt x="300" y="484"/>
                    </a:lnTo>
                    <a:lnTo>
                      <a:pt x="300" y="458"/>
                    </a:lnTo>
                    <a:lnTo>
                      <a:pt x="300" y="458"/>
                    </a:lnTo>
                    <a:lnTo>
                      <a:pt x="292" y="440"/>
                    </a:lnTo>
                    <a:lnTo>
                      <a:pt x="283" y="431"/>
                    </a:lnTo>
                    <a:lnTo>
                      <a:pt x="283" y="431"/>
                    </a:lnTo>
                    <a:lnTo>
                      <a:pt x="292" y="431"/>
                    </a:lnTo>
                    <a:lnTo>
                      <a:pt x="300" y="431"/>
                    </a:lnTo>
                    <a:lnTo>
                      <a:pt x="300" y="431"/>
                    </a:lnTo>
                    <a:lnTo>
                      <a:pt x="318" y="431"/>
                    </a:lnTo>
                    <a:lnTo>
                      <a:pt x="318" y="431"/>
                    </a:lnTo>
                    <a:lnTo>
                      <a:pt x="318" y="440"/>
                    </a:lnTo>
                    <a:lnTo>
                      <a:pt x="318" y="440"/>
                    </a:lnTo>
                    <a:lnTo>
                      <a:pt x="318" y="449"/>
                    </a:lnTo>
                    <a:lnTo>
                      <a:pt x="318" y="449"/>
                    </a:lnTo>
                    <a:lnTo>
                      <a:pt x="318" y="449"/>
                    </a:lnTo>
                    <a:lnTo>
                      <a:pt x="318" y="449"/>
                    </a:lnTo>
                    <a:lnTo>
                      <a:pt x="309" y="475"/>
                    </a:lnTo>
                    <a:lnTo>
                      <a:pt x="309" y="475"/>
                    </a:lnTo>
                    <a:lnTo>
                      <a:pt x="318" y="493"/>
                    </a:lnTo>
                    <a:lnTo>
                      <a:pt x="327" y="502"/>
                    </a:lnTo>
                    <a:lnTo>
                      <a:pt x="344" y="502"/>
                    </a:lnTo>
                    <a:lnTo>
                      <a:pt x="344" y="502"/>
                    </a:lnTo>
                    <a:lnTo>
                      <a:pt x="371" y="493"/>
                    </a:lnTo>
                    <a:lnTo>
                      <a:pt x="397" y="475"/>
                    </a:lnTo>
                    <a:lnTo>
                      <a:pt x="397" y="475"/>
                    </a:lnTo>
                    <a:lnTo>
                      <a:pt x="406" y="466"/>
                    </a:lnTo>
                    <a:lnTo>
                      <a:pt x="406" y="466"/>
                    </a:lnTo>
                    <a:lnTo>
                      <a:pt x="406" y="466"/>
                    </a:lnTo>
                    <a:lnTo>
                      <a:pt x="406" y="466"/>
                    </a:lnTo>
                    <a:lnTo>
                      <a:pt x="415" y="458"/>
                    </a:lnTo>
                    <a:lnTo>
                      <a:pt x="424" y="449"/>
                    </a:lnTo>
                    <a:lnTo>
                      <a:pt x="424" y="449"/>
                    </a:lnTo>
                    <a:lnTo>
                      <a:pt x="415" y="431"/>
                    </a:lnTo>
                    <a:lnTo>
                      <a:pt x="415" y="431"/>
                    </a:lnTo>
                    <a:lnTo>
                      <a:pt x="433" y="440"/>
                    </a:lnTo>
                    <a:lnTo>
                      <a:pt x="459" y="449"/>
                    </a:lnTo>
                    <a:lnTo>
                      <a:pt x="459" y="449"/>
                    </a:lnTo>
                    <a:lnTo>
                      <a:pt x="486" y="440"/>
                    </a:lnTo>
                    <a:lnTo>
                      <a:pt x="503" y="422"/>
                    </a:lnTo>
                    <a:lnTo>
                      <a:pt x="503" y="422"/>
                    </a:lnTo>
                    <a:lnTo>
                      <a:pt x="503" y="422"/>
                    </a:lnTo>
                    <a:lnTo>
                      <a:pt x="503" y="422"/>
                    </a:lnTo>
                    <a:lnTo>
                      <a:pt x="512" y="422"/>
                    </a:lnTo>
                    <a:lnTo>
                      <a:pt x="512" y="422"/>
                    </a:lnTo>
                    <a:lnTo>
                      <a:pt x="521" y="431"/>
                    </a:lnTo>
                    <a:lnTo>
                      <a:pt x="521" y="431"/>
                    </a:lnTo>
                    <a:lnTo>
                      <a:pt x="539" y="431"/>
                    </a:lnTo>
                    <a:lnTo>
                      <a:pt x="539" y="431"/>
                    </a:lnTo>
                    <a:lnTo>
                      <a:pt x="556" y="422"/>
                    </a:lnTo>
                    <a:lnTo>
                      <a:pt x="565" y="405"/>
                    </a:lnTo>
                    <a:lnTo>
                      <a:pt x="565" y="405"/>
                    </a:lnTo>
                    <a:lnTo>
                      <a:pt x="583" y="405"/>
                    </a:lnTo>
                    <a:lnTo>
                      <a:pt x="583" y="405"/>
                    </a:lnTo>
                    <a:lnTo>
                      <a:pt x="583" y="405"/>
                    </a:lnTo>
                    <a:lnTo>
                      <a:pt x="609" y="405"/>
                    </a:lnTo>
                    <a:lnTo>
                      <a:pt x="627" y="387"/>
                    </a:lnTo>
                    <a:lnTo>
                      <a:pt x="627" y="387"/>
                    </a:lnTo>
                    <a:lnTo>
                      <a:pt x="644" y="369"/>
                    </a:lnTo>
                    <a:lnTo>
                      <a:pt x="644" y="343"/>
                    </a:lnTo>
                    <a:lnTo>
                      <a:pt x="644" y="343"/>
                    </a:lnTo>
                    <a:lnTo>
                      <a:pt x="644" y="308"/>
                    </a:lnTo>
                    <a:lnTo>
                      <a:pt x="644" y="308"/>
                    </a:lnTo>
                    <a:lnTo>
                      <a:pt x="662" y="290"/>
                    </a:lnTo>
                    <a:lnTo>
                      <a:pt x="662" y="263"/>
                    </a:lnTo>
                    <a:lnTo>
                      <a:pt x="671" y="237"/>
                    </a:lnTo>
                    <a:lnTo>
                      <a:pt x="662" y="219"/>
                    </a:lnTo>
                    <a:lnTo>
                      <a:pt x="662" y="219"/>
                    </a:lnTo>
                    <a:lnTo>
                      <a:pt x="662" y="202"/>
                    </a:lnTo>
                    <a:lnTo>
                      <a:pt x="689" y="184"/>
                    </a:lnTo>
                    <a:lnTo>
                      <a:pt x="689" y="184"/>
                    </a:lnTo>
                    <a:lnTo>
                      <a:pt x="706" y="166"/>
                    </a:lnTo>
                    <a:lnTo>
                      <a:pt x="706" y="166"/>
                    </a:lnTo>
                    <a:lnTo>
                      <a:pt x="715" y="149"/>
                    </a:lnTo>
                    <a:lnTo>
                      <a:pt x="715" y="113"/>
                    </a:lnTo>
                    <a:lnTo>
                      <a:pt x="697" y="70"/>
                    </a:lnTo>
                    <a:lnTo>
                      <a:pt x="697" y="70"/>
                    </a:lnTo>
                    <a:lnTo>
                      <a:pt x="680" y="8"/>
                    </a:lnTo>
                    <a:lnTo>
                      <a:pt x="680" y="8"/>
                    </a:lnTo>
                    <a:lnTo>
                      <a:pt x="671" y="0"/>
                    </a:lnTo>
                    <a:lnTo>
                      <a:pt x="671" y="0"/>
                    </a:lnTo>
                    <a:lnTo>
                      <a:pt x="644" y="8"/>
                    </a:lnTo>
                    <a:lnTo>
                      <a:pt x="609" y="26"/>
                    </a:lnTo>
                    <a:lnTo>
                      <a:pt x="609" y="26"/>
                    </a:lnTo>
                    <a:lnTo>
                      <a:pt x="600" y="35"/>
                    </a:lnTo>
                    <a:lnTo>
                      <a:pt x="600" y="35"/>
                    </a:lnTo>
                    <a:lnTo>
                      <a:pt x="591" y="44"/>
                    </a:lnTo>
                    <a:lnTo>
                      <a:pt x="583" y="70"/>
                    </a:lnTo>
                    <a:lnTo>
                      <a:pt x="583" y="70"/>
                    </a:lnTo>
                    <a:lnTo>
                      <a:pt x="583" y="79"/>
                    </a:lnTo>
                    <a:lnTo>
                      <a:pt x="583" y="79"/>
                    </a:lnTo>
                    <a:lnTo>
                      <a:pt x="583" y="97"/>
                    </a:lnTo>
                    <a:lnTo>
                      <a:pt x="583" y="113"/>
                    </a:lnTo>
                    <a:lnTo>
                      <a:pt x="591" y="113"/>
                    </a:lnTo>
                    <a:lnTo>
                      <a:pt x="591" y="113"/>
                    </a:lnTo>
                    <a:lnTo>
                      <a:pt x="583" y="131"/>
                    </a:lnTo>
                    <a:lnTo>
                      <a:pt x="583" y="131"/>
                    </a:lnTo>
                    <a:lnTo>
                      <a:pt x="565" y="157"/>
                    </a:lnTo>
                    <a:lnTo>
                      <a:pt x="556" y="184"/>
                    </a:lnTo>
                    <a:lnTo>
                      <a:pt x="556" y="184"/>
                    </a:lnTo>
                    <a:lnTo>
                      <a:pt x="556" y="184"/>
                    </a:lnTo>
                    <a:lnTo>
                      <a:pt x="556" y="184"/>
                    </a:lnTo>
                    <a:lnTo>
                      <a:pt x="556" y="202"/>
                    </a:lnTo>
                    <a:lnTo>
                      <a:pt x="547" y="202"/>
                    </a:lnTo>
                    <a:lnTo>
                      <a:pt x="547" y="202"/>
                    </a:lnTo>
                    <a:lnTo>
                      <a:pt x="547" y="210"/>
                    </a:lnTo>
                    <a:lnTo>
                      <a:pt x="530" y="219"/>
                    </a:lnTo>
                    <a:lnTo>
                      <a:pt x="530" y="219"/>
                    </a:lnTo>
                    <a:lnTo>
                      <a:pt x="521" y="237"/>
                    </a:lnTo>
                    <a:lnTo>
                      <a:pt x="521" y="237"/>
                    </a:lnTo>
                    <a:lnTo>
                      <a:pt x="521" y="246"/>
                    </a:lnTo>
                    <a:lnTo>
                      <a:pt x="512" y="246"/>
                    </a:lnTo>
                    <a:lnTo>
                      <a:pt x="512" y="246"/>
                    </a:lnTo>
                    <a:lnTo>
                      <a:pt x="512" y="246"/>
                    </a:lnTo>
                    <a:lnTo>
                      <a:pt x="512" y="246"/>
                    </a:lnTo>
                    <a:lnTo>
                      <a:pt x="477" y="272"/>
                    </a:lnTo>
                    <a:lnTo>
                      <a:pt x="477" y="272"/>
                    </a:lnTo>
                    <a:lnTo>
                      <a:pt x="459" y="272"/>
                    </a:lnTo>
                    <a:lnTo>
                      <a:pt x="450" y="272"/>
                    </a:lnTo>
                    <a:lnTo>
                      <a:pt x="450" y="272"/>
                    </a:lnTo>
                    <a:lnTo>
                      <a:pt x="442" y="255"/>
                    </a:lnTo>
                    <a:lnTo>
                      <a:pt x="442" y="255"/>
                    </a:lnTo>
                    <a:lnTo>
                      <a:pt x="424" y="246"/>
                    </a:lnTo>
                    <a:lnTo>
                      <a:pt x="424" y="246"/>
                    </a:lnTo>
                    <a:lnTo>
                      <a:pt x="415" y="255"/>
                    </a:lnTo>
                    <a:lnTo>
                      <a:pt x="415" y="255"/>
                    </a:lnTo>
                    <a:lnTo>
                      <a:pt x="406" y="263"/>
                    </a:lnTo>
                    <a:lnTo>
                      <a:pt x="406" y="263"/>
                    </a:lnTo>
                    <a:lnTo>
                      <a:pt x="397" y="281"/>
                    </a:lnTo>
                    <a:lnTo>
                      <a:pt x="389" y="299"/>
                    </a:lnTo>
                    <a:lnTo>
                      <a:pt x="389" y="299"/>
                    </a:lnTo>
                    <a:lnTo>
                      <a:pt x="389" y="299"/>
                    </a:lnTo>
                    <a:lnTo>
                      <a:pt x="389" y="299"/>
                    </a:lnTo>
                    <a:lnTo>
                      <a:pt x="389" y="316"/>
                    </a:lnTo>
                    <a:lnTo>
                      <a:pt x="380" y="334"/>
                    </a:lnTo>
                    <a:lnTo>
                      <a:pt x="380" y="334"/>
                    </a:lnTo>
                    <a:lnTo>
                      <a:pt x="362" y="343"/>
                    </a:lnTo>
                    <a:lnTo>
                      <a:pt x="362" y="343"/>
                    </a:lnTo>
                    <a:lnTo>
                      <a:pt x="353" y="352"/>
                    </a:lnTo>
                    <a:lnTo>
                      <a:pt x="362" y="361"/>
                    </a:lnTo>
                    <a:lnTo>
                      <a:pt x="362" y="361"/>
                    </a:lnTo>
                    <a:lnTo>
                      <a:pt x="362" y="361"/>
                    </a:lnTo>
                    <a:lnTo>
                      <a:pt x="362" y="361"/>
                    </a:lnTo>
                    <a:lnTo>
                      <a:pt x="344" y="361"/>
                    </a:lnTo>
                    <a:lnTo>
                      <a:pt x="344" y="361"/>
                    </a:lnTo>
                    <a:lnTo>
                      <a:pt x="336" y="361"/>
                    </a:lnTo>
                    <a:lnTo>
                      <a:pt x="336" y="361"/>
                    </a:lnTo>
                    <a:lnTo>
                      <a:pt x="327" y="352"/>
                    </a:lnTo>
                    <a:lnTo>
                      <a:pt x="318" y="352"/>
                    </a:lnTo>
                    <a:lnTo>
                      <a:pt x="318" y="352"/>
                    </a:lnTo>
                    <a:lnTo>
                      <a:pt x="283" y="361"/>
                    </a:lnTo>
                    <a:lnTo>
                      <a:pt x="256" y="361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69" name="Freeform 60"/>
              <p:cNvSpPr>
                <a:spLocks noChangeArrowheads="1"/>
              </p:cNvSpPr>
              <p:nvPr/>
            </p:nvSpPr>
            <p:spPr bwMode="auto">
              <a:xfrm>
                <a:off x="7269163" y="3335338"/>
                <a:ext cx="120650" cy="85725"/>
              </a:xfrm>
              <a:custGeom>
                <a:avLst/>
                <a:gdLst>
                  <a:gd name="T0" fmla="*/ 18 w 336"/>
                  <a:gd name="T1" fmla="*/ 212 h 239"/>
                  <a:gd name="T2" fmla="*/ 35 w 336"/>
                  <a:gd name="T3" fmla="*/ 212 h 239"/>
                  <a:gd name="T4" fmla="*/ 62 w 336"/>
                  <a:gd name="T5" fmla="*/ 203 h 239"/>
                  <a:gd name="T6" fmla="*/ 80 w 336"/>
                  <a:gd name="T7" fmla="*/ 203 h 239"/>
                  <a:gd name="T8" fmla="*/ 115 w 336"/>
                  <a:gd name="T9" fmla="*/ 212 h 239"/>
                  <a:gd name="T10" fmla="*/ 141 w 336"/>
                  <a:gd name="T11" fmla="*/ 221 h 239"/>
                  <a:gd name="T12" fmla="*/ 168 w 336"/>
                  <a:gd name="T13" fmla="*/ 238 h 239"/>
                  <a:gd name="T14" fmla="*/ 177 w 336"/>
                  <a:gd name="T15" fmla="*/ 238 h 239"/>
                  <a:gd name="T16" fmla="*/ 185 w 336"/>
                  <a:gd name="T17" fmla="*/ 212 h 239"/>
                  <a:gd name="T18" fmla="*/ 194 w 336"/>
                  <a:gd name="T19" fmla="*/ 194 h 239"/>
                  <a:gd name="T20" fmla="*/ 265 w 336"/>
                  <a:gd name="T21" fmla="*/ 176 h 239"/>
                  <a:gd name="T22" fmla="*/ 291 w 336"/>
                  <a:gd name="T23" fmla="*/ 176 h 239"/>
                  <a:gd name="T24" fmla="*/ 309 w 336"/>
                  <a:gd name="T25" fmla="*/ 168 h 239"/>
                  <a:gd name="T26" fmla="*/ 309 w 336"/>
                  <a:gd name="T27" fmla="*/ 150 h 239"/>
                  <a:gd name="T28" fmla="*/ 300 w 336"/>
                  <a:gd name="T29" fmla="*/ 141 h 239"/>
                  <a:gd name="T30" fmla="*/ 327 w 336"/>
                  <a:gd name="T31" fmla="*/ 115 h 239"/>
                  <a:gd name="T32" fmla="*/ 335 w 336"/>
                  <a:gd name="T33" fmla="*/ 106 h 239"/>
                  <a:gd name="T34" fmla="*/ 335 w 336"/>
                  <a:gd name="T35" fmla="*/ 97 h 239"/>
                  <a:gd name="T36" fmla="*/ 318 w 336"/>
                  <a:gd name="T37" fmla="*/ 88 h 239"/>
                  <a:gd name="T38" fmla="*/ 318 w 336"/>
                  <a:gd name="T39" fmla="*/ 88 h 239"/>
                  <a:gd name="T40" fmla="*/ 300 w 336"/>
                  <a:gd name="T41" fmla="*/ 79 h 239"/>
                  <a:gd name="T42" fmla="*/ 291 w 336"/>
                  <a:gd name="T43" fmla="*/ 79 h 239"/>
                  <a:gd name="T44" fmla="*/ 282 w 336"/>
                  <a:gd name="T45" fmla="*/ 79 h 239"/>
                  <a:gd name="T46" fmla="*/ 274 w 336"/>
                  <a:gd name="T47" fmla="*/ 88 h 239"/>
                  <a:gd name="T48" fmla="*/ 256 w 336"/>
                  <a:gd name="T49" fmla="*/ 88 h 239"/>
                  <a:gd name="T50" fmla="*/ 238 w 336"/>
                  <a:gd name="T51" fmla="*/ 97 h 239"/>
                  <a:gd name="T52" fmla="*/ 221 w 336"/>
                  <a:gd name="T53" fmla="*/ 88 h 239"/>
                  <a:gd name="T54" fmla="*/ 150 w 336"/>
                  <a:gd name="T55" fmla="*/ 35 h 239"/>
                  <a:gd name="T56" fmla="*/ 124 w 336"/>
                  <a:gd name="T57" fmla="*/ 9 h 239"/>
                  <a:gd name="T58" fmla="*/ 97 w 336"/>
                  <a:gd name="T59" fmla="*/ 0 h 239"/>
                  <a:gd name="T60" fmla="*/ 80 w 336"/>
                  <a:gd name="T61" fmla="*/ 0 h 239"/>
                  <a:gd name="T62" fmla="*/ 71 w 336"/>
                  <a:gd name="T63" fmla="*/ 18 h 239"/>
                  <a:gd name="T64" fmla="*/ 80 w 336"/>
                  <a:gd name="T65" fmla="*/ 35 h 239"/>
                  <a:gd name="T66" fmla="*/ 80 w 336"/>
                  <a:gd name="T67" fmla="*/ 44 h 239"/>
                  <a:gd name="T68" fmla="*/ 80 w 336"/>
                  <a:gd name="T69" fmla="*/ 53 h 239"/>
                  <a:gd name="T70" fmla="*/ 80 w 336"/>
                  <a:gd name="T71" fmla="*/ 62 h 239"/>
                  <a:gd name="T72" fmla="*/ 80 w 336"/>
                  <a:gd name="T73" fmla="*/ 71 h 239"/>
                  <a:gd name="T74" fmla="*/ 71 w 336"/>
                  <a:gd name="T75" fmla="*/ 88 h 239"/>
                  <a:gd name="T76" fmla="*/ 71 w 336"/>
                  <a:gd name="T77" fmla="*/ 115 h 239"/>
                  <a:gd name="T78" fmla="*/ 53 w 336"/>
                  <a:gd name="T79" fmla="*/ 141 h 239"/>
                  <a:gd name="T80" fmla="*/ 53 w 336"/>
                  <a:gd name="T81" fmla="*/ 141 h 239"/>
                  <a:gd name="T82" fmla="*/ 44 w 336"/>
                  <a:gd name="T83" fmla="*/ 150 h 239"/>
                  <a:gd name="T84" fmla="*/ 35 w 336"/>
                  <a:gd name="T85" fmla="*/ 150 h 239"/>
                  <a:gd name="T86" fmla="*/ 18 w 336"/>
                  <a:gd name="T87" fmla="*/ 150 h 239"/>
                  <a:gd name="T88" fmla="*/ 0 w 336"/>
                  <a:gd name="T89" fmla="*/ 168 h 239"/>
                  <a:gd name="T90" fmla="*/ 0 w 336"/>
                  <a:gd name="T91" fmla="*/ 168 h 239"/>
                  <a:gd name="T92" fmla="*/ 0 w 336"/>
                  <a:gd name="T93" fmla="*/ 185 h 239"/>
                  <a:gd name="T94" fmla="*/ 0 w 336"/>
                  <a:gd name="T95" fmla="*/ 203 h 239"/>
                  <a:gd name="T96" fmla="*/ 18 w 336"/>
                  <a:gd name="T97" fmla="*/ 212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336" h="239">
                    <a:moveTo>
                      <a:pt x="18" y="212"/>
                    </a:moveTo>
                    <a:lnTo>
                      <a:pt x="18" y="212"/>
                    </a:lnTo>
                    <a:lnTo>
                      <a:pt x="35" y="212"/>
                    </a:lnTo>
                    <a:lnTo>
                      <a:pt x="35" y="212"/>
                    </a:lnTo>
                    <a:lnTo>
                      <a:pt x="53" y="212"/>
                    </a:lnTo>
                    <a:lnTo>
                      <a:pt x="62" y="203"/>
                    </a:lnTo>
                    <a:lnTo>
                      <a:pt x="62" y="203"/>
                    </a:lnTo>
                    <a:lnTo>
                      <a:pt x="80" y="203"/>
                    </a:lnTo>
                    <a:lnTo>
                      <a:pt x="80" y="203"/>
                    </a:lnTo>
                    <a:lnTo>
                      <a:pt x="115" y="212"/>
                    </a:lnTo>
                    <a:lnTo>
                      <a:pt x="141" y="221"/>
                    </a:lnTo>
                    <a:lnTo>
                      <a:pt x="141" y="221"/>
                    </a:lnTo>
                    <a:lnTo>
                      <a:pt x="159" y="238"/>
                    </a:lnTo>
                    <a:lnTo>
                      <a:pt x="168" y="238"/>
                    </a:lnTo>
                    <a:lnTo>
                      <a:pt x="168" y="238"/>
                    </a:lnTo>
                    <a:lnTo>
                      <a:pt x="177" y="238"/>
                    </a:lnTo>
                    <a:lnTo>
                      <a:pt x="185" y="229"/>
                    </a:lnTo>
                    <a:lnTo>
                      <a:pt x="185" y="212"/>
                    </a:lnTo>
                    <a:lnTo>
                      <a:pt x="185" y="212"/>
                    </a:lnTo>
                    <a:lnTo>
                      <a:pt x="194" y="194"/>
                    </a:lnTo>
                    <a:lnTo>
                      <a:pt x="212" y="185"/>
                    </a:lnTo>
                    <a:lnTo>
                      <a:pt x="265" y="176"/>
                    </a:lnTo>
                    <a:lnTo>
                      <a:pt x="265" y="176"/>
                    </a:lnTo>
                    <a:lnTo>
                      <a:pt x="291" y="176"/>
                    </a:lnTo>
                    <a:lnTo>
                      <a:pt x="309" y="168"/>
                    </a:lnTo>
                    <a:lnTo>
                      <a:pt x="309" y="168"/>
                    </a:lnTo>
                    <a:lnTo>
                      <a:pt x="309" y="159"/>
                    </a:lnTo>
                    <a:lnTo>
                      <a:pt x="309" y="150"/>
                    </a:lnTo>
                    <a:lnTo>
                      <a:pt x="309" y="150"/>
                    </a:lnTo>
                    <a:lnTo>
                      <a:pt x="300" y="141"/>
                    </a:lnTo>
                    <a:lnTo>
                      <a:pt x="300" y="141"/>
                    </a:lnTo>
                    <a:lnTo>
                      <a:pt x="327" y="115"/>
                    </a:lnTo>
                    <a:lnTo>
                      <a:pt x="327" y="115"/>
                    </a:lnTo>
                    <a:lnTo>
                      <a:pt x="335" y="106"/>
                    </a:lnTo>
                    <a:lnTo>
                      <a:pt x="335" y="97"/>
                    </a:lnTo>
                    <a:lnTo>
                      <a:pt x="335" y="97"/>
                    </a:lnTo>
                    <a:lnTo>
                      <a:pt x="327" y="88"/>
                    </a:lnTo>
                    <a:lnTo>
                      <a:pt x="318" y="88"/>
                    </a:lnTo>
                    <a:lnTo>
                      <a:pt x="318" y="88"/>
                    </a:lnTo>
                    <a:lnTo>
                      <a:pt x="318" y="88"/>
                    </a:lnTo>
                    <a:lnTo>
                      <a:pt x="318" y="88"/>
                    </a:lnTo>
                    <a:lnTo>
                      <a:pt x="300" y="79"/>
                    </a:lnTo>
                    <a:lnTo>
                      <a:pt x="291" y="79"/>
                    </a:lnTo>
                    <a:lnTo>
                      <a:pt x="291" y="79"/>
                    </a:lnTo>
                    <a:lnTo>
                      <a:pt x="282" y="79"/>
                    </a:lnTo>
                    <a:lnTo>
                      <a:pt x="282" y="79"/>
                    </a:lnTo>
                    <a:lnTo>
                      <a:pt x="274" y="88"/>
                    </a:lnTo>
                    <a:lnTo>
                      <a:pt x="274" y="88"/>
                    </a:lnTo>
                    <a:lnTo>
                      <a:pt x="256" y="88"/>
                    </a:lnTo>
                    <a:lnTo>
                      <a:pt x="256" y="88"/>
                    </a:lnTo>
                    <a:lnTo>
                      <a:pt x="247" y="97"/>
                    </a:lnTo>
                    <a:lnTo>
                      <a:pt x="238" y="97"/>
                    </a:lnTo>
                    <a:lnTo>
                      <a:pt x="238" y="97"/>
                    </a:lnTo>
                    <a:lnTo>
                      <a:pt x="221" y="88"/>
                    </a:lnTo>
                    <a:lnTo>
                      <a:pt x="185" y="62"/>
                    </a:lnTo>
                    <a:lnTo>
                      <a:pt x="150" y="35"/>
                    </a:lnTo>
                    <a:lnTo>
                      <a:pt x="124" y="9"/>
                    </a:lnTo>
                    <a:lnTo>
                      <a:pt x="124" y="9"/>
                    </a:lnTo>
                    <a:lnTo>
                      <a:pt x="115" y="0"/>
                    </a:lnTo>
                    <a:lnTo>
                      <a:pt x="97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71" y="18"/>
                    </a:lnTo>
                    <a:lnTo>
                      <a:pt x="71" y="18"/>
                    </a:lnTo>
                    <a:lnTo>
                      <a:pt x="71" y="26"/>
                    </a:lnTo>
                    <a:lnTo>
                      <a:pt x="80" y="35"/>
                    </a:lnTo>
                    <a:lnTo>
                      <a:pt x="80" y="35"/>
                    </a:lnTo>
                    <a:lnTo>
                      <a:pt x="80" y="44"/>
                    </a:lnTo>
                    <a:lnTo>
                      <a:pt x="80" y="53"/>
                    </a:lnTo>
                    <a:lnTo>
                      <a:pt x="80" y="53"/>
                    </a:lnTo>
                    <a:lnTo>
                      <a:pt x="80" y="62"/>
                    </a:lnTo>
                    <a:lnTo>
                      <a:pt x="80" y="62"/>
                    </a:lnTo>
                    <a:lnTo>
                      <a:pt x="80" y="71"/>
                    </a:lnTo>
                    <a:lnTo>
                      <a:pt x="80" y="71"/>
                    </a:lnTo>
                    <a:lnTo>
                      <a:pt x="71" y="88"/>
                    </a:lnTo>
                    <a:lnTo>
                      <a:pt x="71" y="88"/>
                    </a:lnTo>
                    <a:lnTo>
                      <a:pt x="71" y="115"/>
                    </a:lnTo>
                    <a:lnTo>
                      <a:pt x="71" y="115"/>
                    </a:lnTo>
                    <a:lnTo>
                      <a:pt x="62" y="123"/>
                    </a:lnTo>
                    <a:lnTo>
                      <a:pt x="53" y="141"/>
                    </a:lnTo>
                    <a:lnTo>
                      <a:pt x="53" y="141"/>
                    </a:lnTo>
                    <a:lnTo>
                      <a:pt x="53" y="141"/>
                    </a:lnTo>
                    <a:lnTo>
                      <a:pt x="53" y="141"/>
                    </a:lnTo>
                    <a:lnTo>
                      <a:pt x="44" y="150"/>
                    </a:lnTo>
                    <a:lnTo>
                      <a:pt x="44" y="150"/>
                    </a:lnTo>
                    <a:lnTo>
                      <a:pt x="35" y="150"/>
                    </a:lnTo>
                    <a:lnTo>
                      <a:pt x="18" y="150"/>
                    </a:lnTo>
                    <a:lnTo>
                      <a:pt x="18" y="150"/>
                    </a:lnTo>
                    <a:lnTo>
                      <a:pt x="9" y="159"/>
                    </a:lnTo>
                    <a:lnTo>
                      <a:pt x="0" y="168"/>
                    </a:lnTo>
                    <a:lnTo>
                      <a:pt x="0" y="168"/>
                    </a:lnTo>
                    <a:lnTo>
                      <a:pt x="0" y="168"/>
                    </a:lnTo>
                    <a:lnTo>
                      <a:pt x="0" y="185"/>
                    </a:lnTo>
                    <a:lnTo>
                      <a:pt x="0" y="185"/>
                    </a:lnTo>
                    <a:lnTo>
                      <a:pt x="0" y="194"/>
                    </a:lnTo>
                    <a:lnTo>
                      <a:pt x="0" y="203"/>
                    </a:lnTo>
                    <a:lnTo>
                      <a:pt x="0" y="203"/>
                    </a:lnTo>
                    <a:lnTo>
                      <a:pt x="18" y="212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0" name="Freeform 61"/>
              <p:cNvSpPr>
                <a:spLocks noChangeArrowheads="1"/>
              </p:cNvSpPr>
              <p:nvPr/>
            </p:nvSpPr>
            <p:spPr bwMode="auto">
              <a:xfrm>
                <a:off x="6618288" y="3897313"/>
                <a:ext cx="53975" cy="41275"/>
              </a:xfrm>
              <a:custGeom>
                <a:avLst/>
                <a:gdLst>
                  <a:gd name="T0" fmla="*/ 115 w 151"/>
                  <a:gd name="T1" fmla="*/ 80 h 116"/>
                  <a:gd name="T2" fmla="*/ 115 w 151"/>
                  <a:gd name="T3" fmla="*/ 80 h 116"/>
                  <a:gd name="T4" fmla="*/ 124 w 151"/>
                  <a:gd name="T5" fmla="*/ 62 h 116"/>
                  <a:gd name="T6" fmla="*/ 124 w 151"/>
                  <a:gd name="T7" fmla="*/ 62 h 116"/>
                  <a:gd name="T8" fmla="*/ 133 w 151"/>
                  <a:gd name="T9" fmla="*/ 53 h 116"/>
                  <a:gd name="T10" fmla="*/ 133 w 151"/>
                  <a:gd name="T11" fmla="*/ 53 h 116"/>
                  <a:gd name="T12" fmla="*/ 142 w 151"/>
                  <a:gd name="T13" fmla="*/ 36 h 116"/>
                  <a:gd name="T14" fmla="*/ 150 w 151"/>
                  <a:gd name="T15" fmla="*/ 18 h 116"/>
                  <a:gd name="T16" fmla="*/ 150 w 151"/>
                  <a:gd name="T17" fmla="*/ 18 h 116"/>
                  <a:gd name="T18" fmla="*/ 142 w 151"/>
                  <a:gd name="T19" fmla="*/ 0 h 116"/>
                  <a:gd name="T20" fmla="*/ 133 w 151"/>
                  <a:gd name="T21" fmla="*/ 0 h 116"/>
                  <a:gd name="T22" fmla="*/ 89 w 151"/>
                  <a:gd name="T23" fmla="*/ 0 h 116"/>
                  <a:gd name="T24" fmla="*/ 89 w 151"/>
                  <a:gd name="T25" fmla="*/ 0 h 116"/>
                  <a:gd name="T26" fmla="*/ 71 w 151"/>
                  <a:gd name="T27" fmla="*/ 0 h 116"/>
                  <a:gd name="T28" fmla="*/ 71 w 151"/>
                  <a:gd name="T29" fmla="*/ 0 h 116"/>
                  <a:gd name="T30" fmla="*/ 36 w 151"/>
                  <a:gd name="T31" fmla="*/ 9 h 116"/>
                  <a:gd name="T32" fmla="*/ 9 w 151"/>
                  <a:gd name="T33" fmla="*/ 36 h 116"/>
                  <a:gd name="T34" fmla="*/ 9 w 151"/>
                  <a:gd name="T35" fmla="*/ 36 h 116"/>
                  <a:gd name="T36" fmla="*/ 0 w 151"/>
                  <a:gd name="T37" fmla="*/ 45 h 116"/>
                  <a:gd name="T38" fmla="*/ 0 w 151"/>
                  <a:gd name="T39" fmla="*/ 62 h 116"/>
                  <a:gd name="T40" fmla="*/ 0 w 151"/>
                  <a:gd name="T41" fmla="*/ 62 h 116"/>
                  <a:gd name="T42" fmla="*/ 0 w 151"/>
                  <a:gd name="T43" fmla="*/ 80 h 116"/>
                  <a:gd name="T44" fmla="*/ 9 w 151"/>
                  <a:gd name="T45" fmla="*/ 89 h 116"/>
                  <a:gd name="T46" fmla="*/ 9 w 151"/>
                  <a:gd name="T47" fmla="*/ 89 h 116"/>
                  <a:gd name="T48" fmla="*/ 27 w 151"/>
                  <a:gd name="T49" fmla="*/ 106 h 116"/>
                  <a:gd name="T50" fmla="*/ 53 w 151"/>
                  <a:gd name="T51" fmla="*/ 115 h 116"/>
                  <a:gd name="T52" fmla="*/ 53 w 151"/>
                  <a:gd name="T53" fmla="*/ 115 h 116"/>
                  <a:gd name="T54" fmla="*/ 89 w 151"/>
                  <a:gd name="T55" fmla="*/ 106 h 116"/>
                  <a:gd name="T56" fmla="*/ 106 w 151"/>
                  <a:gd name="T57" fmla="*/ 98 h 116"/>
                  <a:gd name="T58" fmla="*/ 115 w 151"/>
                  <a:gd name="T59" fmla="*/ 8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1" h="116">
                    <a:moveTo>
                      <a:pt x="115" y="80"/>
                    </a:moveTo>
                    <a:lnTo>
                      <a:pt x="115" y="80"/>
                    </a:lnTo>
                    <a:lnTo>
                      <a:pt x="124" y="62"/>
                    </a:lnTo>
                    <a:lnTo>
                      <a:pt x="124" y="62"/>
                    </a:lnTo>
                    <a:lnTo>
                      <a:pt x="133" y="53"/>
                    </a:lnTo>
                    <a:lnTo>
                      <a:pt x="133" y="53"/>
                    </a:lnTo>
                    <a:lnTo>
                      <a:pt x="142" y="36"/>
                    </a:lnTo>
                    <a:lnTo>
                      <a:pt x="150" y="18"/>
                    </a:lnTo>
                    <a:lnTo>
                      <a:pt x="150" y="18"/>
                    </a:lnTo>
                    <a:lnTo>
                      <a:pt x="142" y="0"/>
                    </a:lnTo>
                    <a:lnTo>
                      <a:pt x="133" y="0"/>
                    </a:lnTo>
                    <a:lnTo>
                      <a:pt x="89" y="0"/>
                    </a:lnTo>
                    <a:lnTo>
                      <a:pt x="89" y="0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36" y="9"/>
                    </a:lnTo>
                    <a:lnTo>
                      <a:pt x="9" y="36"/>
                    </a:lnTo>
                    <a:lnTo>
                      <a:pt x="9" y="36"/>
                    </a:lnTo>
                    <a:lnTo>
                      <a:pt x="0" y="45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8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27" y="106"/>
                    </a:lnTo>
                    <a:lnTo>
                      <a:pt x="53" y="115"/>
                    </a:lnTo>
                    <a:lnTo>
                      <a:pt x="53" y="115"/>
                    </a:lnTo>
                    <a:lnTo>
                      <a:pt x="89" y="106"/>
                    </a:lnTo>
                    <a:lnTo>
                      <a:pt x="106" y="98"/>
                    </a:lnTo>
                    <a:lnTo>
                      <a:pt x="115" y="8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1" name="Freeform 62"/>
              <p:cNvSpPr>
                <a:spLocks noChangeArrowheads="1"/>
              </p:cNvSpPr>
              <p:nvPr/>
            </p:nvSpPr>
            <p:spPr bwMode="auto">
              <a:xfrm>
                <a:off x="6853238" y="3789363"/>
                <a:ext cx="44450" cy="66675"/>
              </a:xfrm>
              <a:custGeom>
                <a:avLst/>
                <a:gdLst>
                  <a:gd name="T0" fmla="*/ 36 w 125"/>
                  <a:gd name="T1" fmla="*/ 186 h 187"/>
                  <a:gd name="T2" fmla="*/ 36 w 125"/>
                  <a:gd name="T3" fmla="*/ 186 h 187"/>
                  <a:gd name="T4" fmla="*/ 44 w 125"/>
                  <a:gd name="T5" fmla="*/ 186 h 187"/>
                  <a:gd name="T6" fmla="*/ 44 w 125"/>
                  <a:gd name="T7" fmla="*/ 186 h 187"/>
                  <a:gd name="T8" fmla="*/ 53 w 125"/>
                  <a:gd name="T9" fmla="*/ 186 h 187"/>
                  <a:gd name="T10" fmla="*/ 53 w 125"/>
                  <a:gd name="T11" fmla="*/ 186 h 187"/>
                  <a:gd name="T12" fmla="*/ 97 w 125"/>
                  <a:gd name="T13" fmla="*/ 115 h 187"/>
                  <a:gd name="T14" fmla="*/ 115 w 125"/>
                  <a:gd name="T15" fmla="*/ 62 h 187"/>
                  <a:gd name="T16" fmla="*/ 124 w 125"/>
                  <a:gd name="T17" fmla="*/ 18 h 187"/>
                  <a:gd name="T18" fmla="*/ 124 w 125"/>
                  <a:gd name="T19" fmla="*/ 18 h 187"/>
                  <a:gd name="T20" fmla="*/ 115 w 125"/>
                  <a:gd name="T21" fmla="*/ 9 h 187"/>
                  <a:gd name="T22" fmla="*/ 97 w 125"/>
                  <a:gd name="T23" fmla="*/ 0 h 187"/>
                  <a:gd name="T24" fmla="*/ 97 w 125"/>
                  <a:gd name="T25" fmla="*/ 0 h 187"/>
                  <a:gd name="T26" fmla="*/ 80 w 125"/>
                  <a:gd name="T27" fmla="*/ 9 h 187"/>
                  <a:gd name="T28" fmla="*/ 44 w 125"/>
                  <a:gd name="T29" fmla="*/ 27 h 187"/>
                  <a:gd name="T30" fmla="*/ 27 w 125"/>
                  <a:gd name="T31" fmla="*/ 53 h 187"/>
                  <a:gd name="T32" fmla="*/ 9 w 125"/>
                  <a:gd name="T33" fmla="*/ 89 h 187"/>
                  <a:gd name="T34" fmla="*/ 9 w 125"/>
                  <a:gd name="T35" fmla="*/ 89 h 187"/>
                  <a:gd name="T36" fmla="*/ 0 w 125"/>
                  <a:gd name="T37" fmla="*/ 124 h 187"/>
                  <a:gd name="T38" fmla="*/ 9 w 125"/>
                  <a:gd name="T39" fmla="*/ 150 h 187"/>
                  <a:gd name="T40" fmla="*/ 18 w 125"/>
                  <a:gd name="T41" fmla="*/ 177 h 187"/>
                  <a:gd name="T42" fmla="*/ 36 w 125"/>
                  <a:gd name="T43" fmla="*/ 186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5" h="187">
                    <a:moveTo>
                      <a:pt x="36" y="186"/>
                    </a:moveTo>
                    <a:lnTo>
                      <a:pt x="36" y="186"/>
                    </a:lnTo>
                    <a:lnTo>
                      <a:pt x="44" y="186"/>
                    </a:lnTo>
                    <a:lnTo>
                      <a:pt x="44" y="186"/>
                    </a:lnTo>
                    <a:lnTo>
                      <a:pt x="53" y="186"/>
                    </a:lnTo>
                    <a:lnTo>
                      <a:pt x="53" y="186"/>
                    </a:lnTo>
                    <a:lnTo>
                      <a:pt x="97" y="115"/>
                    </a:lnTo>
                    <a:lnTo>
                      <a:pt x="115" y="62"/>
                    </a:lnTo>
                    <a:lnTo>
                      <a:pt x="124" y="18"/>
                    </a:lnTo>
                    <a:lnTo>
                      <a:pt x="124" y="18"/>
                    </a:lnTo>
                    <a:lnTo>
                      <a:pt x="115" y="9"/>
                    </a:lnTo>
                    <a:lnTo>
                      <a:pt x="97" y="0"/>
                    </a:lnTo>
                    <a:lnTo>
                      <a:pt x="97" y="0"/>
                    </a:lnTo>
                    <a:lnTo>
                      <a:pt x="80" y="9"/>
                    </a:lnTo>
                    <a:lnTo>
                      <a:pt x="44" y="27"/>
                    </a:lnTo>
                    <a:lnTo>
                      <a:pt x="27" y="53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0" y="124"/>
                    </a:lnTo>
                    <a:lnTo>
                      <a:pt x="9" y="150"/>
                    </a:lnTo>
                    <a:lnTo>
                      <a:pt x="18" y="177"/>
                    </a:lnTo>
                    <a:lnTo>
                      <a:pt x="36" y="186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2" name="Freeform 63"/>
              <p:cNvSpPr>
                <a:spLocks noChangeArrowheads="1"/>
              </p:cNvSpPr>
              <p:nvPr/>
            </p:nvSpPr>
            <p:spPr bwMode="auto">
              <a:xfrm>
                <a:off x="6888163" y="4103688"/>
                <a:ext cx="101600" cy="95250"/>
              </a:xfrm>
              <a:custGeom>
                <a:avLst/>
                <a:gdLst>
                  <a:gd name="T0" fmla="*/ 239 w 284"/>
                  <a:gd name="T1" fmla="*/ 177 h 266"/>
                  <a:gd name="T2" fmla="*/ 274 w 284"/>
                  <a:gd name="T3" fmla="*/ 168 h 266"/>
                  <a:gd name="T4" fmla="*/ 283 w 284"/>
                  <a:gd name="T5" fmla="*/ 150 h 266"/>
                  <a:gd name="T6" fmla="*/ 274 w 284"/>
                  <a:gd name="T7" fmla="*/ 106 h 266"/>
                  <a:gd name="T8" fmla="*/ 274 w 284"/>
                  <a:gd name="T9" fmla="*/ 88 h 266"/>
                  <a:gd name="T10" fmla="*/ 265 w 284"/>
                  <a:gd name="T11" fmla="*/ 44 h 266"/>
                  <a:gd name="T12" fmla="*/ 265 w 284"/>
                  <a:gd name="T13" fmla="*/ 27 h 266"/>
                  <a:gd name="T14" fmla="*/ 230 w 284"/>
                  <a:gd name="T15" fmla="*/ 0 h 266"/>
                  <a:gd name="T16" fmla="*/ 221 w 284"/>
                  <a:gd name="T17" fmla="*/ 9 h 266"/>
                  <a:gd name="T18" fmla="*/ 212 w 284"/>
                  <a:gd name="T19" fmla="*/ 18 h 266"/>
                  <a:gd name="T20" fmla="*/ 203 w 284"/>
                  <a:gd name="T21" fmla="*/ 36 h 266"/>
                  <a:gd name="T22" fmla="*/ 212 w 284"/>
                  <a:gd name="T23" fmla="*/ 44 h 266"/>
                  <a:gd name="T24" fmla="*/ 186 w 284"/>
                  <a:gd name="T25" fmla="*/ 44 h 266"/>
                  <a:gd name="T26" fmla="*/ 177 w 284"/>
                  <a:gd name="T27" fmla="*/ 62 h 266"/>
                  <a:gd name="T28" fmla="*/ 168 w 284"/>
                  <a:gd name="T29" fmla="*/ 71 h 266"/>
                  <a:gd name="T30" fmla="*/ 159 w 284"/>
                  <a:gd name="T31" fmla="*/ 71 h 266"/>
                  <a:gd name="T32" fmla="*/ 150 w 284"/>
                  <a:gd name="T33" fmla="*/ 80 h 266"/>
                  <a:gd name="T34" fmla="*/ 142 w 284"/>
                  <a:gd name="T35" fmla="*/ 88 h 266"/>
                  <a:gd name="T36" fmla="*/ 142 w 284"/>
                  <a:gd name="T37" fmla="*/ 88 h 266"/>
                  <a:gd name="T38" fmla="*/ 142 w 284"/>
                  <a:gd name="T39" fmla="*/ 88 h 266"/>
                  <a:gd name="T40" fmla="*/ 106 w 284"/>
                  <a:gd name="T41" fmla="*/ 71 h 266"/>
                  <a:gd name="T42" fmla="*/ 80 w 284"/>
                  <a:gd name="T43" fmla="*/ 80 h 266"/>
                  <a:gd name="T44" fmla="*/ 62 w 284"/>
                  <a:gd name="T45" fmla="*/ 80 h 266"/>
                  <a:gd name="T46" fmla="*/ 62 w 284"/>
                  <a:gd name="T47" fmla="*/ 88 h 266"/>
                  <a:gd name="T48" fmla="*/ 36 w 284"/>
                  <a:gd name="T49" fmla="*/ 106 h 266"/>
                  <a:gd name="T50" fmla="*/ 18 w 284"/>
                  <a:gd name="T51" fmla="*/ 115 h 266"/>
                  <a:gd name="T52" fmla="*/ 9 w 284"/>
                  <a:gd name="T53" fmla="*/ 133 h 266"/>
                  <a:gd name="T54" fmla="*/ 0 w 284"/>
                  <a:gd name="T55" fmla="*/ 159 h 266"/>
                  <a:gd name="T56" fmla="*/ 9 w 284"/>
                  <a:gd name="T57" fmla="*/ 168 h 266"/>
                  <a:gd name="T58" fmla="*/ 18 w 284"/>
                  <a:gd name="T59" fmla="*/ 177 h 266"/>
                  <a:gd name="T60" fmla="*/ 36 w 284"/>
                  <a:gd name="T61" fmla="*/ 177 h 266"/>
                  <a:gd name="T62" fmla="*/ 44 w 284"/>
                  <a:gd name="T63" fmla="*/ 168 h 266"/>
                  <a:gd name="T64" fmla="*/ 53 w 284"/>
                  <a:gd name="T65" fmla="*/ 159 h 266"/>
                  <a:gd name="T66" fmla="*/ 71 w 284"/>
                  <a:gd name="T67" fmla="*/ 159 h 266"/>
                  <a:gd name="T68" fmla="*/ 80 w 284"/>
                  <a:gd name="T69" fmla="*/ 150 h 266"/>
                  <a:gd name="T70" fmla="*/ 89 w 284"/>
                  <a:gd name="T71" fmla="*/ 150 h 266"/>
                  <a:gd name="T72" fmla="*/ 89 w 284"/>
                  <a:gd name="T73" fmla="*/ 141 h 266"/>
                  <a:gd name="T74" fmla="*/ 97 w 284"/>
                  <a:gd name="T75" fmla="*/ 141 h 266"/>
                  <a:gd name="T76" fmla="*/ 106 w 284"/>
                  <a:gd name="T77" fmla="*/ 141 h 266"/>
                  <a:gd name="T78" fmla="*/ 115 w 284"/>
                  <a:gd name="T79" fmla="*/ 177 h 266"/>
                  <a:gd name="T80" fmla="*/ 115 w 284"/>
                  <a:gd name="T81" fmla="*/ 177 h 266"/>
                  <a:gd name="T82" fmla="*/ 124 w 284"/>
                  <a:gd name="T83" fmla="*/ 212 h 266"/>
                  <a:gd name="T84" fmla="*/ 150 w 284"/>
                  <a:gd name="T85" fmla="*/ 230 h 266"/>
                  <a:gd name="T86" fmla="*/ 150 w 284"/>
                  <a:gd name="T87" fmla="*/ 230 h 266"/>
                  <a:gd name="T88" fmla="*/ 177 w 284"/>
                  <a:gd name="T89" fmla="*/ 239 h 266"/>
                  <a:gd name="T90" fmla="*/ 194 w 284"/>
                  <a:gd name="T91" fmla="*/ 256 h 266"/>
                  <a:gd name="T92" fmla="*/ 203 w 284"/>
                  <a:gd name="T93" fmla="*/ 265 h 266"/>
                  <a:gd name="T94" fmla="*/ 212 w 284"/>
                  <a:gd name="T95" fmla="*/ 265 h 266"/>
                  <a:gd name="T96" fmla="*/ 221 w 284"/>
                  <a:gd name="T97" fmla="*/ 256 h 266"/>
                  <a:gd name="T98" fmla="*/ 221 w 284"/>
                  <a:gd name="T99" fmla="*/ 247 h 266"/>
                  <a:gd name="T100" fmla="*/ 221 w 284"/>
                  <a:gd name="T101" fmla="*/ 212 h 266"/>
                  <a:gd name="T102" fmla="*/ 212 w 284"/>
                  <a:gd name="T103" fmla="*/ 194 h 266"/>
                  <a:gd name="T104" fmla="*/ 212 w 284"/>
                  <a:gd name="T105" fmla="*/ 186 h 266"/>
                  <a:gd name="T106" fmla="*/ 230 w 284"/>
                  <a:gd name="T107" fmla="*/ 186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84" h="266">
                    <a:moveTo>
                      <a:pt x="239" y="177"/>
                    </a:moveTo>
                    <a:lnTo>
                      <a:pt x="239" y="177"/>
                    </a:lnTo>
                    <a:lnTo>
                      <a:pt x="256" y="177"/>
                    </a:lnTo>
                    <a:lnTo>
                      <a:pt x="274" y="168"/>
                    </a:lnTo>
                    <a:lnTo>
                      <a:pt x="274" y="168"/>
                    </a:lnTo>
                    <a:lnTo>
                      <a:pt x="283" y="150"/>
                    </a:lnTo>
                    <a:lnTo>
                      <a:pt x="283" y="141"/>
                    </a:lnTo>
                    <a:lnTo>
                      <a:pt x="274" y="106"/>
                    </a:lnTo>
                    <a:lnTo>
                      <a:pt x="274" y="106"/>
                    </a:lnTo>
                    <a:lnTo>
                      <a:pt x="274" y="88"/>
                    </a:lnTo>
                    <a:lnTo>
                      <a:pt x="274" y="88"/>
                    </a:lnTo>
                    <a:lnTo>
                      <a:pt x="265" y="44"/>
                    </a:lnTo>
                    <a:lnTo>
                      <a:pt x="265" y="44"/>
                    </a:lnTo>
                    <a:lnTo>
                      <a:pt x="265" y="27"/>
                    </a:lnTo>
                    <a:lnTo>
                      <a:pt x="256" y="9"/>
                    </a:lnTo>
                    <a:lnTo>
                      <a:pt x="230" y="0"/>
                    </a:lnTo>
                    <a:lnTo>
                      <a:pt x="230" y="0"/>
                    </a:lnTo>
                    <a:lnTo>
                      <a:pt x="221" y="9"/>
                    </a:lnTo>
                    <a:lnTo>
                      <a:pt x="212" y="18"/>
                    </a:lnTo>
                    <a:lnTo>
                      <a:pt x="212" y="18"/>
                    </a:lnTo>
                    <a:lnTo>
                      <a:pt x="203" y="27"/>
                    </a:lnTo>
                    <a:lnTo>
                      <a:pt x="203" y="36"/>
                    </a:lnTo>
                    <a:lnTo>
                      <a:pt x="203" y="36"/>
                    </a:lnTo>
                    <a:lnTo>
                      <a:pt x="212" y="44"/>
                    </a:lnTo>
                    <a:lnTo>
                      <a:pt x="212" y="44"/>
                    </a:lnTo>
                    <a:lnTo>
                      <a:pt x="186" y="44"/>
                    </a:lnTo>
                    <a:lnTo>
                      <a:pt x="177" y="53"/>
                    </a:lnTo>
                    <a:lnTo>
                      <a:pt x="177" y="62"/>
                    </a:lnTo>
                    <a:lnTo>
                      <a:pt x="177" y="62"/>
                    </a:lnTo>
                    <a:lnTo>
                      <a:pt x="168" y="71"/>
                    </a:lnTo>
                    <a:lnTo>
                      <a:pt x="168" y="71"/>
                    </a:lnTo>
                    <a:lnTo>
                      <a:pt x="159" y="71"/>
                    </a:lnTo>
                    <a:lnTo>
                      <a:pt x="159" y="71"/>
                    </a:lnTo>
                    <a:lnTo>
                      <a:pt x="150" y="80"/>
                    </a:lnTo>
                    <a:lnTo>
                      <a:pt x="142" y="88"/>
                    </a:lnTo>
                    <a:lnTo>
                      <a:pt x="142" y="88"/>
                    </a:lnTo>
                    <a:lnTo>
                      <a:pt x="142" y="88"/>
                    </a:lnTo>
                    <a:lnTo>
                      <a:pt x="142" y="88"/>
                    </a:lnTo>
                    <a:lnTo>
                      <a:pt x="142" y="88"/>
                    </a:lnTo>
                    <a:lnTo>
                      <a:pt x="142" y="88"/>
                    </a:lnTo>
                    <a:lnTo>
                      <a:pt x="106" y="71"/>
                    </a:lnTo>
                    <a:lnTo>
                      <a:pt x="106" y="71"/>
                    </a:lnTo>
                    <a:lnTo>
                      <a:pt x="97" y="71"/>
                    </a:lnTo>
                    <a:lnTo>
                      <a:pt x="80" y="80"/>
                    </a:lnTo>
                    <a:lnTo>
                      <a:pt x="80" y="80"/>
                    </a:lnTo>
                    <a:lnTo>
                      <a:pt x="62" y="80"/>
                    </a:lnTo>
                    <a:lnTo>
                      <a:pt x="62" y="80"/>
                    </a:lnTo>
                    <a:lnTo>
                      <a:pt x="62" y="88"/>
                    </a:lnTo>
                    <a:lnTo>
                      <a:pt x="62" y="88"/>
                    </a:lnTo>
                    <a:lnTo>
                      <a:pt x="36" y="106"/>
                    </a:lnTo>
                    <a:lnTo>
                      <a:pt x="36" y="106"/>
                    </a:lnTo>
                    <a:lnTo>
                      <a:pt x="18" y="115"/>
                    </a:lnTo>
                    <a:lnTo>
                      <a:pt x="9" y="133"/>
                    </a:lnTo>
                    <a:lnTo>
                      <a:pt x="9" y="133"/>
                    </a:lnTo>
                    <a:lnTo>
                      <a:pt x="0" y="150"/>
                    </a:lnTo>
                    <a:lnTo>
                      <a:pt x="0" y="159"/>
                    </a:lnTo>
                    <a:lnTo>
                      <a:pt x="0" y="159"/>
                    </a:lnTo>
                    <a:lnTo>
                      <a:pt x="9" y="168"/>
                    </a:lnTo>
                    <a:lnTo>
                      <a:pt x="18" y="177"/>
                    </a:lnTo>
                    <a:lnTo>
                      <a:pt x="18" y="177"/>
                    </a:lnTo>
                    <a:lnTo>
                      <a:pt x="27" y="177"/>
                    </a:lnTo>
                    <a:lnTo>
                      <a:pt x="36" y="177"/>
                    </a:lnTo>
                    <a:lnTo>
                      <a:pt x="36" y="177"/>
                    </a:lnTo>
                    <a:lnTo>
                      <a:pt x="44" y="168"/>
                    </a:lnTo>
                    <a:lnTo>
                      <a:pt x="44" y="168"/>
                    </a:lnTo>
                    <a:lnTo>
                      <a:pt x="53" y="159"/>
                    </a:lnTo>
                    <a:lnTo>
                      <a:pt x="62" y="159"/>
                    </a:lnTo>
                    <a:lnTo>
                      <a:pt x="71" y="159"/>
                    </a:lnTo>
                    <a:lnTo>
                      <a:pt x="71" y="159"/>
                    </a:lnTo>
                    <a:lnTo>
                      <a:pt x="80" y="150"/>
                    </a:lnTo>
                    <a:lnTo>
                      <a:pt x="89" y="150"/>
                    </a:lnTo>
                    <a:lnTo>
                      <a:pt x="89" y="150"/>
                    </a:lnTo>
                    <a:lnTo>
                      <a:pt x="89" y="141"/>
                    </a:lnTo>
                    <a:lnTo>
                      <a:pt x="89" y="141"/>
                    </a:lnTo>
                    <a:lnTo>
                      <a:pt x="97" y="141"/>
                    </a:lnTo>
                    <a:lnTo>
                      <a:pt x="97" y="141"/>
                    </a:lnTo>
                    <a:lnTo>
                      <a:pt x="106" y="141"/>
                    </a:lnTo>
                    <a:lnTo>
                      <a:pt x="106" y="141"/>
                    </a:lnTo>
                    <a:lnTo>
                      <a:pt x="115" y="150"/>
                    </a:lnTo>
                    <a:lnTo>
                      <a:pt x="115" y="177"/>
                    </a:lnTo>
                    <a:lnTo>
                      <a:pt x="115" y="177"/>
                    </a:lnTo>
                    <a:lnTo>
                      <a:pt x="115" y="177"/>
                    </a:lnTo>
                    <a:lnTo>
                      <a:pt x="115" y="177"/>
                    </a:lnTo>
                    <a:lnTo>
                      <a:pt x="124" y="212"/>
                    </a:lnTo>
                    <a:lnTo>
                      <a:pt x="133" y="230"/>
                    </a:lnTo>
                    <a:lnTo>
                      <a:pt x="150" y="230"/>
                    </a:lnTo>
                    <a:lnTo>
                      <a:pt x="150" y="230"/>
                    </a:lnTo>
                    <a:lnTo>
                      <a:pt x="150" y="230"/>
                    </a:lnTo>
                    <a:lnTo>
                      <a:pt x="150" y="230"/>
                    </a:lnTo>
                    <a:lnTo>
                      <a:pt x="177" y="239"/>
                    </a:lnTo>
                    <a:lnTo>
                      <a:pt x="186" y="247"/>
                    </a:lnTo>
                    <a:lnTo>
                      <a:pt x="194" y="256"/>
                    </a:lnTo>
                    <a:lnTo>
                      <a:pt x="194" y="256"/>
                    </a:lnTo>
                    <a:lnTo>
                      <a:pt x="203" y="265"/>
                    </a:lnTo>
                    <a:lnTo>
                      <a:pt x="203" y="265"/>
                    </a:lnTo>
                    <a:lnTo>
                      <a:pt x="212" y="265"/>
                    </a:lnTo>
                    <a:lnTo>
                      <a:pt x="212" y="265"/>
                    </a:lnTo>
                    <a:lnTo>
                      <a:pt x="221" y="256"/>
                    </a:lnTo>
                    <a:lnTo>
                      <a:pt x="221" y="247"/>
                    </a:lnTo>
                    <a:lnTo>
                      <a:pt x="221" y="247"/>
                    </a:lnTo>
                    <a:lnTo>
                      <a:pt x="221" y="212"/>
                    </a:lnTo>
                    <a:lnTo>
                      <a:pt x="221" y="212"/>
                    </a:lnTo>
                    <a:lnTo>
                      <a:pt x="212" y="194"/>
                    </a:lnTo>
                    <a:lnTo>
                      <a:pt x="212" y="194"/>
                    </a:lnTo>
                    <a:lnTo>
                      <a:pt x="212" y="186"/>
                    </a:lnTo>
                    <a:lnTo>
                      <a:pt x="212" y="186"/>
                    </a:lnTo>
                    <a:lnTo>
                      <a:pt x="230" y="186"/>
                    </a:lnTo>
                    <a:lnTo>
                      <a:pt x="230" y="186"/>
                    </a:lnTo>
                    <a:lnTo>
                      <a:pt x="239" y="177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3" name="Freeform 64"/>
              <p:cNvSpPr>
                <a:spLocks noChangeArrowheads="1"/>
              </p:cNvSpPr>
              <p:nvPr/>
            </p:nvSpPr>
            <p:spPr bwMode="auto">
              <a:xfrm>
                <a:off x="6846888" y="3929063"/>
                <a:ext cx="123825" cy="174625"/>
              </a:xfrm>
              <a:custGeom>
                <a:avLst/>
                <a:gdLst>
                  <a:gd name="T0" fmla="*/ 0 w 345"/>
                  <a:gd name="T1" fmla="*/ 176 h 486"/>
                  <a:gd name="T2" fmla="*/ 17 w 345"/>
                  <a:gd name="T3" fmla="*/ 212 h 486"/>
                  <a:gd name="T4" fmla="*/ 35 w 345"/>
                  <a:gd name="T5" fmla="*/ 220 h 486"/>
                  <a:gd name="T6" fmla="*/ 35 w 345"/>
                  <a:gd name="T7" fmla="*/ 247 h 486"/>
                  <a:gd name="T8" fmla="*/ 26 w 345"/>
                  <a:gd name="T9" fmla="*/ 256 h 486"/>
                  <a:gd name="T10" fmla="*/ 53 w 345"/>
                  <a:gd name="T11" fmla="*/ 282 h 486"/>
                  <a:gd name="T12" fmla="*/ 97 w 345"/>
                  <a:gd name="T13" fmla="*/ 273 h 486"/>
                  <a:gd name="T14" fmla="*/ 106 w 345"/>
                  <a:gd name="T15" fmla="*/ 273 h 486"/>
                  <a:gd name="T16" fmla="*/ 123 w 345"/>
                  <a:gd name="T17" fmla="*/ 282 h 486"/>
                  <a:gd name="T18" fmla="*/ 123 w 345"/>
                  <a:gd name="T19" fmla="*/ 291 h 486"/>
                  <a:gd name="T20" fmla="*/ 150 w 345"/>
                  <a:gd name="T21" fmla="*/ 291 h 486"/>
                  <a:gd name="T22" fmla="*/ 211 w 345"/>
                  <a:gd name="T23" fmla="*/ 317 h 486"/>
                  <a:gd name="T24" fmla="*/ 203 w 345"/>
                  <a:gd name="T25" fmla="*/ 362 h 486"/>
                  <a:gd name="T26" fmla="*/ 229 w 345"/>
                  <a:gd name="T27" fmla="*/ 388 h 486"/>
                  <a:gd name="T28" fmla="*/ 256 w 345"/>
                  <a:gd name="T29" fmla="*/ 388 h 486"/>
                  <a:gd name="T30" fmla="*/ 247 w 345"/>
                  <a:gd name="T31" fmla="*/ 397 h 486"/>
                  <a:gd name="T32" fmla="*/ 247 w 345"/>
                  <a:gd name="T33" fmla="*/ 423 h 486"/>
                  <a:gd name="T34" fmla="*/ 273 w 345"/>
                  <a:gd name="T35" fmla="*/ 476 h 486"/>
                  <a:gd name="T36" fmla="*/ 300 w 345"/>
                  <a:gd name="T37" fmla="*/ 485 h 486"/>
                  <a:gd name="T38" fmla="*/ 308 w 345"/>
                  <a:gd name="T39" fmla="*/ 468 h 486"/>
                  <a:gd name="T40" fmla="*/ 308 w 345"/>
                  <a:gd name="T41" fmla="*/ 459 h 486"/>
                  <a:gd name="T42" fmla="*/ 317 w 345"/>
                  <a:gd name="T43" fmla="*/ 441 h 486"/>
                  <a:gd name="T44" fmla="*/ 335 w 345"/>
                  <a:gd name="T45" fmla="*/ 432 h 486"/>
                  <a:gd name="T46" fmla="*/ 326 w 345"/>
                  <a:gd name="T47" fmla="*/ 379 h 486"/>
                  <a:gd name="T48" fmla="*/ 317 w 345"/>
                  <a:gd name="T49" fmla="*/ 353 h 486"/>
                  <a:gd name="T50" fmla="*/ 273 w 345"/>
                  <a:gd name="T51" fmla="*/ 326 h 486"/>
                  <a:gd name="T52" fmla="*/ 256 w 345"/>
                  <a:gd name="T53" fmla="*/ 317 h 486"/>
                  <a:gd name="T54" fmla="*/ 238 w 345"/>
                  <a:gd name="T55" fmla="*/ 282 h 486"/>
                  <a:gd name="T56" fmla="*/ 220 w 345"/>
                  <a:gd name="T57" fmla="*/ 265 h 486"/>
                  <a:gd name="T58" fmla="*/ 203 w 345"/>
                  <a:gd name="T59" fmla="*/ 247 h 486"/>
                  <a:gd name="T60" fmla="*/ 203 w 345"/>
                  <a:gd name="T61" fmla="*/ 247 h 486"/>
                  <a:gd name="T62" fmla="*/ 167 w 345"/>
                  <a:gd name="T63" fmla="*/ 238 h 486"/>
                  <a:gd name="T64" fmla="*/ 132 w 345"/>
                  <a:gd name="T65" fmla="*/ 247 h 486"/>
                  <a:gd name="T66" fmla="*/ 123 w 345"/>
                  <a:gd name="T67" fmla="*/ 238 h 486"/>
                  <a:gd name="T68" fmla="*/ 123 w 345"/>
                  <a:gd name="T69" fmla="*/ 220 h 486"/>
                  <a:gd name="T70" fmla="*/ 114 w 345"/>
                  <a:gd name="T71" fmla="*/ 203 h 486"/>
                  <a:gd name="T72" fmla="*/ 106 w 345"/>
                  <a:gd name="T73" fmla="*/ 185 h 486"/>
                  <a:gd name="T74" fmla="*/ 141 w 345"/>
                  <a:gd name="T75" fmla="*/ 141 h 486"/>
                  <a:gd name="T76" fmla="*/ 141 w 345"/>
                  <a:gd name="T77" fmla="*/ 141 h 486"/>
                  <a:gd name="T78" fmla="*/ 158 w 345"/>
                  <a:gd name="T79" fmla="*/ 114 h 486"/>
                  <a:gd name="T80" fmla="*/ 158 w 345"/>
                  <a:gd name="T81" fmla="*/ 61 h 486"/>
                  <a:gd name="T82" fmla="*/ 150 w 345"/>
                  <a:gd name="T83" fmla="*/ 44 h 486"/>
                  <a:gd name="T84" fmla="*/ 150 w 345"/>
                  <a:gd name="T85" fmla="*/ 26 h 486"/>
                  <a:gd name="T86" fmla="*/ 132 w 345"/>
                  <a:gd name="T87" fmla="*/ 9 h 486"/>
                  <a:gd name="T88" fmla="*/ 70 w 345"/>
                  <a:gd name="T89" fmla="*/ 0 h 486"/>
                  <a:gd name="T90" fmla="*/ 44 w 345"/>
                  <a:gd name="T91" fmla="*/ 9 h 486"/>
                  <a:gd name="T92" fmla="*/ 26 w 345"/>
                  <a:gd name="T93" fmla="*/ 97 h 486"/>
                  <a:gd name="T94" fmla="*/ 35 w 345"/>
                  <a:gd name="T95" fmla="*/ 114 h 486"/>
                  <a:gd name="T96" fmla="*/ 26 w 345"/>
                  <a:gd name="T97" fmla="*/ 132 h 486"/>
                  <a:gd name="T98" fmla="*/ 8 w 345"/>
                  <a:gd name="T99" fmla="*/ 132 h 486"/>
                  <a:gd name="T100" fmla="*/ 0 w 345"/>
                  <a:gd name="T101" fmla="*/ 15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45" h="486">
                    <a:moveTo>
                      <a:pt x="0" y="150"/>
                    </a:moveTo>
                    <a:lnTo>
                      <a:pt x="0" y="150"/>
                    </a:lnTo>
                    <a:lnTo>
                      <a:pt x="0" y="176"/>
                    </a:lnTo>
                    <a:lnTo>
                      <a:pt x="8" y="212"/>
                    </a:lnTo>
                    <a:lnTo>
                      <a:pt x="8" y="212"/>
                    </a:lnTo>
                    <a:lnTo>
                      <a:pt x="17" y="212"/>
                    </a:lnTo>
                    <a:lnTo>
                      <a:pt x="26" y="220"/>
                    </a:lnTo>
                    <a:lnTo>
                      <a:pt x="26" y="220"/>
                    </a:lnTo>
                    <a:lnTo>
                      <a:pt x="35" y="220"/>
                    </a:lnTo>
                    <a:lnTo>
                      <a:pt x="35" y="220"/>
                    </a:lnTo>
                    <a:lnTo>
                      <a:pt x="35" y="247"/>
                    </a:lnTo>
                    <a:lnTo>
                      <a:pt x="35" y="247"/>
                    </a:lnTo>
                    <a:lnTo>
                      <a:pt x="26" y="256"/>
                    </a:lnTo>
                    <a:lnTo>
                      <a:pt x="26" y="256"/>
                    </a:lnTo>
                    <a:lnTo>
                      <a:pt x="26" y="256"/>
                    </a:lnTo>
                    <a:lnTo>
                      <a:pt x="35" y="273"/>
                    </a:lnTo>
                    <a:lnTo>
                      <a:pt x="35" y="273"/>
                    </a:lnTo>
                    <a:lnTo>
                      <a:pt x="53" y="282"/>
                    </a:lnTo>
                    <a:lnTo>
                      <a:pt x="61" y="282"/>
                    </a:lnTo>
                    <a:lnTo>
                      <a:pt x="61" y="282"/>
                    </a:lnTo>
                    <a:lnTo>
                      <a:pt x="97" y="273"/>
                    </a:lnTo>
                    <a:lnTo>
                      <a:pt x="97" y="273"/>
                    </a:lnTo>
                    <a:lnTo>
                      <a:pt x="106" y="273"/>
                    </a:lnTo>
                    <a:lnTo>
                      <a:pt x="106" y="273"/>
                    </a:lnTo>
                    <a:lnTo>
                      <a:pt x="114" y="273"/>
                    </a:lnTo>
                    <a:lnTo>
                      <a:pt x="114" y="273"/>
                    </a:lnTo>
                    <a:lnTo>
                      <a:pt x="123" y="282"/>
                    </a:lnTo>
                    <a:lnTo>
                      <a:pt x="123" y="282"/>
                    </a:lnTo>
                    <a:lnTo>
                      <a:pt x="123" y="291"/>
                    </a:lnTo>
                    <a:lnTo>
                      <a:pt x="123" y="291"/>
                    </a:lnTo>
                    <a:lnTo>
                      <a:pt x="141" y="291"/>
                    </a:lnTo>
                    <a:lnTo>
                      <a:pt x="150" y="291"/>
                    </a:lnTo>
                    <a:lnTo>
                      <a:pt x="150" y="291"/>
                    </a:lnTo>
                    <a:lnTo>
                      <a:pt x="185" y="300"/>
                    </a:lnTo>
                    <a:lnTo>
                      <a:pt x="211" y="317"/>
                    </a:lnTo>
                    <a:lnTo>
                      <a:pt x="211" y="317"/>
                    </a:lnTo>
                    <a:lnTo>
                      <a:pt x="211" y="335"/>
                    </a:lnTo>
                    <a:lnTo>
                      <a:pt x="211" y="335"/>
                    </a:lnTo>
                    <a:lnTo>
                      <a:pt x="203" y="362"/>
                    </a:lnTo>
                    <a:lnTo>
                      <a:pt x="211" y="379"/>
                    </a:lnTo>
                    <a:lnTo>
                      <a:pt x="211" y="379"/>
                    </a:lnTo>
                    <a:lnTo>
                      <a:pt x="229" y="388"/>
                    </a:lnTo>
                    <a:lnTo>
                      <a:pt x="247" y="379"/>
                    </a:lnTo>
                    <a:lnTo>
                      <a:pt x="247" y="379"/>
                    </a:lnTo>
                    <a:lnTo>
                      <a:pt x="256" y="388"/>
                    </a:lnTo>
                    <a:lnTo>
                      <a:pt x="256" y="388"/>
                    </a:lnTo>
                    <a:lnTo>
                      <a:pt x="247" y="397"/>
                    </a:lnTo>
                    <a:lnTo>
                      <a:pt x="247" y="397"/>
                    </a:lnTo>
                    <a:lnTo>
                      <a:pt x="247" y="406"/>
                    </a:lnTo>
                    <a:lnTo>
                      <a:pt x="247" y="406"/>
                    </a:lnTo>
                    <a:lnTo>
                      <a:pt x="247" y="423"/>
                    </a:lnTo>
                    <a:lnTo>
                      <a:pt x="264" y="450"/>
                    </a:lnTo>
                    <a:lnTo>
                      <a:pt x="273" y="476"/>
                    </a:lnTo>
                    <a:lnTo>
                      <a:pt x="273" y="476"/>
                    </a:lnTo>
                    <a:lnTo>
                      <a:pt x="291" y="485"/>
                    </a:lnTo>
                    <a:lnTo>
                      <a:pt x="291" y="485"/>
                    </a:lnTo>
                    <a:lnTo>
                      <a:pt x="300" y="485"/>
                    </a:lnTo>
                    <a:lnTo>
                      <a:pt x="300" y="485"/>
                    </a:lnTo>
                    <a:lnTo>
                      <a:pt x="308" y="476"/>
                    </a:lnTo>
                    <a:lnTo>
                      <a:pt x="308" y="468"/>
                    </a:lnTo>
                    <a:lnTo>
                      <a:pt x="308" y="459"/>
                    </a:lnTo>
                    <a:lnTo>
                      <a:pt x="308" y="459"/>
                    </a:lnTo>
                    <a:lnTo>
                      <a:pt x="308" y="459"/>
                    </a:lnTo>
                    <a:lnTo>
                      <a:pt x="308" y="459"/>
                    </a:lnTo>
                    <a:lnTo>
                      <a:pt x="308" y="450"/>
                    </a:lnTo>
                    <a:lnTo>
                      <a:pt x="317" y="441"/>
                    </a:lnTo>
                    <a:lnTo>
                      <a:pt x="317" y="441"/>
                    </a:lnTo>
                    <a:lnTo>
                      <a:pt x="335" y="432"/>
                    </a:lnTo>
                    <a:lnTo>
                      <a:pt x="335" y="432"/>
                    </a:lnTo>
                    <a:lnTo>
                      <a:pt x="344" y="415"/>
                    </a:lnTo>
                    <a:lnTo>
                      <a:pt x="344" y="406"/>
                    </a:lnTo>
                    <a:lnTo>
                      <a:pt x="326" y="379"/>
                    </a:lnTo>
                    <a:lnTo>
                      <a:pt x="326" y="379"/>
                    </a:lnTo>
                    <a:lnTo>
                      <a:pt x="326" y="362"/>
                    </a:lnTo>
                    <a:lnTo>
                      <a:pt x="317" y="353"/>
                    </a:lnTo>
                    <a:lnTo>
                      <a:pt x="317" y="353"/>
                    </a:lnTo>
                    <a:lnTo>
                      <a:pt x="300" y="335"/>
                    </a:lnTo>
                    <a:lnTo>
                      <a:pt x="273" y="326"/>
                    </a:lnTo>
                    <a:lnTo>
                      <a:pt x="273" y="326"/>
                    </a:lnTo>
                    <a:lnTo>
                      <a:pt x="256" y="317"/>
                    </a:lnTo>
                    <a:lnTo>
                      <a:pt x="256" y="317"/>
                    </a:lnTo>
                    <a:lnTo>
                      <a:pt x="247" y="291"/>
                    </a:lnTo>
                    <a:lnTo>
                      <a:pt x="238" y="282"/>
                    </a:lnTo>
                    <a:lnTo>
                      <a:pt x="238" y="282"/>
                    </a:lnTo>
                    <a:lnTo>
                      <a:pt x="229" y="273"/>
                    </a:lnTo>
                    <a:lnTo>
                      <a:pt x="229" y="273"/>
                    </a:lnTo>
                    <a:lnTo>
                      <a:pt x="220" y="265"/>
                    </a:lnTo>
                    <a:lnTo>
                      <a:pt x="220" y="265"/>
                    </a:lnTo>
                    <a:lnTo>
                      <a:pt x="220" y="256"/>
                    </a:lnTo>
                    <a:lnTo>
                      <a:pt x="203" y="247"/>
                    </a:lnTo>
                    <a:lnTo>
                      <a:pt x="203" y="247"/>
                    </a:lnTo>
                    <a:lnTo>
                      <a:pt x="203" y="247"/>
                    </a:lnTo>
                    <a:lnTo>
                      <a:pt x="203" y="247"/>
                    </a:lnTo>
                    <a:lnTo>
                      <a:pt x="185" y="247"/>
                    </a:lnTo>
                    <a:lnTo>
                      <a:pt x="167" y="238"/>
                    </a:lnTo>
                    <a:lnTo>
                      <a:pt x="167" y="238"/>
                    </a:lnTo>
                    <a:lnTo>
                      <a:pt x="150" y="238"/>
                    </a:lnTo>
                    <a:lnTo>
                      <a:pt x="132" y="247"/>
                    </a:lnTo>
                    <a:lnTo>
                      <a:pt x="132" y="247"/>
                    </a:lnTo>
                    <a:lnTo>
                      <a:pt x="123" y="247"/>
                    </a:lnTo>
                    <a:lnTo>
                      <a:pt x="123" y="238"/>
                    </a:lnTo>
                    <a:lnTo>
                      <a:pt x="123" y="238"/>
                    </a:lnTo>
                    <a:lnTo>
                      <a:pt x="123" y="229"/>
                    </a:lnTo>
                    <a:lnTo>
                      <a:pt x="123" y="229"/>
                    </a:lnTo>
                    <a:lnTo>
                      <a:pt x="123" y="220"/>
                    </a:lnTo>
                    <a:lnTo>
                      <a:pt x="123" y="220"/>
                    </a:lnTo>
                    <a:lnTo>
                      <a:pt x="114" y="203"/>
                    </a:lnTo>
                    <a:lnTo>
                      <a:pt x="114" y="203"/>
                    </a:lnTo>
                    <a:lnTo>
                      <a:pt x="114" y="194"/>
                    </a:lnTo>
                    <a:lnTo>
                      <a:pt x="114" y="194"/>
                    </a:lnTo>
                    <a:lnTo>
                      <a:pt x="106" y="185"/>
                    </a:lnTo>
                    <a:lnTo>
                      <a:pt x="106" y="185"/>
                    </a:lnTo>
                    <a:lnTo>
                      <a:pt x="114" y="167"/>
                    </a:lnTo>
                    <a:lnTo>
                      <a:pt x="141" y="141"/>
                    </a:lnTo>
                    <a:lnTo>
                      <a:pt x="141" y="141"/>
                    </a:lnTo>
                    <a:lnTo>
                      <a:pt x="141" y="141"/>
                    </a:lnTo>
                    <a:lnTo>
                      <a:pt x="141" y="141"/>
                    </a:lnTo>
                    <a:lnTo>
                      <a:pt x="150" y="132"/>
                    </a:lnTo>
                    <a:lnTo>
                      <a:pt x="150" y="132"/>
                    </a:lnTo>
                    <a:lnTo>
                      <a:pt x="158" y="114"/>
                    </a:lnTo>
                    <a:lnTo>
                      <a:pt x="158" y="97"/>
                    </a:lnTo>
                    <a:lnTo>
                      <a:pt x="158" y="61"/>
                    </a:lnTo>
                    <a:lnTo>
                      <a:pt x="158" y="61"/>
                    </a:lnTo>
                    <a:lnTo>
                      <a:pt x="150" y="53"/>
                    </a:lnTo>
                    <a:lnTo>
                      <a:pt x="150" y="53"/>
                    </a:lnTo>
                    <a:lnTo>
                      <a:pt x="150" y="44"/>
                    </a:lnTo>
                    <a:lnTo>
                      <a:pt x="150" y="44"/>
                    </a:lnTo>
                    <a:lnTo>
                      <a:pt x="150" y="26"/>
                    </a:lnTo>
                    <a:lnTo>
                      <a:pt x="150" y="26"/>
                    </a:lnTo>
                    <a:lnTo>
                      <a:pt x="150" y="17"/>
                    </a:lnTo>
                    <a:lnTo>
                      <a:pt x="132" y="9"/>
                    </a:lnTo>
                    <a:lnTo>
                      <a:pt x="132" y="9"/>
                    </a:lnTo>
                    <a:lnTo>
                      <a:pt x="106" y="9"/>
                    </a:lnTo>
                    <a:lnTo>
                      <a:pt x="106" y="9"/>
                    </a:lnTo>
                    <a:lnTo>
                      <a:pt x="70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4" y="9"/>
                    </a:lnTo>
                    <a:lnTo>
                      <a:pt x="44" y="9"/>
                    </a:lnTo>
                    <a:lnTo>
                      <a:pt x="35" y="26"/>
                    </a:lnTo>
                    <a:lnTo>
                      <a:pt x="26" y="97"/>
                    </a:lnTo>
                    <a:lnTo>
                      <a:pt x="26" y="97"/>
                    </a:lnTo>
                    <a:lnTo>
                      <a:pt x="35" y="114"/>
                    </a:lnTo>
                    <a:lnTo>
                      <a:pt x="35" y="114"/>
                    </a:lnTo>
                    <a:lnTo>
                      <a:pt x="35" y="132"/>
                    </a:lnTo>
                    <a:lnTo>
                      <a:pt x="35" y="132"/>
                    </a:lnTo>
                    <a:lnTo>
                      <a:pt x="26" y="132"/>
                    </a:lnTo>
                    <a:lnTo>
                      <a:pt x="26" y="132"/>
                    </a:lnTo>
                    <a:lnTo>
                      <a:pt x="17" y="132"/>
                    </a:lnTo>
                    <a:lnTo>
                      <a:pt x="8" y="132"/>
                    </a:lnTo>
                    <a:lnTo>
                      <a:pt x="8" y="132"/>
                    </a:lnTo>
                    <a:lnTo>
                      <a:pt x="0" y="132"/>
                    </a:lnTo>
                    <a:lnTo>
                      <a:pt x="0" y="15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4" name="Freeform 65"/>
              <p:cNvSpPr>
                <a:spLocks noChangeArrowheads="1"/>
              </p:cNvSpPr>
              <p:nvPr/>
            </p:nvSpPr>
            <p:spPr bwMode="auto">
              <a:xfrm>
                <a:off x="6884988" y="4062413"/>
                <a:ext cx="50800" cy="63500"/>
              </a:xfrm>
              <a:custGeom>
                <a:avLst/>
                <a:gdLst>
                  <a:gd name="T0" fmla="*/ 44 w 142"/>
                  <a:gd name="T1" fmla="*/ 124 h 178"/>
                  <a:gd name="T2" fmla="*/ 44 w 142"/>
                  <a:gd name="T3" fmla="*/ 124 h 178"/>
                  <a:gd name="T4" fmla="*/ 44 w 142"/>
                  <a:gd name="T5" fmla="*/ 142 h 178"/>
                  <a:gd name="T6" fmla="*/ 52 w 142"/>
                  <a:gd name="T7" fmla="*/ 151 h 178"/>
                  <a:gd name="T8" fmla="*/ 52 w 142"/>
                  <a:gd name="T9" fmla="*/ 151 h 178"/>
                  <a:gd name="T10" fmla="*/ 52 w 142"/>
                  <a:gd name="T11" fmla="*/ 168 h 178"/>
                  <a:gd name="T12" fmla="*/ 52 w 142"/>
                  <a:gd name="T13" fmla="*/ 168 h 178"/>
                  <a:gd name="T14" fmla="*/ 61 w 142"/>
                  <a:gd name="T15" fmla="*/ 177 h 178"/>
                  <a:gd name="T16" fmla="*/ 70 w 142"/>
                  <a:gd name="T17" fmla="*/ 177 h 178"/>
                  <a:gd name="T18" fmla="*/ 79 w 142"/>
                  <a:gd name="T19" fmla="*/ 177 h 178"/>
                  <a:gd name="T20" fmla="*/ 79 w 142"/>
                  <a:gd name="T21" fmla="*/ 177 h 178"/>
                  <a:gd name="T22" fmla="*/ 88 w 142"/>
                  <a:gd name="T23" fmla="*/ 177 h 178"/>
                  <a:gd name="T24" fmla="*/ 105 w 142"/>
                  <a:gd name="T25" fmla="*/ 159 h 178"/>
                  <a:gd name="T26" fmla="*/ 105 w 142"/>
                  <a:gd name="T27" fmla="*/ 159 h 178"/>
                  <a:gd name="T28" fmla="*/ 132 w 142"/>
                  <a:gd name="T29" fmla="*/ 124 h 178"/>
                  <a:gd name="T30" fmla="*/ 141 w 142"/>
                  <a:gd name="T31" fmla="*/ 89 h 178"/>
                  <a:gd name="T32" fmla="*/ 141 w 142"/>
                  <a:gd name="T33" fmla="*/ 89 h 178"/>
                  <a:gd name="T34" fmla="*/ 132 w 142"/>
                  <a:gd name="T35" fmla="*/ 80 h 178"/>
                  <a:gd name="T36" fmla="*/ 123 w 142"/>
                  <a:gd name="T37" fmla="*/ 71 h 178"/>
                  <a:gd name="T38" fmla="*/ 123 w 142"/>
                  <a:gd name="T39" fmla="*/ 71 h 178"/>
                  <a:gd name="T40" fmla="*/ 123 w 142"/>
                  <a:gd name="T41" fmla="*/ 71 h 178"/>
                  <a:gd name="T42" fmla="*/ 123 w 142"/>
                  <a:gd name="T43" fmla="*/ 71 h 178"/>
                  <a:gd name="T44" fmla="*/ 123 w 142"/>
                  <a:gd name="T45" fmla="*/ 71 h 178"/>
                  <a:gd name="T46" fmla="*/ 114 w 142"/>
                  <a:gd name="T47" fmla="*/ 62 h 178"/>
                  <a:gd name="T48" fmla="*/ 114 w 142"/>
                  <a:gd name="T49" fmla="*/ 62 h 178"/>
                  <a:gd name="T50" fmla="*/ 105 w 142"/>
                  <a:gd name="T51" fmla="*/ 53 h 178"/>
                  <a:gd name="T52" fmla="*/ 105 w 142"/>
                  <a:gd name="T53" fmla="*/ 53 h 178"/>
                  <a:gd name="T54" fmla="*/ 105 w 142"/>
                  <a:gd name="T55" fmla="*/ 45 h 178"/>
                  <a:gd name="T56" fmla="*/ 105 w 142"/>
                  <a:gd name="T57" fmla="*/ 45 h 178"/>
                  <a:gd name="T58" fmla="*/ 70 w 142"/>
                  <a:gd name="T59" fmla="*/ 18 h 178"/>
                  <a:gd name="T60" fmla="*/ 44 w 142"/>
                  <a:gd name="T61" fmla="*/ 9 h 178"/>
                  <a:gd name="T62" fmla="*/ 26 w 142"/>
                  <a:gd name="T63" fmla="*/ 0 h 178"/>
                  <a:gd name="T64" fmla="*/ 26 w 142"/>
                  <a:gd name="T65" fmla="*/ 0 h 178"/>
                  <a:gd name="T66" fmla="*/ 17 w 142"/>
                  <a:gd name="T67" fmla="*/ 9 h 178"/>
                  <a:gd name="T68" fmla="*/ 17 w 142"/>
                  <a:gd name="T69" fmla="*/ 9 h 178"/>
                  <a:gd name="T70" fmla="*/ 8 w 142"/>
                  <a:gd name="T71" fmla="*/ 18 h 178"/>
                  <a:gd name="T72" fmla="*/ 8 w 142"/>
                  <a:gd name="T73" fmla="*/ 36 h 178"/>
                  <a:gd name="T74" fmla="*/ 8 w 142"/>
                  <a:gd name="T75" fmla="*/ 36 h 178"/>
                  <a:gd name="T76" fmla="*/ 0 w 142"/>
                  <a:gd name="T77" fmla="*/ 62 h 178"/>
                  <a:gd name="T78" fmla="*/ 17 w 142"/>
                  <a:gd name="T79" fmla="*/ 89 h 178"/>
                  <a:gd name="T80" fmla="*/ 17 w 142"/>
                  <a:gd name="T81" fmla="*/ 89 h 178"/>
                  <a:gd name="T82" fmla="*/ 26 w 142"/>
                  <a:gd name="T83" fmla="*/ 98 h 178"/>
                  <a:gd name="T84" fmla="*/ 35 w 142"/>
                  <a:gd name="T85" fmla="*/ 89 h 178"/>
                  <a:gd name="T86" fmla="*/ 35 w 142"/>
                  <a:gd name="T87" fmla="*/ 89 h 178"/>
                  <a:gd name="T88" fmla="*/ 61 w 142"/>
                  <a:gd name="T89" fmla="*/ 80 h 178"/>
                  <a:gd name="T90" fmla="*/ 61 w 142"/>
                  <a:gd name="T91" fmla="*/ 80 h 178"/>
                  <a:gd name="T92" fmla="*/ 61 w 142"/>
                  <a:gd name="T93" fmla="*/ 106 h 178"/>
                  <a:gd name="T94" fmla="*/ 61 w 142"/>
                  <a:gd name="T95" fmla="*/ 106 h 178"/>
                  <a:gd name="T96" fmla="*/ 44 w 142"/>
                  <a:gd name="T97" fmla="*/ 124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42" h="178">
                    <a:moveTo>
                      <a:pt x="44" y="124"/>
                    </a:moveTo>
                    <a:lnTo>
                      <a:pt x="44" y="124"/>
                    </a:lnTo>
                    <a:lnTo>
                      <a:pt x="44" y="142"/>
                    </a:lnTo>
                    <a:lnTo>
                      <a:pt x="52" y="151"/>
                    </a:lnTo>
                    <a:lnTo>
                      <a:pt x="52" y="151"/>
                    </a:lnTo>
                    <a:lnTo>
                      <a:pt x="52" y="168"/>
                    </a:lnTo>
                    <a:lnTo>
                      <a:pt x="52" y="168"/>
                    </a:lnTo>
                    <a:lnTo>
                      <a:pt x="61" y="177"/>
                    </a:lnTo>
                    <a:lnTo>
                      <a:pt x="70" y="177"/>
                    </a:lnTo>
                    <a:lnTo>
                      <a:pt x="79" y="177"/>
                    </a:lnTo>
                    <a:lnTo>
                      <a:pt x="79" y="177"/>
                    </a:lnTo>
                    <a:lnTo>
                      <a:pt x="88" y="177"/>
                    </a:lnTo>
                    <a:lnTo>
                      <a:pt x="105" y="159"/>
                    </a:lnTo>
                    <a:lnTo>
                      <a:pt x="105" y="159"/>
                    </a:lnTo>
                    <a:lnTo>
                      <a:pt x="132" y="124"/>
                    </a:lnTo>
                    <a:lnTo>
                      <a:pt x="141" y="89"/>
                    </a:lnTo>
                    <a:lnTo>
                      <a:pt x="141" y="89"/>
                    </a:lnTo>
                    <a:lnTo>
                      <a:pt x="132" y="80"/>
                    </a:lnTo>
                    <a:lnTo>
                      <a:pt x="123" y="71"/>
                    </a:lnTo>
                    <a:lnTo>
                      <a:pt x="123" y="71"/>
                    </a:lnTo>
                    <a:lnTo>
                      <a:pt x="123" y="71"/>
                    </a:lnTo>
                    <a:lnTo>
                      <a:pt x="123" y="71"/>
                    </a:lnTo>
                    <a:lnTo>
                      <a:pt x="123" y="71"/>
                    </a:lnTo>
                    <a:lnTo>
                      <a:pt x="114" y="62"/>
                    </a:lnTo>
                    <a:lnTo>
                      <a:pt x="114" y="62"/>
                    </a:lnTo>
                    <a:lnTo>
                      <a:pt x="105" y="53"/>
                    </a:lnTo>
                    <a:lnTo>
                      <a:pt x="105" y="53"/>
                    </a:lnTo>
                    <a:lnTo>
                      <a:pt x="105" y="45"/>
                    </a:lnTo>
                    <a:lnTo>
                      <a:pt x="105" y="45"/>
                    </a:lnTo>
                    <a:lnTo>
                      <a:pt x="70" y="18"/>
                    </a:lnTo>
                    <a:lnTo>
                      <a:pt x="44" y="9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8" y="18"/>
                    </a:lnTo>
                    <a:lnTo>
                      <a:pt x="8" y="36"/>
                    </a:lnTo>
                    <a:lnTo>
                      <a:pt x="8" y="36"/>
                    </a:lnTo>
                    <a:lnTo>
                      <a:pt x="0" y="62"/>
                    </a:lnTo>
                    <a:lnTo>
                      <a:pt x="17" y="89"/>
                    </a:lnTo>
                    <a:lnTo>
                      <a:pt x="17" y="89"/>
                    </a:lnTo>
                    <a:lnTo>
                      <a:pt x="26" y="98"/>
                    </a:lnTo>
                    <a:lnTo>
                      <a:pt x="35" y="89"/>
                    </a:lnTo>
                    <a:lnTo>
                      <a:pt x="35" y="89"/>
                    </a:lnTo>
                    <a:lnTo>
                      <a:pt x="61" y="80"/>
                    </a:lnTo>
                    <a:lnTo>
                      <a:pt x="61" y="80"/>
                    </a:lnTo>
                    <a:lnTo>
                      <a:pt x="61" y="106"/>
                    </a:lnTo>
                    <a:lnTo>
                      <a:pt x="61" y="106"/>
                    </a:lnTo>
                    <a:lnTo>
                      <a:pt x="44" y="124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5" name="Freeform 66"/>
              <p:cNvSpPr>
                <a:spLocks noChangeArrowheads="1"/>
              </p:cNvSpPr>
              <p:nvPr/>
            </p:nvSpPr>
            <p:spPr bwMode="auto">
              <a:xfrm>
                <a:off x="6049963" y="4111625"/>
                <a:ext cx="50800" cy="79375"/>
              </a:xfrm>
              <a:custGeom>
                <a:avLst/>
                <a:gdLst>
                  <a:gd name="T0" fmla="*/ 53 w 142"/>
                  <a:gd name="T1" fmla="*/ 0 h 222"/>
                  <a:gd name="T2" fmla="*/ 53 w 142"/>
                  <a:gd name="T3" fmla="*/ 0 h 222"/>
                  <a:gd name="T4" fmla="*/ 44 w 142"/>
                  <a:gd name="T5" fmla="*/ 0 h 222"/>
                  <a:gd name="T6" fmla="*/ 44 w 142"/>
                  <a:gd name="T7" fmla="*/ 0 h 222"/>
                  <a:gd name="T8" fmla="*/ 27 w 142"/>
                  <a:gd name="T9" fmla="*/ 0 h 222"/>
                  <a:gd name="T10" fmla="*/ 18 w 142"/>
                  <a:gd name="T11" fmla="*/ 9 h 222"/>
                  <a:gd name="T12" fmla="*/ 18 w 142"/>
                  <a:gd name="T13" fmla="*/ 26 h 222"/>
                  <a:gd name="T14" fmla="*/ 18 w 142"/>
                  <a:gd name="T15" fmla="*/ 26 h 222"/>
                  <a:gd name="T16" fmla="*/ 9 w 142"/>
                  <a:gd name="T17" fmla="*/ 44 h 222"/>
                  <a:gd name="T18" fmla="*/ 9 w 142"/>
                  <a:gd name="T19" fmla="*/ 44 h 222"/>
                  <a:gd name="T20" fmla="*/ 9 w 142"/>
                  <a:gd name="T21" fmla="*/ 53 h 222"/>
                  <a:gd name="T22" fmla="*/ 9 w 142"/>
                  <a:gd name="T23" fmla="*/ 53 h 222"/>
                  <a:gd name="T24" fmla="*/ 9 w 142"/>
                  <a:gd name="T25" fmla="*/ 53 h 222"/>
                  <a:gd name="T26" fmla="*/ 9 w 142"/>
                  <a:gd name="T27" fmla="*/ 53 h 222"/>
                  <a:gd name="T28" fmla="*/ 0 w 142"/>
                  <a:gd name="T29" fmla="*/ 88 h 222"/>
                  <a:gd name="T30" fmla="*/ 9 w 142"/>
                  <a:gd name="T31" fmla="*/ 123 h 222"/>
                  <a:gd name="T32" fmla="*/ 9 w 142"/>
                  <a:gd name="T33" fmla="*/ 141 h 222"/>
                  <a:gd name="T34" fmla="*/ 9 w 142"/>
                  <a:gd name="T35" fmla="*/ 141 h 222"/>
                  <a:gd name="T36" fmla="*/ 18 w 142"/>
                  <a:gd name="T37" fmla="*/ 185 h 222"/>
                  <a:gd name="T38" fmla="*/ 27 w 142"/>
                  <a:gd name="T39" fmla="*/ 203 h 222"/>
                  <a:gd name="T40" fmla="*/ 35 w 142"/>
                  <a:gd name="T41" fmla="*/ 212 h 222"/>
                  <a:gd name="T42" fmla="*/ 35 w 142"/>
                  <a:gd name="T43" fmla="*/ 212 h 222"/>
                  <a:gd name="T44" fmla="*/ 44 w 142"/>
                  <a:gd name="T45" fmla="*/ 221 h 222"/>
                  <a:gd name="T46" fmla="*/ 62 w 142"/>
                  <a:gd name="T47" fmla="*/ 221 h 222"/>
                  <a:gd name="T48" fmla="*/ 62 w 142"/>
                  <a:gd name="T49" fmla="*/ 221 h 222"/>
                  <a:gd name="T50" fmla="*/ 88 w 142"/>
                  <a:gd name="T51" fmla="*/ 212 h 222"/>
                  <a:gd name="T52" fmla="*/ 115 w 142"/>
                  <a:gd name="T53" fmla="*/ 194 h 222"/>
                  <a:gd name="T54" fmla="*/ 132 w 142"/>
                  <a:gd name="T55" fmla="*/ 159 h 222"/>
                  <a:gd name="T56" fmla="*/ 141 w 142"/>
                  <a:gd name="T57" fmla="*/ 132 h 222"/>
                  <a:gd name="T58" fmla="*/ 141 w 142"/>
                  <a:gd name="T59" fmla="*/ 132 h 222"/>
                  <a:gd name="T60" fmla="*/ 141 w 142"/>
                  <a:gd name="T61" fmla="*/ 115 h 222"/>
                  <a:gd name="T62" fmla="*/ 132 w 142"/>
                  <a:gd name="T63" fmla="*/ 88 h 222"/>
                  <a:gd name="T64" fmla="*/ 97 w 142"/>
                  <a:gd name="T65" fmla="*/ 53 h 222"/>
                  <a:gd name="T66" fmla="*/ 53 w 142"/>
                  <a:gd name="T67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2" h="222">
                    <a:moveTo>
                      <a:pt x="53" y="0"/>
                    </a:moveTo>
                    <a:lnTo>
                      <a:pt x="53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27" y="0"/>
                    </a:lnTo>
                    <a:lnTo>
                      <a:pt x="18" y="9"/>
                    </a:lnTo>
                    <a:lnTo>
                      <a:pt x="18" y="26"/>
                    </a:lnTo>
                    <a:lnTo>
                      <a:pt x="18" y="26"/>
                    </a:lnTo>
                    <a:lnTo>
                      <a:pt x="9" y="44"/>
                    </a:lnTo>
                    <a:lnTo>
                      <a:pt x="9" y="44"/>
                    </a:lnTo>
                    <a:lnTo>
                      <a:pt x="9" y="53"/>
                    </a:lnTo>
                    <a:lnTo>
                      <a:pt x="9" y="53"/>
                    </a:lnTo>
                    <a:lnTo>
                      <a:pt x="9" y="53"/>
                    </a:lnTo>
                    <a:lnTo>
                      <a:pt x="9" y="53"/>
                    </a:lnTo>
                    <a:lnTo>
                      <a:pt x="0" y="88"/>
                    </a:lnTo>
                    <a:lnTo>
                      <a:pt x="9" y="123"/>
                    </a:lnTo>
                    <a:lnTo>
                      <a:pt x="9" y="141"/>
                    </a:lnTo>
                    <a:lnTo>
                      <a:pt x="9" y="141"/>
                    </a:lnTo>
                    <a:lnTo>
                      <a:pt x="18" y="185"/>
                    </a:lnTo>
                    <a:lnTo>
                      <a:pt x="27" y="203"/>
                    </a:lnTo>
                    <a:lnTo>
                      <a:pt x="35" y="212"/>
                    </a:lnTo>
                    <a:lnTo>
                      <a:pt x="35" y="212"/>
                    </a:lnTo>
                    <a:lnTo>
                      <a:pt x="44" y="221"/>
                    </a:lnTo>
                    <a:lnTo>
                      <a:pt x="62" y="221"/>
                    </a:lnTo>
                    <a:lnTo>
                      <a:pt x="62" y="221"/>
                    </a:lnTo>
                    <a:lnTo>
                      <a:pt x="88" y="212"/>
                    </a:lnTo>
                    <a:lnTo>
                      <a:pt x="115" y="194"/>
                    </a:lnTo>
                    <a:lnTo>
                      <a:pt x="132" y="159"/>
                    </a:lnTo>
                    <a:lnTo>
                      <a:pt x="141" y="132"/>
                    </a:lnTo>
                    <a:lnTo>
                      <a:pt x="141" y="132"/>
                    </a:lnTo>
                    <a:lnTo>
                      <a:pt x="141" y="115"/>
                    </a:lnTo>
                    <a:lnTo>
                      <a:pt x="132" y="88"/>
                    </a:lnTo>
                    <a:lnTo>
                      <a:pt x="97" y="53"/>
                    </a:lnTo>
                    <a:lnTo>
                      <a:pt x="53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6" name="Freeform 67"/>
              <p:cNvSpPr>
                <a:spLocks noChangeArrowheads="1"/>
              </p:cNvSpPr>
              <p:nvPr/>
            </p:nvSpPr>
            <p:spPr bwMode="auto">
              <a:xfrm>
                <a:off x="7011988" y="4356100"/>
                <a:ext cx="63500" cy="28575"/>
              </a:xfrm>
              <a:custGeom>
                <a:avLst/>
                <a:gdLst>
                  <a:gd name="T0" fmla="*/ 45 w 178"/>
                  <a:gd name="T1" fmla="*/ 61 h 80"/>
                  <a:gd name="T2" fmla="*/ 89 w 178"/>
                  <a:gd name="T3" fmla="*/ 61 h 80"/>
                  <a:gd name="T4" fmla="*/ 89 w 178"/>
                  <a:gd name="T5" fmla="*/ 61 h 80"/>
                  <a:gd name="T6" fmla="*/ 115 w 178"/>
                  <a:gd name="T7" fmla="*/ 61 h 80"/>
                  <a:gd name="T8" fmla="*/ 124 w 178"/>
                  <a:gd name="T9" fmla="*/ 70 h 80"/>
                  <a:gd name="T10" fmla="*/ 124 w 178"/>
                  <a:gd name="T11" fmla="*/ 70 h 80"/>
                  <a:gd name="T12" fmla="*/ 133 w 178"/>
                  <a:gd name="T13" fmla="*/ 70 h 80"/>
                  <a:gd name="T14" fmla="*/ 133 w 178"/>
                  <a:gd name="T15" fmla="*/ 70 h 80"/>
                  <a:gd name="T16" fmla="*/ 142 w 178"/>
                  <a:gd name="T17" fmla="*/ 79 h 80"/>
                  <a:gd name="T18" fmla="*/ 142 w 178"/>
                  <a:gd name="T19" fmla="*/ 79 h 80"/>
                  <a:gd name="T20" fmla="*/ 142 w 178"/>
                  <a:gd name="T21" fmla="*/ 79 h 80"/>
                  <a:gd name="T22" fmla="*/ 142 w 178"/>
                  <a:gd name="T23" fmla="*/ 79 h 80"/>
                  <a:gd name="T24" fmla="*/ 159 w 178"/>
                  <a:gd name="T25" fmla="*/ 79 h 80"/>
                  <a:gd name="T26" fmla="*/ 159 w 178"/>
                  <a:gd name="T27" fmla="*/ 79 h 80"/>
                  <a:gd name="T28" fmla="*/ 168 w 178"/>
                  <a:gd name="T29" fmla="*/ 79 h 80"/>
                  <a:gd name="T30" fmla="*/ 168 w 178"/>
                  <a:gd name="T31" fmla="*/ 79 h 80"/>
                  <a:gd name="T32" fmla="*/ 177 w 178"/>
                  <a:gd name="T33" fmla="*/ 79 h 80"/>
                  <a:gd name="T34" fmla="*/ 177 w 178"/>
                  <a:gd name="T35" fmla="*/ 61 h 80"/>
                  <a:gd name="T36" fmla="*/ 177 w 178"/>
                  <a:gd name="T37" fmla="*/ 61 h 80"/>
                  <a:gd name="T38" fmla="*/ 168 w 178"/>
                  <a:gd name="T39" fmla="*/ 53 h 80"/>
                  <a:gd name="T40" fmla="*/ 168 w 178"/>
                  <a:gd name="T41" fmla="*/ 53 h 80"/>
                  <a:gd name="T42" fmla="*/ 159 w 178"/>
                  <a:gd name="T43" fmla="*/ 26 h 80"/>
                  <a:gd name="T44" fmla="*/ 124 w 178"/>
                  <a:gd name="T45" fmla="*/ 8 h 80"/>
                  <a:gd name="T46" fmla="*/ 124 w 178"/>
                  <a:gd name="T47" fmla="*/ 8 h 80"/>
                  <a:gd name="T48" fmla="*/ 106 w 178"/>
                  <a:gd name="T49" fmla="*/ 0 h 80"/>
                  <a:gd name="T50" fmla="*/ 80 w 178"/>
                  <a:gd name="T51" fmla="*/ 0 h 80"/>
                  <a:gd name="T52" fmla="*/ 80 w 178"/>
                  <a:gd name="T53" fmla="*/ 0 h 80"/>
                  <a:gd name="T54" fmla="*/ 36 w 178"/>
                  <a:gd name="T55" fmla="*/ 8 h 80"/>
                  <a:gd name="T56" fmla="*/ 9 w 178"/>
                  <a:gd name="T57" fmla="*/ 26 h 80"/>
                  <a:gd name="T58" fmla="*/ 9 w 178"/>
                  <a:gd name="T59" fmla="*/ 26 h 80"/>
                  <a:gd name="T60" fmla="*/ 0 w 178"/>
                  <a:gd name="T61" fmla="*/ 35 h 80"/>
                  <a:gd name="T62" fmla="*/ 9 w 178"/>
                  <a:gd name="T63" fmla="*/ 44 h 80"/>
                  <a:gd name="T64" fmla="*/ 9 w 178"/>
                  <a:gd name="T65" fmla="*/ 44 h 80"/>
                  <a:gd name="T66" fmla="*/ 18 w 178"/>
                  <a:gd name="T67" fmla="*/ 53 h 80"/>
                  <a:gd name="T68" fmla="*/ 45 w 178"/>
                  <a:gd name="T69" fmla="*/ 61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78" h="80">
                    <a:moveTo>
                      <a:pt x="45" y="61"/>
                    </a:moveTo>
                    <a:lnTo>
                      <a:pt x="89" y="61"/>
                    </a:lnTo>
                    <a:lnTo>
                      <a:pt x="89" y="61"/>
                    </a:lnTo>
                    <a:lnTo>
                      <a:pt x="115" y="61"/>
                    </a:lnTo>
                    <a:lnTo>
                      <a:pt x="124" y="70"/>
                    </a:lnTo>
                    <a:lnTo>
                      <a:pt x="124" y="70"/>
                    </a:lnTo>
                    <a:lnTo>
                      <a:pt x="133" y="70"/>
                    </a:lnTo>
                    <a:lnTo>
                      <a:pt x="133" y="70"/>
                    </a:lnTo>
                    <a:lnTo>
                      <a:pt x="142" y="79"/>
                    </a:lnTo>
                    <a:lnTo>
                      <a:pt x="142" y="79"/>
                    </a:lnTo>
                    <a:lnTo>
                      <a:pt x="142" y="79"/>
                    </a:lnTo>
                    <a:lnTo>
                      <a:pt x="142" y="79"/>
                    </a:lnTo>
                    <a:lnTo>
                      <a:pt x="159" y="79"/>
                    </a:lnTo>
                    <a:lnTo>
                      <a:pt x="159" y="79"/>
                    </a:lnTo>
                    <a:lnTo>
                      <a:pt x="168" y="79"/>
                    </a:lnTo>
                    <a:lnTo>
                      <a:pt x="168" y="79"/>
                    </a:lnTo>
                    <a:lnTo>
                      <a:pt x="177" y="79"/>
                    </a:lnTo>
                    <a:lnTo>
                      <a:pt x="177" y="61"/>
                    </a:lnTo>
                    <a:lnTo>
                      <a:pt x="177" y="61"/>
                    </a:lnTo>
                    <a:lnTo>
                      <a:pt x="168" y="53"/>
                    </a:lnTo>
                    <a:lnTo>
                      <a:pt x="168" y="53"/>
                    </a:lnTo>
                    <a:lnTo>
                      <a:pt x="159" y="26"/>
                    </a:lnTo>
                    <a:lnTo>
                      <a:pt x="124" y="8"/>
                    </a:lnTo>
                    <a:lnTo>
                      <a:pt x="124" y="8"/>
                    </a:lnTo>
                    <a:lnTo>
                      <a:pt x="106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36" y="8"/>
                    </a:lnTo>
                    <a:lnTo>
                      <a:pt x="9" y="26"/>
                    </a:lnTo>
                    <a:lnTo>
                      <a:pt x="9" y="26"/>
                    </a:lnTo>
                    <a:lnTo>
                      <a:pt x="0" y="35"/>
                    </a:lnTo>
                    <a:lnTo>
                      <a:pt x="9" y="44"/>
                    </a:lnTo>
                    <a:lnTo>
                      <a:pt x="9" y="44"/>
                    </a:lnTo>
                    <a:lnTo>
                      <a:pt x="18" y="53"/>
                    </a:lnTo>
                    <a:lnTo>
                      <a:pt x="45" y="61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7" name="Freeform 68"/>
              <p:cNvSpPr>
                <a:spLocks noChangeArrowheads="1"/>
              </p:cNvSpPr>
              <p:nvPr/>
            </p:nvSpPr>
            <p:spPr bwMode="auto">
              <a:xfrm>
                <a:off x="6348413" y="4187825"/>
                <a:ext cx="234950" cy="234950"/>
              </a:xfrm>
              <a:custGeom>
                <a:avLst/>
                <a:gdLst>
                  <a:gd name="T0" fmla="*/ 600 w 654"/>
                  <a:gd name="T1" fmla="*/ 626 h 654"/>
                  <a:gd name="T2" fmla="*/ 609 w 654"/>
                  <a:gd name="T3" fmla="*/ 565 h 654"/>
                  <a:gd name="T4" fmla="*/ 618 w 654"/>
                  <a:gd name="T5" fmla="*/ 521 h 654"/>
                  <a:gd name="T6" fmla="*/ 618 w 654"/>
                  <a:gd name="T7" fmla="*/ 512 h 654"/>
                  <a:gd name="T8" fmla="*/ 627 w 654"/>
                  <a:gd name="T9" fmla="*/ 503 h 654"/>
                  <a:gd name="T10" fmla="*/ 645 w 654"/>
                  <a:gd name="T11" fmla="*/ 494 h 654"/>
                  <a:gd name="T12" fmla="*/ 653 w 654"/>
                  <a:gd name="T13" fmla="*/ 468 h 654"/>
                  <a:gd name="T14" fmla="*/ 636 w 654"/>
                  <a:gd name="T15" fmla="*/ 450 h 654"/>
                  <a:gd name="T16" fmla="*/ 627 w 654"/>
                  <a:gd name="T17" fmla="*/ 432 h 654"/>
                  <a:gd name="T18" fmla="*/ 592 w 654"/>
                  <a:gd name="T19" fmla="*/ 406 h 654"/>
                  <a:gd name="T20" fmla="*/ 565 w 654"/>
                  <a:gd name="T21" fmla="*/ 415 h 654"/>
                  <a:gd name="T22" fmla="*/ 565 w 654"/>
                  <a:gd name="T23" fmla="*/ 441 h 654"/>
                  <a:gd name="T24" fmla="*/ 574 w 654"/>
                  <a:gd name="T25" fmla="*/ 450 h 654"/>
                  <a:gd name="T26" fmla="*/ 592 w 654"/>
                  <a:gd name="T27" fmla="*/ 450 h 654"/>
                  <a:gd name="T28" fmla="*/ 600 w 654"/>
                  <a:gd name="T29" fmla="*/ 459 h 654"/>
                  <a:gd name="T30" fmla="*/ 600 w 654"/>
                  <a:gd name="T31" fmla="*/ 459 h 654"/>
                  <a:gd name="T32" fmla="*/ 583 w 654"/>
                  <a:gd name="T33" fmla="*/ 450 h 654"/>
                  <a:gd name="T34" fmla="*/ 565 w 654"/>
                  <a:gd name="T35" fmla="*/ 450 h 654"/>
                  <a:gd name="T36" fmla="*/ 556 w 654"/>
                  <a:gd name="T37" fmla="*/ 441 h 654"/>
                  <a:gd name="T38" fmla="*/ 539 w 654"/>
                  <a:gd name="T39" fmla="*/ 423 h 654"/>
                  <a:gd name="T40" fmla="*/ 521 w 654"/>
                  <a:gd name="T41" fmla="*/ 397 h 654"/>
                  <a:gd name="T42" fmla="*/ 486 w 654"/>
                  <a:gd name="T43" fmla="*/ 370 h 654"/>
                  <a:gd name="T44" fmla="*/ 468 w 654"/>
                  <a:gd name="T45" fmla="*/ 370 h 654"/>
                  <a:gd name="T46" fmla="*/ 468 w 654"/>
                  <a:gd name="T47" fmla="*/ 353 h 654"/>
                  <a:gd name="T48" fmla="*/ 486 w 654"/>
                  <a:gd name="T49" fmla="*/ 335 h 654"/>
                  <a:gd name="T50" fmla="*/ 468 w 654"/>
                  <a:gd name="T51" fmla="*/ 309 h 654"/>
                  <a:gd name="T52" fmla="*/ 459 w 654"/>
                  <a:gd name="T53" fmla="*/ 300 h 654"/>
                  <a:gd name="T54" fmla="*/ 442 w 654"/>
                  <a:gd name="T55" fmla="*/ 273 h 654"/>
                  <a:gd name="T56" fmla="*/ 424 w 654"/>
                  <a:gd name="T57" fmla="*/ 265 h 654"/>
                  <a:gd name="T58" fmla="*/ 415 w 654"/>
                  <a:gd name="T59" fmla="*/ 256 h 654"/>
                  <a:gd name="T60" fmla="*/ 406 w 654"/>
                  <a:gd name="T61" fmla="*/ 238 h 654"/>
                  <a:gd name="T62" fmla="*/ 380 w 654"/>
                  <a:gd name="T63" fmla="*/ 220 h 654"/>
                  <a:gd name="T64" fmla="*/ 362 w 654"/>
                  <a:gd name="T65" fmla="*/ 220 h 654"/>
                  <a:gd name="T66" fmla="*/ 336 w 654"/>
                  <a:gd name="T67" fmla="*/ 203 h 654"/>
                  <a:gd name="T68" fmla="*/ 300 w 654"/>
                  <a:gd name="T69" fmla="*/ 194 h 654"/>
                  <a:gd name="T70" fmla="*/ 300 w 654"/>
                  <a:gd name="T71" fmla="*/ 194 h 654"/>
                  <a:gd name="T72" fmla="*/ 265 w 654"/>
                  <a:gd name="T73" fmla="*/ 150 h 654"/>
                  <a:gd name="T74" fmla="*/ 221 w 654"/>
                  <a:gd name="T75" fmla="*/ 114 h 654"/>
                  <a:gd name="T76" fmla="*/ 168 w 654"/>
                  <a:gd name="T77" fmla="*/ 70 h 654"/>
                  <a:gd name="T78" fmla="*/ 142 w 654"/>
                  <a:gd name="T79" fmla="*/ 44 h 654"/>
                  <a:gd name="T80" fmla="*/ 80 w 654"/>
                  <a:gd name="T81" fmla="*/ 26 h 654"/>
                  <a:gd name="T82" fmla="*/ 36 w 654"/>
                  <a:gd name="T83" fmla="*/ 9 h 654"/>
                  <a:gd name="T84" fmla="*/ 27 w 654"/>
                  <a:gd name="T85" fmla="*/ 9 h 654"/>
                  <a:gd name="T86" fmla="*/ 0 w 654"/>
                  <a:gd name="T87" fmla="*/ 9 h 654"/>
                  <a:gd name="T88" fmla="*/ 0 w 654"/>
                  <a:gd name="T89" fmla="*/ 35 h 654"/>
                  <a:gd name="T90" fmla="*/ 80 w 654"/>
                  <a:gd name="T91" fmla="*/ 132 h 654"/>
                  <a:gd name="T92" fmla="*/ 106 w 654"/>
                  <a:gd name="T93" fmla="*/ 159 h 654"/>
                  <a:gd name="T94" fmla="*/ 150 w 654"/>
                  <a:gd name="T95" fmla="*/ 212 h 654"/>
                  <a:gd name="T96" fmla="*/ 159 w 654"/>
                  <a:gd name="T97" fmla="*/ 212 h 654"/>
                  <a:gd name="T98" fmla="*/ 186 w 654"/>
                  <a:gd name="T99" fmla="*/ 265 h 654"/>
                  <a:gd name="T100" fmla="*/ 195 w 654"/>
                  <a:gd name="T101" fmla="*/ 282 h 654"/>
                  <a:gd name="T102" fmla="*/ 221 w 654"/>
                  <a:gd name="T103" fmla="*/ 318 h 654"/>
                  <a:gd name="T104" fmla="*/ 292 w 654"/>
                  <a:gd name="T105" fmla="*/ 406 h 654"/>
                  <a:gd name="T106" fmla="*/ 327 w 654"/>
                  <a:gd name="T107" fmla="*/ 476 h 654"/>
                  <a:gd name="T108" fmla="*/ 389 w 654"/>
                  <a:gd name="T109" fmla="*/ 538 h 654"/>
                  <a:gd name="T110" fmla="*/ 442 w 654"/>
                  <a:gd name="T111" fmla="*/ 582 h 654"/>
                  <a:gd name="T112" fmla="*/ 495 w 654"/>
                  <a:gd name="T113" fmla="*/ 626 h 654"/>
                  <a:gd name="T114" fmla="*/ 495 w 654"/>
                  <a:gd name="T115" fmla="*/ 635 h 654"/>
                  <a:gd name="T116" fmla="*/ 512 w 654"/>
                  <a:gd name="T117" fmla="*/ 653 h 654"/>
                  <a:gd name="T118" fmla="*/ 521 w 654"/>
                  <a:gd name="T119" fmla="*/ 653 h 654"/>
                  <a:gd name="T120" fmla="*/ 539 w 654"/>
                  <a:gd name="T121" fmla="*/ 644 h 654"/>
                  <a:gd name="T122" fmla="*/ 556 w 654"/>
                  <a:gd name="T123" fmla="*/ 653 h 654"/>
                  <a:gd name="T124" fmla="*/ 583 w 654"/>
                  <a:gd name="T125" fmla="*/ 653 h 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54" h="654">
                    <a:moveTo>
                      <a:pt x="592" y="644"/>
                    </a:moveTo>
                    <a:lnTo>
                      <a:pt x="592" y="644"/>
                    </a:lnTo>
                    <a:lnTo>
                      <a:pt x="600" y="626"/>
                    </a:lnTo>
                    <a:lnTo>
                      <a:pt x="609" y="600"/>
                    </a:lnTo>
                    <a:lnTo>
                      <a:pt x="609" y="565"/>
                    </a:lnTo>
                    <a:lnTo>
                      <a:pt x="609" y="565"/>
                    </a:lnTo>
                    <a:lnTo>
                      <a:pt x="609" y="547"/>
                    </a:lnTo>
                    <a:lnTo>
                      <a:pt x="609" y="547"/>
                    </a:lnTo>
                    <a:lnTo>
                      <a:pt x="618" y="521"/>
                    </a:lnTo>
                    <a:lnTo>
                      <a:pt x="618" y="521"/>
                    </a:lnTo>
                    <a:lnTo>
                      <a:pt x="618" y="512"/>
                    </a:lnTo>
                    <a:lnTo>
                      <a:pt x="618" y="512"/>
                    </a:lnTo>
                    <a:lnTo>
                      <a:pt x="618" y="503"/>
                    </a:lnTo>
                    <a:lnTo>
                      <a:pt x="618" y="503"/>
                    </a:lnTo>
                    <a:lnTo>
                      <a:pt x="627" y="503"/>
                    </a:lnTo>
                    <a:lnTo>
                      <a:pt x="627" y="503"/>
                    </a:lnTo>
                    <a:lnTo>
                      <a:pt x="645" y="494"/>
                    </a:lnTo>
                    <a:lnTo>
                      <a:pt x="645" y="494"/>
                    </a:lnTo>
                    <a:lnTo>
                      <a:pt x="653" y="485"/>
                    </a:lnTo>
                    <a:lnTo>
                      <a:pt x="653" y="468"/>
                    </a:lnTo>
                    <a:lnTo>
                      <a:pt x="653" y="468"/>
                    </a:lnTo>
                    <a:lnTo>
                      <a:pt x="645" y="459"/>
                    </a:lnTo>
                    <a:lnTo>
                      <a:pt x="636" y="450"/>
                    </a:lnTo>
                    <a:lnTo>
                      <a:pt x="636" y="450"/>
                    </a:lnTo>
                    <a:lnTo>
                      <a:pt x="636" y="441"/>
                    </a:lnTo>
                    <a:lnTo>
                      <a:pt x="627" y="432"/>
                    </a:lnTo>
                    <a:lnTo>
                      <a:pt x="627" y="432"/>
                    </a:lnTo>
                    <a:lnTo>
                      <a:pt x="618" y="415"/>
                    </a:lnTo>
                    <a:lnTo>
                      <a:pt x="600" y="415"/>
                    </a:lnTo>
                    <a:lnTo>
                      <a:pt x="592" y="406"/>
                    </a:lnTo>
                    <a:lnTo>
                      <a:pt x="592" y="406"/>
                    </a:lnTo>
                    <a:lnTo>
                      <a:pt x="574" y="415"/>
                    </a:lnTo>
                    <a:lnTo>
                      <a:pt x="565" y="415"/>
                    </a:lnTo>
                    <a:lnTo>
                      <a:pt x="565" y="415"/>
                    </a:lnTo>
                    <a:lnTo>
                      <a:pt x="556" y="423"/>
                    </a:lnTo>
                    <a:lnTo>
                      <a:pt x="565" y="441"/>
                    </a:lnTo>
                    <a:lnTo>
                      <a:pt x="565" y="441"/>
                    </a:lnTo>
                    <a:lnTo>
                      <a:pt x="565" y="441"/>
                    </a:lnTo>
                    <a:lnTo>
                      <a:pt x="574" y="450"/>
                    </a:lnTo>
                    <a:lnTo>
                      <a:pt x="583" y="450"/>
                    </a:lnTo>
                    <a:lnTo>
                      <a:pt x="583" y="450"/>
                    </a:lnTo>
                    <a:lnTo>
                      <a:pt x="592" y="450"/>
                    </a:lnTo>
                    <a:lnTo>
                      <a:pt x="600" y="459"/>
                    </a:lnTo>
                    <a:lnTo>
                      <a:pt x="600" y="459"/>
                    </a:lnTo>
                    <a:lnTo>
                      <a:pt x="600" y="459"/>
                    </a:lnTo>
                    <a:lnTo>
                      <a:pt x="600" y="459"/>
                    </a:lnTo>
                    <a:lnTo>
                      <a:pt x="600" y="459"/>
                    </a:lnTo>
                    <a:lnTo>
                      <a:pt x="600" y="459"/>
                    </a:lnTo>
                    <a:lnTo>
                      <a:pt x="600" y="459"/>
                    </a:lnTo>
                    <a:lnTo>
                      <a:pt x="600" y="459"/>
                    </a:lnTo>
                    <a:lnTo>
                      <a:pt x="583" y="450"/>
                    </a:lnTo>
                    <a:lnTo>
                      <a:pt x="574" y="450"/>
                    </a:lnTo>
                    <a:lnTo>
                      <a:pt x="565" y="450"/>
                    </a:lnTo>
                    <a:lnTo>
                      <a:pt x="565" y="450"/>
                    </a:lnTo>
                    <a:lnTo>
                      <a:pt x="565" y="441"/>
                    </a:lnTo>
                    <a:lnTo>
                      <a:pt x="565" y="441"/>
                    </a:lnTo>
                    <a:lnTo>
                      <a:pt x="556" y="441"/>
                    </a:lnTo>
                    <a:lnTo>
                      <a:pt x="556" y="441"/>
                    </a:lnTo>
                    <a:lnTo>
                      <a:pt x="556" y="423"/>
                    </a:lnTo>
                    <a:lnTo>
                      <a:pt x="539" y="423"/>
                    </a:lnTo>
                    <a:lnTo>
                      <a:pt x="539" y="423"/>
                    </a:lnTo>
                    <a:lnTo>
                      <a:pt x="521" y="415"/>
                    </a:lnTo>
                    <a:lnTo>
                      <a:pt x="521" y="397"/>
                    </a:lnTo>
                    <a:lnTo>
                      <a:pt x="521" y="397"/>
                    </a:lnTo>
                    <a:lnTo>
                      <a:pt x="503" y="379"/>
                    </a:lnTo>
                    <a:lnTo>
                      <a:pt x="486" y="370"/>
                    </a:lnTo>
                    <a:lnTo>
                      <a:pt x="486" y="370"/>
                    </a:lnTo>
                    <a:lnTo>
                      <a:pt x="468" y="370"/>
                    </a:lnTo>
                    <a:lnTo>
                      <a:pt x="468" y="370"/>
                    </a:lnTo>
                    <a:lnTo>
                      <a:pt x="468" y="362"/>
                    </a:lnTo>
                    <a:lnTo>
                      <a:pt x="468" y="362"/>
                    </a:lnTo>
                    <a:lnTo>
                      <a:pt x="468" y="353"/>
                    </a:lnTo>
                    <a:lnTo>
                      <a:pt x="477" y="344"/>
                    </a:lnTo>
                    <a:lnTo>
                      <a:pt x="477" y="344"/>
                    </a:lnTo>
                    <a:lnTo>
                      <a:pt x="486" y="335"/>
                    </a:lnTo>
                    <a:lnTo>
                      <a:pt x="486" y="335"/>
                    </a:lnTo>
                    <a:lnTo>
                      <a:pt x="477" y="318"/>
                    </a:lnTo>
                    <a:lnTo>
                      <a:pt x="468" y="309"/>
                    </a:lnTo>
                    <a:lnTo>
                      <a:pt x="468" y="309"/>
                    </a:lnTo>
                    <a:lnTo>
                      <a:pt x="459" y="300"/>
                    </a:lnTo>
                    <a:lnTo>
                      <a:pt x="459" y="300"/>
                    </a:lnTo>
                    <a:lnTo>
                      <a:pt x="450" y="291"/>
                    </a:lnTo>
                    <a:lnTo>
                      <a:pt x="450" y="291"/>
                    </a:lnTo>
                    <a:lnTo>
                      <a:pt x="442" y="273"/>
                    </a:lnTo>
                    <a:lnTo>
                      <a:pt x="442" y="273"/>
                    </a:lnTo>
                    <a:lnTo>
                      <a:pt x="424" y="265"/>
                    </a:lnTo>
                    <a:lnTo>
                      <a:pt x="424" y="265"/>
                    </a:lnTo>
                    <a:lnTo>
                      <a:pt x="415" y="265"/>
                    </a:lnTo>
                    <a:lnTo>
                      <a:pt x="415" y="256"/>
                    </a:lnTo>
                    <a:lnTo>
                      <a:pt x="415" y="256"/>
                    </a:lnTo>
                    <a:lnTo>
                      <a:pt x="415" y="247"/>
                    </a:lnTo>
                    <a:lnTo>
                      <a:pt x="406" y="238"/>
                    </a:lnTo>
                    <a:lnTo>
                      <a:pt x="406" y="238"/>
                    </a:lnTo>
                    <a:lnTo>
                      <a:pt x="389" y="229"/>
                    </a:lnTo>
                    <a:lnTo>
                      <a:pt x="389" y="229"/>
                    </a:lnTo>
                    <a:lnTo>
                      <a:pt x="380" y="220"/>
                    </a:lnTo>
                    <a:lnTo>
                      <a:pt x="362" y="220"/>
                    </a:lnTo>
                    <a:lnTo>
                      <a:pt x="362" y="220"/>
                    </a:lnTo>
                    <a:lnTo>
                      <a:pt x="362" y="220"/>
                    </a:lnTo>
                    <a:lnTo>
                      <a:pt x="353" y="220"/>
                    </a:lnTo>
                    <a:lnTo>
                      <a:pt x="353" y="220"/>
                    </a:lnTo>
                    <a:lnTo>
                      <a:pt x="336" y="203"/>
                    </a:lnTo>
                    <a:lnTo>
                      <a:pt x="309" y="194"/>
                    </a:lnTo>
                    <a:lnTo>
                      <a:pt x="309" y="194"/>
                    </a:lnTo>
                    <a:lnTo>
                      <a:pt x="300" y="194"/>
                    </a:lnTo>
                    <a:lnTo>
                      <a:pt x="300" y="194"/>
                    </a:lnTo>
                    <a:lnTo>
                      <a:pt x="300" y="194"/>
                    </a:lnTo>
                    <a:lnTo>
                      <a:pt x="300" y="194"/>
                    </a:lnTo>
                    <a:lnTo>
                      <a:pt x="283" y="176"/>
                    </a:lnTo>
                    <a:lnTo>
                      <a:pt x="265" y="150"/>
                    </a:lnTo>
                    <a:lnTo>
                      <a:pt x="265" y="150"/>
                    </a:lnTo>
                    <a:lnTo>
                      <a:pt x="247" y="132"/>
                    </a:lnTo>
                    <a:lnTo>
                      <a:pt x="221" y="114"/>
                    </a:lnTo>
                    <a:lnTo>
                      <a:pt x="221" y="114"/>
                    </a:lnTo>
                    <a:lnTo>
                      <a:pt x="186" y="88"/>
                    </a:lnTo>
                    <a:lnTo>
                      <a:pt x="168" y="70"/>
                    </a:lnTo>
                    <a:lnTo>
                      <a:pt x="168" y="70"/>
                    </a:lnTo>
                    <a:lnTo>
                      <a:pt x="168" y="70"/>
                    </a:lnTo>
                    <a:lnTo>
                      <a:pt x="168" y="70"/>
                    </a:lnTo>
                    <a:lnTo>
                      <a:pt x="142" y="44"/>
                    </a:lnTo>
                    <a:lnTo>
                      <a:pt x="124" y="35"/>
                    </a:lnTo>
                    <a:lnTo>
                      <a:pt x="89" y="26"/>
                    </a:lnTo>
                    <a:lnTo>
                      <a:pt x="80" y="26"/>
                    </a:lnTo>
                    <a:lnTo>
                      <a:pt x="80" y="26"/>
                    </a:lnTo>
                    <a:lnTo>
                      <a:pt x="53" y="26"/>
                    </a:lnTo>
                    <a:lnTo>
                      <a:pt x="36" y="9"/>
                    </a:lnTo>
                    <a:lnTo>
                      <a:pt x="36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35"/>
                    </a:lnTo>
                    <a:lnTo>
                      <a:pt x="0" y="44"/>
                    </a:lnTo>
                    <a:lnTo>
                      <a:pt x="27" y="79"/>
                    </a:lnTo>
                    <a:lnTo>
                      <a:pt x="80" y="132"/>
                    </a:lnTo>
                    <a:lnTo>
                      <a:pt x="80" y="132"/>
                    </a:lnTo>
                    <a:lnTo>
                      <a:pt x="97" y="141"/>
                    </a:lnTo>
                    <a:lnTo>
                      <a:pt x="106" y="159"/>
                    </a:lnTo>
                    <a:lnTo>
                      <a:pt x="106" y="159"/>
                    </a:lnTo>
                    <a:lnTo>
                      <a:pt x="124" y="185"/>
                    </a:lnTo>
                    <a:lnTo>
                      <a:pt x="150" y="212"/>
                    </a:lnTo>
                    <a:lnTo>
                      <a:pt x="150" y="212"/>
                    </a:lnTo>
                    <a:lnTo>
                      <a:pt x="159" y="212"/>
                    </a:lnTo>
                    <a:lnTo>
                      <a:pt x="159" y="212"/>
                    </a:lnTo>
                    <a:lnTo>
                      <a:pt x="168" y="212"/>
                    </a:lnTo>
                    <a:lnTo>
                      <a:pt x="177" y="229"/>
                    </a:lnTo>
                    <a:lnTo>
                      <a:pt x="186" y="265"/>
                    </a:lnTo>
                    <a:lnTo>
                      <a:pt x="186" y="265"/>
                    </a:lnTo>
                    <a:lnTo>
                      <a:pt x="195" y="282"/>
                    </a:lnTo>
                    <a:lnTo>
                      <a:pt x="195" y="282"/>
                    </a:lnTo>
                    <a:lnTo>
                      <a:pt x="203" y="300"/>
                    </a:lnTo>
                    <a:lnTo>
                      <a:pt x="221" y="318"/>
                    </a:lnTo>
                    <a:lnTo>
                      <a:pt x="221" y="318"/>
                    </a:lnTo>
                    <a:lnTo>
                      <a:pt x="239" y="335"/>
                    </a:lnTo>
                    <a:lnTo>
                      <a:pt x="265" y="362"/>
                    </a:lnTo>
                    <a:lnTo>
                      <a:pt x="292" y="406"/>
                    </a:lnTo>
                    <a:lnTo>
                      <a:pt x="300" y="441"/>
                    </a:lnTo>
                    <a:lnTo>
                      <a:pt x="300" y="441"/>
                    </a:lnTo>
                    <a:lnTo>
                      <a:pt x="327" y="476"/>
                    </a:lnTo>
                    <a:lnTo>
                      <a:pt x="353" y="503"/>
                    </a:lnTo>
                    <a:lnTo>
                      <a:pt x="353" y="503"/>
                    </a:lnTo>
                    <a:lnTo>
                      <a:pt x="389" y="538"/>
                    </a:lnTo>
                    <a:lnTo>
                      <a:pt x="389" y="538"/>
                    </a:lnTo>
                    <a:lnTo>
                      <a:pt x="406" y="565"/>
                    </a:lnTo>
                    <a:lnTo>
                      <a:pt x="442" y="582"/>
                    </a:lnTo>
                    <a:lnTo>
                      <a:pt x="459" y="600"/>
                    </a:lnTo>
                    <a:lnTo>
                      <a:pt x="459" y="600"/>
                    </a:lnTo>
                    <a:lnTo>
                      <a:pt x="495" y="626"/>
                    </a:lnTo>
                    <a:lnTo>
                      <a:pt x="495" y="626"/>
                    </a:lnTo>
                    <a:lnTo>
                      <a:pt x="495" y="635"/>
                    </a:lnTo>
                    <a:lnTo>
                      <a:pt x="495" y="635"/>
                    </a:lnTo>
                    <a:lnTo>
                      <a:pt x="503" y="644"/>
                    </a:lnTo>
                    <a:lnTo>
                      <a:pt x="503" y="644"/>
                    </a:lnTo>
                    <a:lnTo>
                      <a:pt x="512" y="653"/>
                    </a:lnTo>
                    <a:lnTo>
                      <a:pt x="512" y="653"/>
                    </a:lnTo>
                    <a:lnTo>
                      <a:pt x="521" y="653"/>
                    </a:lnTo>
                    <a:lnTo>
                      <a:pt x="521" y="653"/>
                    </a:lnTo>
                    <a:lnTo>
                      <a:pt x="530" y="644"/>
                    </a:lnTo>
                    <a:lnTo>
                      <a:pt x="530" y="644"/>
                    </a:lnTo>
                    <a:lnTo>
                      <a:pt x="539" y="644"/>
                    </a:lnTo>
                    <a:lnTo>
                      <a:pt x="539" y="644"/>
                    </a:lnTo>
                    <a:lnTo>
                      <a:pt x="556" y="653"/>
                    </a:lnTo>
                    <a:lnTo>
                      <a:pt x="556" y="653"/>
                    </a:lnTo>
                    <a:lnTo>
                      <a:pt x="565" y="653"/>
                    </a:lnTo>
                    <a:lnTo>
                      <a:pt x="583" y="653"/>
                    </a:lnTo>
                    <a:lnTo>
                      <a:pt x="583" y="653"/>
                    </a:lnTo>
                    <a:lnTo>
                      <a:pt x="592" y="644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8" name="Freeform 69"/>
              <p:cNvSpPr>
                <a:spLocks noChangeArrowheads="1"/>
              </p:cNvSpPr>
              <p:nvPr/>
            </p:nvSpPr>
            <p:spPr bwMode="auto">
              <a:xfrm>
                <a:off x="6767513" y="4464050"/>
                <a:ext cx="63500" cy="25400"/>
              </a:xfrm>
              <a:custGeom>
                <a:avLst/>
                <a:gdLst>
                  <a:gd name="T0" fmla="*/ 18 w 178"/>
                  <a:gd name="T1" fmla="*/ 53 h 71"/>
                  <a:gd name="T2" fmla="*/ 18 w 178"/>
                  <a:gd name="T3" fmla="*/ 53 h 71"/>
                  <a:gd name="T4" fmla="*/ 18 w 178"/>
                  <a:gd name="T5" fmla="*/ 62 h 71"/>
                  <a:gd name="T6" fmla="*/ 18 w 178"/>
                  <a:gd name="T7" fmla="*/ 62 h 71"/>
                  <a:gd name="T8" fmla="*/ 35 w 178"/>
                  <a:gd name="T9" fmla="*/ 70 h 71"/>
                  <a:gd name="T10" fmla="*/ 62 w 178"/>
                  <a:gd name="T11" fmla="*/ 70 h 71"/>
                  <a:gd name="T12" fmla="*/ 62 w 178"/>
                  <a:gd name="T13" fmla="*/ 70 h 71"/>
                  <a:gd name="T14" fmla="*/ 79 w 178"/>
                  <a:gd name="T15" fmla="*/ 70 h 71"/>
                  <a:gd name="T16" fmla="*/ 97 w 178"/>
                  <a:gd name="T17" fmla="*/ 70 h 71"/>
                  <a:gd name="T18" fmla="*/ 97 w 178"/>
                  <a:gd name="T19" fmla="*/ 70 h 71"/>
                  <a:gd name="T20" fmla="*/ 124 w 178"/>
                  <a:gd name="T21" fmla="*/ 53 h 71"/>
                  <a:gd name="T22" fmla="*/ 124 w 178"/>
                  <a:gd name="T23" fmla="*/ 53 h 71"/>
                  <a:gd name="T24" fmla="*/ 141 w 178"/>
                  <a:gd name="T25" fmla="*/ 53 h 71"/>
                  <a:gd name="T26" fmla="*/ 141 w 178"/>
                  <a:gd name="T27" fmla="*/ 53 h 71"/>
                  <a:gd name="T28" fmla="*/ 168 w 178"/>
                  <a:gd name="T29" fmla="*/ 53 h 71"/>
                  <a:gd name="T30" fmla="*/ 177 w 178"/>
                  <a:gd name="T31" fmla="*/ 44 h 71"/>
                  <a:gd name="T32" fmla="*/ 177 w 178"/>
                  <a:gd name="T33" fmla="*/ 26 h 71"/>
                  <a:gd name="T34" fmla="*/ 177 w 178"/>
                  <a:gd name="T35" fmla="*/ 26 h 71"/>
                  <a:gd name="T36" fmla="*/ 177 w 178"/>
                  <a:gd name="T37" fmla="*/ 17 h 71"/>
                  <a:gd name="T38" fmla="*/ 168 w 178"/>
                  <a:gd name="T39" fmla="*/ 9 h 71"/>
                  <a:gd name="T40" fmla="*/ 141 w 178"/>
                  <a:gd name="T41" fmla="*/ 0 h 71"/>
                  <a:gd name="T42" fmla="*/ 106 w 178"/>
                  <a:gd name="T43" fmla="*/ 0 h 71"/>
                  <a:gd name="T44" fmla="*/ 97 w 178"/>
                  <a:gd name="T45" fmla="*/ 0 h 71"/>
                  <a:gd name="T46" fmla="*/ 97 w 178"/>
                  <a:gd name="T47" fmla="*/ 0 h 71"/>
                  <a:gd name="T48" fmla="*/ 79 w 178"/>
                  <a:gd name="T49" fmla="*/ 9 h 71"/>
                  <a:gd name="T50" fmla="*/ 79 w 178"/>
                  <a:gd name="T51" fmla="*/ 9 h 71"/>
                  <a:gd name="T52" fmla="*/ 62 w 178"/>
                  <a:gd name="T53" fmla="*/ 9 h 71"/>
                  <a:gd name="T54" fmla="*/ 62 w 178"/>
                  <a:gd name="T55" fmla="*/ 9 h 71"/>
                  <a:gd name="T56" fmla="*/ 44 w 178"/>
                  <a:gd name="T57" fmla="*/ 9 h 71"/>
                  <a:gd name="T58" fmla="*/ 44 w 178"/>
                  <a:gd name="T59" fmla="*/ 9 h 71"/>
                  <a:gd name="T60" fmla="*/ 35 w 178"/>
                  <a:gd name="T61" fmla="*/ 0 h 71"/>
                  <a:gd name="T62" fmla="*/ 18 w 178"/>
                  <a:gd name="T63" fmla="*/ 9 h 71"/>
                  <a:gd name="T64" fmla="*/ 9 w 178"/>
                  <a:gd name="T65" fmla="*/ 17 h 71"/>
                  <a:gd name="T66" fmla="*/ 9 w 178"/>
                  <a:gd name="T67" fmla="*/ 17 h 71"/>
                  <a:gd name="T68" fmla="*/ 0 w 178"/>
                  <a:gd name="T69" fmla="*/ 26 h 71"/>
                  <a:gd name="T70" fmla="*/ 0 w 178"/>
                  <a:gd name="T71" fmla="*/ 44 h 71"/>
                  <a:gd name="T72" fmla="*/ 0 w 178"/>
                  <a:gd name="T73" fmla="*/ 44 h 71"/>
                  <a:gd name="T74" fmla="*/ 9 w 178"/>
                  <a:gd name="T75" fmla="*/ 53 h 71"/>
                  <a:gd name="T76" fmla="*/ 18 w 178"/>
                  <a:gd name="T77" fmla="*/ 53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78" h="71">
                    <a:moveTo>
                      <a:pt x="18" y="53"/>
                    </a:moveTo>
                    <a:lnTo>
                      <a:pt x="18" y="53"/>
                    </a:lnTo>
                    <a:lnTo>
                      <a:pt x="18" y="62"/>
                    </a:lnTo>
                    <a:lnTo>
                      <a:pt x="18" y="62"/>
                    </a:lnTo>
                    <a:lnTo>
                      <a:pt x="35" y="70"/>
                    </a:lnTo>
                    <a:lnTo>
                      <a:pt x="62" y="70"/>
                    </a:lnTo>
                    <a:lnTo>
                      <a:pt x="62" y="70"/>
                    </a:lnTo>
                    <a:lnTo>
                      <a:pt x="79" y="70"/>
                    </a:lnTo>
                    <a:lnTo>
                      <a:pt x="97" y="70"/>
                    </a:lnTo>
                    <a:lnTo>
                      <a:pt x="97" y="70"/>
                    </a:lnTo>
                    <a:lnTo>
                      <a:pt x="124" y="53"/>
                    </a:lnTo>
                    <a:lnTo>
                      <a:pt x="124" y="53"/>
                    </a:lnTo>
                    <a:lnTo>
                      <a:pt x="141" y="53"/>
                    </a:lnTo>
                    <a:lnTo>
                      <a:pt x="141" y="53"/>
                    </a:lnTo>
                    <a:lnTo>
                      <a:pt x="168" y="53"/>
                    </a:lnTo>
                    <a:lnTo>
                      <a:pt x="177" y="44"/>
                    </a:lnTo>
                    <a:lnTo>
                      <a:pt x="177" y="26"/>
                    </a:lnTo>
                    <a:lnTo>
                      <a:pt x="177" y="26"/>
                    </a:lnTo>
                    <a:lnTo>
                      <a:pt x="177" y="17"/>
                    </a:lnTo>
                    <a:lnTo>
                      <a:pt x="168" y="9"/>
                    </a:lnTo>
                    <a:lnTo>
                      <a:pt x="141" y="0"/>
                    </a:lnTo>
                    <a:lnTo>
                      <a:pt x="106" y="0"/>
                    </a:lnTo>
                    <a:lnTo>
                      <a:pt x="97" y="0"/>
                    </a:lnTo>
                    <a:lnTo>
                      <a:pt x="97" y="0"/>
                    </a:lnTo>
                    <a:lnTo>
                      <a:pt x="79" y="9"/>
                    </a:lnTo>
                    <a:lnTo>
                      <a:pt x="79" y="9"/>
                    </a:lnTo>
                    <a:lnTo>
                      <a:pt x="62" y="9"/>
                    </a:lnTo>
                    <a:lnTo>
                      <a:pt x="62" y="9"/>
                    </a:lnTo>
                    <a:lnTo>
                      <a:pt x="44" y="9"/>
                    </a:lnTo>
                    <a:lnTo>
                      <a:pt x="44" y="9"/>
                    </a:lnTo>
                    <a:lnTo>
                      <a:pt x="35" y="0"/>
                    </a:lnTo>
                    <a:lnTo>
                      <a:pt x="18" y="9"/>
                    </a:lnTo>
                    <a:lnTo>
                      <a:pt x="9" y="17"/>
                    </a:lnTo>
                    <a:lnTo>
                      <a:pt x="9" y="17"/>
                    </a:lnTo>
                    <a:lnTo>
                      <a:pt x="0" y="26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9" y="53"/>
                    </a:lnTo>
                    <a:lnTo>
                      <a:pt x="18" y="53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79" name="Freeform 70"/>
              <p:cNvSpPr>
                <a:spLocks noChangeArrowheads="1"/>
              </p:cNvSpPr>
              <p:nvPr/>
            </p:nvSpPr>
            <p:spPr bwMode="auto">
              <a:xfrm>
                <a:off x="6999288" y="4264025"/>
                <a:ext cx="34925" cy="53975"/>
              </a:xfrm>
              <a:custGeom>
                <a:avLst/>
                <a:gdLst>
                  <a:gd name="T0" fmla="*/ 80 w 98"/>
                  <a:gd name="T1" fmla="*/ 35 h 151"/>
                  <a:gd name="T2" fmla="*/ 71 w 98"/>
                  <a:gd name="T3" fmla="*/ 35 h 151"/>
                  <a:gd name="T4" fmla="*/ 71 w 98"/>
                  <a:gd name="T5" fmla="*/ 35 h 151"/>
                  <a:gd name="T6" fmla="*/ 62 w 98"/>
                  <a:gd name="T7" fmla="*/ 35 h 151"/>
                  <a:gd name="T8" fmla="*/ 62 w 98"/>
                  <a:gd name="T9" fmla="*/ 35 h 151"/>
                  <a:gd name="T10" fmla="*/ 53 w 98"/>
                  <a:gd name="T11" fmla="*/ 8 h 151"/>
                  <a:gd name="T12" fmla="*/ 44 w 98"/>
                  <a:gd name="T13" fmla="*/ 0 h 151"/>
                  <a:gd name="T14" fmla="*/ 35 w 98"/>
                  <a:gd name="T15" fmla="*/ 0 h 151"/>
                  <a:gd name="T16" fmla="*/ 35 w 98"/>
                  <a:gd name="T17" fmla="*/ 0 h 151"/>
                  <a:gd name="T18" fmla="*/ 27 w 98"/>
                  <a:gd name="T19" fmla="*/ 0 h 151"/>
                  <a:gd name="T20" fmla="*/ 9 w 98"/>
                  <a:gd name="T21" fmla="*/ 17 h 151"/>
                  <a:gd name="T22" fmla="*/ 9 w 98"/>
                  <a:gd name="T23" fmla="*/ 17 h 151"/>
                  <a:gd name="T24" fmla="*/ 0 w 98"/>
                  <a:gd name="T25" fmla="*/ 35 h 151"/>
                  <a:gd name="T26" fmla="*/ 0 w 98"/>
                  <a:gd name="T27" fmla="*/ 61 h 151"/>
                  <a:gd name="T28" fmla="*/ 9 w 98"/>
                  <a:gd name="T29" fmla="*/ 106 h 151"/>
                  <a:gd name="T30" fmla="*/ 9 w 98"/>
                  <a:gd name="T31" fmla="*/ 106 h 151"/>
                  <a:gd name="T32" fmla="*/ 27 w 98"/>
                  <a:gd name="T33" fmla="*/ 132 h 151"/>
                  <a:gd name="T34" fmla="*/ 27 w 98"/>
                  <a:gd name="T35" fmla="*/ 132 h 151"/>
                  <a:gd name="T36" fmla="*/ 27 w 98"/>
                  <a:gd name="T37" fmla="*/ 141 h 151"/>
                  <a:gd name="T38" fmla="*/ 27 w 98"/>
                  <a:gd name="T39" fmla="*/ 141 h 151"/>
                  <a:gd name="T40" fmla="*/ 35 w 98"/>
                  <a:gd name="T41" fmla="*/ 141 h 151"/>
                  <a:gd name="T42" fmla="*/ 35 w 98"/>
                  <a:gd name="T43" fmla="*/ 141 h 151"/>
                  <a:gd name="T44" fmla="*/ 44 w 98"/>
                  <a:gd name="T45" fmla="*/ 150 h 151"/>
                  <a:gd name="T46" fmla="*/ 44 w 98"/>
                  <a:gd name="T47" fmla="*/ 150 h 151"/>
                  <a:gd name="T48" fmla="*/ 53 w 98"/>
                  <a:gd name="T49" fmla="*/ 141 h 151"/>
                  <a:gd name="T50" fmla="*/ 53 w 98"/>
                  <a:gd name="T51" fmla="*/ 141 h 151"/>
                  <a:gd name="T52" fmla="*/ 62 w 98"/>
                  <a:gd name="T53" fmla="*/ 141 h 151"/>
                  <a:gd name="T54" fmla="*/ 62 w 98"/>
                  <a:gd name="T55" fmla="*/ 132 h 151"/>
                  <a:gd name="T56" fmla="*/ 62 w 98"/>
                  <a:gd name="T57" fmla="*/ 132 h 151"/>
                  <a:gd name="T58" fmla="*/ 53 w 98"/>
                  <a:gd name="T59" fmla="*/ 114 h 151"/>
                  <a:gd name="T60" fmla="*/ 53 w 98"/>
                  <a:gd name="T61" fmla="*/ 114 h 151"/>
                  <a:gd name="T62" fmla="*/ 53 w 98"/>
                  <a:gd name="T63" fmla="*/ 106 h 151"/>
                  <a:gd name="T64" fmla="*/ 53 w 98"/>
                  <a:gd name="T65" fmla="*/ 106 h 151"/>
                  <a:gd name="T66" fmla="*/ 71 w 98"/>
                  <a:gd name="T67" fmla="*/ 106 h 151"/>
                  <a:gd name="T68" fmla="*/ 80 w 98"/>
                  <a:gd name="T69" fmla="*/ 106 h 151"/>
                  <a:gd name="T70" fmla="*/ 80 w 98"/>
                  <a:gd name="T71" fmla="*/ 106 h 151"/>
                  <a:gd name="T72" fmla="*/ 88 w 98"/>
                  <a:gd name="T73" fmla="*/ 97 h 151"/>
                  <a:gd name="T74" fmla="*/ 97 w 98"/>
                  <a:gd name="T75" fmla="*/ 97 h 151"/>
                  <a:gd name="T76" fmla="*/ 97 w 98"/>
                  <a:gd name="T77" fmla="*/ 97 h 151"/>
                  <a:gd name="T78" fmla="*/ 97 w 98"/>
                  <a:gd name="T79" fmla="*/ 88 h 151"/>
                  <a:gd name="T80" fmla="*/ 97 w 98"/>
                  <a:gd name="T81" fmla="*/ 79 h 151"/>
                  <a:gd name="T82" fmla="*/ 97 w 98"/>
                  <a:gd name="T83" fmla="*/ 53 h 151"/>
                  <a:gd name="T84" fmla="*/ 97 w 98"/>
                  <a:gd name="T85" fmla="*/ 53 h 151"/>
                  <a:gd name="T86" fmla="*/ 88 w 98"/>
                  <a:gd name="T87" fmla="*/ 44 h 151"/>
                  <a:gd name="T88" fmla="*/ 80 w 98"/>
                  <a:gd name="T89" fmla="*/ 35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98" h="151">
                    <a:moveTo>
                      <a:pt x="80" y="35"/>
                    </a:moveTo>
                    <a:lnTo>
                      <a:pt x="71" y="35"/>
                    </a:lnTo>
                    <a:lnTo>
                      <a:pt x="71" y="35"/>
                    </a:lnTo>
                    <a:lnTo>
                      <a:pt x="62" y="35"/>
                    </a:lnTo>
                    <a:lnTo>
                      <a:pt x="62" y="35"/>
                    </a:lnTo>
                    <a:lnTo>
                      <a:pt x="53" y="8"/>
                    </a:lnTo>
                    <a:lnTo>
                      <a:pt x="44" y="0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27" y="0"/>
                    </a:lnTo>
                    <a:lnTo>
                      <a:pt x="9" y="17"/>
                    </a:lnTo>
                    <a:lnTo>
                      <a:pt x="9" y="17"/>
                    </a:lnTo>
                    <a:lnTo>
                      <a:pt x="0" y="35"/>
                    </a:lnTo>
                    <a:lnTo>
                      <a:pt x="0" y="61"/>
                    </a:lnTo>
                    <a:lnTo>
                      <a:pt x="9" y="106"/>
                    </a:lnTo>
                    <a:lnTo>
                      <a:pt x="9" y="106"/>
                    </a:lnTo>
                    <a:lnTo>
                      <a:pt x="27" y="132"/>
                    </a:lnTo>
                    <a:lnTo>
                      <a:pt x="27" y="132"/>
                    </a:lnTo>
                    <a:lnTo>
                      <a:pt x="27" y="141"/>
                    </a:lnTo>
                    <a:lnTo>
                      <a:pt x="27" y="141"/>
                    </a:lnTo>
                    <a:lnTo>
                      <a:pt x="35" y="141"/>
                    </a:lnTo>
                    <a:lnTo>
                      <a:pt x="35" y="141"/>
                    </a:lnTo>
                    <a:lnTo>
                      <a:pt x="44" y="150"/>
                    </a:lnTo>
                    <a:lnTo>
                      <a:pt x="44" y="150"/>
                    </a:lnTo>
                    <a:lnTo>
                      <a:pt x="53" y="141"/>
                    </a:lnTo>
                    <a:lnTo>
                      <a:pt x="53" y="141"/>
                    </a:lnTo>
                    <a:lnTo>
                      <a:pt x="62" y="141"/>
                    </a:lnTo>
                    <a:lnTo>
                      <a:pt x="62" y="132"/>
                    </a:lnTo>
                    <a:lnTo>
                      <a:pt x="62" y="132"/>
                    </a:lnTo>
                    <a:lnTo>
                      <a:pt x="53" y="114"/>
                    </a:lnTo>
                    <a:lnTo>
                      <a:pt x="53" y="114"/>
                    </a:lnTo>
                    <a:lnTo>
                      <a:pt x="53" y="106"/>
                    </a:lnTo>
                    <a:lnTo>
                      <a:pt x="53" y="106"/>
                    </a:lnTo>
                    <a:lnTo>
                      <a:pt x="71" y="106"/>
                    </a:lnTo>
                    <a:lnTo>
                      <a:pt x="80" y="106"/>
                    </a:lnTo>
                    <a:lnTo>
                      <a:pt x="80" y="106"/>
                    </a:lnTo>
                    <a:lnTo>
                      <a:pt x="88" y="97"/>
                    </a:lnTo>
                    <a:lnTo>
                      <a:pt x="97" y="97"/>
                    </a:lnTo>
                    <a:lnTo>
                      <a:pt x="97" y="97"/>
                    </a:lnTo>
                    <a:lnTo>
                      <a:pt x="97" y="88"/>
                    </a:lnTo>
                    <a:lnTo>
                      <a:pt x="97" y="79"/>
                    </a:lnTo>
                    <a:lnTo>
                      <a:pt x="97" y="53"/>
                    </a:lnTo>
                    <a:lnTo>
                      <a:pt x="97" y="53"/>
                    </a:lnTo>
                    <a:lnTo>
                      <a:pt x="88" y="44"/>
                    </a:lnTo>
                    <a:lnTo>
                      <a:pt x="80" y="35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80" name="Freeform 71"/>
              <p:cNvSpPr>
                <a:spLocks noChangeArrowheads="1"/>
              </p:cNvSpPr>
              <p:nvPr/>
            </p:nvSpPr>
            <p:spPr bwMode="auto">
              <a:xfrm>
                <a:off x="6818313" y="4270375"/>
                <a:ext cx="136525" cy="152400"/>
              </a:xfrm>
              <a:custGeom>
                <a:avLst/>
                <a:gdLst>
                  <a:gd name="T0" fmla="*/ 124 w 381"/>
                  <a:gd name="T1" fmla="*/ 89 h 425"/>
                  <a:gd name="T2" fmla="*/ 221 w 381"/>
                  <a:gd name="T3" fmla="*/ 71 h 425"/>
                  <a:gd name="T4" fmla="*/ 283 w 381"/>
                  <a:gd name="T5" fmla="*/ 80 h 425"/>
                  <a:gd name="T6" fmla="*/ 362 w 381"/>
                  <a:gd name="T7" fmla="*/ 53 h 425"/>
                  <a:gd name="T8" fmla="*/ 380 w 381"/>
                  <a:gd name="T9" fmla="*/ 18 h 425"/>
                  <a:gd name="T10" fmla="*/ 362 w 381"/>
                  <a:gd name="T11" fmla="*/ 0 h 425"/>
                  <a:gd name="T12" fmla="*/ 327 w 381"/>
                  <a:gd name="T13" fmla="*/ 27 h 425"/>
                  <a:gd name="T14" fmla="*/ 309 w 381"/>
                  <a:gd name="T15" fmla="*/ 36 h 425"/>
                  <a:gd name="T16" fmla="*/ 283 w 381"/>
                  <a:gd name="T17" fmla="*/ 36 h 425"/>
                  <a:gd name="T18" fmla="*/ 177 w 381"/>
                  <a:gd name="T19" fmla="*/ 18 h 425"/>
                  <a:gd name="T20" fmla="*/ 159 w 381"/>
                  <a:gd name="T21" fmla="*/ 9 h 425"/>
                  <a:gd name="T22" fmla="*/ 133 w 381"/>
                  <a:gd name="T23" fmla="*/ 27 h 425"/>
                  <a:gd name="T24" fmla="*/ 124 w 381"/>
                  <a:gd name="T25" fmla="*/ 36 h 425"/>
                  <a:gd name="T26" fmla="*/ 115 w 381"/>
                  <a:gd name="T27" fmla="*/ 44 h 425"/>
                  <a:gd name="T28" fmla="*/ 88 w 381"/>
                  <a:gd name="T29" fmla="*/ 62 h 425"/>
                  <a:gd name="T30" fmla="*/ 80 w 381"/>
                  <a:gd name="T31" fmla="*/ 97 h 425"/>
                  <a:gd name="T32" fmla="*/ 80 w 381"/>
                  <a:gd name="T33" fmla="*/ 106 h 425"/>
                  <a:gd name="T34" fmla="*/ 62 w 381"/>
                  <a:gd name="T35" fmla="*/ 124 h 425"/>
                  <a:gd name="T36" fmla="*/ 53 w 381"/>
                  <a:gd name="T37" fmla="*/ 133 h 425"/>
                  <a:gd name="T38" fmla="*/ 44 w 381"/>
                  <a:gd name="T39" fmla="*/ 168 h 425"/>
                  <a:gd name="T40" fmla="*/ 0 w 381"/>
                  <a:gd name="T41" fmla="*/ 256 h 425"/>
                  <a:gd name="T42" fmla="*/ 9 w 381"/>
                  <a:gd name="T43" fmla="*/ 283 h 425"/>
                  <a:gd name="T44" fmla="*/ 62 w 381"/>
                  <a:gd name="T45" fmla="*/ 300 h 425"/>
                  <a:gd name="T46" fmla="*/ 62 w 381"/>
                  <a:gd name="T47" fmla="*/ 300 h 425"/>
                  <a:gd name="T48" fmla="*/ 71 w 381"/>
                  <a:gd name="T49" fmla="*/ 318 h 425"/>
                  <a:gd name="T50" fmla="*/ 71 w 381"/>
                  <a:gd name="T51" fmla="*/ 353 h 425"/>
                  <a:gd name="T52" fmla="*/ 62 w 381"/>
                  <a:gd name="T53" fmla="*/ 406 h 425"/>
                  <a:gd name="T54" fmla="*/ 80 w 381"/>
                  <a:gd name="T55" fmla="*/ 424 h 425"/>
                  <a:gd name="T56" fmla="*/ 88 w 381"/>
                  <a:gd name="T57" fmla="*/ 424 h 425"/>
                  <a:gd name="T58" fmla="*/ 124 w 381"/>
                  <a:gd name="T59" fmla="*/ 380 h 425"/>
                  <a:gd name="T60" fmla="*/ 115 w 381"/>
                  <a:gd name="T61" fmla="*/ 353 h 425"/>
                  <a:gd name="T62" fmla="*/ 106 w 381"/>
                  <a:gd name="T63" fmla="*/ 309 h 425"/>
                  <a:gd name="T64" fmla="*/ 115 w 381"/>
                  <a:gd name="T65" fmla="*/ 265 h 425"/>
                  <a:gd name="T66" fmla="*/ 115 w 381"/>
                  <a:gd name="T67" fmla="*/ 265 h 425"/>
                  <a:gd name="T68" fmla="*/ 133 w 381"/>
                  <a:gd name="T69" fmla="*/ 283 h 425"/>
                  <a:gd name="T70" fmla="*/ 133 w 381"/>
                  <a:gd name="T71" fmla="*/ 292 h 425"/>
                  <a:gd name="T72" fmla="*/ 141 w 381"/>
                  <a:gd name="T73" fmla="*/ 318 h 425"/>
                  <a:gd name="T74" fmla="*/ 159 w 381"/>
                  <a:gd name="T75" fmla="*/ 327 h 425"/>
                  <a:gd name="T76" fmla="*/ 168 w 381"/>
                  <a:gd name="T77" fmla="*/ 362 h 425"/>
                  <a:gd name="T78" fmla="*/ 194 w 381"/>
                  <a:gd name="T79" fmla="*/ 362 h 425"/>
                  <a:gd name="T80" fmla="*/ 203 w 381"/>
                  <a:gd name="T81" fmla="*/ 362 h 425"/>
                  <a:gd name="T82" fmla="*/ 221 w 381"/>
                  <a:gd name="T83" fmla="*/ 353 h 425"/>
                  <a:gd name="T84" fmla="*/ 247 w 381"/>
                  <a:gd name="T85" fmla="*/ 327 h 425"/>
                  <a:gd name="T86" fmla="*/ 247 w 381"/>
                  <a:gd name="T87" fmla="*/ 327 h 425"/>
                  <a:gd name="T88" fmla="*/ 230 w 381"/>
                  <a:gd name="T89" fmla="*/ 292 h 425"/>
                  <a:gd name="T90" fmla="*/ 230 w 381"/>
                  <a:gd name="T91" fmla="*/ 265 h 425"/>
                  <a:gd name="T92" fmla="*/ 212 w 381"/>
                  <a:gd name="T93" fmla="*/ 239 h 425"/>
                  <a:gd name="T94" fmla="*/ 186 w 381"/>
                  <a:gd name="T95" fmla="*/ 203 h 425"/>
                  <a:gd name="T96" fmla="*/ 194 w 381"/>
                  <a:gd name="T97" fmla="*/ 203 h 425"/>
                  <a:gd name="T98" fmla="*/ 283 w 381"/>
                  <a:gd name="T99" fmla="*/ 141 h 425"/>
                  <a:gd name="T100" fmla="*/ 283 w 381"/>
                  <a:gd name="T101" fmla="*/ 124 h 425"/>
                  <a:gd name="T102" fmla="*/ 256 w 381"/>
                  <a:gd name="T103" fmla="*/ 115 h 425"/>
                  <a:gd name="T104" fmla="*/ 150 w 381"/>
                  <a:gd name="T105" fmla="*/ 159 h 425"/>
                  <a:gd name="T106" fmla="*/ 150 w 381"/>
                  <a:gd name="T107" fmla="*/ 168 h 425"/>
                  <a:gd name="T108" fmla="*/ 133 w 381"/>
                  <a:gd name="T109" fmla="*/ 159 h 425"/>
                  <a:gd name="T110" fmla="*/ 97 w 381"/>
                  <a:gd name="T111" fmla="*/ 124 h 425"/>
                  <a:gd name="T112" fmla="*/ 88 w 381"/>
                  <a:gd name="T113" fmla="*/ 115 h 425"/>
                  <a:gd name="T114" fmla="*/ 106 w 381"/>
                  <a:gd name="T115" fmla="*/ 106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81" h="425">
                    <a:moveTo>
                      <a:pt x="106" y="106"/>
                    </a:moveTo>
                    <a:lnTo>
                      <a:pt x="106" y="106"/>
                    </a:lnTo>
                    <a:lnTo>
                      <a:pt x="124" y="89"/>
                    </a:lnTo>
                    <a:lnTo>
                      <a:pt x="150" y="80"/>
                    </a:lnTo>
                    <a:lnTo>
                      <a:pt x="221" y="71"/>
                    </a:lnTo>
                    <a:lnTo>
                      <a:pt x="221" y="71"/>
                    </a:lnTo>
                    <a:lnTo>
                      <a:pt x="256" y="80"/>
                    </a:lnTo>
                    <a:lnTo>
                      <a:pt x="283" y="80"/>
                    </a:lnTo>
                    <a:lnTo>
                      <a:pt x="283" y="80"/>
                    </a:lnTo>
                    <a:lnTo>
                      <a:pt x="309" y="89"/>
                    </a:lnTo>
                    <a:lnTo>
                      <a:pt x="336" y="71"/>
                    </a:lnTo>
                    <a:lnTo>
                      <a:pt x="362" y="53"/>
                    </a:lnTo>
                    <a:lnTo>
                      <a:pt x="380" y="27"/>
                    </a:lnTo>
                    <a:lnTo>
                      <a:pt x="380" y="27"/>
                    </a:lnTo>
                    <a:lnTo>
                      <a:pt x="380" y="18"/>
                    </a:lnTo>
                    <a:lnTo>
                      <a:pt x="371" y="9"/>
                    </a:lnTo>
                    <a:lnTo>
                      <a:pt x="371" y="9"/>
                    </a:lnTo>
                    <a:lnTo>
                      <a:pt x="362" y="0"/>
                    </a:lnTo>
                    <a:lnTo>
                      <a:pt x="353" y="0"/>
                    </a:lnTo>
                    <a:lnTo>
                      <a:pt x="353" y="0"/>
                    </a:lnTo>
                    <a:lnTo>
                      <a:pt x="327" y="27"/>
                    </a:lnTo>
                    <a:lnTo>
                      <a:pt x="318" y="27"/>
                    </a:lnTo>
                    <a:lnTo>
                      <a:pt x="318" y="27"/>
                    </a:lnTo>
                    <a:lnTo>
                      <a:pt x="309" y="36"/>
                    </a:lnTo>
                    <a:lnTo>
                      <a:pt x="309" y="36"/>
                    </a:lnTo>
                    <a:lnTo>
                      <a:pt x="283" y="36"/>
                    </a:lnTo>
                    <a:lnTo>
                      <a:pt x="283" y="36"/>
                    </a:lnTo>
                    <a:lnTo>
                      <a:pt x="221" y="27"/>
                    </a:lnTo>
                    <a:lnTo>
                      <a:pt x="177" y="18"/>
                    </a:lnTo>
                    <a:lnTo>
                      <a:pt x="177" y="18"/>
                    </a:lnTo>
                    <a:lnTo>
                      <a:pt x="168" y="9"/>
                    </a:lnTo>
                    <a:lnTo>
                      <a:pt x="159" y="9"/>
                    </a:lnTo>
                    <a:lnTo>
                      <a:pt x="159" y="9"/>
                    </a:lnTo>
                    <a:lnTo>
                      <a:pt x="141" y="18"/>
                    </a:lnTo>
                    <a:lnTo>
                      <a:pt x="141" y="18"/>
                    </a:lnTo>
                    <a:lnTo>
                      <a:pt x="133" y="27"/>
                    </a:lnTo>
                    <a:lnTo>
                      <a:pt x="133" y="27"/>
                    </a:lnTo>
                    <a:lnTo>
                      <a:pt x="124" y="36"/>
                    </a:lnTo>
                    <a:lnTo>
                      <a:pt x="124" y="36"/>
                    </a:lnTo>
                    <a:lnTo>
                      <a:pt x="124" y="36"/>
                    </a:lnTo>
                    <a:lnTo>
                      <a:pt x="115" y="44"/>
                    </a:lnTo>
                    <a:lnTo>
                      <a:pt x="115" y="44"/>
                    </a:lnTo>
                    <a:lnTo>
                      <a:pt x="106" y="44"/>
                    </a:lnTo>
                    <a:lnTo>
                      <a:pt x="106" y="44"/>
                    </a:lnTo>
                    <a:lnTo>
                      <a:pt x="88" y="62"/>
                    </a:lnTo>
                    <a:lnTo>
                      <a:pt x="80" y="89"/>
                    </a:lnTo>
                    <a:lnTo>
                      <a:pt x="80" y="89"/>
                    </a:lnTo>
                    <a:lnTo>
                      <a:pt x="80" y="97"/>
                    </a:lnTo>
                    <a:lnTo>
                      <a:pt x="80" y="106"/>
                    </a:lnTo>
                    <a:lnTo>
                      <a:pt x="80" y="106"/>
                    </a:lnTo>
                    <a:lnTo>
                      <a:pt x="80" y="106"/>
                    </a:lnTo>
                    <a:lnTo>
                      <a:pt x="80" y="106"/>
                    </a:lnTo>
                    <a:lnTo>
                      <a:pt x="71" y="115"/>
                    </a:lnTo>
                    <a:lnTo>
                      <a:pt x="62" y="124"/>
                    </a:lnTo>
                    <a:lnTo>
                      <a:pt x="62" y="124"/>
                    </a:lnTo>
                    <a:lnTo>
                      <a:pt x="53" y="133"/>
                    </a:lnTo>
                    <a:lnTo>
                      <a:pt x="53" y="133"/>
                    </a:lnTo>
                    <a:lnTo>
                      <a:pt x="53" y="133"/>
                    </a:lnTo>
                    <a:lnTo>
                      <a:pt x="44" y="168"/>
                    </a:lnTo>
                    <a:lnTo>
                      <a:pt x="44" y="168"/>
                    </a:lnTo>
                    <a:lnTo>
                      <a:pt x="18" y="230"/>
                    </a:lnTo>
                    <a:lnTo>
                      <a:pt x="18" y="230"/>
                    </a:lnTo>
                    <a:lnTo>
                      <a:pt x="0" y="256"/>
                    </a:lnTo>
                    <a:lnTo>
                      <a:pt x="0" y="274"/>
                    </a:lnTo>
                    <a:lnTo>
                      <a:pt x="0" y="274"/>
                    </a:lnTo>
                    <a:lnTo>
                      <a:pt x="9" y="283"/>
                    </a:lnTo>
                    <a:lnTo>
                      <a:pt x="9" y="283"/>
                    </a:lnTo>
                    <a:lnTo>
                      <a:pt x="27" y="300"/>
                    </a:lnTo>
                    <a:lnTo>
                      <a:pt x="62" y="300"/>
                    </a:lnTo>
                    <a:lnTo>
                      <a:pt x="62" y="300"/>
                    </a:lnTo>
                    <a:lnTo>
                      <a:pt x="62" y="300"/>
                    </a:lnTo>
                    <a:lnTo>
                      <a:pt x="62" y="300"/>
                    </a:lnTo>
                    <a:lnTo>
                      <a:pt x="62" y="300"/>
                    </a:lnTo>
                    <a:lnTo>
                      <a:pt x="62" y="300"/>
                    </a:lnTo>
                    <a:lnTo>
                      <a:pt x="71" y="318"/>
                    </a:lnTo>
                    <a:lnTo>
                      <a:pt x="71" y="336"/>
                    </a:lnTo>
                    <a:lnTo>
                      <a:pt x="71" y="336"/>
                    </a:lnTo>
                    <a:lnTo>
                      <a:pt x="71" y="353"/>
                    </a:lnTo>
                    <a:lnTo>
                      <a:pt x="71" y="353"/>
                    </a:lnTo>
                    <a:lnTo>
                      <a:pt x="62" y="397"/>
                    </a:lnTo>
                    <a:lnTo>
                      <a:pt x="62" y="406"/>
                    </a:lnTo>
                    <a:lnTo>
                      <a:pt x="71" y="415"/>
                    </a:lnTo>
                    <a:lnTo>
                      <a:pt x="71" y="415"/>
                    </a:lnTo>
                    <a:lnTo>
                      <a:pt x="80" y="424"/>
                    </a:lnTo>
                    <a:lnTo>
                      <a:pt x="80" y="424"/>
                    </a:lnTo>
                    <a:lnTo>
                      <a:pt x="88" y="424"/>
                    </a:lnTo>
                    <a:lnTo>
                      <a:pt x="88" y="424"/>
                    </a:lnTo>
                    <a:lnTo>
                      <a:pt x="106" y="406"/>
                    </a:lnTo>
                    <a:lnTo>
                      <a:pt x="115" y="389"/>
                    </a:lnTo>
                    <a:lnTo>
                      <a:pt x="124" y="380"/>
                    </a:lnTo>
                    <a:lnTo>
                      <a:pt x="124" y="371"/>
                    </a:lnTo>
                    <a:lnTo>
                      <a:pt x="124" y="371"/>
                    </a:lnTo>
                    <a:lnTo>
                      <a:pt x="115" y="353"/>
                    </a:lnTo>
                    <a:lnTo>
                      <a:pt x="115" y="353"/>
                    </a:lnTo>
                    <a:lnTo>
                      <a:pt x="106" y="336"/>
                    </a:lnTo>
                    <a:lnTo>
                      <a:pt x="106" y="309"/>
                    </a:lnTo>
                    <a:lnTo>
                      <a:pt x="106" y="265"/>
                    </a:lnTo>
                    <a:lnTo>
                      <a:pt x="106" y="265"/>
                    </a:lnTo>
                    <a:lnTo>
                      <a:pt x="115" y="265"/>
                    </a:lnTo>
                    <a:lnTo>
                      <a:pt x="115" y="265"/>
                    </a:lnTo>
                    <a:lnTo>
                      <a:pt x="115" y="265"/>
                    </a:lnTo>
                    <a:lnTo>
                      <a:pt x="115" y="265"/>
                    </a:lnTo>
                    <a:lnTo>
                      <a:pt x="133" y="274"/>
                    </a:lnTo>
                    <a:lnTo>
                      <a:pt x="133" y="274"/>
                    </a:lnTo>
                    <a:lnTo>
                      <a:pt x="133" y="283"/>
                    </a:lnTo>
                    <a:lnTo>
                      <a:pt x="133" y="283"/>
                    </a:lnTo>
                    <a:lnTo>
                      <a:pt x="133" y="292"/>
                    </a:lnTo>
                    <a:lnTo>
                      <a:pt x="133" y="292"/>
                    </a:lnTo>
                    <a:lnTo>
                      <a:pt x="133" y="309"/>
                    </a:lnTo>
                    <a:lnTo>
                      <a:pt x="141" y="318"/>
                    </a:lnTo>
                    <a:lnTo>
                      <a:pt x="141" y="318"/>
                    </a:lnTo>
                    <a:lnTo>
                      <a:pt x="150" y="318"/>
                    </a:lnTo>
                    <a:lnTo>
                      <a:pt x="150" y="318"/>
                    </a:lnTo>
                    <a:lnTo>
                      <a:pt x="159" y="327"/>
                    </a:lnTo>
                    <a:lnTo>
                      <a:pt x="159" y="336"/>
                    </a:lnTo>
                    <a:lnTo>
                      <a:pt x="159" y="336"/>
                    </a:lnTo>
                    <a:lnTo>
                      <a:pt x="168" y="362"/>
                    </a:lnTo>
                    <a:lnTo>
                      <a:pt x="177" y="362"/>
                    </a:lnTo>
                    <a:lnTo>
                      <a:pt x="177" y="362"/>
                    </a:lnTo>
                    <a:lnTo>
                      <a:pt x="194" y="362"/>
                    </a:lnTo>
                    <a:lnTo>
                      <a:pt x="194" y="362"/>
                    </a:lnTo>
                    <a:lnTo>
                      <a:pt x="203" y="362"/>
                    </a:lnTo>
                    <a:lnTo>
                      <a:pt x="203" y="362"/>
                    </a:lnTo>
                    <a:lnTo>
                      <a:pt x="212" y="353"/>
                    </a:lnTo>
                    <a:lnTo>
                      <a:pt x="212" y="353"/>
                    </a:lnTo>
                    <a:lnTo>
                      <a:pt x="221" y="353"/>
                    </a:lnTo>
                    <a:lnTo>
                      <a:pt x="221" y="353"/>
                    </a:lnTo>
                    <a:lnTo>
                      <a:pt x="238" y="345"/>
                    </a:lnTo>
                    <a:lnTo>
                      <a:pt x="247" y="327"/>
                    </a:lnTo>
                    <a:lnTo>
                      <a:pt x="247" y="327"/>
                    </a:lnTo>
                    <a:lnTo>
                      <a:pt x="247" y="327"/>
                    </a:lnTo>
                    <a:lnTo>
                      <a:pt x="247" y="327"/>
                    </a:lnTo>
                    <a:lnTo>
                      <a:pt x="238" y="309"/>
                    </a:lnTo>
                    <a:lnTo>
                      <a:pt x="230" y="292"/>
                    </a:lnTo>
                    <a:lnTo>
                      <a:pt x="230" y="292"/>
                    </a:lnTo>
                    <a:lnTo>
                      <a:pt x="230" y="274"/>
                    </a:lnTo>
                    <a:lnTo>
                      <a:pt x="230" y="274"/>
                    </a:lnTo>
                    <a:lnTo>
                      <a:pt x="230" y="265"/>
                    </a:lnTo>
                    <a:lnTo>
                      <a:pt x="230" y="265"/>
                    </a:lnTo>
                    <a:lnTo>
                      <a:pt x="230" y="247"/>
                    </a:lnTo>
                    <a:lnTo>
                      <a:pt x="212" y="239"/>
                    </a:lnTo>
                    <a:lnTo>
                      <a:pt x="212" y="239"/>
                    </a:lnTo>
                    <a:lnTo>
                      <a:pt x="194" y="221"/>
                    </a:lnTo>
                    <a:lnTo>
                      <a:pt x="186" y="203"/>
                    </a:lnTo>
                    <a:lnTo>
                      <a:pt x="186" y="203"/>
                    </a:lnTo>
                    <a:lnTo>
                      <a:pt x="194" y="203"/>
                    </a:lnTo>
                    <a:lnTo>
                      <a:pt x="194" y="203"/>
                    </a:lnTo>
                    <a:lnTo>
                      <a:pt x="238" y="177"/>
                    </a:lnTo>
                    <a:lnTo>
                      <a:pt x="265" y="159"/>
                    </a:lnTo>
                    <a:lnTo>
                      <a:pt x="283" y="141"/>
                    </a:lnTo>
                    <a:lnTo>
                      <a:pt x="283" y="141"/>
                    </a:lnTo>
                    <a:lnTo>
                      <a:pt x="283" y="124"/>
                    </a:lnTo>
                    <a:lnTo>
                      <a:pt x="283" y="124"/>
                    </a:lnTo>
                    <a:lnTo>
                      <a:pt x="265" y="115"/>
                    </a:lnTo>
                    <a:lnTo>
                      <a:pt x="256" y="115"/>
                    </a:lnTo>
                    <a:lnTo>
                      <a:pt x="256" y="115"/>
                    </a:lnTo>
                    <a:lnTo>
                      <a:pt x="194" y="133"/>
                    </a:lnTo>
                    <a:lnTo>
                      <a:pt x="168" y="141"/>
                    </a:lnTo>
                    <a:lnTo>
                      <a:pt x="150" y="159"/>
                    </a:lnTo>
                    <a:lnTo>
                      <a:pt x="150" y="159"/>
                    </a:lnTo>
                    <a:lnTo>
                      <a:pt x="150" y="168"/>
                    </a:lnTo>
                    <a:lnTo>
                      <a:pt x="150" y="168"/>
                    </a:lnTo>
                    <a:lnTo>
                      <a:pt x="141" y="168"/>
                    </a:lnTo>
                    <a:lnTo>
                      <a:pt x="141" y="168"/>
                    </a:lnTo>
                    <a:lnTo>
                      <a:pt x="133" y="159"/>
                    </a:lnTo>
                    <a:lnTo>
                      <a:pt x="115" y="150"/>
                    </a:lnTo>
                    <a:lnTo>
                      <a:pt x="115" y="150"/>
                    </a:lnTo>
                    <a:lnTo>
                      <a:pt x="97" y="124"/>
                    </a:lnTo>
                    <a:lnTo>
                      <a:pt x="97" y="124"/>
                    </a:lnTo>
                    <a:lnTo>
                      <a:pt x="88" y="115"/>
                    </a:lnTo>
                    <a:lnTo>
                      <a:pt x="88" y="115"/>
                    </a:lnTo>
                    <a:lnTo>
                      <a:pt x="88" y="115"/>
                    </a:lnTo>
                    <a:lnTo>
                      <a:pt x="88" y="115"/>
                    </a:lnTo>
                    <a:lnTo>
                      <a:pt x="106" y="106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81" name="Freeform 72"/>
              <p:cNvSpPr>
                <a:spLocks noChangeArrowheads="1"/>
              </p:cNvSpPr>
              <p:nvPr/>
            </p:nvSpPr>
            <p:spPr bwMode="auto">
              <a:xfrm>
                <a:off x="6618288" y="4165600"/>
                <a:ext cx="222250" cy="222250"/>
              </a:xfrm>
              <a:custGeom>
                <a:avLst/>
                <a:gdLst>
                  <a:gd name="T0" fmla="*/ 0 w 619"/>
                  <a:gd name="T1" fmla="*/ 318 h 619"/>
                  <a:gd name="T2" fmla="*/ 0 w 619"/>
                  <a:gd name="T3" fmla="*/ 353 h 619"/>
                  <a:gd name="T4" fmla="*/ 27 w 619"/>
                  <a:gd name="T5" fmla="*/ 406 h 619"/>
                  <a:gd name="T6" fmla="*/ 36 w 619"/>
                  <a:gd name="T7" fmla="*/ 441 h 619"/>
                  <a:gd name="T8" fmla="*/ 53 w 619"/>
                  <a:gd name="T9" fmla="*/ 450 h 619"/>
                  <a:gd name="T10" fmla="*/ 80 w 619"/>
                  <a:gd name="T11" fmla="*/ 468 h 619"/>
                  <a:gd name="T12" fmla="*/ 97 w 619"/>
                  <a:gd name="T13" fmla="*/ 538 h 619"/>
                  <a:gd name="T14" fmla="*/ 142 w 619"/>
                  <a:gd name="T15" fmla="*/ 565 h 619"/>
                  <a:gd name="T16" fmla="*/ 159 w 619"/>
                  <a:gd name="T17" fmla="*/ 556 h 619"/>
                  <a:gd name="T18" fmla="*/ 186 w 619"/>
                  <a:gd name="T19" fmla="*/ 583 h 619"/>
                  <a:gd name="T20" fmla="*/ 212 w 619"/>
                  <a:gd name="T21" fmla="*/ 591 h 619"/>
                  <a:gd name="T22" fmla="*/ 239 w 619"/>
                  <a:gd name="T23" fmla="*/ 583 h 619"/>
                  <a:gd name="T24" fmla="*/ 256 w 619"/>
                  <a:gd name="T25" fmla="*/ 574 h 619"/>
                  <a:gd name="T26" fmla="*/ 327 w 619"/>
                  <a:gd name="T27" fmla="*/ 600 h 619"/>
                  <a:gd name="T28" fmla="*/ 353 w 619"/>
                  <a:gd name="T29" fmla="*/ 618 h 619"/>
                  <a:gd name="T30" fmla="*/ 406 w 619"/>
                  <a:gd name="T31" fmla="*/ 600 h 619"/>
                  <a:gd name="T32" fmla="*/ 424 w 619"/>
                  <a:gd name="T33" fmla="*/ 600 h 619"/>
                  <a:gd name="T34" fmla="*/ 442 w 619"/>
                  <a:gd name="T35" fmla="*/ 547 h 619"/>
                  <a:gd name="T36" fmla="*/ 450 w 619"/>
                  <a:gd name="T37" fmla="*/ 512 h 619"/>
                  <a:gd name="T38" fmla="*/ 486 w 619"/>
                  <a:gd name="T39" fmla="*/ 450 h 619"/>
                  <a:gd name="T40" fmla="*/ 512 w 619"/>
                  <a:gd name="T41" fmla="*/ 371 h 619"/>
                  <a:gd name="T42" fmla="*/ 556 w 619"/>
                  <a:gd name="T43" fmla="*/ 353 h 619"/>
                  <a:gd name="T44" fmla="*/ 583 w 619"/>
                  <a:gd name="T45" fmla="*/ 335 h 619"/>
                  <a:gd name="T46" fmla="*/ 574 w 619"/>
                  <a:gd name="T47" fmla="*/ 300 h 619"/>
                  <a:gd name="T48" fmla="*/ 539 w 619"/>
                  <a:gd name="T49" fmla="*/ 274 h 619"/>
                  <a:gd name="T50" fmla="*/ 512 w 619"/>
                  <a:gd name="T51" fmla="*/ 221 h 619"/>
                  <a:gd name="T52" fmla="*/ 521 w 619"/>
                  <a:gd name="T53" fmla="*/ 194 h 619"/>
                  <a:gd name="T54" fmla="*/ 512 w 619"/>
                  <a:gd name="T55" fmla="*/ 176 h 619"/>
                  <a:gd name="T56" fmla="*/ 512 w 619"/>
                  <a:gd name="T57" fmla="*/ 159 h 619"/>
                  <a:gd name="T58" fmla="*/ 530 w 619"/>
                  <a:gd name="T59" fmla="*/ 150 h 619"/>
                  <a:gd name="T60" fmla="*/ 565 w 619"/>
                  <a:gd name="T61" fmla="*/ 124 h 619"/>
                  <a:gd name="T62" fmla="*/ 592 w 619"/>
                  <a:gd name="T63" fmla="*/ 124 h 619"/>
                  <a:gd name="T64" fmla="*/ 618 w 619"/>
                  <a:gd name="T65" fmla="*/ 97 h 619"/>
                  <a:gd name="T66" fmla="*/ 592 w 619"/>
                  <a:gd name="T67" fmla="*/ 71 h 619"/>
                  <a:gd name="T68" fmla="*/ 547 w 619"/>
                  <a:gd name="T69" fmla="*/ 62 h 619"/>
                  <a:gd name="T70" fmla="*/ 521 w 619"/>
                  <a:gd name="T71" fmla="*/ 53 h 619"/>
                  <a:gd name="T72" fmla="*/ 477 w 619"/>
                  <a:gd name="T73" fmla="*/ 9 h 619"/>
                  <a:gd name="T74" fmla="*/ 424 w 619"/>
                  <a:gd name="T75" fmla="*/ 35 h 619"/>
                  <a:gd name="T76" fmla="*/ 406 w 619"/>
                  <a:gd name="T77" fmla="*/ 71 h 619"/>
                  <a:gd name="T78" fmla="*/ 397 w 619"/>
                  <a:gd name="T79" fmla="*/ 71 h 619"/>
                  <a:gd name="T80" fmla="*/ 380 w 619"/>
                  <a:gd name="T81" fmla="*/ 106 h 619"/>
                  <a:gd name="T82" fmla="*/ 371 w 619"/>
                  <a:gd name="T83" fmla="*/ 115 h 619"/>
                  <a:gd name="T84" fmla="*/ 371 w 619"/>
                  <a:gd name="T85" fmla="*/ 141 h 619"/>
                  <a:gd name="T86" fmla="*/ 353 w 619"/>
                  <a:gd name="T87" fmla="*/ 150 h 619"/>
                  <a:gd name="T88" fmla="*/ 345 w 619"/>
                  <a:gd name="T89" fmla="*/ 159 h 619"/>
                  <a:gd name="T90" fmla="*/ 336 w 619"/>
                  <a:gd name="T91" fmla="*/ 150 h 619"/>
                  <a:gd name="T92" fmla="*/ 327 w 619"/>
                  <a:gd name="T93" fmla="*/ 141 h 619"/>
                  <a:gd name="T94" fmla="*/ 309 w 619"/>
                  <a:gd name="T95" fmla="*/ 124 h 619"/>
                  <a:gd name="T96" fmla="*/ 274 w 619"/>
                  <a:gd name="T97" fmla="*/ 150 h 619"/>
                  <a:gd name="T98" fmla="*/ 239 w 619"/>
                  <a:gd name="T99" fmla="*/ 212 h 619"/>
                  <a:gd name="T100" fmla="*/ 168 w 619"/>
                  <a:gd name="T101" fmla="*/ 221 h 619"/>
                  <a:gd name="T102" fmla="*/ 142 w 619"/>
                  <a:gd name="T103" fmla="*/ 274 h 619"/>
                  <a:gd name="T104" fmla="*/ 133 w 619"/>
                  <a:gd name="T105" fmla="*/ 291 h 619"/>
                  <a:gd name="T106" fmla="*/ 97 w 619"/>
                  <a:gd name="T107" fmla="*/ 282 h 619"/>
                  <a:gd name="T108" fmla="*/ 71 w 619"/>
                  <a:gd name="T109" fmla="*/ 274 h 619"/>
                  <a:gd name="T110" fmla="*/ 53 w 619"/>
                  <a:gd name="T111" fmla="*/ 274 h 6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19" h="619">
                    <a:moveTo>
                      <a:pt x="36" y="274"/>
                    </a:moveTo>
                    <a:lnTo>
                      <a:pt x="36" y="274"/>
                    </a:lnTo>
                    <a:lnTo>
                      <a:pt x="18" y="291"/>
                    </a:lnTo>
                    <a:lnTo>
                      <a:pt x="0" y="318"/>
                    </a:lnTo>
                    <a:lnTo>
                      <a:pt x="0" y="318"/>
                    </a:lnTo>
                    <a:lnTo>
                      <a:pt x="0" y="335"/>
                    </a:lnTo>
                    <a:lnTo>
                      <a:pt x="0" y="353"/>
                    </a:lnTo>
                    <a:lnTo>
                      <a:pt x="0" y="353"/>
                    </a:lnTo>
                    <a:lnTo>
                      <a:pt x="9" y="353"/>
                    </a:lnTo>
                    <a:lnTo>
                      <a:pt x="9" y="353"/>
                    </a:lnTo>
                    <a:lnTo>
                      <a:pt x="18" y="380"/>
                    </a:lnTo>
                    <a:lnTo>
                      <a:pt x="27" y="406"/>
                    </a:lnTo>
                    <a:lnTo>
                      <a:pt x="27" y="406"/>
                    </a:lnTo>
                    <a:lnTo>
                      <a:pt x="36" y="432"/>
                    </a:lnTo>
                    <a:lnTo>
                      <a:pt x="36" y="432"/>
                    </a:lnTo>
                    <a:lnTo>
                      <a:pt x="36" y="441"/>
                    </a:lnTo>
                    <a:lnTo>
                      <a:pt x="45" y="441"/>
                    </a:lnTo>
                    <a:lnTo>
                      <a:pt x="45" y="441"/>
                    </a:lnTo>
                    <a:lnTo>
                      <a:pt x="53" y="450"/>
                    </a:lnTo>
                    <a:lnTo>
                      <a:pt x="53" y="450"/>
                    </a:lnTo>
                    <a:lnTo>
                      <a:pt x="53" y="450"/>
                    </a:lnTo>
                    <a:lnTo>
                      <a:pt x="62" y="450"/>
                    </a:lnTo>
                    <a:lnTo>
                      <a:pt x="62" y="450"/>
                    </a:lnTo>
                    <a:lnTo>
                      <a:pt x="80" y="468"/>
                    </a:lnTo>
                    <a:lnTo>
                      <a:pt x="80" y="485"/>
                    </a:lnTo>
                    <a:lnTo>
                      <a:pt x="80" y="485"/>
                    </a:lnTo>
                    <a:lnTo>
                      <a:pt x="89" y="512"/>
                    </a:lnTo>
                    <a:lnTo>
                      <a:pt x="97" y="538"/>
                    </a:lnTo>
                    <a:lnTo>
                      <a:pt x="115" y="556"/>
                    </a:lnTo>
                    <a:lnTo>
                      <a:pt x="133" y="565"/>
                    </a:lnTo>
                    <a:lnTo>
                      <a:pt x="142" y="565"/>
                    </a:lnTo>
                    <a:lnTo>
                      <a:pt x="142" y="565"/>
                    </a:lnTo>
                    <a:lnTo>
                      <a:pt x="150" y="556"/>
                    </a:lnTo>
                    <a:lnTo>
                      <a:pt x="150" y="556"/>
                    </a:lnTo>
                    <a:lnTo>
                      <a:pt x="159" y="556"/>
                    </a:lnTo>
                    <a:lnTo>
                      <a:pt x="159" y="556"/>
                    </a:lnTo>
                    <a:lnTo>
                      <a:pt x="168" y="565"/>
                    </a:lnTo>
                    <a:lnTo>
                      <a:pt x="177" y="574"/>
                    </a:lnTo>
                    <a:lnTo>
                      <a:pt x="177" y="574"/>
                    </a:lnTo>
                    <a:lnTo>
                      <a:pt x="186" y="583"/>
                    </a:lnTo>
                    <a:lnTo>
                      <a:pt x="195" y="591"/>
                    </a:lnTo>
                    <a:lnTo>
                      <a:pt x="203" y="591"/>
                    </a:lnTo>
                    <a:lnTo>
                      <a:pt x="203" y="591"/>
                    </a:lnTo>
                    <a:lnTo>
                      <a:pt x="212" y="591"/>
                    </a:lnTo>
                    <a:lnTo>
                      <a:pt x="212" y="591"/>
                    </a:lnTo>
                    <a:lnTo>
                      <a:pt x="230" y="583"/>
                    </a:lnTo>
                    <a:lnTo>
                      <a:pt x="230" y="583"/>
                    </a:lnTo>
                    <a:lnTo>
                      <a:pt x="239" y="583"/>
                    </a:lnTo>
                    <a:lnTo>
                      <a:pt x="239" y="583"/>
                    </a:lnTo>
                    <a:lnTo>
                      <a:pt x="239" y="583"/>
                    </a:lnTo>
                    <a:lnTo>
                      <a:pt x="256" y="574"/>
                    </a:lnTo>
                    <a:lnTo>
                      <a:pt x="256" y="574"/>
                    </a:lnTo>
                    <a:lnTo>
                      <a:pt x="265" y="583"/>
                    </a:lnTo>
                    <a:lnTo>
                      <a:pt x="265" y="583"/>
                    </a:lnTo>
                    <a:lnTo>
                      <a:pt x="318" y="591"/>
                    </a:lnTo>
                    <a:lnTo>
                      <a:pt x="327" y="600"/>
                    </a:lnTo>
                    <a:lnTo>
                      <a:pt x="327" y="600"/>
                    </a:lnTo>
                    <a:lnTo>
                      <a:pt x="336" y="618"/>
                    </a:lnTo>
                    <a:lnTo>
                      <a:pt x="345" y="618"/>
                    </a:lnTo>
                    <a:lnTo>
                      <a:pt x="353" y="618"/>
                    </a:lnTo>
                    <a:lnTo>
                      <a:pt x="353" y="618"/>
                    </a:lnTo>
                    <a:lnTo>
                      <a:pt x="380" y="609"/>
                    </a:lnTo>
                    <a:lnTo>
                      <a:pt x="380" y="609"/>
                    </a:lnTo>
                    <a:lnTo>
                      <a:pt x="406" y="600"/>
                    </a:lnTo>
                    <a:lnTo>
                      <a:pt x="406" y="600"/>
                    </a:lnTo>
                    <a:lnTo>
                      <a:pt x="415" y="600"/>
                    </a:lnTo>
                    <a:lnTo>
                      <a:pt x="415" y="600"/>
                    </a:lnTo>
                    <a:lnTo>
                      <a:pt x="424" y="600"/>
                    </a:lnTo>
                    <a:lnTo>
                      <a:pt x="424" y="600"/>
                    </a:lnTo>
                    <a:lnTo>
                      <a:pt x="442" y="583"/>
                    </a:lnTo>
                    <a:lnTo>
                      <a:pt x="442" y="547"/>
                    </a:lnTo>
                    <a:lnTo>
                      <a:pt x="442" y="547"/>
                    </a:lnTo>
                    <a:lnTo>
                      <a:pt x="450" y="530"/>
                    </a:lnTo>
                    <a:lnTo>
                      <a:pt x="450" y="530"/>
                    </a:lnTo>
                    <a:lnTo>
                      <a:pt x="450" y="512"/>
                    </a:lnTo>
                    <a:lnTo>
                      <a:pt x="450" y="512"/>
                    </a:lnTo>
                    <a:lnTo>
                      <a:pt x="450" y="485"/>
                    </a:lnTo>
                    <a:lnTo>
                      <a:pt x="468" y="477"/>
                    </a:lnTo>
                    <a:lnTo>
                      <a:pt x="468" y="477"/>
                    </a:lnTo>
                    <a:lnTo>
                      <a:pt x="486" y="450"/>
                    </a:lnTo>
                    <a:lnTo>
                      <a:pt x="494" y="432"/>
                    </a:lnTo>
                    <a:lnTo>
                      <a:pt x="503" y="380"/>
                    </a:lnTo>
                    <a:lnTo>
                      <a:pt x="503" y="380"/>
                    </a:lnTo>
                    <a:lnTo>
                      <a:pt x="512" y="371"/>
                    </a:lnTo>
                    <a:lnTo>
                      <a:pt x="547" y="353"/>
                    </a:lnTo>
                    <a:lnTo>
                      <a:pt x="547" y="353"/>
                    </a:lnTo>
                    <a:lnTo>
                      <a:pt x="556" y="353"/>
                    </a:lnTo>
                    <a:lnTo>
                      <a:pt x="556" y="353"/>
                    </a:lnTo>
                    <a:lnTo>
                      <a:pt x="565" y="353"/>
                    </a:lnTo>
                    <a:lnTo>
                      <a:pt x="565" y="353"/>
                    </a:lnTo>
                    <a:lnTo>
                      <a:pt x="574" y="344"/>
                    </a:lnTo>
                    <a:lnTo>
                      <a:pt x="583" y="335"/>
                    </a:lnTo>
                    <a:lnTo>
                      <a:pt x="592" y="327"/>
                    </a:lnTo>
                    <a:lnTo>
                      <a:pt x="592" y="327"/>
                    </a:lnTo>
                    <a:lnTo>
                      <a:pt x="583" y="318"/>
                    </a:lnTo>
                    <a:lnTo>
                      <a:pt x="574" y="300"/>
                    </a:lnTo>
                    <a:lnTo>
                      <a:pt x="539" y="282"/>
                    </a:lnTo>
                    <a:lnTo>
                      <a:pt x="539" y="282"/>
                    </a:lnTo>
                    <a:lnTo>
                      <a:pt x="539" y="274"/>
                    </a:lnTo>
                    <a:lnTo>
                      <a:pt x="539" y="274"/>
                    </a:lnTo>
                    <a:lnTo>
                      <a:pt x="539" y="256"/>
                    </a:lnTo>
                    <a:lnTo>
                      <a:pt x="530" y="247"/>
                    </a:lnTo>
                    <a:lnTo>
                      <a:pt x="530" y="247"/>
                    </a:lnTo>
                    <a:lnTo>
                      <a:pt x="512" y="221"/>
                    </a:lnTo>
                    <a:lnTo>
                      <a:pt x="503" y="212"/>
                    </a:lnTo>
                    <a:lnTo>
                      <a:pt x="503" y="212"/>
                    </a:lnTo>
                    <a:lnTo>
                      <a:pt x="512" y="203"/>
                    </a:lnTo>
                    <a:lnTo>
                      <a:pt x="521" y="194"/>
                    </a:lnTo>
                    <a:lnTo>
                      <a:pt x="521" y="185"/>
                    </a:lnTo>
                    <a:lnTo>
                      <a:pt x="521" y="185"/>
                    </a:lnTo>
                    <a:lnTo>
                      <a:pt x="512" y="176"/>
                    </a:lnTo>
                    <a:lnTo>
                      <a:pt x="512" y="176"/>
                    </a:lnTo>
                    <a:lnTo>
                      <a:pt x="512" y="168"/>
                    </a:lnTo>
                    <a:lnTo>
                      <a:pt x="512" y="168"/>
                    </a:lnTo>
                    <a:lnTo>
                      <a:pt x="512" y="159"/>
                    </a:lnTo>
                    <a:lnTo>
                      <a:pt x="512" y="159"/>
                    </a:lnTo>
                    <a:lnTo>
                      <a:pt x="512" y="159"/>
                    </a:lnTo>
                    <a:lnTo>
                      <a:pt x="521" y="159"/>
                    </a:lnTo>
                    <a:lnTo>
                      <a:pt x="521" y="159"/>
                    </a:lnTo>
                    <a:lnTo>
                      <a:pt x="530" y="150"/>
                    </a:lnTo>
                    <a:lnTo>
                      <a:pt x="530" y="150"/>
                    </a:lnTo>
                    <a:lnTo>
                      <a:pt x="556" y="141"/>
                    </a:lnTo>
                    <a:lnTo>
                      <a:pt x="556" y="141"/>
                    </a:lnTo>
                    <a:lnTo>
                      <a:pt x="565" y="124"/>
                    </a:lnTo>
                    <a:lnTo>
                      <a:pt x="565" y="124"/>
                    </a:lnTo>
                    <a:lnTo>
                      <a:pt x="565" y="124"/>
                    </a:lnTo>
                    <a:lnTo>
                      <a:pt x="565" y="124"/>
                    </a:lnTo>
                    <a:lnTo>
                      <a:pt x="592" y="124"/>
                    </a:lnTo>
                    <a:lnTo>
                      <a:pt x="609" y="115"/>
                    </a:lnTo>
                    <a:lnTo>
                      <a:pt x="609" y="115"/>
                    </a:lnTo>
                    <a:lnTo>
                      <a:pt x="618" y="97"/>
                    </a:lnTo>
                    <a:lnTo>
                      <a:pt x="618" y="97"/>
                    </a:lnTo>
                    <a:lnTo>
                      <a:pt x="609" y="88"/>
                    </a:lnTo>
                    <a:lnTo>
                      <a:pt x="609" y="79"/>
                    </a:lnTo>
                    <a:lnTo>
                      <a:pt x="609" y="79"/>
                    </a:lnTo>
                    <a:lnTo>
                      <a:pt x="592" y="71"/>
                    </a:lnTo>
                    <a:lnTo>
                      <a:pt x="574" y="62"/>
                    </a:lnTo>
                    <a:lnTo>
                      <a:pt x="574" y="62"/>
                    </a:lnTo>
                    <a:lnTo>
                      <a:pt x="565" y="62"/>
                    </a:lnTo>
                    <a:lnTo>
                      <a:pt x="547" y="62"/>
                    </a:lnTo>
                    <a:lnTo>
                      <a:pt x="547" y="62"/>
                    </a:lnTo>
                    <a:lnTo>
                      <a:pt x="530" y="62"/>
                    </a:lnTo>
                    <a:lnTo>
                      <a:pt x="530" y="62"/>
                    </a:lnTo>
                    <a:lnTo>
                      <a:pt x="521" y="53"/>
                    </a:lnTo>
                    <a:lnTo>
                      <a:pt x="521" y="53"/>
                    </a:lnTo>
                    <a:lnTo>
                      <a:pt x="521" y="35"/>
                    </a:lnTo>
                    <a:lnTo>
                      <a:pt x="503" y="18"/>
                    </a:lnTo>
                    <a:lnTo>
                      <a:pt x="477" y="9"/>
                    </a:lnTo>
                    <a:lnTo>
                      <a:pt x="459" y="0"/>
                    </a:lnTo>
                    <a:lnTo>
                      <a:pt x="459" y="0"/>
                    </a:lnTo>
                    <a:lnTo>
                      <a:pt x="442" y="18"/>
                    </a:lnTo>
                    <a:lnTo>
                      <a:pt x="424" y="35"/>
                    </a:lnTo>
                    <a:lnTo>
                      <a:pt x="406" y="62"/>
                    </a:lnTo>
                    <a:lnTo>
                      <a:pt x="406" y="62"/>
                    </a:lnTo>
                    <a:lnTo>
                      <a:pt x="406" y="71"/>
                    </a:lnTo>
                    <a:lnTo>
                      <a:pt x="406" y="71"/>
                    </a:lnTo>
                    <a:lnTo>
                      <a:pt x="406" y="71"/>
                    </a:lnTo>
                    <a:lnTo>
                      <a:pt x="406" y="71"/>
                    </a:lnTo>
                    <a:lnTo>
                      <a:pt x="397" y="71"/>
                    </a:lnTo>
                    <a:lnTo>
                      <a:pt x="397" y="71"/>
                    </a:lnTo>
                    <a:lnTo>
                      <a:pt x="389" y="88"/>
                    </a:lnTo>
                    <a:lnTo>
                      <a:pt x="380" y="106"/>
                    </a:lnTo>
                    <a:lnTo>
                      <a:pt x="380" y="106"/>
                    </a:lnTo>
                    <a:lnTo>
                      <a:pt x="380" y="106"/>
                    </a:lnTo>
                    <a:lnTo>
                      <a:pt x="380" y="106"/>
                    </a:lnTo>
                    <a:lnTo>
                      <a:pt x="380" y="106"/>
                    </a:lnTo>
                    <a:lnTo>
                      <a:pt x="380" y="106"/>
                    </a:lnTo>
                    <a:lnTo>
                      <a:pt x="371" y="115"/>
                    </a:lnTo>
                    <a:lnTo>
                      <a:pt x="371" y="124"/>
                    </a:lnTo>
                    <a:lnTo>
                      <a:pt x="371" y="132"/>
                    </a:lnTo>
                    <a:lnTo>
                      <a:pt x="371" y="132"/>
                    </a:lnTo>
                    <a:lnTo>
                      <a:pt x="371" y="141"/>
                    </a:lnTo>
                    <a:lnTo>
                      <a:pt x="371" y="141"/>
                    </a:lnTo>
                    <a:lnTo>
                      <a:pt x="371" y="141"/>
                    </a:lnTo>
                    <a:lnTo>
                      <a:pt x="353" y="150"/>
                    </a:lnTo>
                    <a:lnTo>
                      <a:pt x="353" y="150"/>
                    </a:lnTo>
                    <a:lnTo>
                      <a:pt x="353" y="159"/>
                    </a:lnTo>
                    <a:lnTo>
                      <a:pt x="353" y="159"/>
                    </a:lnTo>
                    <a:lnTo>
                      <a:pt x="345" y="159"/>
                    </a:lnTo>
                    <a:lnTo>
                      <a:pt x="345" y="159"/>
                    </a:lnTo>
                    <a:lnTo>
                      <a:pt x="336" y="150"/>
                    </a:lnTo>
                    <a:lnTo>
                      <a:pt x="336" y="150"/>
                    </a:lnTo>
                    <a:lnTo>
                      <a:pt x="336" y="150"/>
                    </a:lnTo>
                    <a:lnTo>
                      <a:pt x="336" y="150"/>
                    </a:lnTo>
                    <a:lnTo>
                      <a:pt x="336" y="150"/>
                    </a:lnTo>
                    <a:lnTo>
                      <a:pt x="336" y="150"/>
                    </a:lnTo>
                    <a:lnTo>
                      <a:pt x="327" y="141"/>
                    </a:lnTo>
                    <a:lnTo>
                      <a:pt x="327" y="141"/>
                    </a:lnTo>
                    <a:lnTo>
                      <a:pt x="327" y="132"/>
                    </a:lnTo>
                    <a:lnTo>
                      <a:pt x="327" y="132"/>
                    </a:lnTo>
                    <a:lnTo>
                      <a:pt x="309" y="124"/>
                    </a:lnTo>
                    <a:lnTo>
                      <a:pt x="309" y="124"/>
                    </a:lnTo>
                    <a:lnTo>
                      <a:pt x="300" y="124"/>
                    </a:lnTo>
                    <a:lnTo>
                      <a:pt x="292" y="124"/>
                    </a:lnTo>
                    <a:lnTo>
                      <a:pt x="292" y="124"/>
                    </a:lnTo>
                    <a:lnTo>
                      <a:pt x="274" y="150"/>
                    </a:lnTo>
                    <a:lnTo>
                      <a:pt x="256" y="176"/>
                    </a:lnTo>
                    <a:lnTo>
                      <a:pt x="247" y="203"/>
                    </a:lnTo>
                    <a:lnTo>
                      <a:pt x="247" y="203"/>
                    </a:lnTo>
                    <a:lnTo>
                      <a:pt x="239" y="212"/>
                    </a:lnTo>
                    <a:lnTo>
                      <a:pt x="203" y="221"/>
                    </a:lnTo>
                    <a:lnTo>
                      <a:pt x="177" y="221"/>
                    </a:lnTo>
                    <a:lnTo>
                      <a:pt x="177" y="221"/>
                    </a:lnTo>
                    <a:lnTo>
                      <a:pt x="168" y="221"/>
                    </a:lnTo>
                    <a:lnTo>
                      <a:pt x="168" y="221"/>
                    </a:lnTo>
                    <a:lnTo>
                      <a:pt x="150" y="229"/>
                    </a:lnTo>
                    <a:lnTo>
                      <a:pt x="142" y="238"/>
                    </a:lnTo>
                    <a:lnTo>
                      <a:pt x="142" y="274"/>
                    </a:lnTo>
                    <a:lnTo>
                      <a:pt x="142" y="274"/>
                    </a:lnTo>
                    <a:lnTo>
                      <a:pt x="133" y="291"/>
                    </a:lnTo>
                    <a:lnTo>
                      <a:pt x="133" y="291"/>
                    </a:lnTo>
                    <a:lnTo>
                      <a:pt x="133" y="291"/>
                    </a:lnTo>
                    <a:lnTo>
                      <a:pt x="133" y="291"/>
                    </a:lnTo>
                    <a:lnTo>
                      <a:pt x="106" y="291"/>
                    </a:lnTo>
                    <a:lnTo>
                      <a:pt x="106" y="291"/>
                    </a:lnTo>
                    <a:lnTo>
                      <a:pt x="97" y="282"/>
                    </a:lnTo>
                    <a:lnTo>
                      <a:pt x="97" y="282"/>
                    </a:lnTo>
                    <a:lnTo>
                      <a:pt x="80" y="274"/>
                    </a:lnTo>
                    <a:lnTo>
                      <a:pt x="71" y="274"/>
                    </a:lnTo>
                    <a:lnTo>
                      <a:pt x="71" y="274"/>
                    </a:lnTo>
                    <a:lnTo>
                      <a:pt x="62" y="282"/>
                    </a:lnTo>
                    <a:lnTo>
                      <a:pt x="62" y="282"/>
                    </a:lnTo>
                    <a:lnTo>
                      <a:pt x="62" y="274"/>
                    </a:lnTo>
                    <a:lnTo>
                      <a:pt x="53" y="274"/>
                    </a:lnTo>
                    <a:lnTo>
                      <a:pt x="53" y="274"/>
                    </a:lnTo>
                    <a:lnTo>
                      <a:pt x="45" y="265"/>
                    </a:lnTo>
                    <a:lnTo>
                      <a:pt x="36" y="274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82" name="Freeform 73"/>
              <p:cNvSpPr>
                <a:spLocks noChangeArrowheads="1"/>
              </p:cNvSpPr>
              <p:nvPr/>
            </p:nvSpPr>
            <p:spPr bwMode="auto">
              <a:xfrm>
                <a:off x="6554788" y="4419600"/>
                <a:ext cx="209550" cy="60325"/>
              </a:xfrm>
              <a:custGeom>
                <a:avLst/>
                <a:gdLst>
                  <a:gd name="T0" fmla="*/ 459 w 583"/>
                  <a:gd name="T1" fmla="*/ 159 h 169"/>
                  <a:gd name="T2" fmla="*/ 494 w 583"/>
                  <a:gd name="T3" fmla="*/ 159 h 169"/>
                  <a:gd name="T4" fmla="*/ 503 w 583"/>
                  <a:gd name="T5" fmla="*/ 159 h 169"/>
                  <a:gd name="T6" fmla="*/ 512 w 583"/>
                  <a:gd name="T7" fmla="*/ 150 h 169"/>
                  <a:gd name="T8" fmla="*/ 512 w 583"/>
                  <a:gd name="T9" fmla="*/ 159 h 169"/>
                  <a:gd name="T10" fmla="*/ 529 w 583"/>
                  <a:gd name="T11" fmla="*/ 159 h 169"/>
                  <a:gd name="T12" fmla="*/ 547 w 583"/>
                  <a:gd name="T13" fmla="*/ 168 h 169"/>
                  <a:gd name="T14" fmla="*/ 556 w 583"/>
                  <a:gd name="T15" fmla="*/ 168 h 169"/>
                  <a:gd name="T16" fmla="*/ 573 w 583"/>
                  <a:gd name="T17" fmla="*/ 159 h 169"/>
                  <a:gd name="T18" fmla="*/ 582 w 583"/>
                  <a:gd name="T19" fmla="*/ 141 h 169"/>
                  <a:gd name="T20" fmla="*/ 573 w 583"/>
                  <a:gd name="T21" fmla="*/ 133 h 169"/>
                  <a:gd name="T22" fmla="*/ 565 w 583"/>
                  <a:gd name="T23" fmla="*/ 124 h 169"/>
                  <a:gd name="T24" fmla="*/ 556 w 583"/>
                  <a:gd name="T25" fmla="*/ 124 h 169"/>
                  <a:gd name="T26" fmla="*/ 547 w 583"/>
                  <a:gd name="T27" fmla="*/ 124 h 169"/>
                  <a:gd name="T28" fmla="*/ 521 w 583"/>
                  <a:gd name="T29" fmla="*/ 124 h 169"/>
                  <a:gd name="T30" fmla="*/ 503 w 583"/>
                  <a:gd name="T31" fmla="*/ 106 h 169"/>
                  <a:gd name="T32" fmla="*/ 450 w 583"/>
                  <a:gd name="T33" fmla="*/ 106 h 169"/>
                  <a:gd name="T34" fmla="*/ 415 w 583"/>
                  <a:gd name="T35" fmla="*/ 97 h 169"/>
                  <a:gd name="T36" fmla="*/ 441 w 583"/>
                  <a:gd name="T37" fmla="*/ 88 h 169"/>
                  <a:gd name="T38" fmla="*/ 450 w 583"/>
                  <a:gd name="T39" fmla="*/ 88 h 169"/>
                  <a:gd name="T40" fmla="*/ 459 w 583"/>
                  <a:gd name="T41" fmla="*/ 80 h 169"/>
                  <a:gd name="T42" fmla="*/ 468 w 583"/>
                  <a:gd name="T43" fmla="*/ 71 h 169"/>
                  <a:gd name="T44" fmla="*/ 450 w 583"/>
                  <a:gd name="T45" fmla="*/ 53 h 169"/>
                  <a:gd name="T46" fmla="*/ 441 w 583"/>
                  <a:gd name="T47" fmla="*/ 53 h 169"/>
                  <a:gd name="T48" fmla="*/ 432 w 583"/>
                  <a:gd name="T49" fmla="*/ 53 h 169"/>
                  <a:gd name="T50" fmla="*/ 406 w 583"/>
                  <a:gd name="T51" fmla="*/ 53 h 169"/>
                  <a:gd name="T52" fmla="*/ 397 w 583"/>
                  <a:gd name="T53" fmla="*/ 53 h 169"/>
                  <a:gd name="T54" fmla="*/ 379 w 583"/>
                  <a:gd name="T55" fmla="*/ 62 h 169"/>
                  <a:gd name="T56" fmla="*/ 335 w 583"/>
                  <a:gd name="T57" fmla="*/ 53 h 169"/>
                  <a:gd name="T58" fmla="*/ 318 w 583"/>
                  <a:gd name="T59" fmla="*/ 44 h 169"/>
                  <a:gd name="T60" fmla="*/ 309 w 583"/>
                  <a:gd name="T61" fmla="*/ 44 h 169"/>
                  <a:gd name="T62" fmla="*/ 300 w 583"/>
                  <a:gd name="T63" fmla="*/ 44 h 169"/>
                  <a:gd name="T64" fmla="*/ 282 w 583"/>
                  <a:gd name="T65" fmla="*/ 44 h 169"/>
                  <a:gd name="T66" fmla="*/ 282 w 583"/>
                  <a:gd name="T67" fmla="*/ 53 h 169"/>
                  <a:gd name="T68" fmla="*/ 273 w 583"/>
                  <a:gd name="T69" fmla="*/ 53 h 169"/>
                  <a:gd name="T70" fmla="*/ 168 w 583"/>
                  <a:gd name="T71" fmla="*/ 18 h 169"/>
                  <a:gd name="T72" fmla="*/ 132 w 583"/>
                  <a:gd name="T73" fmla="*/ 9 h 169"/>
                  <a:gd name="T74" fmla="*/ 79 w 583"/>
                  <a:gd name="T75" fmla="*/ 0 h 169"/>
                  <a:gd name="T76" fmla="*/ 26 w 583"/>
                  <a:gd name="T77" fmla="*/ 9 h 169"/>
                  <a:gd name="T78" fmla="*/ 26 w 583"/>
                  <a:gd name="T79" fmla="*/ 18 h 169"/>
                  <a:gd name="T80" fmla="*/ 18 w 583"/>
                  <a:gd name="T81" fmla="*/ 27 h 169"/>
                  <a:gd name="T82" fmla="*/ 9 w 583"/>
                  <a:gd name="T83" fmla="*/ 35 h 169"/>
                  <a:gd name="T84" fmla="*/ 0 w 583"/>
                  <a:gd name="T85" fmla="*/ 53 h 169"/>
                  <a:gd name="T86" fmla="*/ 0 w 583"/>
                  <a:gd name="T87" fmla="*/ 62 h 169"/>
                  <a:gd name="T88" fmla="*/ 18 w 583"/>
                  <a:gd name="T89" fmla="*/ 71 h 169"/>
                  <a:gd name="T90" fmla="*/ 44 w 583"/>
                  <a:gd name="T91" fmla="*/ 71 h 169"/>
                  <a:gd name="T92" fmla="*/ 53 w 583"/>
                  <a:gd name="T93" fmla="*/ 80 h 169"/>
                  <a:gd name="T94" fmla="*/ 79 w 583"/>
                  <a:gd name="T95" fmla="*/ 97 h 169"/>
                  <a:gd name="T96" fmla="*/ 97 w 583"/>
                  <a:gd name="T97" fmla="*/ 106 h 169"/>
                  <a:gd name="T98" fmla="*/ 97 w 583"/>
                  <a:gd name="T99" fmla="*/ 106 h 169"/>
                  <a:gd name="T100" fmla="*/ 159 w 583"/>
                  <a:gd name="T101" fmla="*/ 115 h 169"/>
                  <a:gd name="T102" fmla="*/ 168 w 583"/>
                  <a:gd name="T103" fmla="*/ 115 h 169"/>
                  <a:gd name="T104" fmla="*/ 185 w 583"/>
                  <a:gd name="T105" fmla="*/ 97 h 169"/>
                  <a:gd name="T106" fmla="*/ 194 w 583"/>
                  <a:gd name="T107" fmla="*/ 97 h 169"/>
                  <a:gd name="T108" fmla="*/ 238 w 583"/>
                  <a:gd name="T109" fmla="*/ 106 h 169"/>
                  <a:gd name="T110" fmla="*/ 282 w 583"/>
                  <a:gd name="T111" fmla="*/ 133 h 169"/>
                  <a:gd name="T112" fmla="*/ 353 w 583"/>
                  <a:gd name="T113" fmla="*/ 159 h 169"/>
                  <a:gd name="T114" fmla="*/ 423 w 583"/>
                  <a:gd name="T115" fmla="*/ 159 h 169"/>
                  <a:gd name="T116" fmla="*/ 441 w 583"/>
                  <a:gd name="T117" fmla="*/ 159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83" h="169">
                    <a:moveTo>
                      <a:pt x="459" y="159"/>
                    </a:moveTo>
                    <a:lnTo>
                      <a:pt x="459" y="159"/>
                    </a:lnTo>
                    <a:lnTo>
                      <a:pt x="468" y="159"/>
                    </a:lnTo>
                    <a:lnTo>
                      <a:pt x="494" y="159"/>
                    </a:lnTo>
                    <a:lnTo>
                      <a:pt x="494" y="159"/>
                    </a:lnTo>
                    <a:lnTo>
                      <a:pt x="503" y="159"/>
                    </a:lnTo>
                    <a:lnTo>
                      <a:pt x="503" y="159"/>
                    </a:lnTo>
                    <a:lnTo>
                      <a:pt x="512" y="150"/>
                    </a:lnTo>
                    <a:lnTo>
                      <a:pt x="512" y="150"/>
                    </a:lnTo>
                    <a:lnTo>
                      <a:pt x="512" y="159"/>
                    </a:lnTo>
                    <a:lnTo>
                      <a:pt x="512" y="159"/>
                    </a:lnTo>
                    <a:lnTo>
                      <a:pt x="529" y="159"/>
                    </a:lnTo>
                    <a:lnTo>
                      <a:pt x="529" y="159"/>
                    </a:lnTo>
                    <a:lnTo>
                      <a:pt x="547" y="168"/>
                    </a:lnTo>
                    <a:lnTo>
                      <a:pt x="547" y="168"/>
                    </a:lnTo>
                    <a:lnTo>
                      <a:pt x="556" y="168"/>
                    </a:lnTo>
                    <a:lnTo>
                      <a:pt x="573" y="159"/>
                    </a:lnTo>
                    <a:lnTo>
                      <a:pt x="573" y="159"/>
                    </a:lnTo>
                    <a:lnTo>
                      <a:pt x="582" y="150"/>
                    </a:lnTo>
                    <a:lnTo>
                      <a:pt x="582" y="141"/>
                    </a:lnTo>
                    <a:lnTo>
                      <a:pt x="582" y="141"/>
                    </a:lnTo>
                    <a:lnTo>
                      <a:pt x="573" y="133"/>
                    </a:lnTo>
                    <a:lnTo>
                      <a:pt x="565" y="124"/>
                    </a:lnTo>
                    <a:lnTo>
                      <a:pt x="565" y="124"/>
                    </a:lnTo>
                    <a:lnTo>
                      <a:pt x="556" y="124"/>
                    </a:lnTo>
                    <a:lnTo>
                      <a:pt x="556" y="124"/>
                    </a:lnTo>
                    <a:lnTo>
                      <a:pt x="547" y="124"/>
                    </a:lnTo>
                    <a:lnTo>
                      <a:pt x="547" y="124"/>
                    </a:lnTo>
                    <a:lnTo>
                      <a:pt x="521" y="124"/>
                    </a:lnTo>
                    <a:lnTo>
                      <a:pt x="521" y="124"/>
                    </a:lnTo>
                    <a:lnTo>
                      <a:pt x="512" y="106"/>
                    </a:lnTo>
                    <a:lnTo>
                      <a:pt x="503" y="106"/>
                    </a:lnTo>
                    <a:lnTo>
                      <a:pt x="450" y="106"/>
                    </a:lnTo>
                    <a:lnTo>
                      <a:pt x="450" y="106"/>
                    </a:lnTo>
                    <a:lnTo>
                      <a:pt x="432" y="106"/>
                    </a:lnTo>
                    <a:lnTo>
                      <a:pt x="415" y="97"/>
                    </a:lnTo>
                    <a:lnTo>
                      <a:pt x="415" y="97"/>
                    </a:lnTo>
                    <a:lnTo>
                      <a:pt x="441" y="88"/>
                    </a:lnTo>
                    <a:lnTo>
                      <a:pt x="441" y="88"/>
                    </a:lnTo>
                    <a:lnTo>
                      <a:pt x="450" y="88"/>
                    </a:lnTo>
                    <a:lnTo>
                      <a:pt x="450" y="88"/>
                    </a:lnTo>
                    <a:lnTo>
                      <a:pt x="459" y="80"/>
                    </a:lnTo>
                    <a:lnTo>
                      <a:pt x="468" y="71"/>
                    </a:lnTo>
                    <a:lnTo>
                      <a:pt x="468" y="71"/>
                    </a:lnTo>
                    <a:lnTo>
                      <a:pt x="459" y="53"/>
                    </a:lnTo>
                    <a:lnTo>
                      <a:pt x="450" y="53"/>
                    </a:lnTo>
                    <a:lnTo>
                      <a:pt x="450" y="53"/>
                    </a:lnTo>
                    <a:lnTo>
                      <a:pt x="441" y="53"/>
                    </a:lnTo>
                    <a:lnTo>
                      <a:pt x="441" y="53"/>
                    </a:lnTo>
                    <a:lnTo>
                      <a:pt x="432" y="53"/>
                    </a:lnTo>
                    <a:lnTo>
                      <a:pt x="432" y="53"/>
                    </a:lnTo>
                    <a:lnTo>
                      <a:pt x="406" y="53"/>
                    </a:lnTo>
                    <a:lnTo>
                      <a:pt x="406" y="53"/>
                    </a:lnTo>
                    <a:lnTo>
                      <a:pt x="397" y="53"/>
                    </a:lnTo>
                    <a:lnTo>
                      <a:pt x="397" y="53"/>
                    </a:lnTo>
                    <a:lnTo>
                      <a:pt x="379" y="62"/>
                    </a:lnTo>
                    <a:lnTo>
                      <a:pt x="379" y="62"/>
                    </a:lnTo>
                    <a:lnTo>
                      <a:pt x="335" y="53"/>
                    </a:lnTo>
                    <a:lnTo>
                      <a:pt x="335" y="53"/>
                    </a:lnTo>
                    <a:lnTo>
                      <a:pt x="318" y="44"/>
                    </a:lnTo>
                    <a:lnTo>
                      <a:pt x="318" y="44"/>
                    </a:lnTo>
                    <a:lnTo>
                      <a:pt x="309" y="44"/>
                    </a:lnTo>
                    <a:lnTo>
                      <a:pt x="309" y="44"/>
                    </a:lnTo>
                    <a:lnTo>
                      <a:pt x="300" y="44"/>
                    </a:lnTo>
                    <a:lnTo>
                      <a:pt x="282" y="44"/>
                    </a:lnTo>
                    <a:lnTo>
                      <a:pt x="282" y="44"/>
                    </a:lnTo>
                    <a:lnTo>
                      <a:pt x="282" y="53"/>
                    </a:lnTo>
                    <a:lnTo>
                      <a:pt x="282" y="53"/>
                    </a:lnTo>
                    <a:lnTo>
                      <a:pt x="273" y="53"/>
                    </a:lnTo>
                    <a:lnTo>
                      <a:pt x="273" y="53"/>
                    </a:lnTo>
                    <a:lnTo>
                      <a:pt x="221" y="44"/>
                    </a:lnTo>
                    <a:lnTo>
                      <a:pt x="168" y="18"/>
                    </a:lnTo>
                    <a:lnTo>
                      <a:pt x="168" y="18"/>
                    </a:lnTo>
                    <a:lnTo>
                      <a:pt x="132" y="9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53" y="0"/>
                    </a:lnTo>
                    <a:lnTo>
                      <a:pt x="26" y="9"/>
                    </a:lnTo>
                    <a:lnTo>
                      <a:pt x="26" y="9"/>
                    </a:lnTo>
                    <a:lnTo>
                      <a:pt x="26" y="18"/>
                    </a:lnTo>
                    <a:lnTo>
                      <a:pt x="26" y="18"/>
                    </a:lnTo>
                    <a:lnTo>
                      <a:pt x="18" y="27"/>
                    </a:lnTo>
                    <a:lnTo>
                      <a:pt x="18" y="27"/>
                    </a:lnTo>
                    <a:lnTo>
                      <a:pt x="9" y="35"/>
                    </a:lnTo>
                    <a:lnTo>
                      <a:pt x="9" y="35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62"/>
                    </a:lnTo>
                    <a:lnTo>
                      <a:pt x="9" y="71"/>
                    </a:lnTo>
                    <a:lnTo>
                      <a:pt x="18" y="71"/>
                    </a:lnTo>
                    <a:lnTo>
                      <a:pt x="44" y="71"/>
                    </a:lnTo>
                    <a:lnTo>
                      <a:pt x="44" y="71"/>
                    </a:lnTo>
                    <a:lnTo>
                      <a:pt x="53" y="80"/>
                    </a:lnTo>
                    <a:lnTo>
                      <a:pt x="53" y="80"/>
                    </a:lnTo>
                    <a:lnTo>
                      <a:pt x="62" y="97"/>
                    </a:lnTo>
                    <a:lnTo>
                      <a:pt x="79" y="97"/>
                    </a:lnTo>
                    <a:lnTo>
                      <a:pt x="79" y="97"/>
                    </a:lnTo>
                    <a:lnTo>
                      <a:pt x="97" y="106"/>
                    </a:lnTo>
                    <a:lnTo>
                      <a:pt x="97" y="106"/>
                    </a:lnTo>
                    <a:lnTo>
                      <a:pt x="97" y="106"/>
                    </a:lnTo>
                    <a:lnTo>
                      <a:pt x="97" y="106"/>
                    </a:lnTo>
                    <a:lnTo>
                      <a:pt x="159" y="115"/>
                    </a:lnTo>
                    <a:lnTo>
                      <a:pt x="168" y="115"/>
                    </a:lnTo>
                    <a:lnTo>
                      <a:pt x="168" y="115"/>
                    </a:lnTo>
                    <a:lnTo>
                      <a:pt x="185" y="115"/>
                    </a:lnTo>
                    <a:lnTo>
                      <a:pt x="185" y="97"/>
                    </a:lnTo>
                    <a:lnTo>
                      <a:pt x="185" y="97"/>
                    </a:lnTo>
                    <a:lnTo>
                      <a:pt x="194" y="97"/>
                    </a:lnTo>
                    <a:lnTo>
                      <a:pt x="194" y="97"/>
                    </a:lnTo>
                    <a:lnTo>
                      <a:pt x="238" y="106"/>
                    </a:lnTo>
                    <a:lnTo>
                      <a:pt x="282" y="133"/>
                    </a:lnTo>
                    <a:lnTo>
                      <a:pt x="282" y="133"/>
                    </a:lnTo>
                    <a:lnTo>
                      <a:pt x="318" y="150"/>
                    </a:lnTo>
                    <a:lnTo>
                      <a:pt x="353" y="159"/>
                    </a:lnTo>
                    <a:lnTo>
                      <a:pt x="397" y="159"/>
                    </a:lnTo>
                    <a:lnTo>
                      <a:pt x="423" y="159"/>
                    </a:lnTo>
                    <a:lnTo>
                      <a:pt x="423" y="159"/>
                    </a:lnTo>
                    <a:lnTo>
                      <a:pt x="441" y="159"/>
                    </a:lnTo>
                    <a:lnTo>
                      <a:pt x="459" y="15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</p:grpSp>
        <p:grpSp>
          <p:nvGrpSpPr>
            <p:cNvPr id="83" name="Group 82"/>
            <p:cNvGrpSpPr/>
            <p:nvPr/>
          </p:nvGrpSpPr>
          <p:grpSpPr>
            <a:xfrm>
              <a:off x="1738873" y="2570323"/>
              <a:ext cx="1649413" cy="1909762"/>
              <a:chOff x="2028825" y="3255963"/>
              <a:chExt cx="1649413" cy="1909762"/>
            </a:xfrm>
            <a:solidFill>
              <a:schemeClr val="accent3"/>
            </a:solidFill>
          </p:grpSpPr>
          <p:sp>
            <p:nvSpPr>
              <p:cNvPr id="84" name="Freeform 26"/>
              <p:cNvSpPr>
                <a:spLocks noChangeArrowheads="1"/>
              </p:cNvSpPr>
              <p:nvPr/>
            </p:nvSpPr>
            <p:spPr bwMode="auto">
              <a:xfrm>
                <a:off x="2874963" y="5067300"/>
                <a:ext cx="22225" cy="15875"/>
              </a:xfrm>
              <a:custGeom>
                <a:avLst/>
                <a:gdLst>
                  <a:gd name="T0" fmla="*/ 26 w 63"/>
                  <a:gd name="T1" fmla="*/ 44 h 45"/>
                  <a:gd name="T2" fmla="*/ 26 w 63"/>
                  <a:gd name="T3" fmla="*/ 44 h 45"/>
                  <a:gd name="T4" fmla="*/ 35 w 63"/>
                  <a:gd name="T5" fmla="*/ 44 h 45"/>
                  <a:gd name="T6" fmla="*/ 53 w 63"/>
                  <a:gd name="T7" fmla="*/ 26 h 45"/>
                  <a:gd name="T8" fmla="*/ 53 w 63"/>
                  <a:gd name="T9" fmla="*/ 18 h 45"/>
                  <a:gd name="T10" fmla="*/ 53 w 63"/>
                  <a:gd name="T11" fmla="*/ 18 h 45"/>
                  <a:gd name="T12" fmla="*/ 62 w 63"/>
                  <a:gd name="T13" fmla="*/ 9 h 45"/>
                  <a:gd name="T14" fmla="*/ 62 w 63"/>
                  <a:gd name="T15" fmla="*/ 9 h 45"/>
                  <a:gd name="T16" fmla="*/ 44 w 63"/>
                  <a:gd name="T17" fmla="*/ 0 h 45"/>
                  <a:gd name="T18" fmla="*/ 26 w 63"/>
                  <a:gd name="T19" fmla="*/ 0 h 45"/>
                  <a:gd name="T20" fmla="*/ 26 w 63"/>
                  <a:gd name="T21" fmla="*/ 0 h 45"/>
                  <a:gd name="T22" fmla="*/ 18 w 63"/>
                  <a:gd name="T23" fmla="*/ 0 h 45"/>
                  <a:gd name="T24" fmla="*/ 9 w 63"/>
                  <a:gd name="T25" fmla="*/ 9 h 45"/>
                  <a:gd name="T26" fmla="*/ 9 w 63"/>
                  <a:gd name="T27" fmla="*/ 9 h 45"/>
                  <a:gd name="T28" fmla="*/ 0 w 63"/>
                  <a:gd name="T29" fmla="*/ 26 h 45"/>
                  <a:gd name="T30" fmla="*/ 9 w 63"/>
                  <a:gd name="T31" fmla="*/ 44 h 45"/>
                  <a:gd name="T32" fmla="*/ 9 w 63"/>
                  <a:gd name="T33" fmla="*/ 44 h 45"/>
                  <a:gd name="T34" fmla="*/ 18 w 63"/>
                  <a:gd name="T35" fmla="*/ 44 h 45"/>
                  <a:gd name="T36" fmla="*/ 26 w 63"/>
                  <a:gd name="T37" fmla="*/ 44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3" h="45">
                    <a:moveTo>
                      <a:pt x="26" y="44"/>
                    </a:moveTo>
                    <a:lnTo>
                      <a:pt x="26" y="44"/>
                    </a:lnTo>
                    <a:lnTo>
                      <a:pt x="35" y="44"/>
                    </a:lnTo>
                    <a:lnTo>
                      <a:pt x="53" y="26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62" y="9"/>
                    </a:lnTo>
                    <a:lnTo>
                      <a:pt x="62" y="9"/>
                    </a:lnTo>
                    <a:lnTo>
                      <a:pt x="44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8" y="0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0" y="26"/>
                    </a:lnTo>
                    <a:lnTo>
                      <a:pt x="9" y="44"/>
                    </a:lnTo>
                    <a:lnTo>
                      <a:pt x="9" y="44"/>
                    </a:lnTo>
                    <a:lnTo>
                      <a:pt x="18" y="44"/>
                    </a:lnTo>
                    <a:lnTo>
                      <a:pt x="26" y="44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85" name="Freeform 27"/>
              <p:cNvSpPr>
                <a:spLocks noChangeArrowheads="1"/>
              </p:cNvSpPr>
              <p:nvPr/>
            </p:nvSpPr>
            <p:spPr bwMode="auto">
              <a:xfrm>
                <a:off x="2867025" y="4879975"/>
                <a:ext cx="15875" cy="15875"/>
              </a:xfrm>
              <a:custGeom>
                <a:avLst/>
                <a:gdLst>
                  <a:gd name="T0" fmla="*/ 9 w 45"/>
                  <a:gd name="T1" fmla="*/ 27 h 45"/>
                  <a:gd name="T2" fmla="*/ 9 w 45"/>
                  <a:gd name="T3" fmla="*/ 27 h 45"/>
                  <a:gd name="T4" fmla="*/ 9 w 45"/>
                  <a:gd name="T5" fmla="*/ 27 h 45"/>
                  <a:gd name="T6" fmla="*/ 9 w 45"/>
                  <a:gd name="T7" fmla="*/ 27 h 45"/>
                  <a:gd name="T8" fmla="*/ 18 w 45"/>
                  <a:gd name="T9" fmla="*/ 35 h 45"/>
                  <a:gd name="T10" fmla="*/ 18 w 45"/>
                  <a:gd name="T11" fmla="*/ 35 h 45"/>
                  <a:gd name="T12" fmla="*/ 27 w 45"/>
                  <a:gd name="T13" fmla="*/ 44 h 45"/>
                  <a:gd name="T14" fmla="*/ 27 w 45"/>
                  <a:gd name="T15" fmla="*/ 44 h 45"/>
                  <a:gd name="T16" fmla="*/ 36 w 45"/>
                  <a:gd name="T17" fmla="*/ 44 h 45"/>
                  <a:gd name="T18" fmla="*/ 36 w 45"/>
                  <a:gd name="T19" fmla="*/ 44 h 45"/>
                  <a:gd name="T20" fmla="*/ 44 w 45"/>
                  <a:gd name="T21" fmla="*/ 27 h 45"/>
                  <a:gd name="T22" fmla="*/ 44 w 45"/>
                  <a:gd name="T23" fmla="*/ 27 h 45"/>
                  <a:gd name="T24" fmla="*/ 36 w 45"/>
                  <a:gd name="T25" fmla="*/ 18 h 45"/>
                  <a:gd name="T26" fmla="*/ 36 w 45"/>
                  <a:gd name="T27" fmla="*/ 18 h 45"/>
                  <a:gd name="T28" fmla="*/ 27 w 45"/>
                  <a:gd name="T29" fmla="*/ 0 h 45"/>
                  <a:gd name="T30" fmla="*/ 9 w 45"/>
                  <a:gd name="T31" fmla="*/ 0 h 45"/>
                  <a:gd name="T32" fmla="*/ 9 w 45"/>
                  <a:gd name="T33" fmla="*/ 0 h 45"/>
                  <a:gd name="T34" fmla="*/ 0 w 45"/>
                  <a:gd name="T35" fmla="*/ 9 h 45"/>
                  <a:gd name="T36" fmla="*/ 0 w 45"/>
                  <a:gd name="T37" fmla="*/ 9 h 45"/>
                  <a:gd name="T38" fmla="*/ 0 w 45"/>
                  <a:gd name="T39" fmla="*/ 18 h 45"/>
                  <a:gd name="T40" fmla="*/ 9 w 45"/>
                  <a:gd name="T41" fmla="*/ 27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5" h="45">
                    <a:moveTo>
                      <a:pt x="9" y="27"/>
                    </a:moveTo>
                    <a:lnTo>
                      <a:pt x="9" y="27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18" y="35"/>
                    </a:lnTo>
                    <a:lnTo>
                      <a:pt x="18" y="35"/>
                    </a:lnTo>
                    <a:lnTo>
                      <a:pt x="27" y="44"/>
                    </a:lnTo>
                    <a:lnTo>
                      <a:pt x="27" y="44"/>
                    </a:lnTo>
                    <a:lnTo>
                      <a:pt x="36" y="44"/>
                    </a:lnTo>
                    <a:lnTo>
                      <a:pt x="36" y="44"/>
                    </a:lnTo>
                    <a:lnTo>
                      <a:pt x="44" y="27"/>
                    </a:lnTo>
                    <a:lnTo>
                      <a:pt x="44" y="27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27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18"/>
                    </a:lnTo>
                    <a:lnTo>
                      <a:pt x="9" y="27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86" name="Freeform 28"/>
              <p:cNvSpPr>
                <a:spLocks noChangeArrowheads="1"/>
              </p:cNvSpPr>
              <p:nvPr/>
            </p:nvSpPr>
            <p:spPr bwMode="auto">
              <a:xfrm>
                <a:off x="2882900" y="5080000"/>
                <a:ext cx="19050" cy="19050"/>
              </a:xfrm>
              <a:custGeom>
                <a:avLst/>
                <a:gdLst>
                  <a:gd name="T0" fmla="*/ 27 w 54"/>
                  <a:gd name="T1" fmla="*/ 44 h 54"/>
                  <a:gd name="T2" fmla="*/ 27 w 54"/>
                  <a:gd name="T3" fmla="*/ 44 h 54"/>
                  <a:gd name="T4" fmla="*/ 45 w 54"/>
                  <a:gd name="T5" fmla="*/ 36 h 54"/>
                  <a:gd name="T6" fmla="*/ 45 w 54"/>
                  <a:gd name="T7" fmla="*/ 36 h 54"/>
                  <a:gd name="T8" fmla="*/ 53 w 54"/>
                  <a:gd name="T9" fmla="*/ 27 h 54"/>
                  <a:gd name="T10" fmla="*/ 53 w 54"/>
                  <a:gd name="T11" fmla="*/ 18 h 54"/>
                  <a:gd name="T12" fmla="*/ 53 w 54"/>
                  <a:gd name="T13" fmla="*/ 18 h 54"/>
                  <a:gd name="T14" fmla="*/ 45 w 54"/>
                  <a:gd name="T15" fmla="*/ 9 h 54"/>
                  <a:gd name="T16" fmla="*/ 45 w 54"/>
                  <a:gd name="T17" fmla="*/ 9 h 54"/>
                  <a:gd name="T18" fmla="*/ 45 w 54"/>
                  <a:gd name="T19" fmla="*/ 9 h 54"/>
                  <a:gd name="T20" fmla="*/ 45 w 54"/>
                  <a:gd name="T21" fmla="*/ 9 h 54"/>
                  <a:gd name="T22" fmla="*/ 36 w 54"/>
                  <a:gd name="T23" fmla="*/ 0 h 54"/>
                  <a:gd name="T24" fmla="*/ 36 w 54"/>
                  <a:gd name="T25" fmla="*/ 0 h 54"/>
                  <a:gd name="T26" fmla="*/ 18 w 54"/>
                  <a:gd name="T27" fmla="*/ 9 h 54"/>
                  <a:gd name="T28" fmla="*/ 18 w 54"/>
                  <a:gd name="T29" fmla="*/ 18 h 54"/>
                  <a:gd name="T30" fmla="*/ 9 w 54"/>
                  <a:gd name="T31" fmla="*/ 36 h 54"/>
                  <a:gd name="T32" fmla="*/ 9 w 54"/>
                  <a:gd name="T33" fmla="*/ 36 h 54"/>
                  <a:gd name="T34" fmla="*/ 0 w 54"/>
                  <a:gd name="T35" fmla="*/ 44 h 54"/>
                  <a:gd name="T36" fmla="*/ 0 w 54"/>
                  <a:gd name="T37" fmla="*/ 44 h 54"/>
                  <a:gd name="T38" fmla="*/ 9 w 54"/>
                  <a:gd name="T39" fmla="*/ 53 h 54"/>
                  <a:gd name="T40" fmla="*/ 9 w 54"/>
                  <a:gd name="T41" fmla="*/ 53 h 54"/>
                  <a:gd name="T42" fmla="*/ 18 w 54"/>
                  <a:gd name="T43" fmla="*/ 53 h 54"/>
                  <a:gd name="T44" fmla="*/ 18 w 54"/>
                  <a:gd name="T45" fmla="*/ 53 h 54"/>
                  <a:gd name="T46" fmla="*/ 27 w 54"/>
                  <a:gd name="T47" fmla="*/ 53 h 54"/>
                  <a:gd name="T48" fmla="*/ 27 w 54"/>
                  <a:gd name="T49" fmla="*/ 4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4" h="54">
                    <a:moveTo>
                      <a:pt x="27" y="44"/>
                    </a:moveTo>
                    <a:lnTo>
                      <a:pt x="27" y="44"/>
                    </a:lnTo>
                    <a:lnTo>
                      <a:pt x="45" y="36"/>
                    </a:lnTo>
                    <a:lnTo>
                      <a:pt x="45" y="36"/>
                    </a:lnTo>
                    <a:lnTo>
                      <a:pt x="53" y="27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45" y="9"/>
                    </a:lnTo>
                    <a:lnTo>
                      <a:pt x="45" y="9"/>
                    </a:lnTo>
                    <a:lnTo>
                      <a:pt x="45" y="9"/>
                    </a:lnTo>
                    <a:lnTo>
                      <a:pt x="45" y="9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18" y="9"/>
                    </a:lnTo>
                    <a:lnTo>
                      <a:pt x="18" y="18"/>
                    </a:lnTo>
                    <a:lnTo>
                      <a:pt x="9" y="36"/>
                    </a:lnTo>
                    <a:lnTo>
                      <a:pt x="9" y="36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9" y="53"/>
                    </a:lnTo>
                    <a:lnTo>
                      <a:pt x="9" y="53"/>
                    </a:lnTo>
                    <a:lnTo>
                      <a:pt x="18" y="53"/>
                    </a:lnTo>
                    <a:lnTo>
                      <a:pt x="18" y="53"/>
                    </a:lnTo>
                    <a:lnTo>
                      <a:pt x="27" y="53"/>
                    </a:lnTo>
                    <a:lnTo>
                      <a:pt x="27" y="44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87" name="Freeform 29"/>
              <p:cNvSpPr>
                <a:spLocks noChangeArrowheads="1"/>
              </p:cNvSpPr>
              <p:nvPr/>
            </p:nvSpPr>
            <p:spPr bwMode="auto">
              <a:xfrm>
                <a:off x="3125788" y="3722688"/>
                <a:ext cx="22225" cy="15875"/>
              </a:xfrm>
              <a:custGeom>
                <a:avLst/>
                <a:gdLst>
                  <a:gd name="T0" fmla="*/ 18 w 63"/>
                  <a:gd name="T1" fmla="*/ 44 h 45"/>
                  <a:gd name="T2" fmla="*/ 18 w 63"/>
                  <a:gd name="T3" fmla="*/ 44 h 45"/>
                  <a:gd name="T4" fmla="*/ 18 w 63"/>
                  <a:gd name="T5" fmla="*/ 44 h 45"/>
                  <a:gd name="T6" fmla="*/ 18 w 63"/>
                  <a:gd name="T7" fmla="*/ 44 h 45"/>
                  <a:gd name="T8" fmla="*/ 18 w 63"/>
                  <a:gd name="T9" fmla="*/ 44 h 45"/>
                  <a:gd name="T10" fmla="*/ 44 w 63"/>
                  <a:gd name="T11" fmla="*/ 35 h 45"/>
                  <a:gd name="T12" fmla="*/ 44 w 63"/>
                  <a:gd name="T13" fmla="*/ 35 h 45"/>
                  <a:gd name="T14" fmla="*/ 44 w 63"/>
                  <a:gd name="T15" fmla="*/ 35 h 45"/>
                  <a:gd name="T16" fmla="*/ 53 w 63"/>
                  <a:gd name="T17" fmla="*/ 35 h 45"/>
                  <a:gd name="T18" fmla="*/ 62 w 63"/>
                  <a:gd name="T19" fmla="*/ 26 h 45"/>
                  <a:gd name="T20" fmla="*/ 62 w 63"/>
                  <a:gd name="T21" fmla="*/ 26 h 45"/>
                  <a:gd name="T22" fmla="*/ 53 w 63"/>
                  <a:gd name="T23" fmla="*/ 9 h 45"/>
                  <a:gd name="T24" fmla="*/ 44 w 63"/>
                  <a:gd name="T25" fmla="*/ 0 h 45"/>
                  <a:gd name="T26" fmla="*/ 44 w 63"/>
                  <a:gd name="T27" fmla="*/ 0 h 45"/>
                  <a:gd name="T28" fmla="*/ 35 w 63"/>
                  <a:gd name="T29" fmla="*/ 0 h 45"/>
                  <a:gd name="T30" fmla="*/ 18 w 63"/>
                  <a:gd name="T31" fmla="*/ 0 h 45"/>
                  <a:gd name="T32" fmla="*/ 18 w 63"/>
                  <a:gd name="T33" fmla="*/ 0 h 45"/>
                  <a:gd name="T34" fmla="*/ 9 w 63"/>
                  <a:gd name="T35" fmla="*/ 0 h 45"/>
                  <a:gd name="T36" fmla="*/ 9 w 63"/>
                  <a:gd name="T37" fmla="*/ 9 h 45"/>
                  <a:gd name="T38" fmla="*/ 9 w 63"/>
                  <a:gd name="T39" fmla="*/ 18 h 45"/>
                  <a:gd name="T40" fmla="*/ 9 w 63"/>
                  <a:gd name="T41" fmla="*/ 18 h 45"/>
                  <a:gd name="T42" fmla="*/ 0 w 63"/>
                  <a:gd name="T43" fmla="*/ 35 h 45"/>
                  <a:gd name="T44" fmla="*/ 0 w 63"/>
                  <a:gd name="T45" fmla="*/ 35 h 45"/>
                  <a:gd name="T46" fmla="*/ 9 w 63"/>
                  <a:gd name="T47" fmla="*/ 44 h 45"/>
                  <a:gd name="T48" fmla="*/ 18 w 63"/>
                  <a:gd name="T49" fmla="*/ 44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" h="45">
                    <a:moveTo>
                      <a:pt x="18" y="44"/>
                    </a:moveTo>
                    <a:lnTo>
                      <a:pt x="18" y="44"/>
                    </a:lnTo>
                    <a:lnTo>
                      <a:pt x="18" y="44"/>
                    </a:lnTo>
                    <a:lnTo>
                      <a:pt x="18" y="44"/>
                    </a:lnTo>
                    <a:lnTo>
                      <a:pt x="18" y="44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53" y="35"/>
                    </a:lnTo>
                    <a:lnTo>
                      <a:pt x="62" y="26"/>
                    </a:lnTo>
                    <a:lnTo>
                      <a:pt x="62" y="26"/>
                    </a:lnTo>
                    <a:lnTo>
                      <a:pt x="53" y="9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35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9" y="0"/>
                    </a:lnTo>
                    <a:lnTo>
                      <a:pt x="9" y="9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9" y="44"/>
                    </a:lnTo>
                    <a:lnTo>
                      <a:pt x="18" y="44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88" name="Freeform 30"/>
              <p:cNvSpPr>
                <a:spLocks noChangeArrowheads="1"/>
              </p:cNvSpPr>
              <p:nvPr/>
            </p:nvSpPr>
            <p:spPr bwMode="auto">
              <a:xfrm>
                <a:off x="2886075" y="3522663"/>
                <a:ext cx="123825" cy="50800"/>
              </a:xfrm>
              <a:custGeom>
                <a:avLst/>
                <a:gdLst>
                  <a:gd name="T0" fmla="*/ 18 w 345"/>
                  <a:gd name="T1" fmla="*/ 88 h 142"/>
                  <a:gd name="T2" fmla="*/ 9 w 345"/>
                  <a:gd name="T3" fmla="*/ 97 h 142"/>
                  <a:gd name="T4" fmla="*/ 0 w 345"/>
                  <a:gd name="T5" fmla="*/ 106 h 142"/>
                  <a:gd name="T6" fmla="*/ 18 w 345"/>
                  <a:gd name="T7" fmla="*/ 123 h 142"/>
                  <a:gd name="T8" fmla="*/ 71 w 345"/>
                  <a:gd name="T9" fmla="*/ 123 h 142"/>
                  <a:gd name="T10" fmla="*/ 80 w 345"/>
                  <a:gd name="T11" fmla="*/ 123 h 142"/>
                  <a:gd name="T12" fmla="*/ 97 w 345"/>
                  <a:gd name="T13" fmla="*/ 115 h 142"/>
                  <a:gd name="T14" fmla="*/ 133 w 345"/>
                  <a:gd name="T15" fmla="*/ 123 h 142"/>
                  <a:gd name="T16" fmla="*/ 141 w 345"/>
                  <a:gd name="T17" fmla="*/ 123 h 142"/>
                  <a:gd name="T18" fmla="*/ 141 w 345"/>
                  <a:gd name="T19" fmla="*/ 123 h 142"/>
                  <a:gd name="T20" fmla="*/ 150 w 345"/>
                  <a:gd name="T21" fmla="*/ 123 h 142"/>
                  <a:gd name="T22" fmla="*/ 159 w 345"/>
                  <a:gd name="T23" fmla="*/ 132 h 142"/>
                  <a:gd name="T24" fmla="*/ 168 w 345"/>
                  <a:gd name="T25" fmla="*/ 141 h 142"/>
                  <a:gd name="T26" fmla="*/ 168 w 345"/>
                  <a:gd name="T27" fmla="*/ 141 h 142"/>
                  <a:gd name="T28" fmla="*/ 186 w 345"/>
                  <a:gd name="T29" fmla="*/ 132 h 142"/>
                  <a:gd name="T30" fmla="*/ 194 w 345"/>
                  <a:gd name="T31" fmla="*/ 123 h 142"/>
                  <a:gd name="T32" fmla="*/ 230 w 345"/>
                  <a:gd name="T33" fmla="*/ 115 h 142"/>
                  <a:gd name="T34" fmla="*/ 265 w 345"/>
                  <a:gd name="T35" fmla="*/ 106 h 142"/>
                  <a:gd name="T36" fmla="*/ 309 w 345"/>
                  <a:gd name="T37" fmla="*/ 106 h 142"/>
                  <a:gd name="T38" fmla="*/ 344 w 345"/>
                  <a:gd name="T39" fmla="*/ 97 h 142"/>
                  <a:gd name="T40" fmla="*/ 344 w 345"/>
                  <a:gd name="T41" fmla="*/ 88 h 142"/>
                  <a:gd name="T42" fmla="*/ 327 w 345"/>
                  <a:gd name="T43" fmla="*/ 62 h 142"/>
                  <a:gd name="T44" fmla="*/ 247 w 345"/>
                  <a:gd name="T45" fmla="*/ 26 h 142"/>
                  <a:gd name="T46" fmla="*/ 168 w 345"/>
                  <a:gd name="T47" fmla="*/ 17 h 142"/>
                  <a:gd name="T48" fmla="*/ 159 w 345"/>
                  <a:gd name="T49" fmla="*/ 26 h 142"/>
                  <a:gd name="T50" fmla="*/ 159 w 345"/>
                  <a:gd name="T51" fmla="*/ 17 h 142"/>
                  <a:gd name="T52" fmla="*/ 150 w 345"/>
                  <a:gd name="T53" fmla="*/ 17 h 142"/>
                  <a:gd name="T54" fmla="*/ 141 w 345"/>
                  <a:gd name="T55" fmla="*/ 17 h 142"/>
                  <a:gd name="T56" fmla="*/ 97 w 345"/>
                  <a:gd name="T57" fmla="*/ 0 h 142"/>
                  <a:gd name="T58" fmla="*/ 71 w 345"/>
                  <a:gd name="T59" fmla="*/ 9 h 142"/>
                  <a:gd name="T60" fmla="*/ 71 w 345"/>
                  <a:gd name="T61" fmla="*/ 17 h 142"/>
                  <a:gd name="T62" fmla="*/ 89 w 345"/>
                  <a:gd name="T63" fmla="*/ 53 h 142"/>
                  <a:gd name="T64" fmla="*/ 97 w 345"/>
                  <a:gd name="T65" fmla="*/ 62 h 142"/>
                  <a:gd name="T66" fmla="*/ 106 w 345"/>
                  <a:gd name="T67" fmla="*/ 88 h 142"/>
                  <a:gd name="T68" fmla="*/ 97 w 345"/>
                  <a:gd name="T69" fmla="*/ 88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45" h="142">
                    <a:moveTo>
                      <a:pt x="80" y="88"/>
                    </a:moveTo>
                    <a:lnTo>
                      <a:pt x="18" y="88"/>
                    </a:lnTo>
                    <a:lnTo>
                      <a:pt x="18" y="88"/>
                    </a:lnTo>
                    <a:lnTo>
                      <a:pt x="9" y="97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9" y="115"/>
                    </a:lnTo>
                    <a:lnTo>
                      <a:pt x="18" y="123"/>
                    </a:lnTo>
                    <a:lnTo>
                      <a:pt x="44" y="123"/>
                    </a:lnTo>
                    <a:lnTo>
                      <a:pt x="71" y="123"/>
                    </a:lnTo>
                    <a:lnTo>
                      <a:pt x="71" y="123"/>
                    </a:lnTo>
                    <a:lnTo>
                      <a:pt x="80" y="123"/>
                    </a:lnTo>
                    <a:lnTo>
                      <a:pt x="80" y="123"/>
                    </a:lnTo>
                    <a:lnTo>
                      <a:pt x="97" y="115"/>
                    </a:lnTo>
                    <a:lnTo>
                      <a:pt x="97" y="115"/>
                    </a:lnTo>
                    <a:lnTo>
                      <a:pt x="133" y="123"/>
                    </a:lnTo>
                    <a:lnTo>
                      <a:pt x="141" y="123"/>
                    </a:lnTo>
                    <a:lnTo>
                      <a:pt x="141" y="123"/>
                    </a:lnTo>
                    <a:lnTo>
                      <a:pt x="141" y="123"/>
                    </a:lnTo>
                    <a:lnTo>
                      <a:pt x="141" y="123"/>
                    </a:lnTo>
                    <a:lnTo>
                      <a:pt x="150" y="123"/>
                    </a:lnTo>
                    <a:lnTo>
                      <a:pt x="150" y="123"/>
                    </a:lnTo>
                    <a:lnTo>
                      <a:pt x="159" y="132"/>
                    </a:lnTo>
                    <a:lnTo>
                      <a:pt x="159" y="132"/>
                    </a:lnTo>
                    <a:lnTo>
                      <a:pt x="168" y="141"/>
                    </a:lnTo>
                    <a:lnTo>
                      <a:pt x="168" y="141"/>
                    </a:lnTo>
                    <a:lnTo>
                      <a:pt x="168" y="141"/>
                    </a:lnTo>
                    <a:lnTo>
                      <a:pt x="168" y="141"/>
                    </a:lnTo>
                    <a:lnTo>
                      <a:pt x="177" y="132"/>
                    </a:lnTo>
                    <a:lnTo>
                      <a:pt x="186" y="132"/>
                    </a:lnTo>
                    <a:lnTo>
                      <a:pt x="186" y="132"/>
                    </a:lnTo>
                    <a:lnTo>
                      <a:pt x="194" y="123"/>
                    </a:lnTo>
                    <a:lnTo>
                      <a:pt x="194" y="123"/>
                    </a:lnTo>
                    <a:lnTo>
                      <a:pt x="230" y="115"/>
                    </a:lnTo>
                    <a:lnTo>
                      <a:pt x="230" y="115"/>
                    </a:lnTo>
                    <a:lnTo>
                      <a:pt x="265" y="106"/>
                    </a:lnTo>
                    <a:lnTo>
                      <a:pt x="309" y="106"/>
                    </a:lnTo>
                    <a:lnTo>
                      <a:pt x="309" y="106"/>
                    </a:lnTo>
                    <a:lnTo>
                      <a:pt x="327" y="106"/>
                    </a:lnTo>
                    <a:lnTo>
                      <a:pt x="344" y="97"/>
                    </a:lnTo>
                    <a:lnTo>
                      <a:pt x="344" y="88"/>
                    </a:lnTo>
                    <a:lnTo>
                      <a:pt x="344" y="88"/>
                    </a:lnTo>
                    <a:lnTo>
                      <a:pt x="344" y="70"/>
                    </a:lnTo>
                    <a:lnTo>
                      <a:pt x="327" y="62"/>
                    </a:lnTo>
                    <a:lnTo>
                      <a:pt x="291" y="35"/>
                    </a:lnTo>
                    <a:lnTo>
                      <a:pt x="247" y="26"/>
                    </a:lnTo>
                    <a:lnTo>
                      <a:pt x="212" y="17"/>
                    </a:lnTo>
                    <a:lnTo>
                      <a:pt x="168" y="17"/>
                    </a:lnTo>
                    <a:lnTo>
                      <a:pt x="168" y="17"/>
                    </a:lnTo>
                    <a:lnTo>
                      <a:pt x="159" y="26"/>
                    </a:lnTo>
                    <a:lnTo>
                      <a:pt x="159" y="26"/>
                    </a:lnTo>
                    <a:lnTo>
                      <a:pt x="159" y="17"/>
                    </a:lnTo>
                    <a:lnTo>
                      <a:pt x="159" y="17"/>
                    </a:lnTo>
                    <a:lnTo>
                      <a:pt x="150" y="17"/>
                    </a:lnTo>
                    <a:lnTo>
                      <a:pt x="150" y="17"/>
                    </a:lnTo>
                    <a:lnTo>
                      <a:pt x="141" y="17"/>
                    </a:lnTo>
                    <a:lnTo>
                      <a:pt x="141" y="17"/>
                    </a:lnTo>
                    <a:lnTo>
                      <a:pt x="97" y="0"/>
                    </a:lnTo>
                    <a:lnTo>
                      <a:pt x="71" y="9"/>
                    </a:lnTo>
                    <a:lnTo>
                      <a:pt x="71" y="9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35"/>
                    </a:lnTo>
                    <a:lnTo>
                      <a:pt x="89" y="53"/>
                    </a:lnTo>
                    <a:lnTo>
                      <a:pt x="89" y="53"/>
                    </a:lnTo>
                    <a:lnTo>
                      <a:pt x="97" y="62"/>
                    </a:lnTo>
                    <a:lnTo>
                      <a:pt x="97" y="62"/>
                    </a:lnTo>
                    <a:lnTo>
                      <a:pt x="106" y="88"/>
                    </a:lnTo>
                    <a:lnTo>
                      <a:pt x="106" y="88"/>
                    </a:lnTo>
                    <a:lnTo>
                      <a:pt x="97" y="88"/>
                    </a:lnTo>
                    <a:lnTo>
                      <a:pt x="80" y="88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89" name="Freeform 31"/>
              <p:cNvSpPr>
                <a:spLocks noChangeArrowheads="1"/>
              </p:cNvSpPr>
              <p:nvPr/>
            </p:nvSpPr>
            <p:spPr bwMode="auto">
              <a:xfrm>
                <a:off x="2720975" y="3459163"/>
                <a:ext cx="168275" cy="69850"/>
              </a:xfrm>
              <a:custGeom>
                <a:avLst/>
                <a:gdLst>
                  <a:gd name="T0" fmla="*/ 18 w 469"/>
                  <a:gd name="T1" fmla="*/ 35 h 194"/>
                  <a:gd name="T2" fmla="*/ 18 w 469"/>
                  <a:gd name="T3" fmla="*/ 35 h 194"/>
                  <a:gd name="T4" fmla="*/ 36 w 469"/>
                  <a:gd name="T5" fmla="*/ 43 h 194"/>
                  <a:gd name="T6" fmla="*/ 45 w 469"/>
                  <a:gd name="T7" fmla="*/ 61 h 194"/>
                  <a:gd name="T8" fmla="*/ 45 w 469"/>
                  <a:gd name="T9" fmla="*/ 61 h 194"/>
                  <a:gd name="T10" fmla="*/ 45 w 469"/>
                  <a:gd name="T11" fmla="*/ 70 h 194"/>
                  <a:gd name="T12" fmla="*/ 45 w 469"/>
                  <a:gd name="T13" fmla="*/ 70 h 194"/>
                  <a:gd name="T14" fmla="*/ 62 w 469"/>
                  <a:gd name="T15" fmla="*/ 70 h 194"/>
                  <a:gd name="T16" fmla="*/ 89 w 469"/>
                  <a:gd name="T17" fmla="*/ 79 h 194"/>
                  <a:gd name="T18" fmla="*/ 142 w 469"/>
                  <a:gd name="T19" fmla="*/ 79 h 194"/>
                  <a:gd name="T20" fmla="*/ 142 w 469"/>
                  <a:gd name="T21" fmla="*/ 79 h 194"/>
                  <a:gd name="T22" fmla="*/ 177 w 469"/>
                  <a:gd name="T23" fmla="*/ 96 h 194"/>
                  <a:gd name="T24" fmla="*/ 203 w 469"/>
                  <a:gd name="T25" fmla="*/ 114 h 194"/>
                  <a:gd name="T26" fmla="*/ 203 w 469"/>
                  <a:gd name="T27" fmla="*/ 114 h 194"/>
                  <a:gd name="T28" fmla="*/ 230 w 469"/>
                  <a:gd name="T29" fmla="*/ 132 h 194"/>
                  <a:gd name="T30" fmla="*/ 265 w 469"/>
                  <a:gd name="T31" fmla="*/ 140 h 194"/>
                  <a:gd name="T32" fmla="*/ 265 w 469"/>
                  <a:gd name="T33" fmla="*/ 140 h 194"/>
                  <a:gd name="T34" fmla="*/ 283 w 469"/>
                  <a:gd name="T35" fmla="*/ 158 h 194"/>
                  <a:gd name="T36" fmla="*/ 283 w 469"/>
                  <a:gd name="T37" fmla="*/ 158 h 194"/>
                  <a:gd name="T38" fmla="*/ 283 w 469"/>
                  <a:gd name="T39" fmla="*/ 158 h 194"/>
                  <a:gd name="T40" fmla="*/ 283 w 469"/>
                  <a:gd name="T41" fmla="*/ 158 h 194"/>
                  <a:gd name="T42" fmla="*/ 283 w 469"/>
                  <a:gd name="T43" fmla="*/ 158 h 194"/>
                  <a:gd name="T44" fmla="*/ 283 w 469"/>
                  <a:gd name="T45" fmla="*/ 158 h 194"/>
                  <a:gd name="T46" fmla="*/ 283 w 469"/>
                  <a:gd name="T47" fmla="*/ 167 h 194"/>
                  <a:gd name="T48" fmla="*/ 283 w 469"/>
                  <a:gd name="T49" fmla="*/ 167 h 194"/>
                  <a:gd name="T50" fmla="*/ 283 w 469"/>
                  <a:gd name="T51" fmla="*/ 167 h 194"/>
                  <a:gd name="T52" fmla="*/ 274 w 469"/>
                  <a:gd name="T53" fmla="*/ 176 h 194"/>
                  <a:gd name="T54" fmla="*/ 274 w 469"/>
                  <a:gd name="T55" fmla="*/ 176 h 194"/>
                  <a:gd name="T56" fmla="*/ 292 w 469"/>
                  <a:gd name="T57" fmla="*/ 185 h 194"/>
                  <a:gd name="T58" fmla="*/ 292 w 469"/>
                  <a:gd name="T59" fmla="*/ 185 h 194"/>
                  <a:gd name="T60" fmla="*/ 292 w 469"/>
                  <a:gd name="T61" fmla="*/ 185 h 194"/>
                  <a:gd name="T62" fmla="*/ 318 w 469"/>
                  <a:gd name="T63" fmla="*/ 193 h 194"/>
                  <a:gd name="T64" fmla="*/ 362 w 469"/>
                  <a:gd name="T65" fmla="*/ 193 h 194"/>
                  <a:gd name="T66" fmla="*/ 362 w 469"/>
                  <a:gd name="T67" fmla="*/ 193 h 194"/>
                  <a:gd name="T68" fmla="*/ 442 w 469"/>
                  <a:gd name="T69" fmla="*/ 193 h 194"/>
                  <a:gd name="T70" fmla="*/ 442 w 469"/>
                  <a:gd name="T71" fmla="*/ 193 h 194"/>
                  <a:gd name="T72" fmla="*/ 459 w 469"/>
                  <a:gd name="T73" fmla="*/ 185 h 194"/>
                  <a:gd name="T74" fmla="*/ 459 w 469"/>
                  <a:gd name="T75" fmla="*/ 185 h 194"/>
                  <a:gd name="T76" fmla="*/ 468 w 469"/>
                  <a:gd name="T77" fmla="*/ 185 h 194"/>
                  <a:gd name="T78" fmla="*/ 468 w 469"/>
                  <a:gd name="T79" fmla="*/ 185 h 194"/>
                  <a:gd name="T80" fmla="*/ 468 w 469"/>
                  <a:gd name="T81" fmla="*/ 167 h 194"/>
                  <a:gd name="T82" fmla="*/ 468 w 469"/>
                  <a:gd name="T83" fmla="*/ 167 h 194"/>
                  <a:gd name="T84" fmla="*/ 424 w 469"/>
                  <a:gd name="T85" fmla="*/ 132 h 194"/>
                  <a:gd name="T86" fmla="*/ 398 w 469"/>
                  <a:gd name="T87" fmla="*/ 123 h 194"/>
                  <a:gd name="T88" fmla="*/ 362 w 469"/>
                  <a:gd name="T89" fmla="*/ 114 h 194"/>
                  <a:gd name="T90" fmla="*/ 362 w 469"/>
                  <a:gd name="T91" fmla="*/ 114 h 194"/>
                  <a:gd name="T92" fmla="*/ 345 w 469"/>
                  <a:gd name="T93" fmla="*/ 105 h 194"/>
                  <a:gd name="T94" fmla="*/ 283 w 469"/>
                  <a:gd name="T95" fmla="*/ 79 h 194"/>
                  <a:gd name="T96" fmla="*/ 283 w 469"/>
                  <a:gd name="T97" fmla="*/ 79 h 194"/>
                  <a:gd name="T98" fmla="*/ 248 w 469"/>
                  <a:gd name="T99" fmla="*/ 61 h 194"/>
                  <a:gd name="T100" fmla="*/ 248 w 469"/>
                  <a:gd name="T101" fmla="*/ 61 h 194"/>
                  <a:gd name="T102" fmla="*/ 168 w 469"/>
                  <a:gd name="T103" fmla="*/ 35 h 194"/>
                  <a:gd name="T104" fmla="*/ 98 w 469"/>
                  <a:gd name="T105" fmla="*/ 9 h 194"/>
                  <a:gd name="T106" fmla="*/ 98 w 469"/>
                  <a:gd name="T107" fmla="*/ 9 h 194"/>
                  <a:gd name="T108" fmla="*/ 53 w 469"/>
                  <a:gd name="T109" fmla="*/ 0 h 194"/>
                  <a:gd name="T110" fmla="*/ 18 w 469"/>
                  <a:gd name="T111" fmla="*/ 9 h 194"/>
                  <a:gd name="T112" fmla="*/ 18 w 469"/>
                  <a:gd name="T113" fmla="*/ 9 h 194"/>
                  <a:gd name="T114" fmla="*/ 9 w 469"/>
                  <a:gd name="T115" fmla="*/ 9 h 194"/>
                  <a:gd name="T116" fmla="*/ 0 w 469"/>
                  <a:gd name="T117" fmla="*/ 18 h 194"/>
                  <a:gd name="T118" fmla="*/ 0 w 469"/>
                  <a:gd name="T119" fmla="*/ 18 h 194"/>
                  <a:gd name="T120" fmla="*/ 9 w 469"/>
                  <a:gd name="T121" fmla="*/ 27 h 194"/>
                  <a:gd name="T122" fmla="*/ 18 w 469"/>
                  <a:gd name="T123" fmla="*/ 35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69" h="194">
                    <a:moveTo>
                      <a:pt x="18" y="35"/>
                    </a:moveTo>
                    <a:lnTo>
                      <a:pt x="18" y="35"/>
                    </a:lnTo>
                    <a:lnTo>
                      <a:pt x="36" y="43"/>
                    </a:lnTo>
                    <a:lnTo>
                      <a:pt x="45" y="61"/>
                    </a:lnTo>
                    <a:lnTo>
                      <a:pt x="45" y="61"/>
                    </a:lnTo>
                    <a:lnTo>
                      <a:pt x="45" y="70"/>
                    </a:lnTo>
                    <a:lnTo>
                      <a:pt x="45" y="70"/>
                    </a:lnTo>
                    <a:lnTo>
                      <a:pt x="62" y="70"/>
                    </a:lnTo>
                    <a:lnTo>
                      <a:pt x="89" y="79"/>
                    </a:lnTo>
                    <a:lnTo>
                      <a:pt x="142" y="79"/>
                    </a:lnTo>
                    <a:lnTo>
                      <a:pt x="142" y="79"/>
                    </a:lnTo>
                    <a:lnTo>
                      <a:pt x="177" y="96"/>
                    </a:lnTo>
                    <a:lnTo>
                      <a:pt x="203" y="114"/>
                    </a:lnTo>
                    <a:lnTo>
                      <a:pt x="203" y="114"/>
                    </a:lnTo>
                    <a:lnTo>
                      <a:pt x="230" y="132"/>
                    </a:lnTo>
                    <a:lnTo>
                      <a:pt x="265" y="140"/>
                    </a:lnTo>
                    <a:lnTo>
                      <a:pt x="265" y="140"/>
                    </a:lnTo>
                    <a:lnTo>
                      <a:pt x="283" y="158"/>
                    </a:lnTo>
                    <a:lnTo>
                      <a:pt x="283" y="158"/>
                    </a:lnTo>
                    <a:lnTo>
                      <a:pt x="283" y="158"/>
                    </a:lnTo>
                    <a:lnTo>
                      <a:pt x="283" y="158"/>
                    </a:lnTo>
                    <a:lnTo>
                      <a:pt x="283" y="158"/>
                    </a:lnTo>
                    <a:lnTo>
                      <a:pt x="283" y="158"/>
                    </a:lnTo>
                    <a:lnTo>
                      <a:pt x="283" y="167"/>
                    </a:lnTo>
                    <a:lnTo>
                      <a:pt x="283" y="167"/>
                    </a:lnTo>
                    <a:lnTo>
                      <a:pt x="283" y="167"/>
                    </a:lnTo>
                    <a:lnTo>
                      <a:pt x="274" y="176"/>
                    </a:lnTo>
                    <a:lnTo>
                      <a:pt x="274" y="176"/>
                    </a:lnTo>
                    <a:lnTo>
                      <a:pt x="292" y="185"/>
                    </a:lnTo>
                    <a:lnTo>
                      <a:pt x="292" y="185"/>
                    </a:lnTo>
                    <a:lnTo>
                      <a:pt x="292" y="185"/>
                    </a:lnTo>
                    <a:lnTo>
                      <a:pt x="318" y="193"/>
                    </a:lnTo>
                    <a:lnTo>
                      <a:pt x="362" y="193"/>
                    </a:lnTo>
                    <a:lnTo>
                      <a:pt x="362" y="193"/>
                    </a:lnTo>
                    <a:lnTo>
                      <a:pt x="442" y="193"/>
                    </a:lnTo>
                    <a:lnTo>
                      <a:pt x="442" y="193"/>
                    </a:lnTo>
                    <a:lnTo>
                      <a:pt x="459" y="185"/>
                    </a:lnTo>
                    <a:lnTo>
                      <a:pt x="459" y="185"/>
                    </a:lnTo>
                    <a:lnTo>
                      <a:pt x="468" y="185"/>
                    </a:lnTo>
                    <a:lnTo>
                      <a:pt x="468" y="185"/>
                    </a:lnTo>
                    <a:lnTo>
                      <a:pt x="468" y="167"/>
                    </a:lnTo>
                    <a:lnTo>
                      <a:pt x="468" y="167"/>
                    </a:lnTo>
                    <a:lnTo>
                      <a:pt x="424" y="132"/>
                    </a:lnTo>
                    <a:lnTo>
                      <a:pt x="398" y="123"/>
                    </a:lnTo>
                    <a:lnTo>
                      <a:pt x="362" y="114"/>
                    </a:lnTo>
                    <a:lnTo>
                      <a:pt x="362" y="114"/>
                    </a:lnTo>
                    <a:lnTo>
                      <a:pt x="345" y="105"/>
                    </a:lnTo>
                    <a:lnTo>
                      <a:pt x="283" y="79"/>
                    </a:lnTo>
                    <a:lnTo>
                      <a:pt x="283" y="79"/>
                    </a:lnTo>
                    <a:lnTo>
                      <a:pt x="248" y="61"/>
                    </a:lnTo>
                    <a:lnTo>
                      <a:pt x="248" y="61"/>
                    </a:lnTo>
                    <a:lnTo>
                      <a:pt x="168" y="35"/>
                    </a:lnTo>
                    <a:lnTo>
                      <a:pt x="98" y="9"/>
                    </a:lnTo>
                    <a:lnTo>
                      <a:pt x="98" y="9"/>
                    </a:lnTo>
                    <a:lnTo>
                      <a:pt x="53" y="0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9" y="9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9" y="27"/>
                    </a:lnTo>
                    <a:lnTo>
                      <a:pt x="18" y="35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90" name="Freeform 32"/>
              <p:cNvSpPr>
                <a:spLocks noChangeArrowheads="1"/>
              </p:cNvSpPr>
              <p:nvPr/>
            </p:nvSpPr>
            <p:spPr bwMode="auto">
              <a:xfrm>
                <a:off x="2684463" y="3462338"/>
                <a:ext cx="38100" cy="28575"/>
              </a:xfrm>
              <a:custGeom>
                <a:avLst/>
                <a:gdLst>
                  <a:gd name="T0" fmla="*/ 17 w 106"/>
                  <a:gd name="T1" fmla="*/ 78 h 79"/>
                  <a:gd name="T2" fmla="*/ 17 w 106"/>
                  <a:gd name="T3" fmla="*/ 78 h 79"/>
                  <a:gd name="T4" fmla="*/ 35 w 106"/>
                  <a:gd name="T5" fmla="*/ 70 h 79"/>
                  <a:gd name="T6" fmla="*/ 88 w 106"/>
                  <a:gd name="T7" fmla="*/ 34 h 79"/>
                  <a:gd name="T8" fmla="*/ 97 w 106"/>
                  <a:gd name="T9" fmla="*/ 34 h 79"/>
                  <a:gd name="T10" fmla="*/ 97 w 106"/>
                  <a:gd name="T11" fmla="*/ 34 h 79"/>
                  <a:gd name="T12" fmla="*/ 97 w 106"/>
                  <a:gd name="T13" fmla="*/ 26 h 79"/>
                  <a:gd name="T14" fmla="*/ 105 w 106"/>
                  <a:gd name="T15" fmla="*/ 26 h 79"/>
                  <a:gd name="T16" fmla="*/ 105 w 106"/>
                  <a:gd name="T17" fmla="*/ 26 h 79"/>
                  <a:gd name="T18" fmla="*/ 105 w 106"/>
                  <a:gd name="T19" fmla="*/ 18 h 79"/>
                  <a:gd name="T20" fmla="*/ 105 w 106"/>
                  <a:gd name="T21" fmla="*/ 9 h 79"/>
                  <a:gd name="T22" fmla="*/ 105 w 106"/>
                  <a:gd name="T23" fmla="*/ 9 h 79"/>
                  <a:gd name="T24" fmla="*/ 97 w 106"/>
                  <a:gd name="T25" fmla="*/ 0 h 79"/>
                  <a:gd name="T26" fmla="*/ 88 w 106"/>
                  <a:gd name="T27" fmla="*/ 0 h 79"/>
                  <a:gd name="T28" fmla="*/ 88 w 106"/>
                  <a:gd name="T29" fmla="*/ 0 h 79"/>
                  <a:gd name="T30" fmla="*/ 35 w 106"/>
                  <a:gd name="T31" fmla="*/ 34 h 79"/>
                  <a:gd name="T32" fmla="*/ 0 w 106"/>
                  <a:gd name="T33" fmla="*/ 61 h 79"/>
                  <a:gd name="T34" fmla="*/ 0 w 106"/>
                  <a:gd name="T35" fmla="*/ 61 h 79"/>
                  <a:gd name="T36" fmla="*/ 0 w 106"/>
                  <a:gd name="T37" fmla="*/ 70 h 79"/>
                  <a:gd name="T38" fmla="*/ 0 w 106"/>
                  <a:gd name="T39" fmla="*/ 70 h 79"/>
                  <a:gd name="T40" fmla="*/ 17 w 106"/>
                  <a:gd name="T41" fmla="*/ 78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6" h="79">
                    <a:moveTo>
                      <a:pt x="17" y="78"/>
                    </a:moveTo>
                    <a:lnTo>
                      <a:pt x="17" y="78"/>
                    </a:lnTo>
                    <a:lnTo>
                      <a:pt x="35" y="70"/>
                    </a:lnTo>
                    <a:lnTo>
                      <a:pt x="88" y="34"/>
                    </a:lnTo>
                    <a:lnTo>
                      <a:pt x="97" y="34"/>
                    </a:lnTo>
                    <a:lnTo>
                      <a:pt x="97" y="34"/>
                    </a:lnTo>
                    <a:lnTo>
                      <a:pt x="97" y="26"/>
                    </a:lnTo>
                    <a:lnTo>
                      <a:pt x="105" y="26"/>
                    </a:lnTo>
                    <a:lnTo>
                      <a:pt x="105" y="26"/>
                    </a:lnTo>
                    <a:lnTo>
                      <a:pt x="105" y="1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97" y="0"/>
                    </a:lnTo>
                    <a:lnTo>
                      <a:pt x="88" y="0"/>
                    </a:lnTo>
                    <a:lnTo>
                      <a:pt x="88" y="0"/>
                    </a:lnTo>
                    <a:lnTo>
                      <a:pt x="35" y="34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70"/>
                    </a:lnTo>
                    <a:lnTo>
                      <a:pt x="0" y="70"/>
                    </a:lnTo>
                    <a:lnTo>
                      <a:pt x="17" y="78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91" name="Freeform 33"/>
              <p:cNvSpPr>
                <a:spLocks noChangeArrowheads="1"/>
              </p:cNvSpPr>
              <p:nvPr/>
            </p:nvSpPr>
            <p:spPr bwMode="auto">
              <a:xfrm>
                <a:off x="2811463" y="3557588"/>
                <a:ext cx="38100" cy="15875"/>
              </a:xfrm>
              <a:custGeom>
                <a:avLst/>
                <a:gdLst>
                  <a:gd name="T0" fmla="*/ 8 w 106"/>
                  <a:gd name="T1" fmla="*/ 0 h 45"/>
                  <a:gd name="T2" fmla="*/ 8 w 106"/>
                  <a:gd name="T3" fmla="*/ 0 h 45"/>
                  <a:gd name="T4" fmla="*/ 8 w 106"/>
                  <a:gd name="T5" fmla="*/ 0 h 45"/>
                  <a:gd name="T6" fmla="*/ 0 w 106"/>
                  <a:gd name="T7" fmla="*/ 9 h 45"/>
                  <a:gd name="T8" fmla="*/ 0 w 106"/>
                  <a:gd name="T9" fmla="*/ 9 h 45"/>
                  <a:gd name="T10" fmla="*/ 0 w 106"/>
                  <a:gd name="T11" fmla="*/ 26 h 45"/>
                  <a:gd name="T12" fmla="*/ 0 w 106"/>
                  <a:gd name="T13" fmla="*/ 26 h 45"/>
                  <a:gd name="T14" fmla="*/ 35 w 106"/>
                  <a:gd name="T15" fmla="*/ 35 h 45"/>
                  <a:gd name="T16" fmla="*/ 79 w 106"/>
                  <a:gd name="T17" fmla="*/ 44 h 45"/>
                  <a:gd name="T18" fmla="*/ 79 w 106"/>
                  <a:gd name="T19" fmla="*/ 44 h 45"/>
                  <a:gd name="T20" fmla="*/ 97 w 106"/>
                  <a:gd name="T21" fmla="*/ 44 h 45"/>
                  <a:gd name="T22" fmla="*/ 105 w 106"/>
                  <a:gd name="T23" fmla="*/ 35 h 45"/>
                  <a:gd name="T24" fmla="*/ 105 w 106"/>
                  <a:gd name="T25" fmla="*/ 35 h 45"/>
                  <a:gd name="T26" fmla="*/ 105 w 106"/>
                  <a:gd name="T27" fmla="*/ 26 h 45"/>
                  <a:gd name="T28" fmla="*/ 105 w 106"/>
                  <a:gd name="T29" fmla="*/ 26 h 45"/>
                  <a:gd name="T30" fmla="*/ 97 w 106"/>
                  <a:gd name="T31" fmla="*/ 18 h 45"/>
                  <a:gd name="T32" fmla="*/ 97 w 106"/>
                  <a:gd name="T33" fmla="*/ 18 h 45"/>
                  <a:gd name="T34" fmla="*/ 61 w 106"/>
                  <a:gd name="T35" fmla="*/ 9 h 45"/>
                  <a:gd name="T36" fmla="*/ 8 w 106"/>
                  <a:gd name="T37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06" h="45">
                    <a:moveTo>
                      <a:pt x="8" y="0"/>
                    </a:moveTo>
                    <a:lnTo>
                      <a:pt x="8" y="0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35" y="35"/>
                    </a:lnTo>
                    <a:lnTo>
                      <a:pt x="79" y="44"/>
                    </a:lnTo>
                    <a:lnTo>
                      <a:pt x="79" y="44"/>
                    </a:lnTo>
                    <a:lnTo>
                      <a:pt x="97" y="44"/>
                    </a:lnTo>
                    <a:lnTo>
                      <a:pt x="105" y="35"/>
                    </a:lnTo>
                    <a:lnTo>
                      <a:pt x="105" y="35"/>
                    </a:lnTo>
                    <a:lnTo>
                      <a:pt x="105" y="26"/>
                    </a:lnTo>
                    <a:lnTo>
                      <a:pt x="105" y="26"/>
                    </a:lnTo>
                    <a:lnTo>
                      <a:pt x="97" y="18"/>
                    </a:lnTo>
                    <a:lnTo>
                      <a:pt x="97" y="18"/>
                    </a:lnTo>
                    <a:lnTo>
                      <a:pt x="61" y="9"/>
                    </a:lnTo>
                    <a:lnTo>
                      <a:pt x="8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92" name="Freeform 74"/>
              <p:cNvSpPr>
                <a:spLocks noChangeArrowheads="1"/>
              </p:cNvSpPr>
              <p:nvPr/>
            </p:nvSpPr>
            <p:spPr bwMode="auto">
              <a:xfrm>
                <a:off x="2028825" y="3255963"/>
                <a:ext cx="1649413" cy="1909762"/>
              </a:xfrm>
              <a:custGeom>
                <a:avLst/>
                <a:gdLst>
                  <a:gd name="T0" fmla="*/ 4050 w 4580"/>
                  <a:gd name="T1" fmla="*/ 2038 h 5306"/>
                  <a:gd name="T2" fmla="*/ 3812 w 4580"/>
                  <a:gd name="T3" fmla="*/ 1924 h 5306"/>
                  <a:gd name="T4" fmla="*/ 3670 w 4580"/>
                  <a:gd name="T5" fmla="*/ 1738 h 5306"/>
                  <a:gd name="T6" fmla="*/ 3538 w 4580"/>
                  <a:gd name="T7" fmla="*/ 1774 h 5306"/>
                  <a:gd name="T8" fmla="*/ 3432 w 4580"/>
                  <a:gd name="T9" fmla="*/ 1562 h 5306"/>
                  <a:gd name="T10" fmla="*/ 3185 w 4580"/>
                  <a:gd name="T11" fmla="*/ 1438 h 5306"/>
                  <a:gd name="T12" fmla="*/ 3000 w 4580"/>
                  <a:gd name="T13" fmla="*/ 1297 h 5306"/>
                  <a:gd name="T14" fmla="*/ 2576 w 4580"/>
                  <a:gd name="T15" fmla="*/ 1235 h 5306"/>
                  <a:gd name="T16" fmla="*/ 2497 w 4580"/>
                  <a:gd name="T17" fmla="*/ 1297 h 5306"/>
                  <a:gd name="T18" fmla="*/ 2356 w 4580"/>
                  <a:gd name="T19" fmla="*/ 1270 h 5306"/>
                  <a:gd name="T20" fmla="*/ 2038 w 4580"/>
                  <a:gd name="T21" fmla="*/ 1359 h 5306"/>
                  <a:gd name="T22" fmla="*/ 1879 w 4580"/>
                  <a:gd name="T23" fmla="*/ 1120 h 5306"/>
                  <a:gd name="T24" fmla="*/ 1597 w 4580"/>
                  <a:gd name="T25" fmla="*/ 988 h 5306"/>
                  <a:gd name="T26" fmla="*/ 1676 w 4580"/>
                  <a:gd name="T27" fmla="*/ 661 h 5306"/>
                  <a:gd name="T28" fmla="*/ 1297 w 4580"/>
                  <a:gd name="T29" fmla="*/ 838 h 5306"/>
                  <a:gd name="T30" fmla="*/ 1085 w 4580"/>
                  <a:gd name="T31" fmla="*/ 406 h 5306"/>
                  <a:gd name="T32" fmla="*/ 794 w 4580"/>
                  <a:gd name="T33" fmla="*/ 212 h 5306"/>
                  <a:gd name="T34" fmla="*/ 141 w 4580"/>
                  <a:gd name="T35" fmla="*/ 9 h 5306"/>
                  <a:gd name="T36" fmla="*/ 194 w 4580"/>
                  <a:gd name="T37" fmla="*/ 353 h 5306"/>
                  <a:gd name="T38" fmla="*/ 424 w 4580"/>
                  <a:gd name="T39" fmla="*/ 521 h 5306"/>
                  <a:gd name="T40" fmla="*/ 194 w 4580"/>
                  <a:gd name="T41" fmla="*/ 194 h 5306"/>
                  <a:gd name="T42" fmla="*/ 256 w 4580"/>
                  <a:gd name="T43" fmla="*/ 194 h 5306"/>
                  <a:gd name="T44" fmla="*/ 494 w 4580"/>
                  <a:gd name="T45" fmla="*/ 459 h 5306"/>
                  <a:gd name="T46" fmla="*/ 768 w 4580"/>
                  <a:gd name="T47" fmla="*/ 847 h 5306"/>
                  <a:gd name="T48" fmla="*/ 1376 w 4580"/>
                  <a:gd name="T49" fmla="*/ 1067 h 5306"/>
                  <a:gd name="T50" fmla="*/ 1685 w 4580"/>
                  <a:gd name="T51" fmla="*/ 1191 h 5306"/>
                  <a:gd name="T52" fmla="*/ 1871 w 4580"/>
                  <a:gd name="T53" fmla="*/ 1394 h 5306"/>
                  <a:gd name="T54" fmla="*/ 2082 w 4580"/>
                  <a:gd name="T55" fmla="*/ 1394 h 5306"/>
                  <a:gd name="T56" fmla="*/ 2162 w 4580"/>
                  <a:gd name="T57" fmla="*/ 1571 h 5306"/>
                  <a:gd name="T58" fmla="*/ 2073 w 4580"/>
                  <a:gd name="T59" fmla="*/ 1818 h 5306"/>
                  <a:gd name="T60" fmla="*/ 2003 w 4580"/>
                  <a:gd name="T61" fmla="*/ 2047 h 5306"/>
                  <a:gd name="T62" fmla="*/ 2021 w 4580"/>
                  <a:gd name="T63" fmla="*/ 2277 h 5306"/>
                  <a:gd name="T64" fmla="*/ 2471 w 4580"/>
                  <a:gd name="T65" fmla="*/ 2833 h 5306"/>
                  <a:gd name="T66" fmla="*/ 2523 w 4580"/>
                  <a:gd name="T67" fmla="*/ 3407 h 5306"/>
                  <a:gd name="T68" fmla="*/ 2471 w 4580"/>
                  <a:gd name="T69" fmla="*/ 3786 h 5306"/>
                  <a:gd name="T70" fmla="*/ 2373 w 4580"/>
                  <a:gd name="T71" fmla="*/ 4104 h 5306"/>
                  <a:gd name="T72" fmla="*/ 2329 w 4580"/>
                  <a:gd name="T73" fmla="*/ 4422 h 5306"/>
                  <a:gd name="T74" fmla="*/ 2409 w 4580"/>
                  <a:gd name="T75" fmla="*/ 4387 h 5306"/>
                  <a:gd name="T76" fmla="*/ 2365 w 4580"/>
                  <a:gd name="T77" fmla="*/ 4581 h 5306"/>
                  <a:gd name="T78" fmla="*/ 2285 w 4580"/>
                  <a:gd name="T79" fmla="*/ 4643 h 5306"/>
                  <a:gd name="T80" fmla="*/ 2285 w 4580"/>
                  <a:gd name="T81" fmla="*/ 4793 h 5306"/>
                  <a:gd name="T82" fmla="*/ 2329 w 4580"/>
                  <a:gd name="T83" fmla="*/ 4819 h 5306"/>
                  <a:gd name="T84" fmla="*/ 2356 w 4580"/>
                  <a:gd name="T85" fmla="*/ 4978 h 5306"/>
                  <a:gd name="T86" fmla="*/ 2409 w 4580"/>
                  <a:gd name="T87" fmla="*/ 5031 h 5306"/>
                  <a:gd name="T88" fmla="*/ 2479 w 4580"/>
                  <a:gd name="T89" fmla="*/ 5084 h 5306"/>
                  <a:gd name="T90" fmla="*/ 2409 w 4580"/>
                  <a:gd name="T91" fmla="*/ 5172 h 5306"/>
                  <a:gd name="T92" fmla="*/ 2576 w 4580"/>
                  <a:gd name="T93" fmla="*/ 5066 h 5306"/>
                  <a:gd name="T94" fmla="*/ 2576 w 4580"/>
                  <a:gd name="T95" fmla="*/ 5181 h 5306"/>
                  <a:gd name="T96" fmla="*/ 2471 w 4580"/>
                  <a:gd name="T97" fmla="*/ 5199 h 5306"/>
                  <a:gd name="T98" fmla="*/ 2620 w 4580"/>
                  <a:gd name="T99" fmla="*/ 5252 h 5306"/>
                  <a:gd name="T100" fmla="*/ 2762 w 4580"/>
                  <a:gd name="T101" fmla="*/ 5261 h 5306"/>
                  <a:gd name="T102" fmla="*/ 2656 w 4580"/>
                  <a:gd name="T103" fmla="*/ 5066 h 5306"/>
                  <a:gd name="T104" fmla="*/ 2629 w 4580"/>
                  <a:gd name="T105" fmla="*/ 4916 h 5306"/>
                  <a:gd name="T106" fmla="*/ 2718 w 4580"/>
                  <a:gd name="T107" fmla="*/ 4598 h 5306"/>
                  <a:gd name="T108" fmla="*/ 2947 w 4580"/>
                  <a:gd name="T109" fmla="*/ 4369 h 5306"/>
                  <a:gd name="T110" fmla="*/ 2938 w 4580"/>
                  <a:gd name="T111" fmla="*/ 4272 h 5306"/>
                  <a:gd name="T112" fmla="*/ 3318 w 4580"/>
                  <a:gd name="T113" fmla="*/ 4025 h 5306"/>
                  <a:gd name="T114" fmla="*/ 3265 w 4580"/>
                  <a:gd name="T115" fmla="*/ 3857 h 5306"/>
                  <a:gd name="T116" fmla="*/ 3582 w 4580"/>
                  <a:gd name="T117" fmla="*/ 3742 h 5306"/>
                  <a:gd name="T118" fmla="*/ 3776 w 4580"/>
                  <a:gd name="T119" fmla="*/ 3504 h 5306"/>
                  <a:gd name="T120" fmla="*/ 4067 w 4580"/>
                  <a:gd name="T121" fmla="*/ 3168 h 5306"/>
                  <a:gd name="T122" fmla="*/ 4306 w 4580"/>
                  <a:gd name="T123" fmla="*/ 2912 h 5306"/>
                  <a:gd name="T124" fmla="*/ 4367 w 4580"/>
                  <a:gd name="T125" fmla="*/ 2586 h 5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580" h="5306">
                    <a:moveTo>
                      <a:pt x="4570" y="2224"/>
                    </a:moveTo>
                    <a:lnTo>
                      <a:pt x="4553" y="2224"/>
                    </a:lnTo>
                    <a:lnTo>
                      <a:pt x="4570" y="2224"/>
                    </a:lnTo>
                    <a:lnTo>
                      <a:pt x="4570" y="2224"/>
                    </a:lnTo>
                    <a:lnTo>
                      <a:pt x="4570" y="2224"/>
                    </a:lnTo>
                    <a:lnTo>
                      <a:pt x="4570" y="2224"/>
                    </a:lnTo>
                    <a:lnTo>
                      <a:pt x="4562" y="2206"/>
                    </a:lnTo>
                    <a:lnTo>
                      <a:pt x="4562" y="2206"/>
                    </a:lnTo>
                    <a:lnTo>
                      <a:pt x="4562" y="2197"/>
                    </a:lnTo>
                    <a:lnTo>
                      <a:pt x="4562" y="2197"/>
                    </a:lnTo>
                    <a:lnTo>
                      <a:pt x="4544" y="2171"/>
                    </a:lnTo>
                    <a:lnTo>
                      <a:pt x="4526" y="2162"/>
                    </a:lnTo>
                    <a:lnTo>
                      <a:pt x="4509" y="2162"/>
                    </a:lnTo>
                    <a:lnTo>
                      <a:pt x="4509" y="2162"/>
                    </a:lnTo>
                    <a:lnTo>
                      <a:pt x="4473" y="2162"/>
                    </a:lnTo>
                    <a:lnTo>
                      <a:pt x="4447" y="2144"/>
                    </a:lnTo>
                    <a:lnTo>
                      <a:pt x="4412" y="2127"/>
                    </a:lnTo>
                    <a:lnTo>
                      <a:pt x="4376" y="2100"/>
                    </a:lnTo>
                    <a:lnTo>
                      <a:pt x="4376" y="2100"/>
                    </a:lnTo>
                    <a:lnTo>
                      <a:pt x="4350" y="2074"/>
                    </a:lnTo>
                    <a:lnTo>
                      <a:pt x="4323" y="2056"/>
                    </a:lnTo>
                    <a:lnTo>
                      <a:pt x="4288" y="2047"/>
                    </a:lnTo>
                    <a:lnTo>
                      <a:pt x="4253" y="2038"/>
                    </a:lnTo>
                    <a:lnTo>
                      <a:pt x="4253" y="2038"/>
                    </a:lnTo>
                    <a:lnTo>
                      <a:pt x="4209" y="2047"/>
                    </a:lnTo>
                    <a:lnTo>
                      <a:pt x="4209" y="2047"/>
                    </a:lnTo>
                    <a:lnTo>
                      <a:pt x="4200" y="2047"/>
                    </a:lnTo>
                    <a:lnTo>
                      <a:pt x="4200" y="2047"/>
                    </a:lnTo>
                    <a:lnTo>
                      <a:pt x="4191" y="2047"/>
                    </a:lnTo>
                    <a:lnTo>
                      <a:pt x="4191" y="2047"/>
                    </a:lnTo>
                    <a:lnTo>
                      <a:pt x="4165" y="2047"/>
                    </a:lnTo>
                    <a:lnTo>
                      <a:pt x="4129" y="2030"/>
                    </a:lnTo>
                    <a:lnTo>
                      <a:pt x="4129" y="2030"/>
                    </a:lnTo>
                    <a:lnTo>
                      <a:pt x="4103" y="2021"/>
                    </a:lnTo>
                    <a:lnTo>
                      <a:pt x="4103" y="2021"/>
                    </a:lnTo>
                    <a:lnTo>
                      <a:pt x="4085" y="2021"/>
                    </a:lnTo>
                    <a:lnTo>
                      <a:pt x="4067" y="2030"/>
                    </a:lnTo>
                    <a:lnTo>
                      <a:pt x="4050" y="2038"/>
                    </a:lnTo>
                    <a:lnTo>
                      <a:pt x="4050" y="2038"/>
                    </a:lnTo>
                    <a:lnTo>
                      <a:pt x="4023" y="2056"/>
                    </a:lnTo>
                    <a:lnTo>
                      <a:pt x="4023" y="2056"/>
                    </a:lnTo>
                    <a:lnTo>
                      <a:pt x="4023" y="2056"/>
                    </a:lnTo>
                    <a:lnTo>
                      <a:pt x="4023" y="2056"/>
                    </a:lnTo>
                    <a:lnTo>
                      <a:pt x="4032" y="2047"/>
                    </a:lnTo>
                    <a:lnTo>
                      <a:pt x="4032" y="2038"/>
                    </a:lnTo>
                    <a:lnTo>
                      <a:pt x="4032" y="2038"/>
                    </a:lnTo>
                    <a:lnTo>
                      <a:pt x="4041" y="2021"/>
                    </a:lnTo>
                    <a:lnTo>
                      <a:pt x="4041" y="2003"/>
                    </a:lnTo>
                    <a:lnTo>
                      <a:pt x="4041" y="2003"/>
                    </a:lnTo>
                    <a:lnTo>
                      <a:pt x="4041" y="1994"/>
                    </a:lnTo>
                    <a:lnTo>
                      <a:pt x="4023" y="1985"/>
                    </a:lnTo>
                    <a:lnTo>
                      <a:pt x="3988" y="1959"/>
                    </a:lnTo>
                    <a:lnTo>
                      <a:pt x="3909" y="1924"/>
                    </a:lnTo>
                    <a:lnTo>
                      <a:pt x="3891" y="1924"/>
                    </a:lnTo>
                    <a:lnTo>
                      <a:pt x="3891" y="1924"/>
                    </a:lnTo>
                    <a:lnTo>
                      <a:pt x="3856" y="1915"/>
                    </a:lnTo>
                    <a:lnTo>
                      <a:pt x="3856" y="1915"/>
                    </a:lnTo>
                    <a:lnTo>
                      <a:pt x="3847" y="1915"/>
                    </a:lnTo>
                    <a:lnTo>
                      <a:pt x="3829" y="1924"/>
                    </a:lnTo>
                    <a:lnTo>
                      <a:pt x="3820" y="1932"/>
                    </a:lnTo>
                    <a:lnTo>
                      <a:pt x="3820" y="1950"/>
                    </a:lnTo>
                    <a:lnTo>
                      <a:pt x="3820" y="1950"/>
                    </a:lnTo>
                    <a:lnTo>
                      <a:pt x="3820" y="1959"/>
                    </a:lnTo>
                    <a:lnTo>
                      <a:pt x="3803" y="1959"/>
                    </a:lnTo>
                    <a:lnTo>
                      <a:pt x="3803" y="1959"/>
                    </a:lnTo>
                    <a:lnTo>
                      <a:pt x="3794" y="1968"/>
                    </a:lnTo>
                    <a:lnTo>
                      <a:pt x="3785" y="1985"/>
                    </a:lnTo>
                    <a:lnTo>
                      <a:pt x="3785" y="1985"/>
                    </a:lnTo>
                    <a:lnTo>
                      <a:pt x="3767" y="1994"/>
                    </a:lnTo>
                    <a:lnTo>
                      <a:pt x="3759" y="1994"/>
                    </a:lnTo>
                    <a:lnTo>
                      <a:pt x="3759" y="1994"/>
                    </a:lnTo>
                    <a:lnTo>
                      <a:pt x="3750" y="1994"/>
                    </a:lnTo>
                    <a:lnTo>
                      <a:pt x="3750" y="1994"/>
                    </a:lnTo>
                    <a:lnTo>
                      <a:pt x="3759" y="1985"/>
                    </a:lnTo>
                    <a:lnTo>
                      <a:pt x="3759" y="1985"/>
                    </a:lnTo>
                    <a:lnTo>
                      <a:pt x="3785" y="1959"/>
                    </a:lnTo>
                    <a:lnTo>
                      <a:pt x="3812" y="1924"/>
                    </a:lnTo>
                    <a:lnTo>
                      <a:pt x="3812" y="1924"/>
                    </a:lnTo>
                    <a:lnTo>
                      <a:pt x="3812" y="1915"/>
                    </a:lnTo>
                    <a:lnTo>
                      <a:pt x="3812" y="1915"/>
                    </a:lnTo>
                    <a:lnTo>
                      <a:pt x="3803" y="1906"/>
                    </a:lnTo>
                    <a:lnTo>
                      <a:pt x="3776" y="1888"/>
                    </a:lnTo>
                    <a:lnTo>
                      <a:pt x="3723" y="1880"/>
                    </a:lnTo>
                    <a:lnTo>
                      <a:pt x="3723" y="1880"/>
                    </a:lnTo>
                    <a:lnTo>
                      <a:pt x="3697" y="1888"/>
                    </a:lnTo>
                    <a:lnTo>
                      <a:pt x="3697" y="1888"/>
                    </a:lnTo>
                    <a:lnTo>
                      <a:pt x="3697" y="1888"/>
                    </a:lnTo>
                    <a:lnTo>
                      <a:pt x="3697" y="1888"/>
                    </a:lnTo>
                    <a:lnTo>
                      <a:pt x="3688" y="1888"/>
                    </a:lnTo>
                    <a:lnTo>
                      <a:pt x="3688" y="1888"/>
                    </a:lnTo>
                    <a:lnTo>
                      <a:pt x="3679" y="1897"/>
                    </a:lnTo>
                    <a:lnTo>
                      <a:pt x="3670" y="1915"/>
                    </a:lnTo>
                    <a:lnTo>
                      <a:pt x="3670" y="1915"/>
                    </a:lnTo>
                    <a:lnTo>
                      <a:pt x="3670" y="1915"/>
                    </a:lnTo>
                    <a:lnTo>
                      <a:pt x="3670" y="1924"/>
                    </a:lnTo>
                    <a:lnTo>
                      <a:pt x="3670" y="1924"/>
                    </a:lnTo>
                    <a:lnTo>
                      <a:pt x="3662" y="1932"/>
                    </a:lnTo>
                    <a:lnTo>
                      <a:pt x="3653" y="1932"/>
                    </a:lnTo>
                    <a:lnTo>
                      <a:pt x="3653" y="1932"/>
                    </a:lnTo>
                    <a:lnTo>
                      <a:pt x="3653" y="1915"/>
                    </a:lnTo>
                    <a:lnTo>
                      <a:pt x="3653" y="1915"/>
                    </a:lnTo>
                    <a:lnTo>
                      <a:pt x="3662" y="1897"/>
                    </a:lnTo>
                    <a:lnTo>
                      <a:pt x="3670" y="1897"/>
                    </a:lnTo>
                    <a:lnTo>
                      <a:pt x="3670" y="1897"/>
                    </a:lnTo>
                    <a:lnTo>
                      <a:pt x="3679" y="1888"/>
                    </a:lnTo>
                    <a:lnTo>
                      <a:pt x="3697" y="1880"/>
                    </a:lnTo>
                    <a:lnTo>
                      <a:pt x="3732" y="1827"/>
                    </a:lnTo>
                    <a:lnTo>
                      <a:pt x="3732" y="1827"/>
                    </a:lnTo>
                    <a:lnTo>
                      <a:pt x="3732" y="1809"/>
                    </a:lnTo>
                    <a:lnTo>
                      <a:pt x="3732" y="1800"/>
                    </a:lnTo>
                    <a:lnTo>
                      <a:pt x="3706" y="1774"/>
                    </a:lnTo>
                    <a:lnTo>
                      <a:pt x="3706" y="1774"/>
                    </a:lnTo>
                    <a:lnTo>
                      <a:pt x="3688" y="1765"/>
                    </a:lnTo>
                    <a:lnTo>
                      <a:pt x="3688" y="1765"/>
                    </a:lnTo>
                    <a:lnTo>
                      <a:pt x="3688" y="1756"/>
                    </a:lnTo>
                    <a:lnTo>
                      <a:pt x="3688" y="1756"/>
                    </a:lnTo>
                    <a:lnTo>
                      <a:pt x="3670" y="1738"/>
                    </a:lnTo>
                    <a:lnTo>
                      <a:pt x="3662" y="1712"/>
                    </a:lnTo>
                    <a:lnTo>
                      <a:pt x="3662" y="1712"/>
                    </a:lnTo>
                    <a:lnTo>
                      <a:pt x="3662" y="1712"/>
                    </a:lnTo>
                    <a:lnTo>
                      <a:pt x="3662" y="1685"/>
                    </a:lnTo>
                    <a:lnTo>
                      <a:pt x="3653" y="1668"/>
                    </a:lnTo>
                    <a:lnTo>
                      <a:pt x="3653" y="1668"/>
                    </a:lnTo>
                    <a:lnTo>
                      <a:pt x="3644" y="1659"/>
                    </a:lnTo>
                    <a:lnTo>
                      <a:pt x="3644" y="1659"/>
                    </a:lnTo>
                    <a:lnTo>
                      <a:pt x="3635" y="1659"/>
                    </a:lnTo>
                    <a:lnTo>
                      <a:pt x="3635" y="1659"/>
                    </a:lnTo>
                    <a:lnTo>
                      <a:pt x="3635" y="1659"/>
                    </a:lnTo>
                    <a:lnTo>
                      <a:pt x="3635" y="1659"/>
                    </a:lnTo>
                    <a:lnTo>
                      <a:pt x="3635" y="1659"/>
                    </a:lnTo>
                    <a:lnTo>
                      <a:pt x="3635" y="1659"/>
                    </a:lnTo>
                    <a:lnTo>
                      <a:pt x="3635" y="1676"/>
                    </a:lnTo>
                    <a:lnTo>
                      <a:pt x="3635" y="1676"/>
                    </a:lnTo>
                    <a:lnTo>
                      <a:pt x="3626" y="1685"/>
                    </a:lnTo>
                    <a:lnTo>
                      <a:pt x="3626" y="1685"/>
                    </a:lnTo>
                    <a:lnTo>
                      <a:pt x="3609" y="1694"/>
                    </a:lnTo>
                    <a:lnTo>
                      <a:pt x="3609" y="1694"/>
                    </a:lnTo>
                    <a:lnTo>
                      <a:pt x="3609" y="1703"/>
                    </a:lnTo>
                    <a:lnTo>
                      <a:pt x="3600" y="1703"/>
                    </a:lnTo>
                    <a:lnTo>
                      <a:pt x="3600" y="1703"/>
                    </a:lnTo>
                    <a:lnTo>
                      <a:pt x="3600" y="1712"/>
                    </a:lnTo>
                    <a:lnTo>
                      <a:pt x="3591" y="1721"/>
                    </a:lnTo>
                    <a:lnTo>
                      <a:pt x="3591" y="1721"/>
                    </a:lnTo>
                    <a:lnTo>
                      <a:pt x="3591" y="1721"/>
                    </a:lnTo>
                    <a:lnTo>
                      <a:pt x="3591" y="1721"/>
                    </a:lnTo>
                    <a:lnTo>
                      <a:pt x="3582" y="1729"/>
                    </a:lnTo>
                    <a:lnTo>
                      <a:pt x="3582" y="1729"/>
                    </a:lnTo>
                    <a:lnTo>
                      <a:pt x="3582" y="1729"/>
                    </a:lnTo>
                    <a:lnTo>
                      <a:pt x="3582" y="1729"/>
                    </a:lnTo>
                    <a:lnTo>
                      <a:pt x="3582" y="1738"/>
                    </a:lnTo>
                    <a:lnTo>
                      <a:pt x="3582" y="1738"/>
                    </a:lnTo>
                    <a:lnTo>
                      <a:pt x="3573" y="1747"/>
                    </a:lnTo>
                    <a:lnTo>
                      <a:pt x="3573" y="1747"/>
                    </a:lnTo>
                    <a:lnTo>
                      <a:pt x="3565" y="1765"/>
                    </a:lnTo>
                    <a:lnTo>
                      <a:pt x="3547" y="1774"/>
                    </a:lnTo>
                    <a:lnTo>
                      <a:pt x="3538" y="1774"/>
                    </a:lnTo>
                    <a:lnTo>
                      <a:pt x="3538" y="1774"/>
                    </a:lnTo>
                    <a:lnTo>
                      <a:pt x="3512" y="1774"/>
                    </a:lnTo>
                    <a:lnTo>
                      <a:pt x="3512" y="1774"/>
                    </a:lnTo>
                    <a:lnTo>
                      <a:pt x="3503" y="1782"/>
                    </a:lnTo>
                    <a:lnTo>
                      <a:pt x="3494" y="1782"/>
                    </a:lnTo>
                    <a:lnTo>
                      <a:pt x="3494" y="1782"/>
                    </a:lnTo>
                    <a:lnTo>
                      <a:pt x="3476" y="1774"/>
                    </a:lnTo>
                    <a:lnTo>
                      <a:pt x="3476" y="1774"/>
                    </a:lnTo>
                    <a:lnTo>
                      <a:pt x="3476" y="1774"/>
                    </a:lnTo>
                    <a:lnTo>
                      <a:pt x="3459" y="1765"/>
                    </a:lnTo>
                    <a:lnTo>
                      <a:pt x="3459" y="1765"/>
                    </a:lnTo>
                    <a:lnTo>
                      <a:pt x="3468" y="1747"/>
                    </a:lnTo>
                    <a:lnTo>
                      <a:pt x="3468" y="1747"/>
                    </a:lnTo>
                    <a:lnTo>
                      <a:pt x="3468" y="1747"/>
                    </a:lnTo>
                    <a:lnTo>
                      <a:pt x="3468" y="1747"/>
                    </a:lnTo>
                    <a:lnTo>
                      <a:pt x="3468" y="1747"/>
                    </a:lnTo>
                    <a:lnTo>
                      <a:pt x="3468" y="1747"/>
                    </a:lnTo>
                    <a:lnTo>
                      <a:pt x="3476" y="1738"/>
                    </a:lnTo>
                    <a:lnTo>
                      <a:pt x="3476" y="1738"/>
                    </a:lnTo>
                    <a:lnTo>
                      <a:pt x="3476" y="1703"/>
                    </a:lnTo>
                    <a:lnTo>
                      <a:pt x="3468" y="1668"/>
                    </a:lnTo>
                    <a:lnTo>
                      <a:pt x="3468" y="1668"/>
                    </a:lnTo>
                    <a:lnTo>
                      <a:pt x="3468" y="1650"/>
                    </a:lnTo>
                    <a:lnTo>
                      <a:pt x="3468" y="1624"/>
                    </a:lnTo>
                    <a:lnTo>
                      <a:pt x="3476" y="1597"/>
                    </a:lnTo>
                    <a:lnTo>
                      <a:pt x="3476" y="1597"/>
                    </a:lnTo>
                    <a:lnTo>
                      <a:pt x="3485" y="1597"/>
                    </a:lnTo>
                    <a:lnTo>
                      <a:pt x="3485" y="1597"/>
                    </a:lnTo>
                    <a:lnTo>
                      <a:pt x="3485" y="1588"/>
                    </a:lnTo>
                    <a:lnTo>
                      <a:pt x="3485" y="1588"/>
                    </a:lnTo>
                    <a:lnTo>
                      <a:pt x="3485" y="1588"/>
                    </a:lnTo>
                    <a:lnTo>
                      <a:pt x="3494" y="1571"/>
                    </a:lnTo>
                    <a:lnTo>
                      <a:pt x="3494" y="1571"/>
                    </a:lnTo>
                    <a:lnTo>
                      <a:pt x="3494" y="1571"/>
                    </a:lnTo>
                    <a:lnTo>
                      <a:pt x="3494" y="1571"/>
                    </a:lnTo>
                    <a:lnTo>
                      <a:pt x="3485" y="1571"/>
                    </a:lnTo>
                    <a:lnTo>
                      <a:pt x="3485" y="1571"/>
                    </a:lnTo>
                    <a:lnTo>
                      <a:pt x="3459" y="1562"/>
                    </a:lnTo>
                    <a:lnTo>
                      <a:pt x="3432" y="1562"/>
                    </a:lnTo>
                    <a:lnTo>
                      <a:pt x="3432" y="1562"/>
                    </a:lnTo>
                    <a:lnTo>
                      <a:pt x="3406" y="1562"/>
                    </a:lnTo>
                    <a:lnTo>
                      <a:pt x="3406" y="1562"/>
                    </a:lnTo>
                    <a:lnTo>
                      <a:pt x="3388" y="1562"/>
                    </a:lnTo>
                    <a:lnTo>
                      <a:pt x="3388" y="1562"/>
                    </a:lnTo>
                    <a:lnTo>
                      <a:pt x="3370" y="1562"/>
                    </a:lnTo>
                    <a:lnTo>
                      <a:pt x="3370" y="1562"/>
                    </a:lnTo>
                    <a:lnTo>
                      <a:pt x="3362" y="1553"/>
                    </a:lnTo>
                    <a:lnTo>
                      <a:pt x="3353" y="1544"/>
                    </a:lnTo>
                    <a:lnTo>
                      <a:pt x="3353" y="1544"/>
                    </a:lnTo>
                    <a:lnTo>
                      <a:pt x="3326" y="1553"/>
                    </a:lnTo>
                    <a:lnTo>
                      <a:pt x="3326" y="1553"/>
                    </a:lnTo>
                    <a:lnTo>
                      <a:pt x="3326" y="1553"/>
                    </a:lnTo>
                    <a:lnTo>
                      <a:pt x="3318" y="1562"/>
                    </a:lnTo>
                    <a:lnTo>
                      <a:pt x="3318" y="1562"/>
                    </a:lnTo>
                    <a:lnTo>
                      <a:pt x="3309" y="1562"/>
                    </a:lnTo>
                    <a:lnTo>
                      <a:pt x="3309" y="1562"/>
                    </a:lnTo>
                    <a:lnTo>
                      <a:pt x="3291" y="1535"/>
                    </a:lnTo>
                    <a:lnTo>
                      <a:pt x="3291" y="1535"/>
                    </a:lnTo>
                    <a:lnTo>
                      <a:pt x="3291" y="1535"/>
                    </a:lnTo>
                    <a:lnTo>
                      <a:pt x="3291" y="1535"/>
                    </a:lnTo>
                    <a:lnTo>
                      <a:pt x="3291" y="1526"/>
                    </a:lnTo>
                    <a:lnTo>
                      <a:pt x="3291" y="1526"/>
                    </a:lnTo>
                    <a:lnTo>
                      <a:pt x="3273" y="1518"/>
                    </a:lnTo>
                    <a:lnTo>
                      <a:pt x="3265" y="1509"/>
                    </a:lnTo>
                    <a:lnTo>
                      <a:pt x="3265" y="1509"/>
                    </a:lnTo>
                    <a:lnTo>
                      <a:pt x="3247" y="1500"/>
                    </a:lnTo>
                    <a:lnTo>
                      <a:pt x="3247" y="1500"/>
                    </a:lnTo>
                    <a:lnTo>
                      <a:pt x="3238" y="1491"/>
                    </a:lnTo>
                    <a:lnTo>
                      <a:pt x="3238" y="1491"/>
                    </a:lnTo>
                    <a:lnTo>
                      <a:pt x="3238" y="1482"/>
                    </a:lnTo>
                    <a:lnTo>
                      <a:pt x="3238" y="1482"/>
                    </a:lnTo>
                    <a:lnTo>
                      <a:pt x="3238" y="1473"/>
                    </a:lnTo>
                    <a:lnTo>
                      <a:pt x="3229" y="1465"/>
                    </a:lnTo>
                    <a:lnTo>
                      <a:pt x="3212" y="1456"/>
                    </a:lnTo>
                    <a:lnTo>
                      <a:pt x="3212" y="1456"/>
                    </a:lnTo>
                    <a:lnTo>
                      <a:pt x="3212" y="1456"/>
                    </a:lnTo>
                    <a:lnTo>
                      <a:pt x="3194" y="1447"/>
                    </a:lnTo>
                    <a:lnTo>
                      <a:pt x="3185" y="1438"/>
                    </a:lnTo>
                    <a:lnTo>
                      <a:pt x="3185" y="1438"/>
                    </a:lnTo>
                    <a:lnTo>
                      <a:pt x="3176" y="1429"/>
                    </a:lnTo>
                    <a:lnTo>
                      <a:pt x="3176" y="1429"/>
                    </a:lnTo>
                    <a:lnTo>
                      <a:pt x="3168" y="1429"/>
                    </a:lnTo>
                    <a:lnTo>
                      <a:pt x="3168" y="1429"/>
                    </a:lnTo>
                    <a:lnTo>
                      <a:pt x="3159" y="1429"/>
                    </a:lnTo>
                    <a:lnTo>
                      <a:pt x="3159" y="1429"/>
                    </a:lnTo>
                    <a:lnTo>
                      <a:pt x="3150" y="1420"/>
                    </a:lnTo>
                    <a:lnTo>
                      <a:pt x="3150" y="1420"/>
                    </a:lnTo>
                    <a:lnTo>
                      <a:pt x="3123" y="1412"/>
                    </a:lnTo>
                    <a:lnTo>
                      <a:pt x="3097" y="1412"/>
                    </a:lnTo>
                    <a:lnTo>
                      <a:pt x="3097" y="1412"/>
                    </a:lnTo>
                    <a:lnTo>
                      <a:pt x="3079" y="1412"/>
                    </a:lnTo>
                    <a:lnTo>
                      <a:pt x="3079" y="1412"/>
                    </a:lnTo>
                    <a:lnTo>
                      <a:pt x="3079" y="1412"/>
                    </a:lnTo>
                    <a:lnTo>
                      <a:pt x="3079" y="1412"/>
                    </a:lnTo>
                    <a:lnTo>
                      <a:pt x="3079" y="1403"/>
                    </a:lnTo>
                    <a:lnTo>
                      <a:pt x="3079" y="1403"/>
                    </a:lnTo>
                    <a:lnTo>
                      <a:pt x="3097" y="1394"/>
                    </a:lnTo>
                    <a:lnTo>
                      <a:pt x="3097" y="1368"/>
                    </a:lnTo>
                    <a:lnTo>
                      <a:pt x="3097" y="1368"/>
                    </a:lnTo>
                    <a:lnTo>
                      <a:pt x="3097" y="1359"/>
                    </a:lnTo>
                    <a:lnTo>
                      <a:pt x="3088" y="1359"/>
                    </a:lnTo>
                    <a:lnTo>
                      <a:pt x="3026" y="1341"/>
                    </a:lnTo>
                    <a:lnTo>
                      <a:pt x="3026" y="1341"/>
                    </a:lnTo>
                    <a:lnTo>
                      <a:pt x="3026" y="1341"/>
                    </a:lnTo>
                    <a:lnTo>
                      <a:pt x="3026" y="1341"/>
                    </a:lnTo>
                    <a:lnTo>
                      <a:pt x="3018" y="1341"/>
                    </a:lnTo>
                    <a:lnTo>
                      <a:pt x="3018" y="1341"/>
                    </a:lnTo>
                    <a:lnTo>
                      <a:pt x="3000" y="1332"/>
                    </a:lnTo>
                    <a:lnTo>
                      <a:pt x="3000" y="1332"/>
                    </a:lnTo>
                    <a:lnTo>
                      <a:pt x="3000" y="1332"/>
                    </a:lnTo>
                    <a:lnTo>
                      <a:pt x="3009" y="1323"/>
                    </a:lnTo>
                    <a:lnTo>
                      <a:pt x="3009" y="1323"/>
                    </a:lnTo>
                    <a:lnTo>
                      <a:pt x="3018" y="1315"/>
                    </a:lnTo>
                    <a:lnTo>
                      <a:pt x="3018" y="1306"/>
                    </a:lnTo>
                    <a:lnTo>
                      <a:pt x="3018" y="1306"/>
                    </a:lnTo>
                    <a:lnTo>
                      <a:pt x="3009" y="1297"/>
                    </a:lnTo>
                    <a:lnTo>
                      <a:pt x="3000" y="1297"/>
                    </a:lnTo>
                    <a:lnTo>
                      <a:pt x="2973" y="1297"/>
                    </a:lnTo>
                    <a:lnTo>
                      <a:pt x="2973" y="1297"/>
                    </a:lnTo>
                    <a:lnTo>
                      <a:pt x="2912" y="1315"/>
                    </a:lnTo>
                    <a:lnTo>
                      <a:pt x="2868" y="1332"/>
                    </a:lnTo>
                    <a:lnTo>
                      <a:pt x="2850" y="1332"/>
                    </a:lnTo>
                    <a:lnTo>
                      <a:pt x="2850" y="1332"/>
                    </a:lnTo>
                    <a:lnTo>
                      <a:pt x="2832" y="1332"/>
                    </a:lnTo>
                    <a:lnTo>
                      <a:pt x="2815" y="1323"/>
                    </a:lnTo>
                    <a:lnTo>
                      <a:pt x="2815" y="1323"/>
                    </a:lnTo>
                    <a:lnTo>
                      <a:pt x="2779" y="1306"/>
                    </a:lnTo>
                    <a:lnTo>
                      <a:pt x="2762" y="1306"/>
                    </a:lnTo>
                    <a:lnTo>
                      <a:pt x="2762" y="1306"/>
                    </a:lnTo>
                    <a:lnTo>
                      <a:pt x="2718" y="1315"/>
                    </a:lnTo>
                    <a:lnTo>
                      <a:pt x="2718" y="1315"/>
                    </a:lnTo>
                    <a:lnTo>
                      <a:pt x="2691" y="1306"/>
                    </a:lnTo>
                    <a:lnTo>
                      <a:pt x="2691" y="1306"/>
                    </a:lnTo>
                    <a:lnTo>
                      <a:pt x="2691" y="1306"/>
                    </a:lnTo>
                    <a:lnTo>
                      <a:pt x="2691" y="1306"/>
                    </a:lnTo>
                    <a:lnTo>
                      <a:pt x="2691" y="1297"/>
                    </a:lnTo>
                    <a:lnTo>
                      <a:pt x="2691" y="1297"/>
                    </a:lnTo>
                    <a:lnTo>
                      <a:pt x="2691" y="1279"/>
                    </a:lnTo>
                    <a:lnTo>
                      <a:pt x="2682" y="1262"/>
                    </a:lnTo>
                    <a:lnTo>
                      <a:pt x="2682" y="1262"/>
                    </a:lnTo>
                    <a:lnTo>
                      <a:pt x="2665" y="1253"/>
                    </a:lnTo>
                    <a:lnTo>
                      <a:pt x="2638" y="1253"/>
                    </a:lnTo>
                    <a:lnTo>
                      <a:pt x="2638" y="1253"/>
                    </a:lnTo>
                    <a:lnTo>
                      <a:pt x="2620" y="1244"/>
                    </a:lnTo>
                    <a:lnTo>
                      <a:pt x="2612" y="1235"/>
                    </a:lnTo>
                    <a:lnTo>
                      <a:pt x="2612" y="1235"/>
                    </a:lnTo>
                    <a:lnTo>
                      <a:pt x="2612" y="1235"/>
                    </a:lnTo>
                    <a:lnTo>
                      <a:pt x="2612" y="1235"/>
                    </a:lnTo>
                    <a:lnTo>
                      <a:pt x="2612" y="1226"/>
                    </a:lnTo>
                    <a:lnTo>
                      <a:pt x="2612" y="1226"/>
                    </a:lnTo>
                    <a:lnTo>
                      <a:pt x="2603" y="1226"/>
                    </a:lnTo>
                    <a:lnTo>
                      <a:pt x="2594" y="1217"/>
                    </a:lnTo>
                    <a:lnTo>
                      <a:pt x="2594" y="1217"/>
                    </a:lnTo>
                    <a:lnTo>
                      <a:pt x="2585" y="1226"/>
                    </a:lnTo>
                    <a:lnTo>
                      <a:pt x="2576" y="1235"/>
                    </a:lnTo>
                    <a:lnTo>
                      <a:pt x="2576" y="1235"/>
                    </a:lnTo>
                    <a:lnTo>
                      <a:pt x="2576" y="1235"/>
                    </a:lnTo>
                    <a:lnTo>
                      <a:pt x="2585" y="1244"/>
                    </a:lnTo>
                    <a:lnTo>
                      <a:pt x="2585" y="1244"/>
                    </a:lnTo>
                    <a:lnTo>
                      <a:pt x="2576" y="1253"/>
                    </a:lnTo>
                    <a:lnTo>
                      <a:pt x="2576" y="1253"/>
                    </a:lnTo>
                    <a:lnTo>
                      <a:pt x="2576" y="1253"/>
                    </a:lnTo>
                    <a:lnTo>
                      <a:pt x="2576" y="1253"/>
                    </a:lnTo>
                    <a:lnTo>
                      <a:pt x="2568" y="1262"/>
                    </a:lnTo>
                    <a:lnTo>
                      <a:pt x="2568" y="1262"/>
                    </a:lnTo>
                    <a:lnTo>
                      <a:pt x="2559" y="1262"/>
                    </a:lnTo>
                    <a:lnTo>
                      <a:pt x="2550" y="1262"/>
                    </a:lnTo>
                    <a:lnTo>
                      <a:pt x="2550" y="1262"/>
                    </a:lnTo>
                    <a:lnTo>
                      <a:pt x="2515" y="1279"/>
                    </a:lnTo>
                    <a:lnTo>
                      <a:pt x="2506" y="1288"/>
                    </a:lnTo>
                    <a:lnTo>
                      <a:pt x="2497" y="1297"/>
                    </a:lnTo>
                    <a:lnTo>
                      <a:pt x="2497" y="1297"/>
                    </a:lnTo>
                    <a:lnTo>
                      <a:pt x="2497" y="1315"/>
                    </a:lnTo>
                    <a:lnTo>
                      <a:pt x="2506" y="1332"/>
                    </a:lnTo>
                    <a:lnTo>
                      <a:pt x="2506" y="1341"/>
                    </a:lnTo>
                    <a:lnTo>
                      <a:pt x="2506" y="1341"/>
                    </a:lnTo>
                    <a:lnTo>
                      <a:pt x="2506" y="1341"/>
                    </a:lnTo>
                    <a:lnTo>
                      <a:pt x="2506" y="1341"/>
                    </a:lnTo>
                    <a:lnTo>
                      <a:pt x="2523" y="1359"/>
                    </a:lnTo>
                    <a:lnTo>
                      <a:pt x="2515" y="1376"/>
                    </a:lnTo>
                    <a:lnTo>
                      <a:pt x="2515" y="1376"/>
                    </a:lnTo>
                    <a:lnTo>
                      <a:pt x="2515" y="1385"/>
                    </a:lnTo>
                    <a:lnTo>
                      <a:pt x="2506" y="1385"/>
                    </a:lnTo>
                    <a:lnTo>
                      <a:pt x="2506" y="1385"/>
                    </a:lnTo>
                    <a:lnTo>
                      <a:pt x="2479" y="1376"/>
                    </a:lnTo>
                    <a:lnTo>
                      <a:pt x="2471" y="1359"/>
                    </a:lnTo>
                    <a:lnTo>
                      <a:pt x="2471" y="1359"/>
                    </a:lnTo>
                    <a:lnTo>
                      <a:pt x="2462" y="1341"/>
                    </a:lnTo>
                    <a:lnTo>
                      <a:pt x="2479" y="1315"/>
                    </a:lnTo>
                    <a:lnTo>
                      <a:pt x="2479" y="1315"/>
                    </a:lnTo>
                    <a:lnTo>
                      <a:pt x="2479" y="1315"/>
                    </a:lnTo>
                    <a:lnTo>
                      <a:pt x="2479" y="1315"/>
                    </a:lnTo>
                    <a:lnTo>
                      <a:pt x="2488" y="1306"/>
                    </a:lnTo>
                    <a:lnTo>
                      <a:pt x="2488" y="1306"/>
                    </a:lnTo>
                    <a:lnTo>
                      <a:pt x="2497" y="1297"/>
                    </a:lnTo>
                    <a:lnTo>
                      <a:pt x="2497" y="1297"/>
                    </a:lnTo>
                    <a:lnTo>
                      <a:pt x="2488" y="1288"/>
                    </a:lnTo>
                    <a:lnTo>
                      <a:pt x="2488" y="1288"/>
                    </a:lnTo>
                    <a:lnTo>
                      <a:pt x="2479" y="1270"/>
                    </a:lnTo>
                    <a:lnTo>
                      <a:pt x="2479" y="1270"/>
                    </a:lnTo>
                    <a:lnTo>
                      <a:pt x="2479" y="1262"/>
                    </a:lnTo>
                    <a:lnTo>
                      <a:pt x="2471" y="1262"/>
                    </a:lnTo>
                    <a:lnTo>
                      <a:pt x="2471" y="1262"/>
                    </a:lnTo>
                    <a:lnTo>
                      <a:pt x="2479" y="1253"/>
                    </a:lnTo>
                    <a:lnTo>
                      <a:pt x="2479" y="1253"/>
                    </a:lnTo>
                    <a:lnTo>
                      <a:pt x="2488" y="1244"/>
                    </a:lnTo>
                    <a:lnTo>
                      <a:pt x="2488" y="1244"/>
                    </a:lnTo>
                    <a:lnTo>
                      <a:pt x="2497" y="1244"/>
                    </a:lnTo>
                    <a:lnTo>
                      <a:pt x="2497" y="1244"/>
                    </a:lnTo>
                    <a:lnTo>
                      <a:pt x="2515" y="1235"/>
                    </a:lnTo>
                    <a:lnTo>
                      <a:pt x="2515" y="1235"/>
                    </a:lnTo>
                    <a:lnTo>
                      <a:pt x="2523" y="1226"/>
                    </a:lnTo>
                    <a:lnTo>
                      <a:pt x="2523" y="1226"/>
                    </a:lnTo>
                    <a:lnTo>
                      <a:pt x="2523" y="1217"/>
                    </a:lnTo>
                    <a:lnTo>
                      <a:pt x="2506" y="1209"/>
                    </a:lnTo>
                    <a:lnTo>
                      <a:pt x="2506" y="1209"/>
                    </a:lnTo>
                    <a:lnTo>
                      <a:pt x="2497" y="1200"/>
                    </a:lnTo>
                    <a:lnTo>
                      <a:pt x="2497" y="1200"/>
                    </a:lnTo>
                    <a:lnTo>
                      <a:pt x="2479" y="1209"/>
                    </a:lnTo>
                    <a:lnTo>
                      <a:pt x="2471" y="1217"/>
                    </a:lnTo>
                    <a:lnTo>
                      <a:pt x="2471" y="1217"/>
                    </a:lnTo>
                    <a:lnTo>
                      <a:pt x="2471" y="1217"/>
                    </a:lnTo>
                    <a:lnTo>
                      <a:pt x="2471" y="1217"/>
                    </a:lnTo>
                    <a:lnTo>
                      <a:pt x="2444" y="1235"/>
                    </a:lnTo>
                    <a:lnTo>
                      <a:pt x="2444" y="1235"/>
                    </a:lnTo>
                    <a:lnTo>
                      <a:pt x="2418" y="1235"/>
                    </a:lnTo>
                    <a:lnTo>
                      <a:pt x="2409" y="1253"/>
                    </a:lnTo>
                    <a:lnTo>
                      <a:pt x="2409" y="1253"/>
                    </a:lnTo>
                    <a:lnTo>
                      <a:pt x="2400" y="1262"/>
                    </a:lnTo>
                    <a:lnTo>
                      <a:pt x="2400" y="1262"/>
                    </a:lnTo>
                    <a:lnTo>
                      <a:pt x="2391" y="1262"/>
                    </a:lnTo>
                    <a:lnTo>
                      <a:pt x="2391" y="1262"/>
                    </a:lnTo>
                    <a:lnTo>
                      <a:pt x="2373" y="1270"/>
                    </a:lnTo>
                    <a:lnTo>
                      <a:pt x="2356" y="1270"/>
                    </a:lnTo>
                    <a:lnTo>
                      <a:pt x="2356" y="1270"/>
                    </a:lnTo>
                    <a:lnTo>
                      <a:pt x="2347" y="1279"/>
                    </a:lnTo>
                    <a:lnTo>
                      <a:pt x="2347" y="1279"/>
                    </a:lnTo>
                    <a:lnTo>
                      <a:pt x="2338" y="1279"/>
                    </a:lnTo>
                    <a:lnTo>
                      <a:pt x="2338" y="1279"/>
                    </a:lnTo>
                    <a:lnTo>
                      <a:pt x="2338" y="1279"/>
                    </a:lnTo>
                    <a:lnTo>
                      <a:pt x="2338" y="1279"/>
                    </a:lnTo>
                    <a:lnTo>
                      <a:pt x="2329" y="1279"/>
                    </a:lnTo>
                    <a:lnTo>
                      <a:pt x="2329" y="1279"/>
                    </a:lnTo>
                    <a:lnTo>
                      <a:pt x="2312" y="1270"/>
                    </a:lnTo>
                    <a:lnTo>
                      <a:pt x="2312" y="1270"/>
                    </a:lnTo>
                    <a:lnTo>
                      <a:pt x="2294" y="1279"/>
                    </a:lnTo>
                    <a:lnTo>
                      <a:pt x="2276" y="1297"/>
                    </a:lnTo>
                    <a:lnTo>
                      <a:pt x="2276" y="1297"/>
                    </a:lnTo>
                    <a:lnTo>
                      <a:pt x="2268" y="1306"/>
                    </a:lnTo>
                    <a:lnTo>
                      <a:pt x="2268" y="1306"/>
                    </a:lnTo>
                    <a:lnTo>
                      <a:pt x="2259" y="1323"/>
                    </a:lnTo>
                    <a:lnTo>
                      <a:pt x="2259" y="1332"/>
                    </a:lnTo>
                    <a:lnTo>
                      <a:pt x="2259" y="1332"/>
                    </a:lnTo>
                    <a:lnTo>
                      <a:pt x="2259" y="1359"/>
                    </a:lnTo>
                    <a:lnTo>
                      <a:pt x="2241" y="1368"/>
                    </a:lnTo>
                    <a:lnTo>
                      <a:pt x="2241" y="1368"/>
                    </a:lnTo>
                    <a:lnTo>
                      <a:pt x="2223" y="1394"/>
                    </a:lnTo>
                    <a:lnTo>
                      <a:pt x="2223" y="1394"/>
                    </a:lnTo>
                    <a:lnTo>
                      <a:pt x="2206" y="1368"/>
                    </a:lnTo>
                    <a:lnTo>
                      <a:pt x="2197" y="1368"/>
                    </a:lnTo>
                    <a:lnTo>
                      <a:pt x="2197" y="1368"/>
                    </a:lnTo>
                    <a:lnTo>
                      <a:pt x="2179" y="1350"/>
                    </a:lnTo>
                    <a:lnTo>
                      <a:pt x="2153" y="1332"/>
                    </a:lnTo>
                    <a:lnTo>
                      <a:pt x="2153" y="1332"/>
                    </a:lnTo>
                    <a:lnTo>
                      <a:pt x="2153" y="1332"/>
                    </a:lnTo>
                    <a:lnTo>
                      <a:pt x="2135" y="1332"/>
                    </a:lnTo>
                    <a:lnTo>
                      <a:pt x="2135" y="1332"/>
                    </a:lnTo>
                    <a:lnTo>
                      <a:pt x="2126" y="1332"/>
                    </a:lnTo>
                    <a:lnTo>
                      <a:pt x="2126" y="1332"/>
                    </a:lnTo>
                    <a:lnTo>
                      <a:pt x="2109" y="1323"/>
                    </a:lnTo>
                    <a:lnTo>
                      <a:pt x="2082" y="1332"/>
                    </a:lnTo>
                    <a:lnTo>
                      <a:pt x="2065" y="1341"/>
                    </a:lnTo>
                    <a:lnTo>
                      <a:pt x="2038" y="1359"/>
                    </a:lnTo>
                    <a:lnTo>
                      <a:pt x="2038" y="1359"/>
                    </a:lnTo>
                    <a:lnTo>
                      <a:pt x="2021" y="1368"/>
                    </a:lnTo>
                    <a:lnTo>
                      <a:pt x="2003" y="1376"/>
                    </a:lnTo>
                    <a:lnTo>
                      <a:pt x="2003" y="1376"/>
                    </a:lnTo>
                    <a:lnTo>
                      <a:pt x="1976" y="1368"/>
                    </a:lnTo>
                    <a:lnTo>
                      <a:pt x="1950" y="1359"/>
                    </a:lnTo>
                    <a:lnTo>
                      <a:pt x="1950" y="1359"/>
                    </a:lnTo>
                    <a:lnTo>
                      <a:pt x="1950" y="1350"/>
                    </a:lnTo>
                    <a:lnTo>
                      <a:pt x="1950" y="1350"/>
                    </a:lnTo>
                    <a:lnTo>
                      <a:pt x="1941" y="1350"/>
                    </a:lnTo>
                    <a:lnTo>
                      <a:pt x="1941" y="1350"/>
                    </a:lnTo>
                    <a:lnTo>
                      <a:pt x="1932" y="1341"/>
                    </a:lnTo>
                    <a:lnTo>
                      <a:pt x="1932" y="1341"/>
                    </a:lnTo>
                    <a:lnTo>
                      <a:pt x="1923" y="1341"/>
                    </a:lnTo>
                    <a:lnTo>
                      <a:pt x="1923" y="1332"/>
                    </a:lnTo>
                    <a:lnTo>
                      <a:pt x="1923" y="1332"/>
                    </a:lnTo>
                    <a:lnTo>
                      <a:pt x="1915" y="1323"/>
                    </a:lnTo>
                    <a:lnTo>
                      <a:pt x="1915" y="1323"/>
                    </a:lnTo>
                    <a:lnTo>
                      <a:pt x="1897" y="1297"/>
                    </a:lnTo>
                    <a:lnTo>
                      <a:pt x="1879" y="1270"/>
                    </a:lnTo>
                    <a:lnTo>
                      <a:pt x="1879" y="1270"/>
                    </a:lnTo>
                    <a:lnTo>
                      <a:pt x="1862" y="1262"/>
                    </a:lnTo>
                    <a:lnTo>
                      <a:pt x="1862" y="1262"/>
                    </a:lnTo>
                    <a:lnTo>
                      <a:pt x="1862" y="1262"/>
                    </a:lnTo>
                    <a:lnTo>
                      <a:pt x="1862" y="1262"/>
                    </a:lnTo>
                    <a:lnTo>
                      <a:pt x="1862" y="1262"/>
                    </a:lnTo>
                    <a:lnTo>
                      <a:pt x="1862" y="1253"/>
                    </a:lnTo>
                    <a:lnTo>
                      <a:pt x="1862" y="1253"/>
                    </a:lnTo>
                    <a:lnTo>
                      <a:pt x="1862" y="1235"/>
                    </a:lnTo>
                    <a:lnTo>
                      <a:pt x="1871" y="1209"/>
                    </a:lnTo>
                    <a:lnTo>
                      <a:pt x="1871" y="1209"/>
                    </a:lnTo>
                    <a:lnTo>
                      <a:pt x="1879" y="1200"/>
                    </a:lnTo>
                    <a:lnTo>
                      <a:pt x="1879" y="1200"/>
                    </a:lnTo>
                    <a:lnTo>
                      <a:pt x="1879" y="1191"/>
                    </a:lnTo>
                    <a:lnTo>
                      <a:pt x="1879" y="1191"/>
                    </a:lnTo>
                    <a:lnTo>
                      <a:pt x="1879" y="1182"/>
                    </a:lnTo>
                    <a:lnTo>
                      <a:pt x="1879" y="1147"/>
                    </a:lnTo>
                    <a:lnTo>
                      <a:pt x="1879" y="1147"/>
                    </a:lnTo>
                    <a:lnTo>
                      <a:pt x="1879" y="1120"/>
                    </a:lnTo>
                    <a:lnTo>
                      <a:pt x="1888" y="1103"/>
                    </a:lnTo>
                    <a:lnTo>
                      <a:pt x="1888" y="1103"/>
                    </a:lnTo>
                    <a:lnTo>
                      <a:pt x="1888" y="1094"/>
                    </a:lnTo>
                    <a:lnTo>
                      <a:pt x="1888" y="1094"/>
                    </a:lnTo>
                    <a:lnTo>
                      <a:pt x="1897" y="1085"/>
                    </a:lnTo>
                    <a:lnTo>
                      <a:pt x="1897" y="1067"/>
                    </a:lnTo>
                    <a:lnTo>
                      <a:pt x="1897" y="1050"/>
                    </a:lnTo>
                    <a:lnTo>
                      <a:pt x="1897" y="1050"/>
                    </a:lnTo>
                    <a:lnTo>
                      <a:pt x="1888" y="1041"/>
                    </a:lnTo>
                    <a:lnTo>
                      <a:pt x="1888" y="1041"/>
                    </a:lnTo>
                    <a:lnTo>
                      <a:pt x="1897" y="1032"/>
                    </a:lnTo>
                    <a:lnTo>
                      <a:pt x="1897" y="1032"/>
                    </a:lnTo>
                    <a:lnTo>
                      <a:pt x="1888" y="1023"/>
                    </a:lnTo>
                    <a:lnTo>
                      <a:pt x="1888" y="1023"/>
                    </a:lnTo>
                    <a:lnTo>
                      <a:pt x="1879" y="1014"/>
                    </a:lnTo>
                    <a:lnTo>
                      <a:pt x="1879" y="1014"/>
                    </a:lnTo>
                    <a:lnTo>
                      <a:pt x="1879" y="1006"/>
                    </a:lnTo>
                    <a:lnTo>
                      <a:pt x="1879" y="1006"/>
                    </a:lnTo>
                    <a:lnTo>
                      <a:pt x="1871" y="1006"/>
                    </a:lnTo>
                    <a:lnTo>
                      <a:pt x="1871" y="1006"/>
                    </a:lnTo>
                    <a:lnTo>
                      <a:pt x="1835" y="988"/>
                    </a:lnTo>
                    <a:lnTo>
                      <a:pt x="1835" y="988"/>
                    </a:lnTo>
                    <a:lnTo>
                      <a:pt x="1818" y="979"/>
                    </a:lnTo>
                    <a:lnTo>
                      <a:pt x="1782" y="970"/>
                    </a:lnTo>
                    <a:lnTo>
                      <a:pt x="1782" y="970"/>
                    </a:lnTo>
                    <a:lnTo>
                      <a:pt x="1747" y="979"/>
                    </a:lnTo>
                    <a:lnTo>
                      <a:pt x="1712" y="988"/>
                    </a:lnTo>
                    <a:lnTo>
                      <a:pt x="1712" y="988"/>
                    </a:lnTo>
                    <a:lnTo>
                      <a:pt x="1676" y="988"/>
                    </a:lnTo>
                    <a:lnTo>
                      <a:pt x="1676" y="988"/>
                    </a:lnTo>
                    <a:lnTo>
                      <a:pt x="1659" y="988"/>
                    </a:lnTo>
                    <a:lnTo>
                      <a:pt x="1659" y="988"/>
                    </a:lnTo>
                    <a:lnTo>
                      <a:pt x="1632" y="988"/>
                    </a:lnTo>
                    <a:lnTo>
                      <a:pt x="1606" y="997"/>
                    </a:lnTo>
                    <a:lnTo>
                      <a:pt x="1606" y="997"/>
                    </a:lnTo>
                    <a:lnTo>
                      <a:pt x="1606" y="997"/>
                    </a:lnTo>
                    <a:lnTo>
                      <a:pt x="1606" y="997"/>
                    </a:lnTo>
                    <a:lnTo>
                      <a:pt x="1597" y="988"/>
                    </a:lnTo>
                    <a:lnTo>
                      <a:pt x="1597" y="988"/>
                    </a:lnTo>
                    <a:lnTo>
                      <a:pt x="1597" y="979"/>
                    </a:lnTo>
                    <a:lnTo>
                      <a:pt x="1597" y="979"/>
                    </a:lnTo>
                    <a:lnTo>
                      <a:pt x="1597" y="979"/>
                    </a:lnTo>
                    <a:lnTo>
                      <a:pt x="1597" y="979"/>
                    </a:lnTo>
                    <a:lnTo>
                      <a:pt x="1606" y="953"/>
                    </a:lnTo>
                    <a:lnTo>
                      <a:pt x="1606" y="953"/>
                    </a:lnTo>
                    <a:lnTo>
                      <a:pt x="1615" y="935"/>
                    </a:lnTo>
                    <a:lnTo>
                      <a:pt x="1615" y="908"/>
                    </a:lnTo>
                    <a:lnTo>
                      <a:pt x="1615" y="908"/>
                    </a:lnTo>
                    <a:lnTo>
                      <a:pt x="1615" y="900"/>
                    </a:lnTo>
                    <a:lnTo>
                      <a:pt x="1615" y="900"/>
                    </a:lnTo>
                    <a:lnTo>
                      <a:pt x="1615" y="882"/>
                    </a:lnTo>
                    <a:lnTo>
                      <a:pt x="1623" y="864"/>
                    </a:lnTo>
                    <a:lnTo>
                      <a:pt x="1623" y="864"/>
                    </a:lnTo>
                    <a:lnTo>
                      <a:pt x="1623" y="856"/>
                    </a:lnTo>
                    <a:lnTo>
                      <a:pt x="1623" y="856"/>
                    </a:lnTo>
                    <a:lnTo>
                      <a:pt x="1623" y="856"/>
                    </a:lnTo>
                    <a:lnTo>
                      <a:pt x="1623" y="856"/>
                    </a:lnTo>
                    <a:lnTo>
                      <a:pt x="1641" y="847"/>
                    </a:lnTo>
                    <a:lnTo>
                      <a:pt x="1641" y="847"/>
                    </a:lnTo>
                    <a:lnTo>
                      <a:pt x="1659" y="820"/>
                    </a:lnTo>
                    <a:lnTo>
                      <a:pt x="1659" y="785"/>
                    </a:lnTo>
                    <a:lnTo>
                      <a:pt x="1659" y="785"/>
                    </a:lnTo>
                    <a:lnTo>
                      <a:pt x="1659" y="767"/>
                    </a:lnTo>
                    <a:lnTo>
                      <a:pt x="1659" y="750"/>
                    </a:lnTo>
                    <a:lnTo>
                      <a:pt x="1659" y="750"/>
                    </a:lnTo>
                    <a:lnTo>
                      <a:pt x="1659" y="741"/>
                    </a:lnTo>
                    <a:lnTo>
                      <a:pt x="1668" y="723"/>
                    </a:lnTo>
                    <a:lnTo>
                      <a:pt x="1685" y="714"/>
                    </a:lnTo>
                    <a:lnTo>
                      <a:pt x="1685" y="714"/>
                    </a:lnTo>
                    <a:lnTo>
                      <a:pt x="1694" y="697"/>
                    </a:lnTo>
                    <a:lnTo>
                      <a:pt x="1703" y="679"/>
                    </a:lnTo>
                    <a:lnTo>
                      <a:pt x="1703" y="679"/>
                    </a:lnTo>
                    <a:lnTo>
                      <a:pt x="1694" y="670"/>
                    </a:lnTo>
                    <a:lnTo>
                      <a:pt x="1685" y="661"/>
                    </a:lnTo>
                    <a:lnTo>
                      <a:pt x="1685" y="661"/>
                    </a:lnTo>
                    <a:lnTo>
                      <a:pt x="1685" y="661"/>
                    </a:lnTo>
                    <a:lnTo>
                      <a:pt x="1676" y="661"/>
                    </a:lnTo>
                    <a:lnTo>
                      <a:pt x="1676" y="661"/>
                    </a:lnTo>
                    <a:lnTo>
                      <a:pt x="1650" y="661"/>
                    </a:lnTo>
                    <a:lnTo>
                      <a:pt x="1650" y="661"/>
                    </a:lnTo>
                    <a:lnTo>
                      <a:pt x="1632" y="652"/>
                    </a:lnTo>
                    <a:lnTo>
                      <a:pt x="1606" y="661"/>
                    </a:lnTo>
                    <a:lnTo>
                      <a:pt x="1597" y="661"/>
                    </a:lnTo>
                    <a:lnTo>
                      <a:pt x="1597" y="661"/>
                    </a:lnTo>
                    <a:lnTo>
                      <a:pt x="1562" y="670"/>
                    </a:lnTo>
                    <a:lnTo>
                      <a:pt x="1562" y="670"/>
                    </a:lnTo>
                    <a:lnTo>
                      <a:pt x="1518" y="679"/>
                    </a:lnTo>
                    <a:lnTo>
                      <a:pt x="1500" y="697"/>
                    </a:lnTo>
                    <a:lnTo>
                      <a:pt x="1500" y="697"/>
                    </a:lnTo>
                    <a:lnTo>
                      <a:pt x="1491" y="714"/>
                    </a:lnTo>
                    <a:lnTo>
                      <a:pt x="1491" y="732"/>
                    </a:lnTo>
                    <a:lnTo>
                      <a:pt x="1491" y="732"/>
                    </a:lnTo>
                    <a:lnTo>
                      <a:pt x="1491" y="750"/>
                    </a:lnTo>
                    <a:lnTo>
                      <a:pt x="1482" y="758"/>
                    </a:lnTo>
                    <a:lnTo>
                      <a:pt x="1482" y="758"/>
                    </a:lnTo>
                    <a:lnTo>
                      <a:pt x="1473" y="767"/>
                    </a:lnTo>
                    <a:lnTo>
                      <a:pt x="1473" y="785"/>
                    </a:lnTo>
                    <a:lnTo>
                      <a:pt x="1473" y="785"/>
                    </a:lnTo>
                    <a:lnTo>
                      <a:pt x="1473" y="785"/>
                    </a:lnTo>
                    <a:lnTo>
                      <a:pt x="1473" y="785"/>
                    </a:lnTo>
                    <a:lnTo>
                      <a:pt x="1465" y="803"/>
                    </a:lnTo>
                    <a:lnTo>
                      <a:pt x="1456" y="811"/>
                    </a:lnTo>
                    <a:lnTo>
                      <a:pt x="1456" y="811"/>
                    </a:lnTo>
                    <a:lnTo>
                      <a:pt x="1447" y="811"/>
                    </a:lnTo>
                    <a:lnTo>
                      <a:pt x="1447" y="811"/>
                    </a:lnTo>
                    <a:lnTo>
                      <a:pt x="1447" y="811"/>
                    </a:lnTo>
                    <a:lnTo>
                      <a:pt x="1447" y="811"/>
                    </a:lnTo>
                    <a:lnTo>
                      <a:pt x="1438" y="820"/>
                    </a:lnTo>
                    <a:lnTo>
                      <a:pt x="1438" y="829"/>
                    </a:lnTo>
                    <a:lnTo>
                      <a:pt x="1438" y="829"/>
                    </a:lnTo>
                    <a:lnTo>
                      <a:pt x="1429" y="838"/>
                    </a:lnTo>
                    <a:lnTo>
                      <a:pt x="1429" y="838"/>
                    </a:lnTo>
                    <a:lnTo>
                      <a:pt x="1403" y="829"/>
                    </a:lnTo>
                    <a:lnTo>
                      <a:pt x="1403" y="829"/>
                    </a:lnTo>
                    <a:lnTo>
                      <a:pt x="1385" y="820"/>
                    </a:lnTo>
                    <a:lnTo>
                      <a:pt x="1385" y="820"/>
                    </a:lnTo>
                    <a:lnTo>
                      <a:pt x="1297" y="838"/>
                    </a:lnTo>
                    <a:lnTo>
                      <a:pt x="1297" y="838"/>
                    </a:lnTo>
                    <a:lnTo>
                      <a:pt x="1279" y="847"/>
                    </a:lnTo>
                    <a:lnTo>
                      <a:pt x="1279" y="847"/>
                    </a:lnTo>
                    <a:lnTo>
                      <a:pt x="1262" y="847"/>
                    </a:lnTo>
                    <a:lnTo>
                      <a:pt x="1262" y="847"/>
                    </a:lnTo>
                    <a:lnTo>
                      <a:pt x="1253" y="847"/>
                    </a:lnTo>
                    <a:lnTo>
                      <a:pt x="1253" y="847"/>
                    </a:lnTo>
                    <a:lnTo>
                      <a:pt x="1235" y="838"/>
                    </a:lnTo>
                    <a:lnTo>
                      <a:pt x="1235" y="838"/>
                    </a:lnTo>
                    <a:lnTo>
                      <a:pt x="1218" y="820"/>
                    </a:lnTo>
                    <a:lnTo>
                      <a:pt x="1200" y="820"/>
                    </a:lnTo>
                    <a:lnTo>
                      <a:pt x="1200" y="820"/>
                    </a:lnTo>
                    <a:lnTo>
                      <a:pt x="1182" y="811"/>
                    </a:lnTo>
                    <a:lnTo>
                      <a:pt x="1174" y="803"/>
                    </a:lnTo>
                    <a:lnTo>
                      <a:pt x="1174" y="767"/>
                    </a:lnTo>
                    <a:lnTo>
                      <a:pt x="1174" y="767"/>
                    </a:lnTo>
                    <a:lnTo>
                      <a:pt x="1174" y="758"/>
                    </a:lnTo>
                    <a:lnTo>
                      <a:pt x="1174" y="758"/>
                    </a:lnTo>
                    <a:lnTo>
                      <a:pt x="1138" y="714"/>
                    </a:lnTo>
                    <a:lnTo>
                      <a:pt x="1112" y="697"/>
                    </a:lnTo>
                    <a:lnTo>
                      <a:pt x="1112" y="697"/>
                    </a:lnTo>
                    <a:lnTo>
                      <a:pt x="1094" y="661"/>
                    </a:lnTo>
                    <a:lnTo>
                      <a:pt x="1094" y="617"/>
                    </a:lnTo>
                    <a:lnTo>
                      <a:pt x="1094" y="617"/>
                    </a:lnTo>
                    <a:lnTo>
                      <a:pt x="1085" y="592"/>
                    </a:lnTo>
                    <a:lnTo>
                      <a:pt x="1085" y="583"/>
                    </a:lnTo>
                    <a:lnTo>
                      <a:pt x="1085" y="583"/>
                    </a:lnTo>
                    <a:lnTo>
                      <a:pt x="1094" y="530"/>
                    </a:lnTo>
                    <a:lnTo>
                      <a:pt x="1112" y="442"/>
                    </a:lnTo>
                    <a:lnTo>
                      <a:pt x="1112" y="442"/>
                    </a:lnTo>
                    <a:lnTo>
                      <a:pt x="1112" y="433"/>
                    </a:lnTo>
                    <a:lnTo>
                      <a:pt x="1112" y="424"/>
                    </a:lnTo>
                    <a:lnTo>
                      <a:pt x="1112" y="424"/>
                    </a:lnTo>
                    <a:lnTo>
                      <a:pt x="1112" y="415"/>
                    </a:lnTo>
                    <a:lnTo>
                      <a:pt x="1103" y="406"/>
                    </a:lnTo>
                    <a:lnTo>
                      <a:pt x="1103" y="406"/>
                    </a:lnTo>
                    <a:lnTo>
                      <a:pt x="1094" y="406"/>
                    </a:lnTo>
                    <a:lnTo>
                      <a:pt x="1085" y="406"/>
                    </a:lnTo>
                    <a:lnTo>
                      <a:pt x="1085" y="406"/>
                    </a:lnTo>
                    <a:lnTo>
                      <a:pt x="1041" y="389"/>
                    </a:lnTo>
                    <a:lnTo>
                      <a:pt x="1015" y="380"/>
                    </a:lnTo>
                    <a:lnTo>
                      <a:pt x="1015" y="380"/>
                    </a:lnTo>
                    <a:lnTo>
                      <a:pt x="1015" y="380"/>
                    </a:lnTo>
                    <a:lnTo>
                      <a:pt x="1015" y="380"/>
                    </a:lnTo>
                    <a:lnTo>
                      <a:pt x="1006" y="371"/>
                    </a:lnTo>
                    <a:lnTo>
                      <a:pt x="1006" y="371"/>
                    </a:lnTo>
                    <a:lnTo>
                      <a:pt x="1006" y="371"/>
                    </a:lnTo>
                    <a:lnTo>
                      <a:pt x="997" y="353"/>
                    </a:lnTo>
                    <a:lnTo>
                      <a:pt x="997" y="353"/>
                    </a:lnTo>
                    <a:lnTo>
                      <a:pt x="997" y="344"/>
                    </a:lnTo>
                    <a:lnTo>
                      <a:pt x="997" y="344"/>
                    </a:lnTo>
                    <a:lnTo>
                      <a:pt x="997" y="336"/>
                    </a:lnTo>
                    <a:lnTo>
                      <a:pt x="997" y="336"/>
                    </a:lnTo>
                    <a:lnTo>
                      <a:pt x="988" y="327"/>
                    </a:lnTo>
                    <a:lnTo>
                      <a:pt x="988" y="318"/>
                    </a:lnTo>
                    <a:lnTo>
                      <a:pt x="988" y="318"/>
                    </a:lnTo>
                    <a:lnTo>
                      <a:pt x="979" y="300"/>
                    </a:lnTo>
                    <a:lnTo>
                      <a:pt x="979" y="300"/>
                    </a:lnTo>
                    <a:lnTo>
                      <a:pt x="979" y="300"/>
                    </a:lnTo>
                    <a:lnTo>
                      <a:pt x="979" y="300"/>
                    </a:lnTo>
                    <a:lnTo>
                      <a:pt x="953" y="274"/>
                    </a:lnTo>
                    <a:lnTo>
                      <a:pt x="935" y="256"/>
                    </a:lnTo>
                    <a:lnTo>
                      <a:pt x="926" y="239"/>
                    </a:lnTo>
                    <a:lnTo>
                      <a:pt x="926" y="239"/>
                    </a:lnTo>
                    <a:lnTo>
                      <a:pt x="909" y="203"/>
                    </a:lnTo>
                    <a:lnTo>
                      <a:pt x="882" y="186"/>
                    </a:lnTo>
                    <a:lnTo>
                      <a:pt x="847" y="177"/>
                    </a:lnTo>
                    <a:lnTo>
                      <a:pt x="829" y="177"/>
                    </a:lnTo>
                    <a:lnTo>
                      <a:pt x="829" y="177"/>
                    </a:lnTo>
                    <a:lnTo>
                      <a:pt x="821" y="177"/>
                    </a:lnTo>
                    <a:lnTo>
                      <a:pt x="812" y="186"/>
                    </a:lnTo>
                    <a:lnTo>
                      <a:pt x="812" y="186"/>
                    </a:lnTo>
                    <a:lnTo>
                      <a:pt x="803" y="186"/>
                    </a:lnTo>
                    <a:lnTo>
                      <a:pt x="803" y="186"/>
                    </a:lnTo>
                    <a:lnTo>
                      <a:pt x="794" y="212"/>
                    </a:lnTo>
                    <a:lnTo>
                      <a:pt x="794" y="212"/>
                    </a:lnTo>
                    <a:lnTo>
                      <a:pt x="794" y="212"/>
                    </a:lnTo>
                    <a:lnTo>
                      <a:pt x="794" y="212"/>
                    </a:lnTo>
                    <a:lnTo>
                      <a:pt x="785" y="221"/>
                    </a:lnTo>
                    <a:lnTo>
                      <a:pt x="785" y="221"/>
                    </a:lnTo>
                    <a:lnTo>
                      <a:pt x="785" y="221"/>
                    </a:lnTo>
                    <a:lnTo>
                      <a:pt x="785" y="221"/>
                    </a:lnTo>
                    <a:lnTo>
                      <a:pt x="785" y="221"/>
                    </a:lnTo>
                    <a:lnTo>
                      <a:pt x="776" y="221"/>
                    </a:lnTo>
                    <a:lnTo>
                      <a:pt x="776" y="221"/>
                    </a:lnTo>
                    <a:lnTo>
                      <a:pt x="759" y="212"/>
                    </a:lnTo>
                    <a:lnTo>
                      <a:pt x="759" y="212"/>
                    </a:lnTo>
                    <a:lnTo>
                      <a:pt x="741" y="203"/>
                    </a:lnTo>
                    <a:lnTo>
                      <a:pt x="741" y="203"/>
                    </a:lnTo>
                    <a:lnTo>
                      <a:pt x="724" y="194"/>
                    </a:lnTo>
                    <a:lnTo>
                      <a:pt x="724" y="194"/>
                    </a:lnTo>
                    <a:lnTo>
                      <a:pt x="715" y="194"/>
                    </a:lnTo>
                    <a:lnTo>
                      <a:pt x="715" y="194"/>
                    </a:lnTo>
                    <a:lnTo>
                      <a:pt x="706" y="177"/>
                    </a:lnTo>
                    <a:lnTo>
                      <a:pt x="706" y="159"/>
                    </a:lnTo>
                    <a:lnTo>
                      <a:pt x="706" y="159"/>
                    </a:lnTo>
                    <a:lnTo>
                      <a:pt x="697" y="150"/>
                    </a:lnTo>
                    <a:lnTo>
                      <a:pt x="688" y="133"/>
                    </a:lnTo>
                    <a:lnTo>
                      <a:pt x="662" y="115"/>
                    </a:lnTo>
                    <a:lnTo>
                      <a:pt x="662" y="115"/>
                    </a:lnTo>
                    <a:lnTo>
                      <a:pt x="662" y="115"/>
                    </a:lnTo>
                    <a:lnTo>
                      <a:pt x="662" y="115"/>
                    </a:lnTo>
                    <a:lnTo>
                      <a:pt x="635" y="88"/>
                    </a:lnTo>
                    <a:lnTo>
                      <a:pt x="635" y="88"/>
                    </a:lnTo>
                    <a:lnTo>
                      <a:pt x="600" y="62"/>
                    </a:lnTo>
                    <a:lnTo>
                      <a:pt x="600" y="62"/>
                    </a:lnTo>
                    <a:lnTo>
                      <a:pt x="591" y="62"/>
                    </a:lnTo>
                    <a:lnTo>
                      <a:pt x="521" y="62"/>
                    </a:lnTo>
                    <a:lnTo>
                      <a:pt x="521" y="62"/>
                    </a:lnTo>
                    <a:lnTo>
                      <a:pt x="512" y="62"/>
                    </a:lnTo>
                    <a:lnTo>
                      <a:pt x="494" y="88"/>
                    </a:lnTo>
                    <a:lnTo>
                      <a:pt x="335" y="88"/>
                    </a:lnTo>
                    <a:lnTo>
                      <a:pt x="335" y="88"/>
                    </a:lnTo>
                    <a:lnTo>
                      <a:pt x="194" y="36"/>
                    </a:lnTo>
                    <a:lnTo>
                      <a:pt x="194" y="36"/>
                    </a:lnTo>
                    <a:lnTo>
                      <a:pt x="159" y="27"/>
                    </a:lnTo>
                    <a:lnTo>
                      <a:pt x="141" y="9"/>
                    </a:lnTo>
                    <a:lnTo>
                      <a:pt x="141" y="9"/>
                    </a:lnTo>
                    <a:lnTo>
                      <a:pt x="124" y="0"/>
                    </a:lnTo>
                    <a:lnTo>
                      <a:pt x="9" y="18"/>
                    </a:lnTo>
                    <a:lnTo>
                      <a:pt x="9" y="18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18" y="53"/>
                    </a:lnTo>
                    <a:lnTo>
                      <a:pt x="18" y="53"/>
                    </a:lnTo>
                    <a:lnTo>
                      <a:pt x="27" y="71"/>
                    </a:lnTo>
                    <a:lnTo>
                      <a:pt x="27" y="71"/>
                    </a:lnTo>
                    <a:lnTo>
                      <a:pt x="62" y="124"/>
                    </a:lnTo>
                    <a:lnTo>
                      <a:pt x="79" y="177"/>
                    </a:lnTo>
                    <a:lnTo>
                      <a:pt x="79" y="177"/>
                    </a:lnTo>
                    <a:lnTo>
                      <a:pt x="79" y="194"/>
                    </a:lnTo>
                    <a:lnTo>
                      <a:pt x="97" y="203"/>
                    </a:lnTo>
                    <a:lnTo>
                      <a:pt x="124" y="221"/>
                    </a:lnTo>
                    <a:lnTo>
                      <a:pt x="124" y="221"/>
                    </a:lnTo>
                    <a:lnTo>
                      <a:pt x="132" y="221"/>
                    </a:lnTo>
                    <a:lnTo>
                      <a:pt x="132" y="221"/>
                    </a:lnTo>
                    <a:lnTo>
                      <a:pt x="150" y="230"/>
                    </a:lnTo>
                    <a:lnTo>
                      <a:pt x="150" y="230"/>
                    </a:lnTo>
                    <a:lnTo>
                      <a:pt x="168" y="247"/>
                    </a:lnTo>
                    <a:lnTo>
                      <a:pt x="168" y="274"/>
                    </a:lnTo>
                    <a:lnTo>
                      <a:pt x="168" y="300"/>
                    </a:lnTo>
                    <a:lnTo>
                      <a:pt x="168" y="300"/>
                    </a:lnTo>
                    <a:lnTo>
                      <a:pt x="168" y="300"/>
                    </a:lnTo>
                    <a:lnTo>
                      <a:pt x="168" y="300"/>
                    </a:lnTo>
                    <a:lnTo>
                      <a:pt x="168" y="300"/>
                    </a:lnTo>
                    <a:lnTo>
                      <a:pt x="159" y="300"/>
                    </a:lnTo>
                    <a:lnTo>
                      <a:pt x="159" y="300"/>
                    </a:lnTo>
                    <a:lnTo>
                      <a:pt x="141" y="300"/>
                    </a:lnTo>
                    <a:lnTo>
                      <a:pt x="132" y="300"/>
                    </a:lnTo>
                    <a:lnTo>
                      <a:pt x="132" y="300"/>
                    </a:lnTo>
                    <a:lnTo>
                      <a:pt x="132" y="318"/>
                    </a:lnTo>
                    <a:lnTo>
                      <a:pt x="132" y="318"/>
                    </a:lnTo>
                    <a:lnTo>
                      <a:pt x="159" y="344"/>
                    </a:lnTo>
                    <a:lnTo>
                      <a:pt x="194" y="353"/>
                    </a:lnTo>
                    <a:lnTo>
                      <a:pt x="203" y="353"/>
                    </a:lnTo>
                    <a:lnTo>
                      <a:pt x="203" y="353"/>
                    </a:lnTo>
                    <a:lnTo>
                      <a:pt x="221" y="362"/>
                    </a:lnTo>
                    <a:lnTo>
                      <a:pt x="247" y="380"/>
                    </a:lnTo>
                    <a:lnTo>
                      <a:pt x="256" y="389"/>
                    </a:lnTo>
                    <a:lnTo>
                      <a:pt x="256" y="389"/>
                    </a:lnTo>
                    <a:lnTo>
                      <a:pt x="274" y="415"/>
                    </a:lnTo>
                    <a:lnTo>
                      <a:pt x="282" y="442"/>
                    </a:lnTo>
                    <a:lnTo>
                      <a:pt x="282" y="442"/>
                    </a:lnTo>
                    <a:lnTo>
                      <a:pt x="274" y="450"/>
                    </a:lnTo>
                    <a:lnTo>
                      <a:pt x="274" y="450"/>
                    </a:lnTo>
                    <a:lnTo>
                      <a:pt x="265" y="459"/>
                    </a:lnTo>
                    <a:lnTo>
                      <a:pt x="265" y="459"/>
                    </a:lnTo>
                    <a:lnTo>
                      <a:pt x="274" y="477"/>
                    </a:lnTo>
                    <a:lnTo>
                      <a:pt x="274" y="477"/>
                    </a:lnTo>
                    <a:lnTo>
                      <a:pt x="291" y="486"/>
                    </a:lnTo>
                    <a:lnTo>
                      <a:pt x="291" y="486"/>
                    </a:lnTo>
                    <a:lnTo>
                      <a:pt x="318" y="503"/>
                    </a:lnTo>
                    <a:lnTo>
                      <a:pt x="318" y="503"/>
                    </a:lnTo>
                    <a:lnTo>
                      <a:pt x="318" y="512"/>
                    </a:lnTo>
                    <a:lnTo>
                      <a:pt x="335" y="521"/>
                    </a:lnTo>
                    <a:lnTo>
                      <a:pt x="335" y="521"/>
                    </a:lnTo>
                    <a:lnTo>
                      <a:pt x="362" y="539"/>
                    </a:lnTo>
                    <a:lnTo>
                      <a:pt x="379" y="556"/>
                    </a:lnTo>
                    <a:lnTo>
                      <a:pt x="397" y="583"/>
                    </a:lnTo>
                    <a:lnTo>
                      <a:pt x="397" y="583"/>
                    </a:lnTo>
                    <a:lnTo>
                      <a:pt x="397" y="592"/>
                    </a:lnTo>
                    <a:lnTo>
                      <a:pt x="397" y="592"/>
                    </a:lnTo>
                    <a:lnTo>
                      <a:pt x="415" y="592"/>
                    </a:lnTo>
                    <a:lnTo>
                      <a:pt x="415" y="592"/>
                    </a:lnTo>
                    <a:lnTo>
                      <a:pt x="432" y="574"/>
                    </a:lnTo>
                    <a:lnTo>
                      <a:pt x="432" y="574"/>
                    </a:lnTo>
                    <a:lnTo>
                      <a:pt x="432" y="556"/>
                    </a:lnTo>
                    <a:lnTo>
                      <a:pt x="432" y="548"/>
                    </a:lnTo>
                    <a:lnTo>
                      <a:pt x="432" y="548"/>
                    </a:lnTo>
                    <a:lnTo>
                      <a:pt x="424" y="539"/>
                    </a:lnTo>
                    <a:lnTo>
                      <a:pt x="424" y="539"/>
                    </a:lnTo>
                    <a:lnTo>
                      <a:pt x="424" y="539"/>
                    </a:lnTo>
                    <a:lnTo>
                      <a:pt x="424" y="521"/>
                    </a:lnTo>
                    <a:lnTo>
                      <a:pt x="424" y="521"/>
                    </a:lnTo>
                    <a:lnTo>
                      <a:pt x="415" y="512"/>
                    </a:lnTo>
                    <a:lnTo>
                      <a:pt x="406" y="503"/>
                    </a:lnTo>
                    <a:lnTo>
                      <a:pt x="379" y="503"/>
                    </a:lnTo>
                    <a:lnTo>
                      <a:pt x="379" y="503"/>
                    </a:lnTo>
                    <a:lnTo>
                      <a:pt x="379" y="503"/>
                    </a:lnTo>
                    <a:lnTo>
                      <a:pt x="379" y="503"/>
                    </a:lnTo>
                    <a:lnTo>
                      <a:pt x="362" y="503"/>
                    </a:lnTo>
                    <a:lnTo>
                      <a:pt x="362" y="503"/>
                    </a:lnTo>
                    <a:lnTo>
                      <a:pt x="362" y="486"/>
                    </a:lnTo>
                    <a:lnTo>
                      <a:pt x="362" y="486"/>
                    </a:lnTo>
                    <a:lnTo>
                      <a:pt x="362" y="468"/>
                    </a:lnTo>
                    <a:lnTo>
                      <a:pt x="353" y="450"/>
                    </a:lnTo>
                    <a:lnTo>
                      <a:pt x="353" y="450"/>
                    </a:lnTo>
                    <a:lnTo>
                      <a:pt x="335" y="415"/>
                    </a:lnTo>
                    <a:lnTo>
                      <a:pt x="318" y="380"/>
                    </a:lnTo>
                    <a:lnTo>
                      <a:pt x="318" y="380"/>
                    </a:lnTo>
                    <a:lnTo>
                      <a:pt x="318" y="380"/>
                    </a:lnTo>
                    <a:lnTo>
                      <a:pt x="309" y="353"/>
                    </a:lnTo>
                    <a:lnTo>
                      <a:pt x="282" y="327"/>
                    </a:lnTo>
                    <a:lnTo>
                      <a:pt x="282" y="327"/>
                    </a:lnTo>
                    <a:lnTo>
                      <a:pt x="274" y="318"/>
                    </a:lnTo>
                    <a:lnTo>
                      <a:pt x="256" y="300"/>
                    </a:lnTo>
                    <a:lnTo>
                      <a:pt x="256" y="300"/>
                    </a:lnTo>
                    <a:lnTo>
                      <a:pt x="256" y="292"/>
                    </a:lnTo>
                    <a:lnTo>
                      <a:pt x="256" y="292"/>
                    </a:lnTo>
                    <a:lnTo>
                      <a:pt x="221" y="239"/>
                    </a:lnTo>
                    <a:lnTo>
                      <a:pt x="212" y="230"/>
                    </a:lnTo>
                    <a:lnTo>
                      <a:pt x="212" y="230"/>
                    </a:lnTo>
                    <a:lnTo>
                      <a:pt x="221" y="230"/>
                    </a:lnTo>
                    <a:lnTo>
                      <a:pt x="221" y="230"/>
                    </a:lnTo>
                    <a:lnTo>
                      <a:pt x="221" y="221"/>
                    </a:lnTo>
                    <a:lnTo>
                      <a:pt x="221" y="212"/>
                    </a:lnTo>
                    <a:lnTo>
                      <a:pt x="221" y="212"/>
                    </a:lnTo>
                    <a:lnTo>
                      <a:pt x="221" y="203"/>
                    </a:lnTo>
                    <a:lnTo>
                      <a:pt x="221" y="203"/>
                    </a:lnTo>
                    <a:lnTo>
                      <a:pt x="212" y="203"/>
                    </a:lnTo>
                    <a:lnTo>
                      <a:pt x="194" y="194"/>
                    </a:lnTo>
                    <a:lnTo>
                      <a:pt x="194" y="194"/>
                    </a:lnTo>
                    <a:lnTo>
                      <a:pt x="185" y="194"/>
                    </a:lnTo>
                    <a:lnTo>
                      <a:pt x="185" y="194"/>
                    </a:lnTo>
                    <a:lnTo>
                      <a:pt x="176" y="186"/>
                    </a:lnTo>
                    <a:lnTo>
                      <a:pt x="176" y="186"/>
                    </a:lnTo>
                    <a:lnTo>
                      <a:pt x="150" y="168"/>
                    </a:lnTo>
                    <a:lnTo>
                      <a:pt x="150" y="150"/>
                    </a:lnTo>
                    <a:lnTo>
                      <a:pt x="150" y="150"/>
                    </a:lnTo>
                    <a:lnTo>
                      <a:pt x="141" y="115"/>
                    </a:lnTo>
                    <a:lnTo>
                      <a:pt x="124" y="71"/>
                    </a:lnTo>
                    <a:lnTo>
                      <a:pt x="124" y="62"/>
                    </a:lnTo>
                    <a:lnTo>
                      <a:pt x="124" y="62"/>
                    </a:lnTo>
                    <a:lnTo>
                      <a:pt x="141" y="62"/>
                    </a:lnTo>
                    <a:lnTo>
                      <a:pt x="141" y="62"/>
                    </a:lnTo>
                    <a:lnTo>
                      <a:pt x="141" y="71"/>
                    </a:lnTo>
                    <a:lnTo>
                      <a:pt x="150" y="71"/>
                    </a:lnTo>
                    <a:lnTo>
                      <a:pt x="150" y="71"/>
                    </a:lnTo>
                    <a:lnTo>
                      <a:pt x="159" y="80"/>
                    </a:lnTo>
                    <a:lnTo>
                      <a:pt x="168" y="71"/>
                    </a:lnTo>
                    <a:lnTo>
                      <a:pt x="168" y="71"/>
                    </a:lnTo>
                    <a:lnTo>
                      <a:pt x="176" y="71"/>
                    </a:lnTo>
                    <a:lnTo>
                      <a:pt x="176" y="71"/>
                    </a:lnTo>
                    <a:lnTo>
                      <a:pt x="194" y="80"/>
                    </a:lnTo>
                    <a:lnTo>
                      <a:pt x="194" y="80"/>
                    </a:lnTo>
                    <a:lnTo>
                      <a:pt x="203" y="97"/>
                    </a:lnTo>
                    <a:lnTo>
                      <a:pt x="203" y="97"/>
                    </a:lnTo>
                    <a:lnTo>
                      <a:pt x="221" y="88"/>
                    </a:lnTo>
                    <a:lnTo>
                      <a:pt x="221" y="88"/>
                    </a:lnTo>
                    <a:lnTo>
                      <a:pt x="229" y="88"/>
                    </a:lnTo>
                    <a:lnTo>
                      <a:pt x="229" y="88"/>
                    </a:lnTo>
                    <a:lnTo>
                      <a:pt x="229" y="97"/>
                    </a:lnTo>
                    <a:lnTo>
                      <a:pt x="229" y="97"/>
                    </a:lnTo>
                    <a:lnTo>
                      <a:pt x="221" y="106"/>
                    </a:lnTo>
                    <a:lnTo>
                      <a:pt x="221" y="106"/>
                    </a:lnTo>
                    <a:lnTo>
                      <a:pt x="221" y="124"/>
                    </a:lnTo>
                    <a:lnTo>
                      <a:pt x="238" y="159"/>
                    </a:lnTo>
                    <a:lnTo>
                      <a:pt x="238" y="177"/>
                    </a:lnTo>
                    <a:lnTo>
                      <a:pt x="238" y="177"/>
                    </a:lnTo>
                    <a:lnTo>
                      <a:pt x="256" y="194"/>
                    </a:lnTo>
                    <a:lnTo>
                      <a:pt x="256" y="194"/>
                    </a:lnTo>
                    <a:lnTo>
                      <a:pt x="247" y="203"/>
                    </a:lnTo>
                    <a:lnTo>
                      <a:pt x="247" y="230"/>
                    </a:lnTo>
                    <a:lnTo>
                      <a:pt x="247" y="230"/>
                    </a:lnTo>
                    <a:lnTo>
                      <a:pt x="256" y="239"/>
                    </a:lnTo>
                    <a:lnTo>
                      <a:pt x="256" y="247"/>
                    </a:lnTo>
                    <a:lnTo>
                      <a:pt x="265" y="247"/>
                    </a:lnTo>
                    <a:lnTo>
                      <a:pt x="274" y="239"/>
                    </a:lnTo>
                    <a:lnTo>
                      <a:pt x="274" y="239"/>
                    </a:lnTo>
                    <a:lnTo>
                      <a:pt x="282" y="239"/>
                    </a:lnTo>
                    <a:lnTo>
                      <a:pt x="282" y="239"/>
                    </a:lnTo>
                    <a:lnTo>
                      <a:pt x="309" y="274"/>
                    </a:lnTo>
                    <a:lnTo>
                      <a:pt x="309" y="274"/>
                    </a:lnTo>
                    <a:lnTo>
                      <a:pt x="326" y="283"/>
                    </a:lnTo>
                    <a:lnTo>
                      <a:pt x="344" y="292"/>
                    </a:lnTo>
                    <a:lnTo>
                      <a:pt x="344" y="292"/>
                    </a:lnTo>
                    <a:lnTo>
                      <a:pt x="362" y="300"/>
                    </a:lnTo>
                    <a:lnTo>
                      <a:pt x="362" y="300"/>
                    </a:lnTo>
                    <a:lnTo>
                      <a:pt x="362" y="327"/>
                    </a:lnTo>
                    <a:lnTo>
                      <a:pt x="371" y="336"/>
                    </a:lnTo>
                    <a:lnTo>
                      <a:pt x="388" y="336"/>
                    </a:lnTo>
                    <a:lnTo>
                      <a:pt x="388" y="336"/>
                    </a:lnTo>
                    <a:lnTo>
                      <a:pt x="415" y="353"/>
                    </a:lnTo>
                    <a:lnTo>
                      <a:pt x="424" y="362"/>
                    </a:lnTo>
                    <a:lnTo>
                      <a:pt x="424" y="362"/>
                    </a:lnTo>
                    <a:lnTo>
                      <a:pt x="432" y="371"/>
                    </a:lnTo>
                    <a:lnTo>
                      <a:pt x="432" y="371"/>
                    </a:lnTo>
                    <a:lnTo>
                      <a:pt x="441" y="371"/>
                    </a:lnTo>
                    <a:lnTo>
                      <a:pt x="441" y="371"/>
                    </a:lnTo>
                    <a:lnTo>
                      <a:pt x="432" y="389"/>
                    </a:lnTo>
                    <a:lnTo>
                      <a:pt x="432" y="397"/>
                    </a:lnTo>
                    <a:lnTo>
                      <a:pt x="432" y="397"/>
                    </a:lnTo>
                    <a:lnTo>
                      <a:pt x="432" y="397"/>
                    </a:lnTo>
                    <a:lnTo>
                      <a:pt x="432" y="415"/>
                    </a:lnTo>
                    <a:lnTo>
                      <a:pt x="432" y="415"/>
                    </a:lnTo>
                    <a:lnTo>
                      <a:pt x="441" y="424"/>
                    </a:lnTo>
                    <a:lnTo>
                      <a:pt x="468" y="442"/>
                    </a:lnTo>
                    <a:lnTo>
                      <a:pt x="468" y="442"/>
                    </a:lnTo>
                    <a:lnTo>
                      <a:pt x="494" y="459"/>
                    </a:lnTo>
                    <a:lnTo>
                      <a:pt x="494" y="459"/>
                    </a:lnTo>
                    <a:lnTo>
                      <a:pt x="494" y="459"/>
                    </a:lnTo>
                    <a:lnTo>
                      <a:pt x="494" y="459"/>
                    </a:lnTo>
                    <a:lnTo>
                      <a:pt x="512" y="486"/>
                    </a:lnTo>
                    <a:lnTo>
                      <a:pt x="512" y="486"/>
                    </a:lnTo>
                    <a:lnTo>
                      <a:pt x="635" y="608"/>
                    </a:lnTo>
                    <a:lnTo>
                      <a:pt x="635" y="608"/>
                    </a:lnTo>
                    <a:lnTo>
                      <a:pt x="662" y="661"/>
                    </a:lnTo>
                    <a:lnTo>
                      <a:pt x="662" y="661"/>
                    </a:lnTo>
                    <a:lnTo>
                      <a:pt x="662" y="661"/>
                    </a:lnTo>
                    <a:lnTo>
                      <a:pt x="662" y="670"/>
                    </a:lnTo>
                    <a:lnTo>
                      <a:pt x="662" y="670"/>
                    </a:lnTo>
                    <a:lnTo>
                      <a:pt x="662" y="679"/>
                    </a:lnTo>
                    <a:lnTo>
                      <a:pt x="662" y="679"/>
                    </a:lnTo>
                    <a:lnTo>
                      <a:pt x="662" y="688"/>
                    </a:lnTo>
                    <a:lnTo>
                      <a:pt x="662" y="688"/>
                    </a:lnTo>
                    <a:lnTo>
                      <a:pt x="653" y="697"/>
                    </a:lnTo>
                    <a:lnTo>
                      <a:pt x="662" y="714"/>
                    </a:lnTo>
                    <a:lnTo>
                      <a:pt x="662" y="714"/>
                    </a:lnTo>
                    <a:lnTo>
                      <a:pt x="662" y="714"/>
                    </a:lnTo>
                    <a:lnTo>
                      <a:pt x="662" y="714"/>
                    </a:lnTo>
                    <a:lnTo>
                      <a:pt x="662" y="714"/>
                    </a:lnTo>
                    <a:lnTo>
                      <a:pt x="662" y="714"/>
                    </a:lnTo>
                    <a:lnTo>
                      <a:pt x="662" y="714"/>
                    </a:lnTo>
                    <a:lnTo>
                      <a:pt x="662" y="714"/>
                    </a:lnTo>
                    <a:lnTo>
                      <a:pt x="653" y="714"/>
                    </a:lnTo>
                    <a:lnTo>
                      <a:pt x="644" y="732"/>
                    </a:lnTo>
                    <a:lnTo>
                      <a:pt x="644" y="732"/>
                    </a:lnTo>
                    <a:lnTo>
                      <a:pt x="662" y="767"/>
                    </a:lnTo>
                    <a:lnTo>
                      <a:pt x="671" y="785"/>
                    </a:lnTo>
                    <a:lnTo>
                      <a:pt x="697" y="803"/>
                    </a:lnTo>
                    <a:lnTo>
                      <a:pt x="697" y="803"/>
                    </a:lnTo>
                    <a:lnTo>
                      <a:pt x="706" y="803"/>
                    </a:lnTo>
                    <a:lnTo>
                      <a:pt x="724" y="811"/>
                    </a:lnTo>
                    <a:lnTo>
                      <a:pt x="750" y="838"/>
                    </a:lnTo>
                    <a:lnTo>
                      <a:pt x="750" y="838"/>
                    </a:lnTo>
                    <a:lnTo>
                      <a:pt x="768" y="847"/>
                    </a:lnTo>
                    <a:lnTo>
                      <a:pt x="768" y="847"/>
                    </a:lnTo>
                    <a:lnTo>
                      <a:pt x="768" y="847"/>
                    </a:lnTo>
                    <a:lnTo>
                      <a:pt x="768" y="847"/>
                    </a:lnTo>
                    <a:lnTo>
                      <a:pt x="794" y="864"/>
                    </a:lnTo>
                    <a:lnTo>
                      <a:pt x="821" y="864"/>
                    </a:lnTo>
                    <a:lnTo>
                      <a:pt x="821" y="864"/>
                    </a:lnTo>
                    <a:lnTo>
                      <a:pt x="838" y="873"/>
                    </a:lnTo>
                    <a:lnTo>
                      <a:pt x="838" y="873"/>
                    </a:lnTo>
                    <a:lnTo>
                      <a:pt x="856" y="873"/>
                    </a:lnTo>
                    <a:lnTo>
                      <a:pt x="856" y="873"/>
                    </a:lnTo>
                    <a:lnTo>
                      <a:pt x="900" y="900"/>
                    </a:lnTo>
                    <a:lnTo>
                      <a:pt x="900" y="900"/>
                    </a:lnTo>
                    <a:lnTo>
                      <a:pt x="918" y="908"/>
                    </a:lnTo>
                    <a:lnTo>
                      <a:pt x="918" y="908"/>
                    </a:lnTo>
                    <a:lnTo>
                      <a:pt x="944" y="917"/>
                    </a:lnTo>
                    <a:lnTo>
                      <a:pt x="971" y="926"/>
                    </a:lnTo>
                    <a:lnTo>
                      <a:pt x="971" y="926"/>
                    </a:lnTo>
                    <a:lnTo>
                      <a:pt x="1041" y="953"/>
                    </a:lnTo>
                    <a:lnTo>
                      <a:pt x="1094" y="988"/>
                    </a:lnTo>
                    <a:lnTo>
                      <a:pt x="1094" y="988"/>
                    </a:lnTo>
                    <a:lnTo>
                      <a:pt x="1121" y="997"/>
                    </a:lnTo>
                    <a:lnTo>
                      <a:pt x="1147" y="997"/>
                    </a:lnTo>
                    <a:lnTo>
                      <a:pt x="1209" y="979"/>
                    </a:lnTo>
                    <a:lnTo>
                      <a:pt x="1209" y="979"/>
                    </a:lnTo>
                    <a:lnTo>
                      <a:pt x="1244" y="970"/>
                    </a:lnTo>
                    <a:lnTo>
                      <a:pt x="1244" y="970"/>
                    </a:lnTo>
                    <a:lnTo>
                      <a:pt x="1271" y="979"/>
                    </a:lnTo>
                    <a:lnTo>
                      <a:pt x="1288" y="979"/>
                    </a:lnTo>
                    <a:lnTo>
                      <a:pt x="1288" y="979"/>
                    </a:lnTo>
                    <a:lnTo>
                      <a:pt x="1297" y="988"/>
                    </a:lnTo>
                    <a:lnTo>
                      <a:pt x="1297" y="988"/>
                    </a:lnTo>
                    <a:lnTo>
                      <a:pt x="1315" y="988"/>
                    </a:lnTo>
                    <a:lnTo>
                      <a:pt x="1315" y="988"/>
                    </a:lnTo>
                    <a:lnTo>
                      <a:pt x="1332" y="1006"/>
                    </a:lnTo>
                    <a:lnTo>
                      <a:pt x="1350" y="1023"/>
                    </a:lnTo>
                    <a:lnTo>
                      <a:pt x="1350" y="1023"/>
                    </a:lnTo>
                    <a:lnTo>
                      <a:pt x="1350" y="1041"/>
                    </a:lnTo>
                    <a:lnTo>
                      <a:pt x="1359" y="1050"/>
                    </a:lnTo>
                    <a:lnTo>
                      <a:pt x="1368" y="1059"/>
                    </a:lnTo>
                    <a:lnTo>
                      <a:pt x="1368" y="1059"/>
                    </a:lnTo>
                    <a:lnTo>
                      <a:pt x="1376" y="1067"/>
                    </a:lnTo>
                    <a:lnTo>
                      <a:pt x="1376" y="1067"/>
                    </a:lnTo>
                    <a:lnTo>
                      <a:pt x="1394" y="1076"/>
                    </a:lnTo>
                    <a:lnTo>
                      <a:pt x="1394" y="1076"/>
                    </a:lnTo>
                    <a:lnTo>
                      <a:pt x="1421" y="1103"/>
                    </a:lnTo>
                    <a:lnTo>
                      <a:pt x="1421" y="1103"/>
                    </a:lnTo>
                    <a:lnTo>
                      <a:pt x="1438" y="1112"/>
                    </a:lnTo>
                    <a:lnTo>
                      <a:pt x="1465" y="1112"/>
                    </a:lnTo>
                    <a:lnTo>
                      <a:pt x="1482" y="1112"/>
                    </a:lnTo>
                    <a:lnTo>
                      <a:pt x="1482" y="1112"/>
                    </a:lnTo>
                    <a:lnTo>
                      <a:pt x="1500" y="1112"/>
                    </a:lnTo>
                    <a:lnTo>
                      <a:pt x="1500" y="1112"/>
                    </a:lnTo>
                    <a:lnTo>
                      <a:pt x="1509" y="1120"/>
                    </a:lnTo>
                    <a:lnTo>
                      <a:pt x="1509" y="1120"/>
                    </a:lnTo>
                    <a:lnTo>
                      <a:pt x="1518" y="1112"/>
                    </a:lnTo>
                    <a:lnTo>
                      <a:pt x="1518" y="1112"/>
                    </a:lnTo>
                    <a:lnTo>
                      <a:pt x="1518" y="1112"/>
                    </a:lnTo>
                    <a:lnTo>
                      <a:pt x="1518" y="1112"/>
                    </a:lnTo>
                    <a:lnTo>
                      <a:pt x="1526" y="1112"/>
                    </a:lnTo>
                    <a:lnTo>
                      <a:pt x="1526" y="1112"/>
                    </a:lnTo>
                    <a:lnTo>
                      <a:pt x="1579" y="1129"/>
                    </a:lnTo>
                    <a:lnTo>
                      <a:pt x="1615" y="1138"/>
                    </a:lnTo>
                    <a:lnTo>
                      <a:pt x="1615" y="1138"/>
                    </a:lnTo>
                    <a:lnTo>
                      <a:pt x="1632" y="1138"/>
                    </a:lnTo>
                    <a:lnTo>
                      <a:pt x="1632" y="1138"/>
                    </a:lnTo>
                    <a:lnTo>
                      <a:pt x="1641" y="1120"/>
                    </a:lnTo>
                    <a:lnTo>
                      <a:pt x="1641" y="1120"/>
                    </a:lnTo>
                    <a:lnTo>
                      <a:pt x="1650" y="1129"/>
                    </a:lnTo>
                    <a:lnTo>
                      <a:pt x="1650" y="1129"/>
                    </a:lnTo>
                    <a:lnTo>
                      <a:pt x="1659" y="1138"/>
                    </a:lnTo>
                    <a:lnTo>
                      <a:pt x="1659" y="1138"/>
                    </a:lnTo>
                    <a:lnTo>
                      <a:pt x="1659" y="1138"/>
                    </a:lnTo>
                    <a:lnTo>
                      <a:pt x="1659" y="1138"/>
                    </a:lnTo>
                    <a:lnTo>
                      <a:pt x="1659" y="1147"/>
                    </a:lnTo>
                    <a:lnTo>
                      <a:pt x="1659" y="1147"/>
                    </a:lnTo>
                    <a:lnTo>
                      <a:pt x="1659" y="1156"/>
                    </a:lnTo>
                    <a:lnTo>
                      <a:pt x="1659" y="1156"/>
                    </a:lnTo>
                    <a:lnTo>
                      <a:pt x="1659" y="1164"/>
                    </a:lnTo>
                    <a:lnTo>
                      <a:pt x="1668" y="1173"/>
                    </a:lnTo>
                    <a:lnTo>
                      <a:pt x="1668" y="1173"/>
                    </a:lnTo>
                    <a:lnTo>
                      <a:pt x="1685" y="1191"/>
                    </a:lnTo>
                    <a:lnTo>
                      <a:pt x="1685" y="1191"/>
                    </a:lnTo>
                    <a:lnTo>
                      <a:pt x="1703" y="1209"/>
                    </a:lnTo>
                    <a:lnTo>
                      <a:pt x="1703" y="1209"/>
                    </a:lnTo>
                    <a:lnTo>
                      <a:pt x="1738" y="1235"/>
                    </a:lnTo>
                    <a:lnTo>
                      <a:pt x="1756" y="1253"/>
                    </a:lnTo>
                    <a:lnTo>
                      <a:pt x="1756" y="1253"/>
                    </a:lnTo>
                    <a:lnTo>
                      <a:pt x="1756" y="1253"/>
                    </a:lnTo>
                    <a:lnTo>
                      <a:pt x="1756" y="1253"/>
                    </a:lnTo>
                    <a:lnTo>
                      <a:pt x="1756" y="1262"/>
                    </a:lnTo>
                    <a:lnTo>
                      <a:pt x="1756" y="1262"/>
                    </a:lnTo>
                    <a:lnTo>
                      <a:pt x="1747" y="1270"/>
                    </a:lnTo>
                    <a:lnTo>
                      <a:pt x="1747" y="1270"/>
                    </a:lnTo>
                    <a:lnTo>
                      <a:pt x="1747" y="1279"/>
                    </a:lnTo>
                    <a:lnTo>
                      <a:pt x="1738" y="1297"/>
                    </a:lnTo>
                    <a:lnTo>
                      <a:pt x="1738" y="1297"/>
                    </a:lnTo>
                    <a:lnTo>
                      <a:pt x="1747" y="1315"/>
                    </a:lnTo>
                    <a:lnTo>
                      <a:pt x="1765" y="1323"/>
                    </a:lnTo>
                    <a:lnTo>
                      <a:pt x="1765" y="1323"/>
                    </a:lnTo>
                    <a:lnTo>
                      <a:pt x="1765" y="1332"/>
                    </a:lnTo>
                    <a:lnTo>
                      <a:pt x="1782" y="1332"/>
                    </a:lnTo>
                    <a:lnTo>
                      <a:pt x="1782" y="1332"/>
                    </a:lnTo>
                    <a:lnTo>
                      <a:pt x="1791" y="1323"/>
                    </a:lnTo>
                    <a:lnTo>
                      <a:pt x="1791" y="1323"/>
                    </a:lnTo>
                    <a:lnTo>
                      <a:pt x="1800" y="1323"/>
                    </a:lnTo>
                    <a:lnTo>
                      <a:pt x="1800" y="1323"/>
                    </a:lnTo>
                    <a:lnTo>
                      <a:pt x="1809" y="1332"/>
                    </a:lnTo>
                    <a:lnTo>
                      <a:pt x="1809" y="1332"/>
                    </a:lnTo>
                    <a:lnTo>
                      <a:pt x="1809" y="1332"/>
                    </a:lnTo>
                    <a:lnTo>
                      <a:pt x="1809" y="1341"/>
                    </a:lnTo>
                    <a:lnTo>
                      <a:pt x="1818" y="1341"/>
                    </a:lnTo>
                    <a:lnTo>
                      <a:pt x="1818" y="1341"/>
                    </a:lnTo>
                    <a:lnTo>
                      <a:pt x="1835" y="1350"/>
                    </a:lnTo>
                    <a:lnTo>
                      <a:pt x="1853" y="1350"/>
                    </a:lnTo>
                    <a:lnTo>
                      <a:pt x="1853" y="1350"/>
                    </a:lnTo>
                    <a:lnTo>
                      <a:pt x="1853" y="1359"/>
                    </a:lnTo>
                    <a:lnTo>
                      <a:pt x="1853" y="1376"/>
                    </a:lnTo>
                    <a:lnTo>
                      <a:pt x="1853" y="1376"/>
                    </a:lnTo>
                    <a:lnTo>
                      <a:pt x="1862" y="1385"/>
                    </a:lnTo>
                    <a:lnTo>
                      <a:pt x="1871" y="1394"/>
                    </a:lnTo>
                    <a:lnTo>
                      <a:pt x="1871" y="1394"/>
                    </a:lnTo>
                    <a:lnTo>
                      <a:pt x="1879" y="1403"/>
                    </a:lnTo>
                    <a:lnTo>
                      <a:pt x="1897" y="1403"/>
                    </a:lnTo>
                    <a:lnTo>
                      <a:pt x="1897" y="1403"/>
                    </a:lnTo>
                    <a:lnTo>
                      <a:pt x="1906" y="1394"/>
                    </a:lnTo>
                    <a:lnTo>
                      <a:pt x="1906" y="1394"/>
                    </a:lnTo>
                    <a:lnTo>
                      <a:pt x="1915" y="1403"/>
                    </a:lnTo>
                    <a:lnTo>
                      <a:pt x="1915" y="1403"/>
                    </a:lnTo>
                    <a:lnTo>
                      <a:pt x="1950" y="1412"/>
                    </a:lnTo>
                    <a:lnTo>
                      <a:pt x="1976" y="1438"/>
                    </a:lnTo>
                    <a:lnTo>
                      <a:pt x="1976" y="1438"/>
                    </a:lnTo>
                    <a:lnTo>
                      <a:pt x="1994" y="1447"/>
                    </a:lnTo>
                    <a:lnTo>
                      <a:pt x="2003" y="1447"/>
                    </a:lnTo>
                    <a:lnTo>
                      <a:pt x="2003" y="1447"/>
                    </a:lnTo>
                    <a:lnTo>
                      <a:pt x="2003" y="1447"/>
                    </a:lnTo>
                    <a:lnTo>
                      <a:pt x="2021" y="1465"/>
                    </a:lnTo>
                    <a:lnTo>
                      <a:pt x="2021" y="1465"/>
                    </a:lnTo>
                    <a:lnTo>
                      <a:pt x="2029" y="1465"/>
                    </a:lnTo>
                    <a:lnTo>
                      <a:pt x="2038" y="1465"/>
                    </a:lnTo>
                    <a:lnTo>
                      <a:pt x="2038" y="1465"/>
                    </a:lnTo>
                    <a:lnTo>
                      <a:pt x="2056" y="1465"/>
                    </a:lnTo>
                    <a:lnTo>
                      <a:pt x="2065" y="1456"/>
                    </a:lnTo>
                    <a:lnTo>
                      <a:pt x="2065" y="1447"/>
                    </a:lnTo>
                    <a:lnTo>
                      <a:pt x="2065" y="1447"/>
                    </a:lnTo>
                    <a:lnTo>
                      <a:pt x="2065" y="1429"/>
                    </a:lnTo>
                    <a:lnTo>
                      <a:pt x="2056" y="1420"/>
                    </a:lnTo>
                    <a:lnTo>
                      <a:pt x="2056" y="1420"/>
                    </a:lnTo>
                    <a:lnTo>
                      <a:pt x="2056" y="1420"/>
                    </a:lnTo>
                    <a:lnTo>
                      <a:pt x="2056" y="1420"/>
                    </a:lnTo>
                    <a:lnTo>
                      <a:pt x="2056" y="1420"/>
                    </a:lnTo>
                    <a:lnTo>
                      <a:pt x="2056" y="1420"/>
                    </a:lnTo>
                    <a:lnTo>
                      <a:pt x="2056" y="1412"/>
                    </a:lnTo>
                    <a:lnTo>
                      <a:pt x="2056" y="1412"/>
                    </a:lnTo>
                    <a:lnTo>
                      <a:pt x="2056" y="1412"/>
                    </a:lnTo>
                    <a:lnTo>
                      <a:pt x="2056" y="1412"/>
                    </a:lnTo>
                    <a:lnTo>
                      <a:pt x="2065" y="1403"/>
                    </a:lnTo>
                    <a:lnTo>
                      <a:pt x="2065" y="1403"/>
                    </a:lnTo>
                    <a:lnTo>
                      <a:pt x="2082" y="1394"/>
                    </a:lnTo>
                    <a:lnTo>
                      <a:pt x="2082" y="1394"/>
                    </a:lnTo>
                    <a:lnTo>
                      <a:pt x="2082" y="1385"/>
                    </a:lnTo>
                    <a:lnTo>
                      <a:pt x="2082" y="1385"/>
                    </a:lnTo>
                    <a:lnTo>
                      <a:pt x="2091" y="1376"/>
                    </a:lnTo>
                    <a:lnTo>
                      <a:pt x="2091" y="1376"/>
                    </a:lnTo>
                    <a:lnTo>
                      <a:pt x="2118" y="1368"/>
                    </a:lnTo>
                    <a:lnTo>
                      <a:pt x="2144" y="1376"/>
                    </a:lnTo>
                    <a:lnTo>
                      <a:pt x="2144" y="1376"/>
                    </a:lnTo>
                    <a:lnTo>
                      <a:pt x="2153" y="1385"/>
                    </a:lnTo>
                    <a:lnTo>
                      <a:pt x="2162" y="1385"/>
                    </a:lnTo>
                    <a:lnTo>
                      <a:pt x="2162" y="1385"/>
                    </a:lnTo>
                    <a:lnTo>
                      <a:pt x="2153" y="1403"/>
                    </a:lnTo>
                    <a:lnTo>
                      <a:pt x="2153" y="1403"/>
                    </a:lnTo>
                    <a:lnTo>
                      <a:pt x="2153" y="1412"/>
                    </a:lnTo>
                    <a:lnTo>
                      <a:pt x="2153" y="1412"/>
                    </a:lnTo>
                    <a:lnTo>
                      <a:pt x="2153" y="1420"/>
                    </a:lnTo>
                    <a:lnTo>
                      <a:pt x="2171" y="1447"/>
                    </a:lnTo>
                    <a:lnTo>
                      <a:pt x="2171" y="1447"/>
                    </a:lnTo>
                    <a:lnTo>
                      <a:pt x="2171" y="1456"/>
                    </a:lnTo>
                    <a:lnTo>
                      <a:pt x="2171" y="1456"/>
                    </a:lnTo>
                    <a:lnTo>
                      <a:pt x="2162" y="1456"/>
                    </a:lnTo>
                    <a:lnTo>
                      <a:pt x="2162" y="1456"/>
                    </a:lnTo>
                    <a:lnTo>
                      <a:pt x="2162" y="1456"/>
                    </a:lnTo>
                    <a:lnTo>
                      <a:pt x="2153" y="1465"/>
                    </a:lnTo>
                    <a:lnTo>
                      <a:pt x="2153" y="1465"/>
                    </a:lnTo>
                    <a:lnTo>
                      <a:pt x="2144" y="1473"/>
                    </a:lnTo>
                    <a:lnTo>
                      <a:pt x="2135" y="1482"/>
                    </a:lnTo>
                    <a:lnTo>
                      <a:pt x="2135" y="1482"/>
                    </a:lnTo>
                    <a:lnTo>
                      <a:pt x="2135" y="1491"/>
                    </a:lnTo>
                    <a:lnTo>
                      <a:pt x="2135" y="1491"/>
                    </a:lnTo>
                    <a:lnTo>
                      <a:pt x="2135" y="1500"/>
                    </a:lnTo>
                    <a:lnTo>
                      <a:pt x="2144" y="1509"/>
                    </a:lnTo>
                    <a:lnTo>
                      <a:pt x="2144" y="1509"/>
                    </a:lnTo>
                    <a:lnTo>
                      <a:pt x="2162" y="1526"/>
                    </a:lnTo>
                    <a:lnTo>
                      <a:pt x="2162" y="1544"/>
                    </a:lnTo>
                    <a:lnTo>
                      <a:pt x="2162" y="1553"/>
                    </a:lnTo>
                    <a:lnTo>
                      <a:pt x="2162" y="1553"/>
                    </a:lnTo>
                    <a:lnTo>
                      <a:pt x="2162" y="1553"/>
                    </a:lnTo>
                    <a:lnTo>
                      <a:pt x="2162" y="1553"/>
                    </a:lnTo>
                    <a:lnTo>
                      <a:pt x="2162" y="1571"/>
                    </a:lnTo>
                    <a:lnTo>
                      <a:pt x="2162" y="1579"/>
                    </a:lnTo>
                    <a:lnTo>
                      <a:pt x="2162" y="1579"/>
                    </a:lnTo>
                    <a:lnTo>
                      <a:pt x="2153" y="1579"/>
                    </a:lnTo>
                    <a:lnTo>
                      <a:pt x="2153" y="1579"/>
                    </a:lnTo>
                    <a:lnTo>
                      <a:pt x="2153" y="1606"/>
                    </a:lnTo>
                    <a:lnTo>
                      <a:pt x="2153" y="1632"/>
                    </a:lnTo>
                    <a:lnTo>
                      <a:pt x="2162" y="1668"/>
                    </a:lnTo>
                    <a:lnTo>
                      <a:pt x="2162" y="1668"/>
                    </a:lnTo>
                    <a:lnTo>
                      <a:pt x="2171" y="1668"/>
                    </a:lnTo>
                    <a:lnTo>
                      <a:pt x="2171" y="1668"/>
                    </a:lnTo>
                    <a:lnTo>
                      <a:pt x="2171" y="1676"/>
                    </a:lnTo>
                    <a:lnTo>
                      <a:pt x="2171" y="1694"/>
                    </a:lnTo>
                    <a:lnTo>
                      <a:pt x="2171" y="1694"/>
                    </a:lnTo>
                    <a:lnTo>
                      <a:pt x="2162" y="1694"/>
                    </a:lnTo>
                    <a:lnTo>
                      <a:pt x="2162" y="1694"/>
                    </a:lnTo>
                    <a:lnTo>
                      <a:pt x="2162" y="1703"/>
                    </a:lnTo>
                    <a:lnTo>
                      <a:pt x="2162" y="1703"/>
                    </a:lnTo>
                    <a:lnTo>
                      <a:pt x="2162" y="1712"/>
                    </a:lnTo>
                    <a:lnTo>
                      <a:pt x="2162" y="1712"/>
                    </a:lnTo>
                    <a:lnTo>
                      <a:pt x="2153" y="1712"/>
                    </a:lnTo>
                    <a:lnTo>
                      <a:pt x="2153" y="1712"/>
                    </a:lnTo>
                    <a:lnTo>
                      <a:pt x="2135" y="1738"/>
                    </a:lnTo>
                    <a:lnTo>
                      <a:pt x="2109" y="1747"/>
                    </a:lnTo>
                    <a:lnTo>
                      <a:pt x="2109" y="1747"/>
                    </a:lnTo>
                    <a:lnTo>
                      <a:pt x="2100" y="1756"/>
                    </a:lnTo>
                    <a:lnTo>
                      <a:pt x="2091" y="1774"/>
                    </a:lnTo>
                    <a:lnTo>
                      <a:pt x="2091" y="1774"/>
                    </a:lnTo>
                    <a:lnTo>
                      <a:pt x="2091" y="1774"/>
                    </a:lnTo>
                    <a:lnTo>
                      <a:pt x="2091" y="1774"/>
                    </a:lnTo>
                    <a:lnTo>
                      <a:pt x="2082" y="1782"/>
                    </a:lnTo>
                    <a:lnTo>
                      <a:pt x="2082" y="1782"/>
                    </a:lnTo>
                    <a:lnTo>
                      <a:pt x="2082" y="1782"/>
                    </a:lnTo>
                    <a:lnTo>
                      <a:pt x="2082" y="1782"/>
                    </a:lnTo>
                    <a:lnTo>
                      <a:pt x="2073" y="1791"/>
                    </a:lnTo>
                    <a:lnTo>
                      <a:pt x="2073" y="1800"/>
                    </a:lnTo>
                    <a:lnTo>
                      <a:pt x="2073" y="1800"/>
                    </a:lnTo>
                    <a:lnTo>
                      <a:pt x="2073" y="1818"/>
                    </a:lnTo>
                    <a:lnTo>
                      <a:pt x="2073" y="1818"/>
                    </a:lnTo>
                    <a:lnTo>
                      <a:pt x="2073" y="1818"/>
                    </a:lnTo>
                    <a:lnTo>
                      <a:pt x="2065" y="1818"/>
                    </a:lnTo>
                    <a:lnTo>
                      <a:pt x="2065" y="1818"/>
                    </a:lnTo>
                    <a:lnTo>
                      <a:pt x="2038" y="1835"/>
                    </a:lnTo>
                    <a:lnTo>
                      <a:pt x="2038" y="1835"/>
                    </a:lnTo>
                    <a:lnTo>
                      <a:pt x="2021" y="1835"/>
                    </a:lnTo>
                    <a:lnTo>
                      <a:pt x="2021" y="1844"/>
                    </a:lnTo>
                    <a:lnTo>
                      <a:pt x="2012" y="1871"/>
                    </a:lnTo>
                    <a:lnTo>
                      <a:pt x="2012" y="1871"/>
                    </a:lnTo>
                    <a:lnTo>
                      <a:pt x="2012" y="1871"/>
                    </a:lnTo>
                    <a:lnTo>
                      <a:pt x="2012" y="1888"/>
                    </a:lnTo>
                    <a:lnTo>
                      <a:pt x="2012" y="1888"/>
                    </a:lnTo>
                    <a:lnTo>
                      <a:pt x="2003" y="1888"/>
                    </a:lnTo>
                    <a:lnTo>
                      <a:pt x="1985" y="1906"/>
                    </a:lnTo>
                    <a:lnTo>
                      <a:pt x="1985" y="1906"/>
                    </a:lnTo>
                    <a:lnTo>
                      <a:pt x="1985" y="1915"/>
                    </a:lnTo>
                    <a:lnTo>
                      <a:pt x="1985" y="1924"/>
                    </a:lnTo>
                    <a:lnTo>
                      <a:pt x="1985" y="1924"/>
                    </a:lnTo>
                    <a:lnTo>
                      <a:pt x="1976" y="1932"/>
                    </a:lnTo>
                    <a:lnTo>
                      <a:pt x="1976" y="1932"/>
                    </a:lnTo>
                    <a:lnTo>
                      <a:pt x="1959" y="1941"/>
                    </a:lnTo>
                    <a:lnTo>
                      <a:pt x="1959" y="1959"/>
                    </a:lnTo>
                    <a:lnTo>
                      <a:pt x="1959" y="1959"/>
                    </a:lnTo>
                    <a:lnTo>
                      <a:pt x="1959" y="1968"/>
                    </a:lnTo>
                    <a:lnTo>
                      <a:pt x="1959" y="1977"/>
                    </a:lnTo>
                    <a:lnTo>
                      <a:pt x="1959" y="1977"/>
                    </a:lnTo>
                    <a:lnTo>
                      <a:pt x="1968" y="1994"/>
                    </a:lnTo>
                    <a:lnTo>
                      <a:pt x="1968" y="1994"/>
                    </a:lnTo>
                    <a:lnTo>
                      <a:pt x="1959" y="2003"/>
                    </a:lnTo>
                    <a:lnTo>
                      <a:pt x="1959" y="2003"/>
                    </a:lnTo>
                    <a:lnTo>
                      <a:pt x="1959" y="2021"/>
                    </a:lnTo>
                    <a:lnTo>
                      <a:pt x="1959" y="2021"/>
                    </a:lnTo>
                    <a:lnTo>
                      <a:pt x="1976" y="2030"/>
                    </a:lnTo>
                    <a:lnTo>
                      <a:pt x="1976" y="2030"/>
                    </a:lnTo>
                    <a:lnTo>
                      <a:pt x="1985" y="2030"/>
                    </a:lnTo>
                    <a:lnTo>
                      <a:pt x="1985" y="2030"/>
                    </a:lnTo>
                    <a:lnTo>
                      <a:pt x="1985" y="2038"/>
                    </a:lnTo>
                    <a:lnTo>
                      <a:pt x="1994" y="2038"/>
                    </a:lnTo>
                    <a:lnTo>
                      <a:pt x="1994" y="2038"/>
                    </a:lnTo>
                    <a:lnTo>
                      <a:pt x="2003" y="2047"/>
                    </a:lnTo>
                    <a:lnTo>
                      <a:pt x="2012" y="2047"/>
                    </a:lnTo>
                    <a:lnTo>
                      <a:pt x="2012" y="2047"/>
                    </a:lnTo>
                    <a:lnTo>
                      <a:pt x="2012" y="2047"/>
                    </a:lnTo>
                    <a:lnTo>
                      <a:pt x="2012" y="2047"/>
                    </a:lnTo>
                    <a:lnTo>
                      <a:pt x="2021" y="2047"/>
                    </a:lnTo>
                    <a:lnTo>
                      <a:pt x="2021" y="2047"/>
                    </a:lnTo>
                    <a:lnTo>
                      <a:pt x="2012" y="2056"/>
                    </a:lnTo>
                    <a:lnTo>
                      <a:pt x="2012" y="2056"/>
                    </a:lnTo>
                    <a:lnTo>
                      <a:pt x="2003" y="2074"/>
                    </a:lnTo>
                    <a:lnTo>
                      <a:pt x="2003" y="2074"/>
                    </a:lnTo>
                    <a:lnTo>
                      <a:pt x="1994" y="2083"/>
                    </a:lnTo>
                    <a:lnTo>
                      <a:pt x="1994" y="2083"/>
                    </a:lnTo>
                    <a:lnTo>
                      <a:pt x="1985" y="2074"/>
                    </a:lnTo>
                    <a:lnTo>
                      <a:pt x="1985" y="2074"/>
                    </a:lnTo>
                    <a:lnTo>
                      <a:pt x="1959" y="2091"/>
                    </a:lnTo>
                    <a:lnTo>
                      <a:pt x="1950" y="2109"/>
                    </a:lnTo>
                    <a:lnTo>
                      <a:pt x="1941" y="2118"/>
                    </a:lnTo>
                    <a:lnTo>
                      <a:pt x="1941" y="2118"/>
                    </a:lnTo>
                    <a:lnTo>
                      <a:pt x="1941" y="2136"/>
                    </a:lnTo>
                    <a:lnTo>
                      <a:pt x="1941" y="2153"/>
                    </a:lnTo>
                    <a:lnTo>
                      <a:pt x="1959" y="2180"/>
                    </a:lnTo>
                    <a:lnTo>
                      <a:pt x="1959" y="2180"/>
                    </a:lnTo>
                    <a:lnTo>
                      <a:pt x="1959" y="2197"/>
                    </a:lnTo>
                    <a:lnTo>
                      <a:pt x="1959" y="2197"/>
                    </a:lnTo>
                    <a:lnTo>
                      <a:pt x="1959" y="2197"/>
                    </a:lnTo>
                    <a:lnTo>
                      <a:pt x="1959" y="2197"/>
                    </a:lnTo>
                    <a:lnTo>
                      <a:pt x="1959" y="2197"/>
                    </a:lnTo>
                    <a:lnTo>
                      <a:pt x="1959" y="2197"/>
                    </a:lnTo>
                    <a:lnTo>
                      <a:pt x="1941" y="2206"/>
                    </a:lnTo>
                    <a:lnTo>
                      <a:pt x="1941" y="2206"/>
                    </a:lnTo>
                    <a:lnTo>
                      <a:pt x="1950" y="2224"/>
                    </a:lnTo>
                    <a:lnTo>
                      <a:pt x="1950" y="2224"/>
                    </a:lnTo>
                    <a:lnTo>
                      <a:pt x="1985" y="2250"/>
                    </a:lnTo>
                    <a:lnTo>
                      <a:pt x="1985" y="2250"/>
                    </a:lnTo>
                    <a:lnTo>
                      <a:pt x="1994" y="2259"/>
                    </a:lnTo>
                    <a:lnTo>
                      <a:pt x="1994" y="2259"/>
                    </a:lnTo>
                    <a:lnTo>
                      <a:pt x="2003" y="2268"/>
                    </a:lnTo>
                    <a:lnTo>
                      <a:pt x="2003" y="2268"/>
                    </a:lnTo>
                    <a:lnTo>
                      <a:pt x="2021" y="2277"/>
                    </a:lnTo>
                    <a:lnTo>
                      <a:pt x="2038" y="2303"/>
                    </a:lnTo>
                    <a:lnTo>
                      <a:pt x="2038" y="2303"/>
                    </a:lnTo>
                    <a:lnTo>
                      <a:pt x="2038" y="2303"/>
                    </a:lnTo>
                    <a:lnTo>
                      <a:pt x="2038" y="2303"/>
                    </a:lnTo>
                    <a:lnTo>
                      <a:pt x="2047" y="2321"/>
                    </a:lnTo>
                    <a:lnTo>
                      <a:pt x="2047" y="2321"/>
                    </a:lnTo>
                    <a:lnTo>
                      <a:pt x="2065" y="2339"/>
                    </a:lnTo>
                    <a:lnTo>
                      <a:pt x="2065" y="2339"/>
                    </a:lnTo>
                    <a:lnTo>
                      <a:pt x="2073" y="2356"/>
                    </a:lnTo>
                    <a:lnTo>
                      <a:pt x="2082" y="2383"/>
                    </a:lnTo>
                    <a:lnTo>
                      <a:pt x="2082" y="2383"/>
                    </a:lnTo>
                    <a:lnTo>
                      <a:pt x="2082" y="2383"/>
                    </a:lnTo>
                    <a:lnTo>
                      <a:pt x="2082" y="2383"/>
                    </a:lnTo>
                    <a:lnTo>
                      <a:pt x="2100" y="2418"/>
                    </a:lnTo>
                    <a:lnTo>
                      <a:pt x="2100" y="2418"/>
                    </a:lnTo>
                    <a:lnTo>
                      <a:pt x="2144" y="2506"/>
                    </a:lnTo>
                    <a:lnTo>
                      <a:pt x="2188" y="2577"/>
                    </a:lnTo>
                    <a:lnTo>
                      <a:pt x="2188" y="2577"/>
                    </a:lnTo>
                    <a:lnTo>
                      <a:pt x="2215" y="2621"/>
                    </a:lnTo>
                    <a:lnTo>
                      <a:pt x="2223" y="2639"/>
                    </a:lnTo>
                    <a:lnTo>
                      <a:pt x="2223" y="2648"/>
                    </a:lnTo>
                    <a:lnTo>
                      <a:pt x="2223" y="2648"/>
                    </a:lnTo>
                    <a:lnTo>
                      <a:pt x="2215" y="2648"/>
                    </a:lnTo>
                    <a:lnTo>
                      <a:pt x="2215" y="2648"/>
                    </a:lnTo>
                    <a:lnTo>
                      <a:pt x="2223" y="2674"/>
                    </a:lnTo>
                    <a:lnTo>
                      <a:pt x="2241" y="2700"/>
                    </a:lnTo>
                    <a:lnTo>
                      <a:pt x="2241" y="2700"/>
                    </a:lnTo>
                    <a:lnTo>
                      <a:pt x="2250" y="2700"/>
                    </a:lnTo>
                    <a:lnTo>
                      <a:pt x="2250" y="2700"/>
                    </a:lnTo>
                    <a:lnTo>
                      <a:pt x="2259" y="2709"/>
                    </a:lnTo>
                    <a:lnTo>
                      <a:pt x="2259" y="2709"/>
                    </a:lnTo>
                    <a:lnTo>
                      <a:pt x="2268" y="2718"/>
                    </a:lnTo>
                    <a:lnTo>
                      <a:pt x="2268" y="2718"/>
                    </a:lnTo>
                    <a:lnTo>
                      <a:pt x="2276" y="2727"/>
                    </a:lnTo>
                    <a:lnTo>
                      <a:pt x="2276" y="2727"/>
                    </a:lnTo>
                    <a:lnTo>
                      <a:pt x="2338" y="2762"/>
                    </a:lnTo>
                    <a:lnTo>
                      <a:pt x="2338" y="2762"/>
                    </a:lnTo>
                    <a:lnTo>
                      <a:pt x="2418" y="2806"/>
                    </a:lnTo>
                    <a:lnTo>
                      <a:pt x="2471" y="2833"/>
                    </a:lnTo>
                    <a:lnTo>
                      <a:pt x="2488" y="2851"/>
                    </a:lnTo>
                    <a:lnTo>
                      <a:pt x="2497" y="2859"/>
                    </a:lnTo>
                    <a:lnTo>
                      <a:pt x="2497" y="2859"/>
                    </a:lnTo>
                    <a:lnTo>
                      <a:pt x="2515" y="2877"/>
                    </a:lnTo>
                    <a:lnTo>
                      <a:pt x="2550" y="2895"/>
                    </a:lnTo>
                    <a:lnTo>
                      <a:pt x="2559" y="2904"/>
                    </a:lnTo>
                    <a:lnTo>
                      <a:pt x="2559" y="2904"/>
                    </a:lnTo>
                    <a:lnTo>
                      <a:pt x="2559" y="2904"/>
                    </a:lnTo>
                    <a:lnTo>
                      <a:pt x="2559" y="2904"/>
                    </a:lnTo>
                    <a:lnTo>
                      <a:pt x="2568" y="2912"/>
                    </a:lnTo>
                    <a:lnTo>
                      <a:pt x="2568" y="2912"/>
                    </a:lnTo>
                    <a:lnTo>
                      <a:pt x="2559" y="2912"/>
                    </a:lnTo>
                    <a:lnTo>
                      <a:pt x="2559" y="2956"/>
                    </a:lnTo>
                    <a:lnTo>
                      <a:pt x="2559" y="2956"/>
                    </a:lnTo>
                    <a:lnTo>
                      <a:pt x="2568" y="2956"/>
                    </a:lnTo>
                    <a:lnTo>
                      <a:pt x="2568" y="2956"/>
                    </a:lnTo>
                    <a:lnTo>
                      <a:pt x="2576" y="3027"/>
                    </a:lnTo>
                    <a:lnTo>
                      <a:pt x="2576" y="3062"/>
                    </a:lnTo>
                    <a:lnTo>
                      <a:pt x="2568" y="3098"/>
                    </a:lnTo>
                    <a:lnTo>
                      <a:pt x="2568" y="3098"/>
                    </a:lnTo>
                    <a:lnTo>
                      <a:pt x="2550" y="3160"/>
                    </a:lnTo>
                    <a:lnTo>
                      <a:pt x="2550" y="3160"/>
                    </a:lnTo>
                    <a:lnTo>
                      <a:pt x="2550" y="3177"/>
                    </a:lnTo>
                    <a:lnTo>
                      <a:pt x="2550" y="3177"/>
                    </a:lnTo>
                    <a:lnTo>
                      <a:pt x="2541" y="3186"/>
                    </a:lnTo>
                    <a:lnTo>
                      <a:pt x="2541" y="3186"/>
                    </a:lnTo>
                    <a:lnTo>
                      <a:pt x="2550" y="3204"/>
                    </a:lnTo>
                    <a:lnTo>
                      <a:pt x="2550" y="3204"/>
                    </a:lnTo>
                    <a:lnTo>
                      <a:pt x="2559" y="3212"/>
                    </a:lnTo>
                    <a:lnTo>
                      <a:pt x="2559" y="3212"/>
                    </a:lnTo>
                    <a:lnTo>
                      <a:pt x="2550" y="3230"/>
                    </a:lnTo>
                    <a:lnTo>
                      <a:pt x="2550" y="3257"/>
                    </a:lnTo>
                    <a:lnTo>
                      <a:pt x="2550" y="3283"/>
                    </a:lnTo>
                    <a:lnTo>
                      <a:pt x="2550" y="3283"/>
                    </a:lnTo>
                    <a:lnTo>
                      <a:pt x="2541" y="3336"/>
                    </a:lnTo>
                    <a:lnTo>
                      <a:pt x="2541" y="3336"/>
                    </a:lnTo>
                    <a:lnTo>
                      <a:pt x="2532" y="3371"/>
                    </a:lnTo>
                    <a:lnTo>
                      <a:pt x="2532" y="3371"/>
                    </a:lnTo>
                    <a:lnTo>
                      <a:pt x="2523" y="3407"/>
                    </a:lnTo>
                    <a:lnTo>
                      <a:pt x="2523" y="3407"/>
                    </a:lnTo>
                    <a:lnTo>
                      <a:pt x="2515" y="3424"/>
                    </a:lnTo>
                    <a:lnTo>
                      <a:pt x="2515" y="3424"/>
                    </a:lnTo>
                    <a:lnTo>
                      <a:pt x="2515" y="3424"/>
                    </a:lnTo>
                    <a:lnTo>
                      <a:pt x="2515" y="3424"/>
                    </a:lnTo>
                    <a:lnTo>
                      <a:pt x="2506" y="3442"/>
                    </a:lnTo>
                    <a:lnTo>
                      <a:pt x="2506" y="3460"/>
                    </a:lnTo>
                    <a:lnTo>
                      <a:pt x="2506" y="3460"/>
                    </a:lnTo>
                    <a:lnTo>
                      <a:pt x="2497" y="3486"/>
                    </a:lnTo>
                    <a:lnTo>
                      <a:pt x="2479" y="3504"/>
                    </a:lnTo>
                    <a:lnTo>
                      <a:pt x="2479" y="3504"/>
                    </a:lnTo>
                    <a:lnTo>
                      <a:pt x="2479" y="3513"/>
                    </a:lnTo>
                    <a:lnTo>
                      <a:pt x="2479" y="3513"/>
                    </a:lnTo>
                    <a:lnTo>
                      <a:pt x="2479" y="3530"/>
                    </a:lnTo>
                    <a:lnTo>
                      <a:pt x="2479" y="3530"/>
                    </a:lnTo>
                    <a:lnTo>
                      <a:pt x="2488" y="3539"/>
                    </a:lnTo>
                    <a:lnTo>
                      <a:pt x="2488" y="3539"/>
                    </a:lnTo>
                    <a:lnTo>
                      <a:pt x="2488" y="3548"/>
                    </a:lnTo>
                    <a:lnTo>
                      <a:pt x="2488" y="3548"/>
                    </a:lnTo>
                    <a:lnTo>
                      <a:pt x="2497" y="3566"/>
                    </a:lnTo>
                    <a:lnTo>
                      <a:pt x="2506" y="3574"/>
                    </a:lnTo>
                    <a:lnTo>
                      <a:pt x="2506" y="3574"/>
                    </a:lnTo>
                    <a:lnTo>
                      <a:pt x="2497" y="3592"/>
                    </a:lnTo>
                    <a:lnTo>
                      <a:pt x="2497" y="3592"/>
                    </a:lnTo>
                    <a:lnTo>
                      <a:pt x="2497" y="3592"/>
                    </a:lnTo>
                    <a:lnTo>
                      <a:pt x="2497" y="3592"/>
                    </a:lnTo>
                    <a:lnTo>
                      <a:pt x="2479" y="3610"/>
                    </a:lnTo>
                    <a:lnTo>
                      <a:pt x="2479" y="3636"/>
                    </a:lnTo>
                    <a:lnTo>
                      <a:pt x="2479" y="3636"/>
                    </a:lnTo>
                    <a:lnTo>
                      <a:pt x="2479" y="3707"/>
                    </a:lnTo>
                    <a:lnTo>
                      <a:pt x="2479" y="3707"/>
                    </a:lnTo>
                    <a:lnTo>
                      <a:pt x="2479" y="3733"/>
                    </a:lnTo>
                    <a:lnTo>
                      <a:pt x="2479" y="3751"/>
                    </a:lnTo>
                    <a:lnTo>
                      <a:pt x="2479" y="3751"/>
                    </a:lnTo>
                    <a:lnTo>
                      <a:pt x="2479" y="3760"/>
                    </a:lnTo>
                    <a:lnTo>
                      <a:pt x="2479" y="3760"/>
                    </a:lnTo>
                    <a:lnTo>
                      <a:pt x="2471" y="3769"/>
                    </a:lnTo>
                    <a:lnTo>
                      <a:pt x="2471" y="3769"/>
                    </a:lnTo>
                    <a:lnTo>
                      <a:pt x="2471" y="3786"/>
                    </a:lnTo>
                    <a:lnTo>
                      <a:pt x="2471" y="3786"/>
                    </a:lnTo>
                    <a:lnTo>
                      <a:pt x="2471" y="3795"/>
                    </a:lnTo>
                    <a:lnTo>
                      <a:pt x="2471" y="3795"/>
                    </a:lnTo>
                    <a:lnTo>
                      <a:pt x="2471" y="3804"/>
                    </a:lnTo>
                    <a:lnTo>
                      <a:pt x="2462" y="3813"/>
                    </a:lnTo>
                    <a:lnTo>
                      <a:pt x="2462" y="3813"/>
                    </a:lnTo>
                    <a:lnTo>
                      <a:pt x="2444" y="3848"/>
                    </a:lnTo>
                    <a:lnTo>
                      <a:pt x="2444" y="3848"/>
                    </a:lnTo>
                    <a:lnTo>
                      <a:pt x="2444" y="3857"/>
                    </a:lnTo>
                    <a:lnTo>
                      <a:pt x="2444" y="3857"/>
                    </a:lnTo>
                    <a:lnTo>
                      <a:pt x="2444" y="3892"/>
                    </a:lnTo>
                    <a:lnTo>
                      <a:pt x="2426" y="3919"/>
                    </a:lnTo>
                    <a:lnTo>
                      <a:pt x="2426" y="3919"/>
                    </a:lnTo>
                    <a:lnTo>
                      <a:pt x="2418" y="3945"/>
                    </a:lnTo>
                    <a:lnTo>
                      <a:pt x="2418" y="3945"/>
                    </a:lnTo>
                    <a:lnTo>
                      <a:pt x="2418" y="3954"/>
                    </a:lnTo>
                    <a:lnTo>
                      <a:pt x="2418" y="3954"/>
                    </a:lnTo>
                    <a:lnTo>
                      <a:pt x="2409" y="3972"/>
                    </a:lnTo>
                    <a:lnTo>
                      <a:pt x="2409" y="3972"/>
                    </a:lnTo>
                    <a:lnTo>
                      <a:pt x="2400" y="3981"/>
                    </a:lnTo>
                    <a:lnTo>
                      <a:pt x="2400" y="3981"/>
                    </a:lnTo>
                    <a:lnTo>
                      <a:pt x="2400" y="3989"/>
                    </a:lnTo>
                    <a:lnTo>
                      <a:pt x="2400" y="3989"/>
                    </a:lnTo>
                    <a:lnTo>
                      <a:pt x="2400" y="3989"/>
                    </a:lnTo>
                    <a:lnTo>
                      <a:pt x="2400" y="3989"/>
                    </a:lnTo>
                    <a:lnTo>
                      <a:pt x="2391" y="4007"/>
                    </a:lnTo>
                    <a:lnTo>
                      <a:pt x="2382" y="4016"/>
                    </a:lnTo>
                    <a:lnTo>
                      <a:pt x="2382" y="4016"/>
                    </a:lnTo>
                    <a:lnTo>
                      <a:pt x="2373" y="4016"/>
                    </a:lnTo>
                    <a:lnTo>
                      <a:pt x="2365" y="4025"/>
                    </a:lnTo>
                    <a:lnTo>
                      <a:pt x="2365" y="4025"/>
                    </a:lnTo>
                    <a:lnTo>
                      <a:pt x="2365" y="4042"/>
                    </a:lnTo>
                    <a:lnTo>
                      <a:pt x="2373" y="4060"/>
                    </a:lnTo>
                    <a:lnTo>
                      <a:pt x="2373" y="4060"/>
                    </a:lnTo>
                    <a:lnTo>
                      <a:pt x="2373" y="4078"/>
                    </a:lnTo>
                    <a:lnTo>
                      <a:pt x="2373" y="4078"/>
                    </a:lnTo>
                    <a:lnTo>
                      <a:pt x="2373" y="4086"/>
                    </a:lnTo>
                    <a:lnTo>
                      <a:pt x="2373" y="4086"/>
                    </a:lnTo>
                    <a:lnTo>
                      <a:pt x="2373" y="4104"/>
                    </a:lnTo>
                    <a:lnTo>
                      <a:pt x="2382" y="4131"/>
                    </a:lnTo>
                    <a:lnTo>
                      <a:pt x="2382" y="4131"/>
                    </a:lnTo>
                    <a:lnTo>
                      <a:pt x="2391" y="4148"/>
                    </a:lnTo>
                    <a:lnTo>
                      <a:pt x="2382" y="4175"/>
                    </a:lnTo>
                    <a:lnTo>
                      <a:pt x="2382" y="4175"/>
                    </a:lnTo>
                    <a:lnTo>
                      <a:pt x="2382" y="4175"/>
                    </a:lnTo>
                    <a:lnTo>
                      <a:pt x="2382" y="4184"/>
                    </a:lnTo>
                    <a:lnTo>
                      <a:pt x="2382" y="4184"/>
                    </a:lnTo>
                    <a:lnTo>
                      <a:pt x="2382" y="4184"/>
                    </a:lnTo>
                    <a:lnTo>
                      <a:pt x="2382" y="4184"/>
                    </a:lnTo>
                    <a:lnTo>
                      <a:pt x="2373" y="4201"/>
                    </a:lnTo>
                    <a:lnTo>
                      <a:pt x="2373" y="4201"/>
                    </a:lnTo>
                    <a:lnTo>
                      <a:pt x="2373" y="4201"/>
                    </a:lnTo>
                    <a:lnTo>
                      <a:pt x="2373" y="4201"/>
                    </a:lnTo>
                    <a:lnTo>
                      <a:pt x="2365" y="4228"/>
                    </a:lnTo>
                    <a:lnTo>
                      <a:pt x="2365" y="4228"/>
                    </a:lnTo>
                    <a:lnTo>
                      <a:pt x="2365" y="4245"/>
                    </a:lnTo>
                    <a:lnTo>
                      <a:pt x="2365" y="4245"/>
                    </a:lnTo>
                    <a:lnTo>
                      <a:pt x="2356" y="4245"/>
                    </a:lnTo>
                    <a:lnTo>
                      <a:pt x="2356" y="4245"/>
                    </a:lnTo>
                    <a:lnTo>
                      <a:pt x="2356" y="4272"/>
                    </a:lnTo>
                    <a:lnTo>
                      <a:pt x="2356" y="4289"/>
                    </a:lnTo>
                    <a:lnTo>
                      <a:pt x="2356" y="4289"/>
                    </a:lnTo>
                    <a:lnTo>
                      <a:pt x="2365" y="4307"/>
                    </a:lnTo>
                    <a:lnTo>
                      <a:pt x="2365" y="4307"/>
                    </a:lnTo>
                    <a:lnTo>
                      <a:pt x="2365" y="4316"/>
                    </a:lnTo>
                    <a:lnTo>
                      <a:pt x="2365" y="4316"/>
                    </a:lnTo>
                    <a:lnTo>
                      <a:pt x="2356" y="4316"/>
                    </a:lnTo>
                    <a:lnTo>
                      <a:pt x="2356" y="4316"/>
                    </a:lnTo>
                    <a:lnTo>
                      <a:pt x="2356" y="4325"/>
                    </a:lnTo>
                    <a:lnTo>
                      <a:pt x="2356" y="4325"/>
                    </a:lnTo>
                    <a:lnTo>
                      <a:pt x="2356" y="4325"/>
                    </a:lnTo>
                    <a:lnTo>
                      <a:pt x="2356" y="4325"/>
                    </a:lnTo>
                    <a:lnTo>
                      <a:pt x="2347" y="4325"/>
                    </a:lnTo>
                    <a:lnTo>
                      <a:pt x="2338" y="4342"/>
                    </a:lnTo>
                    <a:lnTo>
                      <a:pt x="2329" y="4378"/>
                    </a:lnTo>
                    <a:lnTo>
                      <a:pt x="2329" y="4413"/>
                    </a:lnTo>
                    <a:lnTo>
                      <a:pt x="2329" y="4413"/>
                    </a:lnTo>
                    <a:lnTo>
                      <a:pt x="2329" y="4422"/>
                    </a:lnTo>
                    <a:lnTo>
                      <a:pt x="2338" y="4422"/>
                    </a:lnTo>
                    <a:lnTo>
                      <a:pt x="2338" y="4422"/>
                    </a:lnTo>
                    <a:lnTo>
                      <a:pt x="2365" y="4413"/>
                    </a:lnTo>
                    <a:lnTo>
                      <a:pt x="2365" y="4413"/>
                    </a:lnTo>
                    <a:lnTo>
                      <a:pt x="2373" y="4413"/>
                    </a:lnTo>
                    <a:lnTo>
                      <a:pt x="2382" y="4395"/>
                    </a:lnTo>
                    <a:lnTo>
                      <a:pt x="2382" y="4360"/>
                    </a:lnTo>
                    <a:lnTo>
                      <a:pt x="2382" y="4325"/>
                    </a:lnTo>
                    <a:lnTo>
                      <a:pt x="2382" y="4325"/>
                    </a:lnTo>
                    <a:lnTo>
                      <a:pt x="2382" y="4325"/>
                    </a:lnTo>
                    <a:lnTo>
                      <a:pt x="2382" y="4325"/>
                    </a:lnTo>
                    <a:lnTo>
                      <a:pt x="2382" y="4325"/>
                    </a:lnTo>
                    <a:lnTo>
                      <a:pt x="2391" y="4316"/>
                    </a:lnTo>
                    <a:lnTo>
                      <a:pt x="2400" y="4307"/>
                    </a:lnTo>
                    <a:lnTo>
                      <a:pt x="2400" y="4307"/>
                    </a:lnTo>
                    <a:lnTo>
                      <a:pt x="2400" y="4298"/>
                    </a:lnTo>
                    <a:lnTo>
                      <a:pt x="2400" y="4298"/>
                    </a:lnTo>
                    <a:lnTo>
                      <a:pt x="2409" y="4298"/>
                    </a:lnTo>
                    <a:lnTo>
                      <a:pt x="2409" y="4298"/>
                    </a:lnTo>
                    <a:lnTo>
                      <a:pt x="2409" y="4307"/>
                    </a:lnTo>
                    <a:lnTo>
                      <a:pt x="2409" y="4307"/>
                    </a:lnTo>
                    <a:lnTo>
                      <a:pt x="2409" y="4307"/>
                    </a:lnTo>
                    <a:lnTo>
                      <a:pt x="2409" y="4307"/>
                    </a:lnTo>
                    <a:lnTo>
                      <a:pt x="2418" y="4325"/>
                    </a:lnTo>
                    <a:lnTo>
                      <a:pt x="2418" y="4325"/>
                    </a:lnTo>
                    <a:lnTo>
                      <a:pt x="2426" y="4325"/>
                    </a:lnTo>
                    <a:lnTo>
                      <a:pt x="2426" y="4325"/>
                    </a:lnTo>
                    <a:lnTo>
                      <a:pt x="2426" y="4334"/>
                    </a:lnTo>
                    <a:lnTo>
                      <a:pt x="2426" y="4334"/>
                    </a:lnTo>
                    <a:lnTo>
                      <a:pt x="2418" y="4342"/>
                    </a:lnTo>
                    <a:lnTo>
                      <a:pt x="2418" y="4342"/>
                    </a:lnTo>
                    <a:lnTo>
                      <a:pt x="2409" y="4351"/>
                    </a:lnTo>
                    <a:lnTo>
                      <a:pt x="2409" y="4369"/>
                    </a:lnTo>
                    <a:lnTo>
                      <a:pt x="2409" y="4369"/>
                    </a:lnTo>
                    <a:lnTo>
                      <a:pt x="2418" y="4369"/>
                    </a:lnTo>
                    <a:lnTo>
                      <a:pt x="2418" y="4369"/>
                    </a:lnTo>
                    <a:lnTo>
                      <a:pt x="2418" y="4387"/>
                    </a:lnTo>
                    <a:lnTo>
                      <a:pt x="2409" y="4387"/>
                    </a:lnTo>
                    <a:lnTo>
                      <a:pt x="2409" y="4387"/>
                    </a:lnTo>
                    <a:lnTo>
                      <a:pt x="2409" y="4395"/>
                    </a:lnTo>
                    <a:lnTo>
                      <a:pt x="2409" y="4395"/>
                    </a:lnTo>
                    <a:lnTo>
                      <a:pt x="2400" y="4413"/>
                    </a:lnTo>
                    <a:lnTo>
                      <a:pt x="2400" y="4431"/>
                    </a:lnTo>
                    <a:lnTo>
                      <a:pt x="2400" y="4431"/>
                    </a:lnTo>
                    <a:lnTo>
                      <a:pt x="2400" y="4440"/>
                    </a:lnTo>
                    <a:lnTo>
                      <a:pt x="2400" y="4440"/>
                    </a:lnTo>
                    <a:lnTo>
                      <a:pt x="2400" y="4440"/>
                    </a:lnTo>
                    <a:lnTo>
                      <a:pt x="2400" y="4440"/>
                    </a:lnTo>
                    <a:lnTo>
                      <a:pt x="2391" y="4457"/>
                    </a:lnTo>
                    <a:lnTo>
                      <a:pt x="2391" y="4466"/>
                    </a:lnTo>
                    <a:lnTo>
                      <a:pt x="2391" y="4484"/>
                    </a:lnTo>
                    <a:lnTo>
                      <a:pt x="2391" y="4484"/>
                    </a:lnTo>
                    <a:lnTo>
                      <a:pt x="2400" y="4493"/>
                    </a:lnTo>
                    <a:lnTo>
                      <a:pt x="2400" y="4493"/>
                    </a:lnTo>
                    <a:lnTo>
                      <a:pt x="2391" y="4501"/>
                    </a:lnTo>
                    <a:lnTo>
                      <a:pt x="2391" y="4501"/>
                    </a:lnTo>
                    <a:lnTo>
                      <a:pt x="2400" y="4510"/>
                    </a:lnTo>
                    <a:lnTo>
                      <a:pt x="2400" y="4510"/>
                    </a:lnTo>
                    <a:lnTo>
                      <a:pt x="2391" y="4510"/>
                    </a:lnTo>
                    <a:lnTo>
                      <a:pt x="2391" y="4510"/>
                    </a:lnTo>
                    <a:lnTo>
                      <a:pt x="2391" y="4528"/>
                    </a:lnTo>
                    <a:lnTo>
                      <a:pt x="2391" y="4528"/>
                    </a:lnTo>
                    <a:lnTo>
                      <a:pt x="2391" y="4537"/>
                    </a:lnTo>
                    <a:lnTo>
                      <a:pt x="2391" y="4537"/>
                    </a:lnTo>
                    <a:lnTo>
                      <a:pt x="2391" y="4545"/>
                    </a:lnTo>
                    <a:lnTo>
                      <a:pt x="2391" y="4545"/>
                    </a:lnTo>
                    <a:lnTo>
                      <a:pt x="2391" y="4554"/>
                    </a:lnTo>
                    <a:lnTo>
                      <a:pt x="2391" y="4554"/>
                    </a:lnTo>
                    <a:lnTo>
                      <a:pt x="2391" y="4554"/>
                    </a:lnTo>
                    <a:lnTo>
                      <a:pt x="2391" y="4554"/>
                    </a:lnTo>
                    <a:lnTo>
                      <a:pt x="2391" y="4554"/>
                    </a:lnTo>
                    <a:lnTo>
                      <a:pt x="2391" y="4554"/>
                    </a:lnTo>
                    <a:lnTo>
                      <a:pt x="2382" y="4554"/>
                    </a:lnTo>
                    <a:lnTo>
                      <a:pt x="2365" y="4563"/>
                    </a:lnTo>
                    <a:lnTo>
                      <a:pt x="2365" y="4563"/>
                    </a:lnTo>
                    <a:lnTo>
                      <a:pt x="2365" y="4572"/>
                    </a:lnTo>
                    <a:lnTo>
                      <a:pt x="2365" y="4572"/>
                    </a:lnTo>
                    <a:lnTo>
                      <a:pt x="2365" y="4581"/>
                    </a:lnTo>
                    <a:lnTo>
                      <a:pt x="2365" y="4581"/>
                    </a:lnTo>
                    <a:lnTo>
                      <a:pt x="2365" y="4581"/>
                    </a:lnTo>
                    <a:lnTo>
                      <a:pt x="2373" y="4590"/>
                    </a:lnTo>
                    <a:lnTo>
                      <a:pt x="2373" y="4590"/>
                    </a:lnTo>
                    <a:lnTo>
                      <a:pt x="2373" y="4598"/>
                    </a:lnTo>
                    <a:lnTo>
                      <a:pt x="2373" y="4598"/>
                    </a:lnTo>
                    <a:lnTo>
                      <a:pt x="2365" y="4598"/>
                    </a:lnTo>
                    <a:lnTo>
                      <a:pt x="2365" y="4598"/>
                    </a:lnTo>
                    <a:lnTo>
                      <a:pt x="2365" y="4598"/>
                    </a:lnTo>
                    <a:lnTo>
                      <a:pt x="2365" y="4598"/>
                    </a:lnTo>
                    <a:lnTo>
                      <a:pt x="2356" y="4598"/>
                    </a:lnTo>
                    <a:lnTo>
                      <a:pt x="2356" y="4598"/>
                    </a:lnTo>
                    <a:lnTo>
                      <a:pt x="2347" y="4590"/>
                    </a:lnTo>
                    <a:lnTo>
                      <a:pt x="2338" y="4581"/>
                    </a:lnTo>
                    <a:lnTo>
                      <a:pt x="2338" y="4581"/>
                    </a:lnTo>
                    <a:lnTo>
                      <a:pt x="2338" y="4581"/>
                    </a:lnTo>
                    <a:lnTo>
                      <a:pt x="2338" y="4581"/>
                    </a:lnTo>
                    <a:lnTo>
                      <a:pt x="2329" y="4572"/>
                    </a:lnTo>
                    <a:lnTo>
                      <a:pt x="2329" y="4572"/>
                    </a:lnTo>
                    <a:lnTo>
                      <a:pt x="2312" y="4572"/>
                    </a:lnTo>
                    <a:lnTo>
                      <a:pt x="2312" y="4572"/>
                    </a:lnTo>
                    <a:lnTo>
                      <a:pt x="2312" y="4572"/>
                    </a:lnTo>
                    <a:lnTo>
                      <a:pt x="2312" y="4572"/>
                    </a:lnTo>
                    <a:lnTo>
                      <a:pt x="2303" y="4581"/>
                    </a:lnTo>
                    <a:lnTo>
                      <a:pt x="2303" y="4581"/>
                    </a:lnTo>
                    <a:lnTo>
                      <a:pt x="2285" y="4590"/>
                    </a:lnTo>
                    <a:lnTo>
                      <a:pt x="2285" y="4590"/>
                    </a:lnTo>
                    <a:lnTo>
                      <a:pt x="2285" y="4598"/>
                    </a:lnTo>
                    <a:lnTo>
                      <a:pt x="2285" y="4598"/>
                    </a:lnTo>
                    <a:lnTo>
                      <a:pt x="2285" y="4607"/>
                    </a:lnTo>
                    <a:lnTo>
                      <a:pt x="2285" y="4607"/>
                    </a:lnTo>
                    <a:lnTo>
                      <a:pt x="2285" y="4607"/>
                    </a:lnTo>
                    <a:lnTo>
                      <a:pt x="2294" y="4616"/>
                    </a:lnTo>
                    <a:lnTo>
                      <a:pt x="2294" y="4616"/>
                    </a:lnTo>
                    <a:lnTo>
                      <a:pt x="2276" y="4616"/>
                    </a:lnTo>
                    <a:lnTo>
                      <a:pt x="2268" y="4634"/>
                    </a:lnTo>
                    <a:lnTo>
                      <a:pt x="2268" y="4634"/>
                    </a:lnTo>
                    <a:lnTo>
                      <a:pt x="2276" y="4643"/>
                    </a:lnTo>
                    <a:lnTo>
                      <a:pt x="2285" y="4643"/>
                    </a:lnTo>
                    <a:lnTo>
                      <a:pt x="2285" y="4643"/>
                    </a:lnTo>
                    <a:lnTo>
                      <a:pt x="2294" y="4651"/>
                    </a:lnTo>
                    <a:lnTo>
                      <a:pt x="2294" y="4651"/>
                    </a:lnTo>
                    <a:lnTo>
                      <a:pt x="2303" y="4660"/>
                    </a:lnTo>
                    <a:lnTo>
                      <a:pt x="2329" y="4660"/>
                    </a:lnTo>
                    <a:lnTo>
                      <a:pt x="2329" y="4660"/>
                    </a:lnTo>
                    <a:lnTo>
                      <a:pt x="2338" y="4660"/>
                    </a:lnTo>
                    <a:lnTo>
                      <a:pt x="2338" y="4678"/>
                    </a:lnTo>
                    <a:lnTo>
                      <a:pt x="2338" y="4678"/>
                    </a:lnTo>
                    <a:lnTo>
                      <a:pt x="2338" y="4678"/>
                    </a:lnTo>
                    <a:lnTo>
                      <a:pt x="2338" y="4678"/>
                    </a:lnTo>
                    <a:lnTo>
                      <a:pt x="2329" y="4687"/>
                    </a:lnTo>
                    <a:lnTo>
                      <a:pt x="2321" y="4687"/>
                    </a:lnTo>
                    <a:lnTo>
                      <a:pt x="2312" y="4713"/>
                    </a:lnTo>
                    <a:lnTo>
                      <a:pt x="2312" y="4713"/>
                    </a:lnTo>
                    <a:lnTo>
                      <a:pt x="2312" y="4722"/>
                    </a:lnTo>
                    <a:lnTo>
                      <a:pt x="2321" y="4722"/>
                    </a:lnTo>
                    <a:lnTo>
                      <a:pt x="2329" y="4722"/>
                    </a:lnTo>
                    <a:lnTo>
                      <a:pt x="2329" y="4722"/>
                    </a:lnTo>
                    <a:lnTo>
                      <a:pt x="2329" y="4731"/>
                    </a:lnTo>
                    <a:lnTo>
                      <a:pt x="2329" y="4731"/>
                    </a:lnTo>
                    <a:lnTo>
                      <a:pt x="2321" y="4740"/>
                    </a:lnTo>
                    <a:lnTo>
                      <a:pt x="2321" y="4740"/>
                    </a:lnTo>
                    <a:lnTo>
                      <a:pt x="2303" y="4731"/>
                    </a:lnTo>
                    <a:lnTo>
                      <a:pt x="2303" y="4731"/>
                    </a:lnTo>
                    <a:lnTo>
                      <a:pt x="2285" y="4731"/>
                    </a:lnTo>
                    <a:lnTo>
                      <a:pt x="2276" y="4740"/>
                    </a:lnTo>
                    <a:lnTo>
                      <a:pt x="2259" y="4749"/>
                    </a:lnTo>
                    <a:lnTo>
                      <a:pt x="2259" y="4749"/>
                    </a:lnTo>
                    <a:lnTo>
                      <a:pt x="2259" y="4757"/>
                    </a:lnTo>
                    <a:lnTo>
                      <a:pt x="2259" y="4757"/>
                    </a:lnTo>
                    <a:lnTo>
                      <a:pt x="2259" y="4766"/>
                    </a:lnTo>
                    <a:lnTo>
                      <a:pt x="2259" y="4766"/>
                    </a:lnTo>
                    <a:lnTo>
                      <a:pt x="2268" y="4775"/>
                    </a:lnTo>
                    <a:lnTo>
                      <a:pt x="2268" y="4775"/>
                    </a:lnTo>
                    <a:lnTo>
                      <a:pt x="2268" y="4793"/>
                    </a:lnTo>
                    <a:lnTo>
                      <a:pt x="2276" y="4793"/>
                    </a:lnTo>
                    <a:lnTo>
                      <a:pt x="2285" y="4793"/>
                    </a:lnTo>
                    <a:lnTo>
                      <a:pt x="2285" y="4793"/>
                    </a:lnTo>
                    <a:lnTo>
                      <a:pt x="2303" y="4784"/>
                    </a:lnTo>
                    <a:lnTo>
                      <a:pt x="2312" y="4775"/>
                    </a:lnTo>
                    <a:lnTo>
                      <a:pt x="2312" y="4775"/>
                    </a:lnTo>
                    <a:lnTo>
                      <a:pt x="2321" y="4766"/>
                    </a:lnTo>
                    <a:lnTo>
                      <a:pt x="2321" y="4766"/>
                    </a:lnTo>
                    <a:lnTo>
                      <a:pt x="2329" y="4775"/>
                    </a:lnTo>
                    <a:lnTo>
                      <a:pt x="2329" y="4775"/>
                    </a:lnTo>
                    <a:lnTo>
                      <a:pt x="2329" y="4784"/>
                    </a:lnTo>
                    <a:lnTo>
                      <a:pt x="2321" y="4784"/>
                    </a:lnTo>
                    <a:lnTo>
                      <a:pt x="2321" y="4784"/>
                    </a:lnTo>
                    <a:lnTo>
                      <a:pt x="2312" y="4793"/>
                    </a:lnTo>
                    <a:lnTo>
                      <a:pt x="2303" y="4793"/>
                    </a:lnTo>
                    <a:lnTo>
                      <a:pt x="2303" y="4793"/>
                    </a:lnTo>
                    <a:lnTo>
                      <a:pt x="2303" y="4801"/>
                    </a:lnTo>
                    <a:lnTo>
                      <a:pt x="2303" y="4801"/>
                    </a:lnTo>
                    <a:lnTo>
                      <a:pt x="2294" y="4810"/>
                    </a:lnTo>
                    <a:lnTo>
                      <a:pt x="2276" y="4828"/>
                    </a:lnTo>
                    <a:lnTo>
                      <a:pt x="2276" y="4828"/>
                    </a:lnTo>
                    <a:lnTo>
                      <a:pt x="2268" y="4837"/>
                    </a:lnTo>
                    <a:lnTo>
                      <a:pt x="2268" y="4846"/>
                    </a:lnTo>
                    <a:lnTo>
                      <a:pt x="2268" y="4846"/>
                    </a:lnTo>
                    <a:lnTo>
                      <a:pt x="2276" y="4854"/>
                    </a:lnTo>
                    <a:lnTo>
                      <a:pt x="2276" y="4854"/>
                    </a:lnTo>
                    <a:lnTo>
                      <a:pt x="2285" y="4854"/>
                    </a:lnTo>
                    <a:lnTo>
                      <a:pt x="2285" y="4863"/>
                    </a:lnTo>
                    <a:lnTo>
                      <a:pt x="2285" y="4863"/>
                    </a:lnTo>
                    <a:lnTo>
                      <a:pt x="2294" y="4872"/>
                    </a:lnTo>
                    <a:lnTo>
                      <a:pt x="2303" y="4872"/>
                    </a:lnTo>
                    <a:lnTo>
                      <a:pt x="2312" y="4872"/>
                    </a:lnTo>
                    <a:lnTo>
                      <a:pt x="2312" y="4872"/>
                    </a:lnTo>
                    <a:lnTo>
                      <a:pt x="2321" y="4872"/>
                    </a:lnTo>
                    <a:lnTo>
                      <a:pt x="2321" y="4863"/>
                    </a:lnTo>
                    <a:lnTo>
                      <a:pt x="2321" y="4854"/>
                    </a:lnTo>
                    <a:lnTo>
                      <a:pt x="2321" y="4854"/>
                    </a:lnTo>
                    <a:lnTo>
                      <a:pt x="2321" y="4846"/>
                    </a:lnTo>
                    <a:lnTo>
                      <a:pt x="2321" y="4846"/>
                    </a:lnTo>
                    <a:lnTo>
                      <a:pt x="2329" y="4828"/>
                    </a:lnTo>
                    <a:lnTo>
                      <a:pt x="2329" y="4828"/>
                    </a:lnTo>
                    <a:lnTo>
                      <a:pt x="2329" y="4819"/>
                    </a:lnTo>
                    <a:lnTo>
                      <a:pt x="2329" y="4819"/>
                    </a:lnTo>
                    <a:lnTo>
                      <a:pt x="2338" y="4828"/>
                    </a:lnTo>
                    <a:lnTo>
                      <a:pt x="2338" y="4828"/>
                    </a:lnTo>
                    <a:lnTo>
                      <a:pt x="2347" y="4837"/>
                    </a:lnTo>
                    <a:lnTo>
                      <a:pt x="2347" y="4837"/>
                    </a:lnTo>
                    <a:lnTo>
                      <a:pt x="2338" y="4846"/>
                    </a:lnTo>
                    <a:lnTo>
                      <a:pt x="2338" y="4846"/>
                    </a:lnTo>
                    <a:lnTo>
                      <a:pt x="2329" y="4863"/>
                    </a:lnTo>
                    <a:lnTo>
                      <a:pt x="2329" y="4863"/>
                    </a:lnTo>
                    <a:lnTo>
                      <a:pt x="2329" y="4872"/>
                    </a:lnTo>
                    <a:lnTo>
                      <a:pt x="2329" y="4872"/>
                    </a:lnTo>
                    <a:lnTo>
                      <a:pt x="2329" y="4881"/>
                    </a:lnTo>
                    <a:lnTo>
                      <a:pt x="2329" y="4881"/>
                    </a:lnTo>
                    <a:lnTo>
                      <a:pt x="2329" y="4890"/>
                    </a:lnTo>
                    <a:lnTo>
                      <a:pt x="2329" y="4890"/>
                    </a:lnTo>
                    <a:lnTo>
                      <a:pt x="2321" y="4907"/>
                    </a:lnTo>
                    <a:lnTo>
                      <a:pt x="2321" y="4907"/>
                    </a:lnTo>
                    <a:lnTo>
                      <a:pt x="2312" y="4907"/>
                    </a:lnTo>
                    <a:lnTo>
                      <a:pt x="2303" y="4916"/>
                    </a:lnTo>
                    <a:lnTo>
                      <a:pt x="2303" y="4925"/>
                    </a:lnTo>
                    <a:lnTo>
                      <a:pt x="2303" y="4925"/>
                    </a:lnTo>
                    <a:lnTo>
                      <a:pt x="2294" y="4934"/>
                    </a:lnTo>
                    <a:lnTo>
                      <a:pt x="2294" y="4934"/>
                    </a:lnTo>
                    <a:lnTo>
                      <a:pt x="2294" y="4943"/>
                    </a:lnTo>
                    <a:lnTo>
                      <a:pt x="2294" y="4943"/>
                    </a:lnTo>
                    <a:lnTo>
                      <a:pt x="2294" y="4960"/>
                    </a:lnTo>
                    <a:lnTo>
                      <a:pt x="2294" y="4960"/>
                    </a:lnTo>
                    <a:lnTo>
                      <a:pt x="2303" y="4969"/>
                    </a:lnTo>
                    <a:lnTo>
                      <a:pt x="2321" y="4969"/>
                    </a:lnTo>
                    <a:lnTo>
                      <a:pt x="2321" y="4969"/>
                    </a:lnTo>
                    <a:lnTo>
                      <a:pt x="2338" y="4969"/>
                    </a:lnTo>
                    <a:lnTo>
                      <a:pt x="2338" y="4969"/>
                    </a:lnTo>
                    <a:lnTo>
                      <a:pt x="2347" y="4960"/>
                    </a:lnTo>
                    <a:lnTo>
                      <a:pt x="2347" y="4960"/>
                    </a:lnTo>
                    <a:lnTo>
                      <a:pt x="2365" y="4969"/>
                    </a:lnTo>
                    <a:lnTo>
                      <a:pt x="2365" y="4969"/>
                    </a:lnTo>
                    <a:lnTo>
                      <a:pt x="2365" y="4978"/>
                    </a:lnTo>
                    <a:lnTo>
                      <a:pt x="2356" y="4978"/>
                    </a:lnTo>
                    <a:lnTo>
                      <a:pt x="2356" y="4978"/>
                    </a:lnTo>
                    <a:lnTo>
                      <a:pt x="2347" y="4978"/>
                    </a:lnTo>
                    <a:lnTo>
                      <a:pt x="2338" y="4987"/>
                    </a:lnTo>
                    <a:lnTo>
                      <a:pt x="2338" y="4987"/>
                    </a:lnTo>
                    <a:lnTo>
                      <a:pt x="2347" y="5005"/>
                    </a:lnTo>
                    <a:lnTo>
                      <a:pt x="2356" y="5005"/>
                    </a:lnTo>
                    <a:lnTo>
                      <a:pt x="2356" y="5005"/>
                    </a:lnTo>
                    <a:lnTo>
                      <a:pt x="2365" y="5005"/>
                    </a:lnTo>
                    <a:lnTo>
                      <a:pt x="2365" y="5005"/>
                    </a:lnTo>
                    <a:lnTo>
                      <a:pt x="2365" y="5013"/>
                    </a:lnTo>
                    <a:lnTo>
                      <a:pt x="2373" y="5022"/>
                    </a:lnTo>
                    <a:lnTo>
                      <a:pt x="2373" y="5022"/>
                    </a:lnTo>
                    <a:lnTo>
                      <a:pt x="2382" y="5013"/>
                    </a:lnTo>
                    <a:lnTo>
                      <a:pt x="2391" y="5013"/>
                    </a:lnTo>
                    <a:lnTo>
                      <a:pt x="2391" y="5013"/>
                    </a:lnTo>
                    <a:lnTo>
                      <a:pt x="2391" y="4996"/>
                    </a:lnTo>
                    <a:lnTo>
                      <a:pt x="2391" y="4996"/>
                    </a:lnTo>
                    <a:lnTo>
                      <a:pt x="2409" y="5005"/>
                    </a:lnTo>
                    <a:lnTo>
                      <a:pt x="2426" y="5013"/>
                    </a:lnTo>
                    <a:lnTo>
                      <a:pt x="2426" y="5013"/>
                    </a:lnTo>
                    <a:lnTo>
                      <a:pt x="2418" y="5022"/>
                    </a:lnTo>
                    <a:lnTo>
                      <a:pt x="2418" y="5022"/>
                    </a:lnTo>
                    <a:lnTo>
                      <a:pt x="2418" y="5022"/>
                    </a:lnTo>
                    <a:lnTo>
                      <a:pt x="2418" y="5022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31"/>
                    </a:lnTo>
                    <a:lnTo>
                      <a:pt x="2409" y="5040"/>
                    </a:lnTo>
                    <a:lnTo>
                      <a:pt x="2409" y="5040"/>
                    </a:lnTo>
                    <a:lnTo>
                      <a:pt x="2409" y="5049"/>
                    </a:lnTo>
                    <a:lnTo>
                      <a:pt x="2409" y="5049"/>
                    </a:lnTo>
                    <a:lnTo>
                      <a:pt x="2418" y="5049"/>
                    </a:lnTo>
                    <a:lnTo>
                      <a:pt x="2426" y="5049"/>
                    </a:lnTo>
                    <a:lnTo>
                      <a:pt x="2426" y="5049"/>
                    </a:lnTo>
                    <a:lnTo>
                      <a:pt x="2426" y="5049"/>
                    </a:lnTo>
                    <a:lnTo>
                      <a:pt x="2426" y="5049"/>
                    </a:lnTo>
                    <a:lnTo>
                      <a:pt x="2435" y="5049"/>
                    </a:lnTo>
                    <a:lnTo>
                      <a:pt x="2435" y="5049"/>
                    </a:lnTo>
                    <a:lnTo>
                      <a:pt x="2462" y="5049"/>
                    </a:lnTo>
                    <a:lnTo>
                      <a:pt x="2479" y="5057"/>
                    </a:lnTo>
                    <a:lnTo>
                      <a:pt x="2479" y="5066"/>
                    </a:lnTo>
                    <a:lnTo>
                      <a:pt x="2479" y="5066"/>
                    </a:lnTo>
                    <a:lnTo>
                      <a:pt x="2479" y="5075"/>
                    </a:lnTo>
                    <a:lnTo>
                      <a:pt x="2479" y="5075"/>
                    </a:lnTo>
                    <a:lnTo>
                      <a:pt x="2471" y="5066"/>
                    </a:lnTo>
                    <a:lnTo>
                      <a:pt x="2453" y="5066"/>
                    </a:lnTo>
                    <a:lnTo>
                      <a:pt x="2453" y="5066"/>
                    </a:lnTo>
                    <a:lnTo>
                      <a:pt x="2444" y="5075"/>
                    </a:lnTo>
                    <a:lnTo>
                      <a:pt x="2444" y="5075"/>
                    </a:lnTo>
                    <a:lnTo>
                      <a:pt x="2444" y="5075"/>
                    </a:lnTo>
                    <a:lnTo>
                      <a:pt x="2444" y="5075"/>
                    </a:lnTo>
                    <a:lnTo>
                      <a:pt x="2435" y="5075"/>
                    </a:lnTo>
                    <a:lnTo>
                      <a:pt x="2435" y="5075"/>
                    </a:lnTo>
                    <a:lnTo>
                      <a:pt x="2426" y="5084"/>
                    </a:lnTo>
                    <a:lnTo>
                      <a:pt x="2426" y="5093"/>
                    </a:lnTo>
                    <a:lnTo>
                      <a:pt x="2426" y="5093"/>
                    </a:lnTo>
                    <a:lnTo>
                      <a:pt x="2435" y="5102"/>
                    </a:lnTo>
                    <a:lnTo>
                      <a:pt x="2444" y="5102"/>
                    </a:lnTo>
                    <a:lnTo>
                      <a:pt x="2444" y="5102"/>
                    </a:lnTo>
                    <a:lnTo>
                      <a:pt x="2462" y="5102"/>
                    </a:lnTo>
                    <a:lnTo>
                      <a:pt x="2479" y="5084"/>
                    </a:lnTo>
                    <a:lnTo>
                      <a:pt x="2479" y="5084"/>
                    </a:lnTo>
                    <a:lnTo>
                      <a:pt x="2488" y="5075"/>
                    </a:lnTo>
                    <a:lnTo>
                      <a:pt x="2488" y="5075"/>
                    </a:lnTo>
                    <a:lnTo>
                      <a:pt x="2497" y="5084"/>
                    </a:lnTo>
                    <a:lnTo>
                      <a:pt x="2497" y="5084"/>
                    </a:lnTo>
                    <a:lnTo>
                      <a:pt x="2497" y="5084"/>
                    </a:lnTo>
                    <a:lnTo>
                      <a:pt x="2497" y="5084"/>
                    </a:lnTo>
                    <a:lnTo>
                      <a:pt x="2497" y="5084"/>
                    </a:lnTo>
                    <a:lnTo>
                      <a:pt x="2497" y="5093"/>
                    </a:lnTo>
                    <a:lnTo>
                      <a:pt x="2497" y="5093"/>
                    </a:lnTo>
                    <a:lnTo>
                      <a:pt x="2497" y="5102"/>
                    </a:lnTo>
                    <a:lnTo>
                      <a:pt x="2497" y="5102"/>
                    </a:lnTo>
                    <a:lnTo>
                      <a:pt x="2479" y="5110"/>
                    </a:lnTo>
                    <a:lnTo>
                      <a:pt x="2462" y="5110"/>
                    </a:lnTo>
                    <a:lnTo>
                      <a:pt x="2462" y="5110"/>
                    </a:lnTo>
                    <a:lnTo>
                      <a:pt x="2444" y="5102"/>
                    </a:lnTo>
                    <a:lnTo>
                      <a:pt x="2435" y="5110"/>
                    </a:lnTo>
                    <a:lnTo>
                      <a:pt x="2435" y="5110"/>
                    </a:lnTo>
                    <a:lnTo>
                      <a:pt x="2426" y="5119"/>
                    </a:lnTo>
                    <a:lnTo>
                      <a:pt x="2426" y="5137"/>
                    </a:lnTo>
                    <a:lnTo>
                      <a:pt x="2426" y="5137"/>
                    </a:lnTo>
                    <a:lnTo>
                      <a:pt x="2418" y="5137"/>
                    </a:lnTo>
                    <a:lnTo>
                      <a:pt x="2400" y="5128"/>
                    </a:lnTo>
                    <a:lnTo>
                      <a:pt x="2400" y="5128"/>
                    </a:lnTo>
                    <a:lnTo>
                      <a:pt x="2382" y="5128"/>
                    </a:lnTo>
                    <a:lnTo>
                      <a:pt x="2382" y="5128"/>
                    </a:lnTo>
                    <a:lnTo>
                      <a:pt x="2373" y="5119"/>
                    </a:lnTo>
                    <a:lnTo>
                      <a:pt x="2373" y="5119"/>
                    </a:lnTo>
                    <a:lnTo>
                      <a:pt x="2365" y="5128"/>
                    </a:lnTo>
                    <a:lnTo>
                      <a:pt x="2365" y="5137"/>
                    </a:lnTo>
                    <a:lnTo>
                      <a:pt x="2365" y="5137"/>
                    </a:lnTo>
                    <a:lnTo>
                      <a:pt x="2365" y="5155"/>
                    </a:lnTo>
                    <a:lnTo>
                      <a:pt x="2365" y="5155"/>
                    </a:lnTo>
                    <a:lnTo>
                      <a:pt x="2373" y="5163"/>
                    </a:lnTo>
                    <a:lnTo>
                      <a:pt x="2373" y="5163"/>
                    </a:lnTo>
                    <a:lnTo>
                      <a:pt x="2373" y="5163"/>
                    </a:lnTo>
                    <a:lnTo>
                      <a:pt x="2373" y="5163"/>
                    </a:lnTo>
                    <a:lnTo>
                      <a:pt x="2382" y="5172"/>
                    </a:lnTo>
                    <a:lnTo>
                      <a:pt x="2391" y="5172"/>
                    </a:lnTo>
                    <a:lnTo>
                      <a:pt x="2409" y="5172"/>
                    </a:lnTo>
                    <a:lnTo>
                      <a:pt x="2409" y="5172"/>
                    </a:lnTo>
                    <a:lnTo>
                      <a:pt x="2418" y="5172"/>
                    </a:lnTo>
                    <a:lnTo>
                      <a:pt x="2418" y="5172"/>
                    </a:lnTo>
                    <a:lnTo>
                      <a:pt x="2426" y="5181"/>
                    </a:lnTo>
                    <a:lnTo>
                      <a:pt x="2426" y="5181"/>
                    </a:lnTo>
                    <a:lnTo>
                      <a:pt x="2435" y="5181"/>
                    </a:lnTo>
                    <a:lnTo>
                      <a:pt x="2435" y="5181"/>
                    </a:lnTo>
                    <a:lnTo>
                      <a:pt x="2444" y="5190"/>
                    </a:lnTo>
                    <a:lnTo>
                      <a:pt x="2444" y="5190"/>
                    </a:lnTo>
                    <a:lnTo>
                      <a:pt x="2453" y="5181"/>
                    </a:lnTo>
                    <a:lnTo>
                      <a:pt x="2453" y="5181"/>
                    </a:lnTo>
                    <a:lnTo>
                      <a:pt x="2453" y="5172"/>
                    </a:lnTo>
                    <a:lnTo>
                      <a:pt x="2453" y="5172"/>
                    </a:lnTo>
                    <a:lnTo>
                      <a:pt x="2453" y="5163"/>
                    </a:lnTo>
                    <a:lnTo>
                      <a:pt x="2453" y="5163"/>
                    </a:lnTo>
                    <a:lnTo>
                      <a:pt x="2453" y="5163"/>
                    </a:lnTo>
                    <a:lnTo>
                      <a:pt x="2453" y="5163"/>
                    </a:lnTo>
                    <a:lnTo>
                      <a:pt x="2462" y="5155"/>
                    </a:lnTo>
                    <a:lnTo>
                      <a:pt x="2462" y="5155"/>
                    </a:lnTo>
                    <a:lnTo>
                      <a:pt x="2471" y="5155"/>
                    </a:lnTo>
                    <a:lnTo>
                      <a:pt x="2471" y="5155"/>
                    </a:lnTo>
                    <a:lnTo>
                      <a:pt x="2488" y="5163"/>
                    </a:lnTo>
                    <a:lnTo>
                      <a:pt x="2506" y="5155"/>
                    </a:lnTo>
                    <a:lnTo>
                      <a:pt x="2506" y="5155"/>
                    </a:lnTo>
                    <a:lnTo>
                      <a:pt x="2506" y="5155"/>
                    </a:lnTo>
                    <a:lnTo>
                      <a:pt x="2506" y="5155"/>
                    </a:lnTo>
                    <a:lnTo>
                      <a:pt x="2515" y="5137"/>
                    </a:lnTo>
                    <a:lnTo>
                      <a:pt x="2515" y="5110"/>
                    </a:lnTo>
                    <a:lnTo>
                      <a:pt x="2515" y="5110"/>
                    </a:lnTo>
                    <a:lnTo>
                      <a:pt x="2515" y="5110"/>
                    </a:lnTo>
                    <a:lnTo>
                      <a:pt x="2515" y="5102"/>
                    </a:lnTo>
                    <a:lnTo>
                      <a:pt x="2515" y="5102"/>
                    </a:lnTo>
                    <a:lnTo>
                      <a:pt x="2523" y="5093"/>
                    </a:lnTo>
                    <a:lnTo>
                      <a:pt x="2523" y="5093"/>
                    </a:lnTo>
                    <a:lnTo>
                      <a:pt x="2541" y="5075"/>
                    </a:lnTo>
                    <a:lnTo>
                      <a:pt x="2568" y="5066"/>
                    </a:lnTo>
                    <a:lnTo>
                      <a:pt x="2568" y="5066"/>
                    </a:lnTo>
                    <a:lnTo>
                      <a:pt x="2576" y="5066"/>
                    </a:lnTo>
                    <a:lnTo>
                      <a:pt x="2576" y="5066"/>
                    </a:lnTo>
                    <a:lnTo>
                      <a:pt x="2576" y="5066"/>
                    </a:lnTo>
                    <a:lnTo>
                      <a:pt x="2576" y="5066"/>
                    </a:lnTo>
                    <a:lnTo>
                      <a:pt x="2576" y="5075"/>
                    </a:lnTo>
                    <a:lnTo>
                      <a:pt x="2559" y="5084"/>
                    </a:lnTo>
                    <a:lnTo>
                      <a:pt x="2559" y="5084"/>
                    </a:lnTo>
                    <a:lnTo>
                      <a:pt x="2541" y="5093"/>
                    </a:lnTo>
                    <a:lnTo>
                      <a:pt x="2541" y="5110"/>
                    </a:lnTo>
                    <a:lnTo>
                      <a:pt x="2541" y="5110"/>
                    </a:lnTo>
                    <a:lnTo>
                      <a:pt x="2541" y="5110"/>
                    </a:lnTo>
                    <a:lnTo>
                      <a:pt x="2541" y="5119"/>
                    </a:lnTo>
                    <a:lnTo>
                      <a:pt x="2541" y="5119"/>
                    </a:lnTo>
                    <a:lnTo>
                      <a:pt x="2550" y="5128"/>
                    </a:lnTo>
                    <a:lnTo>
                      <a:pt x="2550" y="5128"/>
                    </a:lnTo>
                    <a:lnTo>
                      <a:pt x="2559" y="5128"/>
                    </a:lnTo>
                    <a:lnTo>
                      <a:pt x="2576" y="5128"/>
                    </a:lnTo>
                    <a:lnTo>
                      <a:pt x="2576" y="5128"/>
                    </a:lnTo>
                    <a:lnTo>
                      <a:pt x="2585" y="5128"/>
                    </a:lnTo>
                    <a:lnTo>
                      <a:pt x="2585" y="5128"/>
                    </a:lnTo>
                    <a:lnTo>
                      <a:pt x="2594" y="5128"/>
                    </a:lnTo>
                    <a:lnTo>
                      <a:pt x="2603" y="5128"/>
                    </a:lnTo>
                    <a:lnTo>
                      <a:pt x="2603" y="5128"/>
                    </a:lnTo>
                    <a:lnTo>
                      <a:pt x="2603" y="5128"/>
                    </a:lnTo>
                    <a:lnTo>
                      <a:pt x="2603" y="5128"/>
                    </a:lnTo>
                    <a:lnTo>
                      <a:pt x="2594" y="5128"/>
                    </a:lnTo>
                    <a:lnTo>
                      <a:pt x="2594" y="5128"/>
                    </a:lnTo>
                    <a:lnTo>
                      <a:pt x="2585" y="5137"/>
                    </a:lnTo>
                    <a:lnTo>
                      <a:pt x="2585" y="5137"/>
                    </a:lnTo>
                    <a:lnTo>
                      <a:pt x="2585" y="5137"/>
                    </a:lnTo>
                    <a:lnTo>
                      <a:pt x="2585" y="5137"/>
                    </a:lnTo>
                    <a:lnTo>
                      <a:pt x="2568" y="5137"/>
                    </a:lnTo>
                    <a:lnTo>
                      <a:pt x="2568" y="5146"/>
                    </a:lnTo>
                    <a:lnTo>
                      <a:pt x="2568" y="5146"/>
                    </a:lnTo>
                    <a:lnTo>
                      <a:pt x="2576" y="5163"/>
                    </a:lnTo>
                    <a:lnTo>
                      <a:pt x="2576" y="5163"/>
                    </a:lnTo>
                    <a:lnTo>
                      <a:pt x="2576" y="5172"/>
                    </a:lnTo>
                    <a:lnTo>
                      <a:pt x="2576" y="5172"/>
                    </a:lnTo>
                    <a:lnTo>
                      <a:pt x="2576" y="5181"/>
                    </a:lnTo>
                    <a:lnTo>
                      <a:pt x="2576" y="5181"/>
                    </a:lnTo>
                    <a:lnTo>
                      <a:pt x="2576" y="5181"/>
                    </a:lnTo>
                    <a:lnTo>
                      <a:pt x="2576" y="5181"/>
                    </a:lnTo>
                    <a:lnTo>
                      <a:pt x="2568" y="5181"/>
                    </a:lnTo>
                    <a:lnTo>
                      <a:pt x="2568" y="5181"/>
                    </a:lnTo>
                    <a:lnTo>
                      <a:pt x="2559" y="5181"/>
                    </a:lnTo>
                    <a:lnTo>
                      <a:pt x="2559" y="5181"/>
                    </a:lnTo>
                    <a:lnTo>
                      <a:pt x="2559" y="5181"/>
                    </a:lnTo>
                    <a:lnTo>
                      <a:pt x="2559" y="5181"/>
                    </a:lnTo>
                    <a:lnTo>
                      <a:pt x="2568" y="5172"/>
                    </a:lnTo>
                    <a:lnTo>
                      <a:pt x="2568" y="5172"/>
                    </a:lnTo>
                    <a:lnTo>
                      <a:pt x="2559" y="5163"/>
                    </a:lnTo>
                    <a:lnTo>
                      <a:pt x="2559" y="5146"/>
                    </a:lnTo>
                    <a:lnTo>
                      <a:pt x="2559" y="5146"/>
                    </a:lnTo>
                    <a:lnTo>
                      <a:pt x="2550" y="5137"/>
                    </a:lnTo>
                    <a:lnTo>
                      <a:pt x="2541" y="5137"/>
                    </a:lnTo>
                    <a:lnTo>
                      <a:pt x="2541" y="5137"/>
                    </a:lnTo>
                    <a:lnTo>
                      <a:pt x="2532" y="5146"/>
                    </a:lnTo>
                    <a:lnTo>
                      <a:pt x="2532" y="5146"/>
                    </a:lnTo>
                    <a:lnTo>
                      <a:pt x="2523" y="5155"/>
                    </a:lnTo>
                    <a:lnTo>
                      <a:pt x="2532" y="5181"/>
                    </a:lnTo>
                    <a:lnTo>
                      <a:pt x="2532" y="5181"/>
                    </a:lnTo>
                    <a:lnTo>
                      <a:pt x="2532" y="5181"/>
                    </a:lnTo>
                    <a:lnTo>
                      <a:pt x="2532" y="5181"/>
                    </a:lnTo>
                    <a:lnTo>
                      <a:pt x="2523" y="5172"/>
                    </a:lnTo>
                    <a:lnTo>
                      <a:pt x="2523" y="5172"/>
                    </a:lnTo>
                    <a:lnTo>
                      <a:pt x="2506" y="5163"/>
                    </a:lnTo>
                    <a:lnTo>
                      <a:pt x="2506" y="5163"/>
                    </a:lnTo>
                    <a:lnTo>
                      <a:pt x="2497" y="5163"/>
                    </a:lnTo>
                    <a:lnTo>
                      <a:pt x="2497" y="5163"/>
                    </a:lnTo>
                    <a:lnTo>
                      <a:pt x="2488" y="5172"/>
                    </a:lnTo>
                    <a:lnTo>
                      <a:pt x="2488" y="5181"/>
                    </a:lnTo>
                    <a:lnTo>
                      <a:pt x="2488" y="5181"/>
                    </a:lnTo>
                    <a:lnTo>
                      <a:pt x="2488" y="5190"/>
                    </a:lnTo>
                    <a:lnTo>
                      <a:pt x="2488" y="5190"/>
                    </a:lnTo>
                    <a:lnTo>
                      <a:pt x="2497" y="5190"/>
                    </a:lnTo>
                    <a:lnTo>
                      <a:pt x="2497" y="5190"/>
                    </a:lnTo>
                    <a:lnTo>
                      <a:pt x="2488" y="5190"/>
                    </a:lnTo>
                    <a:lnTo>
                      <a:pt x="2488" y="5190"/>
                    </a:lnTo>
                    <a:lnTo>
                      <a:pt x="2479" y="5190"/>
                    </a:lnTo>
                    <a:lnTo>
                      <a:pt x="2471" y="5199"/>
                    </a:lnTo>
                    <a:lnTo>
                      <a:pt x="2462" y="5208"/>
                    </a:lnTo>
                    <a:lnTo>
                      <a:pt x="2462" y="5208"/>
                    </a:lnTo>
                    <a:lnTo>
                      <a:pt x="2471" y="5216"/>
                    </a:lnTo>
                    <a:lnTo>
                      <a:pt x="2479" y="5216"/>
                    </a:lnTo>
                    <a:lnTo>
                      <a:pt x="2506" y="5216"/>
                    </a:lnTo>
                    <a:lnTo>
                      <a:pt x="2506" y="5216"/>
                    </a:lnTo>
                    <a:lnTo>
                      <a:pt x="2515" y="5225"/>
                    </a:lnTo>
                    <a:lnTo>
                      <a:pt x="2523" y="5234"/>
                    </a:lnTo>
                    <a:lnTo>
                      <a:pt x="2523" y="5234"/>
                    </a:lnTo>
                    <a:lnTo>
                      <a:pt x="2523" y="5243"/>
                    </a:lnTo>
                    <a:lnTo>
                      <a:pt x="2523" y="5243"/>
                    </a:lnTo>
                    <a:lnTo>
                      <a:pt x="2523" y="5243"/>
                    </a:lnTo>
                    <a:lnTo>
                      <a:pt x="2523" y="5252"/>
                    </a:lnTo>
                    <a:lnTo>
                      <a:pt x="2532" y="5261"/>
                    </a:lnTo>
                    <a:lnTo>
                      <a:pt x="2532" y="5261"/>
                    </a:lnTo>
                    <a:lnTo>
                      <a:pt x="2541" y="5252"/>
                    </a:lnTo>
                    <a:lnTo>
                      <a:pt x="2550" y="5243"/>
                    </a:lnTo>
                    <a:lnTo>
                      <a:pt x="2550" y="5243"/>
                    </a:lnTo>
                    <a:lnTo>
                      <a:pt x="2550" y="5234"/>
                    </a:lnTo>
                    <a:lnTo>
                      <a:pt x="2559" y="5225"/>
                    </a:lnTo>
                    <a:lnTo>
                      <a:pt x="2559" y="5225"/>
                    </a:lnTo>
                    <a:lnTo>
                      <a:pt x="2559" y="5234"/>
                    </a:lnTo>
                    <a:lnTo>
                      <a:pt x="2559" y="5234"/>
                    </a:lnTo>
                    <a:lnTo>
                      <a:pt x="2568" y="5243"/>
                    </a:lnTo>
                    <a:lnTo>
                      <a:pt x="2568" y="5243"/>
                    </a:lnTo>
                    <a:lnTo>
                      <a:pt x="2568" y="5252"/>
                    </a:lnTo>
                    <a:lnTo>
                      <a:pt x="2568" y="5252"/>
                    </a:lnTo>
                    <a:lnTo>
                      <a:pt x="2576" y="5261"/>
                    </a:lnTo>
                    <a:lnTo>
                      <a:pt x="2594" y="5278"/>
                    </a:lnTo>
                    <a:lnTo>
                      <a:pt x="2594" y="5278"/>
                    </a:lnTo>
                    <a:lnTo>
                      <a:pt x="2603" y="5278"/>
                    </a:lnTo>
                    <a:lnTo>
                      <a:pt x="2603" y="5278"/>
                    </a:lnTo>
                    <a:lnTo>
                      <a:pt x="2612" y="5278"/>
                    </a:lnTo>
                    <a:lnTo>
                      <a:pt x="2612" y="5278"/>
                    </a:lnTo>
                    <a:lnTo>
                      <a:pt x="2612" y="5261"/>
                    </a:lnTo>
                    <a:lnTo>
                      <a:pt x="2612" y="5261"/>
                    </a:lnTo>
                    <a:lnTo>
                      <a:pt x="2612" y="5261"/>
                    </a:lnTo>
                    <a:lnTo>
                      <a:pt x="2612" y="5261"/>
                    </a:lnTo>
                    <a:lnTo>
                      <a:pt x="2620" y="5252"/>
                    </a:lnTo>
                    <a:lnTo>
                      <a:pt x="2620" y="5252"/>
                    </a:lnTo>
                    <a:lnTo>
                      <a:pt x="2629" y="5261"/>
                    </a:lnTo>
                    <a:lnTo>
                      <a:pt x="2629" y="5261"/>
                    </a:lnTo>
                    <a:lnTo>
                      <a:pt x="2629" y="5261"/>
                    </a:lnTo>
                    <a:lnTo>
                      <a:pt x="2629" y="5261"/>
                    </a:lnTo>
                    <a:lnTo>
                      <a:pt x="2638" y="5261"/>
                    </a:lnTo>
                    <a:lnTo>
                      <a:pt x="2638" y="5261"/>
                    </a:lnTo>
                    <a:lnTo>
                      <a:pt x="2638" y="5269"/>
                    </a:lnTo>
                    <a:lnTo>
                      <a:pt x="2638" y="5269"/>
                    </a:lnTo>
                    <a:lnTo>
                      <a:pt x="2638" y="5269"/>
                    </a:lnTo>
                    <a:lnTo>
                      <a:pt x="2647" y="5278"/>
                    </a:lnTo>
                    <a:lnTo>
                      <a:pt x="2647" y="5278"/>
                    </a:lnTo>
                    <a:lnTo>
                      <a:pt x="2647" y="5278"/>
                    </a:lnTo>
                    <a:lnTo>
                      <a:pt x="2647" y="5278"/>
                    </a:lnTo>
                    <a:lnTo>
                      <a:pt x="2665" y="5287"/>
                    </a:lnTo>
                    <a:lnTo>
                      <a:pt x="2665" y="5287"/>
                    </a:lnTo>
                    <a:lnTo>
                      <a:pt x="2665" y="5287"/>
                    </a:lnTo>
                    <a:lnTo>
                      <a:pt x="2665" y="5305"/>
                    </a:lnTo>
                    <a:lnTo>
                      <a:pt x="2665" y="5305"/>
                    </a:lnTo>
                    <a:lnTo>
                      <a:pt x="2682" y="5305"/>
                    </a:lnTo>
                    <a:lnTo>
                      <a:pt x="2682" y="5305"/>
                    </a:lnTo>
                    <a:lnTo>
                      <a:pt x="2682" y="5305"/>
                    </a:lnTo>
                    <a:lnTo>
                      <a:pt x="2682" y="5305"/>
                    </a:lnTo>
                    <a:lnTo>
                      <a:pt x="2691" y="5305"/>
                    </a:lnTo>
                    <a:lnTo>
                      <a:pt x="2691" y="5296"/>
                    </a:lnTo>
                    <a:lnTo>
                      <a:pt x="2691" y="5287"/>
                    </a:lnTo>
                    <a:lnTo>
                      <a:pt x="2691" y="5287"/>
                    </a:lnTo>
                    <a:lnTo>
                      <a:pt x="2691" y="5278"/>
                    </a:lnTo>
                    <a:lnTo>
                      <a:pt x="2682" y="5269"/>
                    </a:lnTo>
                    <a:lnTo>
                      <a:pt x="2682" y="5269"/>
                    </a:lnTo>
                    <a:lnTo>
                      <a:pt x="2673" y="5252"/>
                    </a:lnTo>
                    <a:lnTo>
                      <a:pt x="2673" y="5252"/>
                    </a:lnTo>
                    <a:lnTo>
                      <a:pt x="2665" y="5252"/>
                    </a:lnTo>
                    <a:lnTo>
                      <a:pt x="2735" y="5252"/>
                    </a:lnTo>
                    <a:lnTo>
                      <a:pt x="2735" y="5252"/>
                    </a:lnTo>
                    <a:lnTo>
                      <a:pt x="2744" y="5261"/>
                    </a:lnTo>
                    <a:lnTo>
                      <a:pt x="2753" y="5261"/>
                    </a:lnTo>
                    <a:lnTo>
                      <a:pt x="2753" y="5261"/>
                    </a:lnTo>
                    <a:lnTo>
                      <a:pt x="2762" y="5261"/>
                    </a:lnTo>
                    <a:lnTo>
                      <a:pt x="2762" y="5261"/>
                    </a:lnTo>
                    <a:lnTo>
                      <a:pt x="2770" y="5261"/>
                    </a:lnTo>
                    <a:lnTo>
                      <a:pt x="2770" y="5261"/>
                    </a:lnTo>
                    <a:lnTo>
                      <a:pt x="2788" y="5252"/>
                    </a:lnTo>
                    <a:lnTo>
                      <a:pt x="2806" y="5252"/>
                    </a:lnTo>
                    <a:lnTo>
                      <a:pt x="2806" y="5252"/>
                    </a:lnTo>
                    <a:lnTo>
                      <a:pt x="2823" y="5243"/>
                    </a:lnTo>
                    <a:lnTo>
                      <a:pt x="2841" y="5243"/>
                    </a:lnTo>
                    <a:lnTo>
                      <a:pt x="2841" y="5243"/>
                    </a:lnTo>
                    <a:lnTo>
                      <a:pt x="2841" y="5225"/>
                    </a:lnTo>
                    <a:lnTo>
                      <a:pt x="2841" y="5225"/>
                    </a:lnTo>
                    <a:lnTo>
                      <a:pt x="2832" y="5216"/>
                    </a:lnTo>
                    <a:lnTo>
                      <a:pt x="2806" y="5216"/>
                    </a:lnTo>
                    <a:lnTo>
                      <a:pt x="2806" y="5216"/>
                    </a:lnTo>
                    <a:lnTo>
                      <a:pt x="2762" y="5199"/>
                    </a:lnTo>
                    <a:lnTo>
                      <a:pt x="2709" y="5155"/>
                    </a:lnTo>
                    <a:lnTo>
                      <a:pt x="2691" y="5146"/>
                    </a:lnTo>
                    <a:lnTo>
                      <a:pt x="2691" y="5146"/>
                    </a:lnTo>
                    <a:lnTo>
                      <a:pt x="2691" y="5137"/>
                    </a:lnTo>
                    <a:lnTo>
                      <a:pt x="2691" y="5137"/>
                    </a:lnTo>
                    <a:lnTo>
                      <a:pt x="2682" y="5137"/>
                    </a:lnTo>
                    <a:lnTo>
                      <a:pt x="2682" y="5137"/>
                    </a:lnTo>
                    <a:lnTo>
                      <a:pt x="2682" y="5128"/>
                    </a:lnTo>
                    <a:lnTo>
                      <a:pt x="2682" y="5128"/>
                    </a:lnTo>
                    <a:lnTo>
                      <a:pt x="2665" y="5119"/>
                    </a:lnTo>
                    <a:lnTo>
                      <a:pt x="2656" y="5119"/>
                    </a:lnTo>
                    <a:lnTo>
                      <a:pt x="2656" y="5119"/>
                    </a:lnTo>
                    <a:lnTo>
                      <a:pt x="2656" y="5119"/>
                    </a:lnTo>
                    <a:lnTo>
                      <a:pt x="2656" y="5102"/>
                    </a:lnTo>
                    <a:lnTo>
                      <a:pt x="2656" y="5102"/>
                    </a:lnTo>
                    <a:lnTo>
                      <a:pt x="2656" y="5110"/>
                    </a:lnTo>
                    <a:lnTo>
                      <a:pt x="2656" y="5110"/>
                    </a:lnTo>
                    <a:lnTo>
                      <a:pt x="2673" y="5102"/>
                    </a:lnTo>
                    <a:lnTo>
                      <a:pt x="2673" y="5084"/>
                    </a:lnTo>
                    <a:lnTo>
                      <a:pt x="2673" y="5084"/>
                    </a:lnTo>
                    <a:lnTo>
                      <a:pt x="2673" y="5075"/>
                    </a:lnTo>
                    <a:lnTo>
                      <a:pt x="2673" y="5075"/>
                    </a:lnTo>
                    <a:lnTo>
                      <a:pt x="2656" y="5066"/>
                    </a:lnTo>
                    <a:lnTo>
                      <a:pt x="2656" y="5066"/>
                    </a:lnTo>
                    <a:lnTo>
                      <a:pt x="2656" y="5075"/>
                    </a:lnTo>
                    <a:lnTo>
                      <a:pt x="2656" y="5075"/>
                    </a:lnTo>
                    <a:lnTo>
                      <a:pt x="2638" y="5066"/>
                    </a:lnTo>
                    <a:lnTo>
                      <a:pt x="2638" y="5066"/>
                    </a:lnTo>
                    <a:lnTo>
                      <a:pt x="2638" y="5066"/>
                    </a:lnTo>
                    <a:lnTo>
                      <a:pt x="2620" y="5057"/>
                    </a:lnTo>
                    <a:lnTo>
                      <a:pt x="2603" y="5057"/>
                    </a:lnTo>
                    <a:lnTo>
                      <a:pt x="2603" y="5057"/>
                    </a:lnTo>
                    <a:lnTo>
                      <a:pt x="2603" y="5049"/>
                    </a:lnTo>
                    <a:lnTo>
                      <a:pt x="2603" y="5049"/>
                    </a:lnTo>
                    <a:lnTo>
                      <a:pt x="2603" y="5049"/>
                    </a:lnTo>
                    <a:lnTo>
                      <a:pt x="2603" y="5049"/>
                    </a:lnTo>
                    <a:lnTo>
                      <a:pt x="2612" y="5040"/>
                    </a:lnTo>
                    <a:lnTo>
                      <a:pt x="2612" y="5040"/>
                    </a:lnTo>
                    <a:lnTo>
                      <a:pt x="2620" y="5040"/>
                    </a:lnTo>
                    <a:lnTo>
                      <a:pt x="2620" y="5040"/>
                    </a:lnTo>
                    <a:lnTo>
                      <a:pt x="2620" y="5040"/>
                    </a:lnTo>
                    <a:lnTo>
                      <a:pt x="2629" y="5040"/>
                    </a:lnTo>
                    <a:lnTo>
                      <a:pt x="2629" y="5040"/>
                    </a:lnTo>
                    <a:lnTo>
                      <a:pt x="2638" y="5049"/>
                    </a:lnTo>
                    <a:lnTo>
                      <a:pt x="2647" y="5049"/>
                    </a:lnTo>
                    <a:lnTo>
                      <a:pt x="2647" y="5049"/>
                    </a:lnTo>
                    <a:lnTo>
                      <a:pt x="2656" y="5040"/>
                    </a:lnTo>
                    <a:lnTo>
                      <a:pt x="2656" y="5040"/>
                    </a:lnTo>
                    <a:lnTo>
                      <a:pt x="2656" y="5022"/>
                    </a:lnTo>
                    <a:lnTo>
                      <a:pt x="2647" y="5013"/>
                    </a:lnTo>
                    <a:lnTo>
                      <a:pt x="2647" y="5013"/>
                    </a:lnTo>
                    <a:lnTo>
                      <a:pt x="2638" y="4996"/>
                    </a:lnTo>
                    <a:lnTo>
                      <a:pt x="2629" y="4987"/>
                    </a:lnTo>
                    <a:lnTo>
                      <a:pt x="2629" y="4978"/>
                    </a:lnTo>
                    <a:lnTo>
                      <a:pt x="2629" y="4978"/>
                    </a:lnTo>
                    <a:lnTo>
                      <a:pt x="2629" y="4969"/>
                    </a:lnTo>
                    <a:lnTo>
                      <a:pt x="2629" y="4969"/>
                    </a:lnTo>
                    <a:lnTo>
                      <a:pt x="2629" y="4952"/>
                    </a:lnTo>
                    <a:lnTo>
                      <a:pt x="2629" y="4943"/>
                    </a:lnTo>
                    <a:lnTo>
                      <a:pt x="2629" y="4943"/>
                    </a:lnTo>
                    <a:lnTo>
                      <a:pt x="2629" y="4943"/>
                    </a:lnTo>
                    <a:lnTo>
                      <a:pt x="2629" y="4943"/>
                    </a:lnTo>
                    <a:lnTo>
                      <a:pt x="2629" y="4916"/>
                    </a:lnTo>
                    <a:lnTo>
                      <a:pt x="2638" y="4907"/>
                    </a:lnTo>
                    <a:lnTo>
                      <a:pt x="2656" y="4890"/>
                    </a:lnTo>
                    <a:lnTo>
                      <a:pt x="2656" y="4890"/>
                    </a:lnTo>
                    <a:lnTo>
                      <a:pt x="2665" y="4881"/>
                    </a:lnTo>
                    <a:lnTo>
                      <a:pt x="2665" y="4881"/>
                    </a:lnTo>
                    <a:lnTo>
                      <a:pt x="2691" y="4872"/>
                    </a:lnTo>
                    <a:lnTo>
                      <a:pt x="2700" y="4854"/>
                    </a:lnTo>
                    <a:lnTo>
                      <a:pt x="2700" y="4837"/>
                    </a:lnTo>
                    <a:lnTo>
                      <a:pt x="2700" y="4837"/>
                    </a:lnTo>
                    <a:lnTo>
                      <a:pt x="2709" y="4819"/>
                    </a:lnTo>
                    <a:lnTo>
                      <a:pt x="2726" y="4793"/>
                    </a:lnTo>
                    <a:lnTo>
                      <a:pt x="2726" y="4793"/>
                    </a:lnTo>
                    <a:lnTo>
                      <a:pt x="2744" y="4784"/>
                    </a:lnTo>
                    <a:lnTo>
                      <a:pt x="2744" y="4784"/>
                    </a:lnTo>
                    <a:lnTo>
                      <a:pt x="2753" y="4775"/>
                    </a:lnTo>
                    <a:lnTo>
                      <a:pt x="2753" y="4775"/>
                    </a:lnTo>
                    <a:lnTo>
                      <a:pt x="2779" y="4757"/>
                    </a:lnTo>
                    <a:lnTo>
                      <a:pt x="2779" y="4757"/>
                    </a:lnTo>
                    <a:lnTo>
                      <a:pt x="2797" y="4749"/>
                    </a:lnTo>
                    <a:lnTo>
                      <a:pt x="2806" y="4731"/>
                    </a:lnTo>
                    <a:lnTo>
                      <a:pt x="2806" y="4731"/>
                    </a:lnTo>
                    <a:lnTo>
                      <a:pt x="2806" y="4713"/>
                    </a:lnTo>
                    <a:lnTo>
                      <a:pt x="2806" y="4713"/>
                    </a:lnTo>
                    <a:lnTo>
                      <a:pt x="2815" y="4696"/>
                    </a:lnTo>
                    <a:lnTo>
                      <a:pt x="2815" y="4696"/>
                    </a:lnTo>
                    <a:lnTo>
                      <a:pt x="2815" y="4678"/>
                    </a:lnTo>
                    <a:lnTo>
                      <a:pt x="2815" y="4678"/>
                    </a:lnTo>
                    <a:lnTo>
                      <a:pt x="2815" y="4669"/>
                    </a:lnTo>
                    <a:lnTo>
                      <a:pt x="2806" y="4660"/>
                    </a:lnTo>
                    <a:lnTo>
                      <a:pt x="2806" y="4660"/>
                    </a:lnTo>
                    <a:lnTo>
                      <a:pt x="2797" y="4660"/>
                    </a:lnTo>
                    <a:lnTo>
                      <a:pt x="2797" y="4660"/>
                    </a:lnTo>
                    <a:lnTo>
                      <a:pt x="2779" y="4660"/>
                    </a:lnTo>
                    <a:lnTo>
                      <a:pt x="2753" y="4660"/>
                    </a:lnTo>
                    <a:lnTo>
                      <a:pt x="2753" y="4660"/>
                    </a:lnTo>
                    <a:lnTo>
                      <a:pt x="2735" y="4643"/>
                    </a:lnTo>
                    <a:lnTo>
                      <a:pt x="2718" y="4625"/>
                    </a:lnTo>
                    <a:lnTo>
                      <a:pt x="2718" y="4625"/>
                    </a:lnTo>
                    <a:lnTo>
                      <a:pt x="2718" y="4598"/>
                    </a:lnTo>
                    <a:lnTo>
                      <a:pt x="2726" y="4581"/>
                    </a:lnTo>
                    <a:lnTo>
                      <a:pt x="2726" y="4581"/>
                    </a:lnTo>
                    <a:lnTo>
                      <a:pt x="2744" y="4554"/>
                    </a:lnTo>
                    <a:lnTo>
                      <a:pt x="2770" y="4545"/>
                    </a:lnTo>
                    <a:lnTo>
                      <a:pt x="2806" y="4537"/>
                    </a:lnTo>
                    <a:lnTo>
                      <a:pt x="2806" y="4537"/>
                    </a:lnTo>
                    <a:lnTo>
                      <a:pt x="2815" y="4528"/>
                    </a:lnTo>
                    <a:lnTo>
                      <a:pt x="2823" y="4519"/>
                    </a:lnTo>
                    <a:lnTo>
                      <a:pt x="2823" y="4510"/>
                    </a:lnTo>
                    <a:lnTo>
                      <a:pt x="2823" y="4510"/>
                    </a:lnTo>
                    <a:lnTo>
                      <a:pt x="2823" y="4510"/>
                    </a:lnTo>
                    <a:lnTo>
                      <a:pt x="2832" y="4501"/>
                    </a:lnTo>
                    <a:lnTo>
                      <a:pt x="2832" y="4501"/>
                    </a:lnTo>
                    <a:lnTo>
                      <a:pt x="2841" y="4484"/>
                    </a:lnTo>
                    <a:lnTo>
                      <a:pt x="2841" y="4466"/>
                    </a:lnTo>
                    <a:lnTo>
                      <a:pt x="2841" y="4466"/>
                    </a:lnTo>
                    <a:lnTo>
                      <a:pt x="2850" y="4431"/>
                    </a:lnTo>
                    <a:lnTo>
                      <a:pt x="2850" y="4413"/>
                    </a:lnTo>
                    <a:lnTo>
                      <a:pt x="2859" y="4413"/>
                    </a:lnTo>
                    <a:lnTo>
                      <a:pt x="2859" y="4413"/>
                    </a:lnTo>
                    <a:lnTo>
                      <a:pt x="2876" y="4404"/>
                    </a:lnTo>
                    <a:lnTo>
                      <a:pt x="2876" y="4395"/>
                    </a:lnTo>
                    <a:lnTo>
                      <a:pt x="2876" y="4395"/>
                    </a:lnTo>
                    <a:lnTo>
                      <a:pt x="2876" y="4387"/>
                    </a:lnTo>
                    <a:lnTo>
                      <a:pt x="2876" y="4387"/>
                    </a:lnTo>
                    <a:lnTo>
                      <a:pt x="2868" y="4369"/>
                    </a:lnTo>
                    <a:lnTo>
                      <a:pt x="2868" y="4369"/>
                    </a:lnTo>
                    <a:lnTo>
                      <a:pt x="2876" y="4369"/>
                    </a:lnTo>
                    <a:lnTo>
                      <a:pt x="2876" y="4369"/>
                    </a:lnTo>
                    <a:lnTo>
                      <a:pt x="2885" y="4369"/>
                    </a:lnTo>
                    <a:lnTo>
                      <a:pt x="2885" y="4369"/>
                    </a:lnTo>
                    <a:lnTo>
                      <a:pt x="2885" y="4369"/>
                    </a:lnTo>
                    <a:lnTo>
                      <a:pt x="2903" y="4387"/>
                    </a:lnTo>
                    <a:lnTo>
                      <a:pt x="2903" y="4387"/>
                    </a:lnTo>
                    <a:lnTo>
                      <a:pt x="2912" y="4387"/>
                    </a:lnTo>
                    <a:lnTo>
                      <a:pt x="2912" y="4387"/>
                    </a:lnTo>
                    <a:lnTo>
                      <a:pt x="2929" y="4387"/>
                    </a:lnTo>
                    <a:lnTo>
                      <a:pt x="2947" y="4369"/>
                    </a:lnTo>
                    <a:lnTo>
                      <a:pt x="2947" y="4369"/>
                    </a:lnTo>
                    <a:lnTo>
                      <a:pt x="2947" y="4360"/>
                    </a:lnTo>
                    <a:lnTo>
                      <a:pt x="2947" y="4360"/>
                    </a:lnTo>
                    <a:lnTo>
                      <a:pt x="2947" y="4351"/>
                    </a:lnTo>
                    <a:lnTo>
                      <a:pt x="2938" y="4342"/>
                    </a:lnTo>
                    <a:lnTo>
                      <a:pt x="2938" y="4342"/>
                    </a:lnTo>
                    <a:lnTo>
                      <a:pt x="2938" y="4342"/>
                    </a:lnTo>
                    <a:lnTo>
                      <a:pt x="2929" y="4342"/>
                    </a:lnTo>
                    <a:lnTo>
                      <a:pt x="2929" y="4342"/>
                    </a:lnTo>
                    <a:lnTo>
                      <a:pt x="2920" y="4334"/>
                    </a:lnTo>
                    <a:lnTo>
                      <a:pt x="2912" y="4342"/>
                    </a:lnTo>
                    <a:lnTo>
                      <a:pt x="2912" y="4342"/>
                    </a:lnTo>
                    <a:lnTo>
                      <a:pt x="2903" y="4342"/>
                    </a:lnTo>
                    <a:lnTo>
                      <a:pt x="2903" y="4342"/>
                    </a:lnTo>
                    <a:lnTo>
                      <a:pt x="2894" y="4351"/>
                    </a:lnTo>
                    <a:lnTo>
                      <a:pt x="2894" y="4351"/>
                    </a:lnTo>
                    <a:lnTo>
                      <a:pt x="2885" y="4351"/>
                    </a:lnTo>
                    <a:lnTo>
                      <a:pt x="2885" y="4351"/>
                    </a:lnTo>
                    <a:lnTo>
                      <a:pt x="2885" y="4342"/>
                    </a:lnTo>
                    <a:lnTo>
                      <a:pt x="2885" y="4342"/>
                    </a:lnTo>
                    <a:lnTo>
                      <a:pt x="2876" y="4334"/>
                    </a:lnTo>
                    <a:lnTo>
                      <a:pt x="2859" y="4334"/>
                    </a:lnTo>
                    <a:lnTo>
                      <a:pt x="2859" y="4334"/>
                    </a:lnTo>
                    <a:lnTo>
                      <a:pt x="2859" y="4316"/>
                    </a:lnTo>
                    <a:lnTo>
                      <a:pt x="2859" y="4307"/>
                    </a:lnTo>
                    <a:lnTo>
                      <a:pt x="2859" y="4307"/>
                    </a:lnTo>
                    <a:lnTo>
                      <a:pt x="2859" y="4298"/>
                    </a:lnTo>
                    <a:lnTo>
                      <a:pt x="2859" y="4298"/>
                    </a:lnTo>
                    <a:lnTo>
                      <a:pt x="2850" y="4272"/>
                    </a:lnTo>
                    <a:lnTo>
                      <a:pt x="2850" y="4263"/>
                    </a:lnTo>
                    <a:lnTo>
                      <a:pt x="2859" y="4254"/>
                    </a:lnTo>
                    <a:lnTo>
                      <a:pt x="2859" y="4254"/>
                    </a:lnTo>
                    <a:lnTo>
                      <a:pt x="2859" y="4245"/>
                    </a:lnTo>
                    <a:lnTo>
                      <a:pt x="2859" y="4245"/>
                    </a:lnTo>
                    <a:lnTo>
                      <a:pt x="2894" y="4254"/>
                    </a:lnTo>
                    <a:lnTo>
                      <a:pt x="2894" y="4254"/>
                    </a:lnTo>
                    <a:lnTo>
                      <a:pt x="2903" y="4263"/>
                    </a:lnTo>
                    <a:lnTo>
                      <a:pt x="2903" y="4263"/>
                    </a:lnTo>
                    <a:lnTo>
                      <a:pt x="2938" y="4272"/>
                    </a:lnTo>
                    <a:lnTo>
                      <a:pt x="2938" y="4272"/>
                    </a:lnTo>
                    <a:lnTo>
                      <a:pt x="2965" y="4272"/>
                    </a:lnTo>
                    <a:lnTo>
                      <a:pt x="2982" y="4272"/>
                    </a:lnTo>
                    <a:lnTo>
                      <a:pt x="3000" y="4254"/>
                    </a:lnTo>
                    <a:lnTo>
                      <a:pt x="3000" y="4254"/>
                    </a:lnTo>
                    <a:lnTo>
                      <a:pt x="3009" y="4237"/>
                    </a:lnTo>
                    <a:lnTo>
                      <a:pt x="3009" y="4228"/>
                    </a:lnTo>
                    <a:lnTo>
                      <a:pt x="3009" y="4228"/>
                    </a:lnTo>
                    <a:lnTo>
                      <a:pt x="3009" y="4228"/>
                    </a:lnTo>
                    <a:lnTo>
                      <a:pt x="3009" y="4228"/>
                    </a:lnTo>
                    <a:lnTo>
                      <a:pt x="3009" y="4201"/>
                    </a:lnTo>
                    <a:lnTo>
                      <a:pt x="3009" y="4192"/>
                    </a:lnTo>
                    <a:lnTo>
                      <a:pt x="3009" y="4192"/>
                    </a:lnTo>
                    <a:lnTo>
                      <a:pt x="3018" y="4184"/>
                    </a:lnTo>
                    <a:lnTo>
                      <a:pt x="3026" y="4175"/>
                    </a:lnTo>
                    <a:lnTo>
                      <a:pt x="3026" y="4166"/>
                    </a:lnTo>
                    <a:lnTo>
                      <a:pt x="3026" y="4166"/>
                    </a:lnTo>
                    <a:lnTo>
                      <a:pt x="3018" y="4157"/>
                    </a:lnTo>
                    <a:lnTo>
                      <a:pt x="3018" y="4157"/>
                    </a:lnTo>
                    <a:lnTo>
                      <a:pt x="3018" y="4157"/>
                    </a:lnTo>
                    <a:lnTo>
                      <a:pt x="3018" y="4157"/>
                    </a:lnTo>
                    <a:lnTo>
                      <a:pt x="3018" y="4148"/>
                    </a:lnTo>
                    <a:lnTo>
                      <a:pt x="3018" y="4148"/>
                    </a:lnTo>
                    <a:lnTo>
                      <a:pt x="3009" y="4131"/>
                    </a:lnTo>
                    <a:lnTo>
                      <a:pt x="3009" y="4131"/>
                    </a:lnTo>
                    <a:lnTo>
                      <a:pt x="3018" y="4131"/>
                    </a:lnTo>
                    <a:lnTo>
                      <a:pt x="3018" y="4131"/>
                    </a:lnTo>
                    <a:lnTo>
                      <a:pt x="3026" y="4131"/>
                    </a:lnTo>
                    <a:lnTo>
                      <a:pt x="3026" y="4131"/>
                    </a:lnTo>
                    <a:lnTo>
                      <a:pt x="3035" y="4131"/>
                    </a:lnTo>
                    <a:lnTo>
                      <a:pt x="3062" y="4131"/>
                    </a:lnTo>
                    <a:lnTo>
                      <a:pt x="3062" y="4131"/>
                    </a:lnTo>
                    <a:lnTo>
                      <a:pt x="3176" y="4122"/>
                    </a:lnTo>
                    <a:lnTo>
                      <a:pt x="3176" y="4122"/>
                    </a:lnTo>
                    <a:lnTo>
                      <a:pt x="3238" y="4104"/>
                    </a:lnTo>
                    <a:lnTo>
                      <a:pt x="3265" y="4086"/>
                    </a:lnTo>
                    <a:lnTo>
                      <a:pt x="3282" y="4069"/>
                    </a:lnTo>
                    <a:lnTo>
                      <a:pt x="3282" y="4069"/>
                    </a:lnTo>
                    <a:lnTo>
                      <a:pt x="3318" y="4025"/>
                    </a:lnTo>
                    <a:lnTo>
                      <a:pt x="3318" y="4025"/>
                    </a:lnTo>
                    <a:lnTo>
                      <a:pt x="3326" y="4007"/>
                    </a:lnTo>
                    <a:lnTo>
                      <a:pt x="3326" y="4007"/>
                    </a:lnTo>
                    <a:lnTo>
                      <a:pt x="3335" y="3998"/>
                    </a:lnTo>
                    <a:lnTo>
                      <a:pt x="3335" y="3998"/>
                    </a:lnTo>
                    <a:lnTo>
                      <a:pt x="3335" y="3989"/>
                    </a:lnTo>
                    <a:lnTo>
                      <a:pt x="3335" y="3981"/>
                    </a:lnTo>
                    <a:lnTo>
                      <a:pt x="3335" y="3981"/>
                    </a:lnTo>
                    <a:lnTo>
                      <a:pt x="3335" y="3972"/>
                    </a:lnTo>
                    <a:lnTo>
                      <a:pt x="3335" y="3972"/>
                    </a:lnTo>
                    <a:lnTo>
                      <a:pt x="3326" y="3963"/>
                    </a:lnTo>
                    <a:lnTo>
                      <a:pt x="3309" y="3963"/>
                    </a:lnTo>
                    <a:lnTo>
                      <a:pt x="3309" y="3963"/>
                    </a:lnTo>
                    <a:lnTo>
                      <a:pt x="3291" y="3945"/>
                    </a:lnTo>
                    <a:lnTo>
                      <a:pt x="3291" y="3945"/>
                    </a:lnTo>
                    <a:lnTo>
                      <a:pt x="3291" y="3928"/>
                    </a:lnTo>
                    <a:lnTo>
                      <a:pt x="3300" y="3919"/>
                    </a:lnTo>
                    <a:lnTo>
                      <a:pt x="3300" y="3919"/>
                    </a:lnTo>
                    <a:lnTo>
                      <a:pt x="3309" y="3910"/>
                    </a:lnTo>
                    <a:lnTo>
                      <a:pt x="3309" y="3901"/>
                    </a:lnTo>
                    <a:lnTo>
                      <a:pt x="3309" y="3901"/>
                    </a:lnTo>
                    <a:lnTo>
                      <a:pt x="3300" y="3892"/>
                    </a:lnTo>
                    <a:lnTo>
                      <a:pt x="3300" y="3892"/>
                    </a:lnTo>
                    <a:lnTo>
                      <a:pt x="3273" y="3875"/>
                    </a:lnTo>
                    <a:lnTo>
                      <a:pt x="3273" y="3875"/>
                    </a:lnTo>
                    <a:lnTo>
                      <a:pt x="3265" y="3875"/>
                    </a:lnTo>
                    <a:lnTo>
                      <a:pt x="3265" y="3875"/>
                    </a:lnTo>
                    <a:lnTo>
                      <a:pt x="3247" y="3875"/>
                    </a:lnTo>
                    <a:lnTo>
                      <a:pt x="3220" y="3857"/>
                    </a:lnTo>
                    <a:lnTo>
                      <a:pt x="3220" y="3857"/>
                    </a:lnTo>
                    <a:lnTo>
                      <a:pt x="3229" y="3848"/>
                    </a:lnTo>
                    <a:lnTo>
                      <a:pt x="3229" y="3848"/>
                    </a:lnTo>
                    <a:lnTo>
                      <a:pt x="3238" y="3848"/>
                    </a:lnTo>
                    <a:lnTo>
                      <a:pt x="3238" y="3848"/>
                    </a:lnTo>
                    <a:lnTo>
                      <a:pt x="3238" y="3839"/>
                    </a:lnTo>
                    <a:lnTo>
                      <a:pt x="3238" y="3839"/>
                    </a:lnTo>
                    <a:lnTo>
                      <a:pt x="3247" y="3839"/>
                    </a:lnTo>
                    <a:lnTo>
                      <a:pt x="3247" y="3839"/>
                    </a:lnTo>
                    <a:lnTo>
                      <a:pt x="3256" y="3848"/>
                    </a:lnTo>
                    <a:lnTo>
                      <a:pt x="3265" y="3857"/>
                    </a:lnTo>
                    <a:lnTo>
                      <a:pt x="3273" y="3857"/>
                    </a:lnTo>
                    <a:lnTo>
                      <a:pt x="3273" y="3857"/>
                    </a:lnTo>
                    <a:lnTo>
                      <a:pt x="3309" y="3857"/>
                    </a:lnTo>
                    <a:lnTo>
                      <a:pt x="3344" y="3875"/>
                    </a:lnTo>
                    <a:lnTo>
                      <a:pt x="3344" y="3875"/>
                    </a:lnTo>
                    <a:lnTo>
                      <a:pt x="3362" y="3883"/>
                    </a:lnTo>
                    <a:lnTo>
                      <a:pt x="3362" y="3883"/>
                    </a:lnTo>
                    <a:lnTo>
                      <a:pt x="3370" y="3875"/>
                    </a:lnTo>
                    <a:lnTo>
                      <a:pt x="3370" y="3875"/>
                    </a:lnTo>
                    <a:lnTo>
                      <a:pt x="3379" y="3875"/>
                    </a:lnTo>
                    <a:lnTo>
                      <a:pt x="3379" y="3875"/>
                    </a:lnTo>
                    <a:lnTo>
                      <a:pt x="3388" y="3875"/>
                    </a:lnTo>
                    <a:lnTo>
                      <a:pt x="3423" y="3875"/>
                    </a:lnTo>
                    <a:lnTo>
                      <a:pt x="3423" y="3875"/>
                    </a:lnTo>
                    <a:lnTo>
                      <a:pt x="3450" y="3875"/>
                    </a:lnTo>
                    <a:lnTo>
                      <a:pt x="3476" y="3866"/>
                    </a:lnTo>
                    <a:lnTo>
                      <a:pt x="3476" y="3866"/>
                    </a:lnTo>
                    <a:lnTo>
                      <a:pt x="3494" y="3848"/>
                    </a:lnTo>
                    <a:lnTo>
                      <a:pt x="3503" y="3830"/>
                    </a:lnTo>
                    <a:lnTo>
                      <a:pt x="3503" y="3830"/>
                    </a:lnTo>
                    <a:lnTo>
                      <a:pt x="3503" y="3830"/>
                    </a:lnTo>
                    <a:lnTo>
                      <a:pt x="3512" y="3822"/>
                    </a:lnTo>
                    <a:lnTo>
                      <a:pt x="3512" y="3822"/>
                    </a:lnTo>
                    <a:lnTo>
                      <a:pt x="3512" y="3822"/>
                    </a:lnTo>
                    <a:lnTo>
                      <a:pt x="3512" y="3822"/>
                    </a:lnTo>
                    <a:lnTo>
                      <a:pt x="3520" y="3813"/>
                    </a:lnTo>
                    <a:lnTo>
                      <a:pt x="3520" y="3813"/>
                    </a:lnTo>
                    <a:lnTo>
                      <a:pt x="3520" y="3804"/>
                    </a:lnTo>
                    <a:lnTo>
                      <a:pt x="3520" y="3804"/>
                    </a:lnTo>
                    <a:lnTo>
                      <a:pt x="3520" y="3804"/>
                    </a:lnTo>
                    <a:lnTo>
                      <a:pt x="3520" y="3804"/>
                    </a:lnTo>
                    <a:lnTo>
                      <a:pt x="3529" y="3804"/>
                    </a:lnTo>
                    <a:lnTo>
                      <a:pt x="3547" y="3786"/>
                    </a:lnTo>
                    <a:lnTo>
                      <a:pt x="3547" y="3786"/>
                    </a:lnTo>
                    <a:lnTo>
                      <a:pt x="3565" y="3769"/>
                    </a:lnTo>
                    <a:lnTo>
                      <a:pt x="3582" y="3742"/>
                    </a:lnTo>
                    <a:lnTo>
                      <a:pt x="3582" y="3742"/>
                    </a:lnTo>
                    <a:lnTo>
                      <a:pt x="3582" y="3742"/>
                    </a:lnTo>
                    <a:lnTo>
                      <a:pt x="3582" y="3742"/>
                    </a:lnTo>
                    <a:lnTo>
                      <a:pt x="3591" y="3724"/>
                    </a:lnTo>
                    <a:lnTo>
                      <a:pt x="3591" y="3724"/>
                    </a:lnTo>
                    <a:lnTo>
                      <a:pt x="3600" y="3689"/>
                    </a:lnTo>
                    <a:lnTo>
                      <a:pt x="3600" y="3689"/>
                    </a:lnTo>
                    <a:lnTo>
                      <a:pt x="3600" y="3672"/>
                    </a:lnTo>
                    <a:lnTo>
                      <a:pt x="3618" y="3654"/>
                    </a:lnTo>
                    <a:lnTo>
                      <a:pt x="3618" y="3654"/>
                    </a:lnTo>
                    <a:lnTo>
                      <a:pt x="3626" y="3654"/>
                    </a:lnTo>
                    <a:lnTo>
                      <a:pt x="3626" y="3654"/>
                    </a:lnTo>
                    <a:lnTo>
                      <a:pt x="3626" y="3636"/>
                    </a:lnTo>
                    <a:lnTo>
                      <a:pt x="3626" y="3619"/>
                    </a:lnTo>
                    <a:lnTo>
                      <a:pt x="3626" y="3619"/>
                    </a:lnTo>
                    <a:lnTo>
                      <a:pt x="3635" y="3610"/>
                    </a:lnTo>
                    <a:lnTo>
                      <a:pt x="3644" y="3601"/>
                    </a:lnTo>
                    <a:lnTo>
                      <a:pt x="3644" y="3601"/>
                    </a:lnTo>
                    <a:lnTo>
                      <a:pt x="3662" y="3601"/>
                    </a:lnTo>
                    <a:lnTo>
                      <a:pt x="3662" y="3601"/>
                    </a:lnTo>
                    <a:lnTo>
                      <a:pt x="3662" y="3610"/>
                    </a:lnTo>
                    <a:lnTo>
                      <a:pt x="3653" y="3627"/>
                    </a:lnTo>
                    <a:lnTo>
                      <a:pt x="3653" y="3627"/>
                    </a:lnTo>
                    <a:lnTo>
                      <a:pt x="3653" y="3636"/>
                    </a:lnTo>
                    <a:lnTo>
                      <a:pt x="3662" y="3645"/>
                    </a:lnTo>
                    <a:lnTo>
                      <a:pt x="3662" y="3645"/>
                    </a:lnTo>
                    <a:lnTo>
                      <a:pt x="3670" y="3654"/>
                    </a:lnTo>
                    <a:lnTo>
                      <a:pt x="3679" y="3645"/>
                    </a:lnTo>
                    <a:lnTo>
                      <a:pt x="3679" y="3645"/>
                    </a:lnTo>
                    <a:lnTo>
                      <a:pt x="3697" y="3601"/>
                    </a:lnTo>
                    <a:lnTo>
                      <a:pt x="3697" y="3601"/>
                    </a:lnTo>
                    <a:lnTo>
                      <a:pt x="3715" y="3574"/>
                    </a:lnTo>
                    <a:lnTo>
                      <a:pt x="3715" y="3574"/>
                    </a:lnTo>
                    <a:lnTo>
                      <a:pt x="3715" y="3574"/>
                    </a:lnTo>
                    <a:lnTo>
                      <a:pt x="3715" y="3574"/>
                    </a:lnTo>
                    <a:lnTo>
                      <a:pt x="3723" y="3566"/>
                    </a:lnTo>
                    <a:lnTo>
                      <a:pt x="3723" y="3566"/>
                    </a:lnTo>
                    <a:lnTo>
                      <a:pt x="3723" y="3557"/>
                    </a:lnTo>
                    <a:lnTo>
                      <a:pt x="3723" y="3557"/>
                    </a:lnTo>
                    <a:lnTo>
                      <a:pt x="3750" y="3521"/>
                    </a:lnTo>
                    <a:lnTo>
                      <a:pt x="3776" y="3504"/>
                    </a:lnTo>
                    <a:lnTo>
                      <a:pt x="3776" y="3504"/>
                    </a:lnTo>
                    <a:lnTo>
                      <a:pt x="3785" y="3495"/>
                    </a:lnTo>
                    <a:lnTo>
                      <a:pt x="3785" y="3495"/>
                    </a:lnTo>
                    <a:lnTo>
                      <a:pt x="3794" y="3468"/>
                    </a:lnTo>
                    <a:lnTo>
                      <a:pt x="3794" y="3424"/>
                    </a:lnTo>
                    <a:lnTo>
                      <a:pt x="3794" y="3424"/>
                    </a:lnTo>
                    <a:lnTo>
                      <a:pt x="3794" y="3389"/>
                    </a:lnTo>
                    <a:lnTo>
                      <a:pt x="3794" y="3389"/>
                    </a:lnTo>
                    <a:lnTo>
                      <a:pt x="3794" y="3380"/>
                    </a:lnTo>
                    <a:lnTo>
                      <a:pt x="3794" y="3380"/>
                    </a:lnTo>
                    <a:lnTo>
                      <a:pt x="3794" y="3363"/>
                    </a:lnTo>
                    <a:lnTo>
                      <a:pt x="3794" y="3345"/>
                    </a:lnTo>
                    <a:lnTo>
                      <a:pt x="3794" y="3345"/>
                    </a:lnTo>
                    <a:lnTo>
                      <a:pt x="3812" y="3318"/>
                    </a:lnTo>
                    <a:lnTo>
                      <a:pt x="3812" y="3318"/>
                    </a:lnTo>
                    <a:lnTo>
                      <a:pt x="3812" y="3301"/>
                    </a:lnTo>
                    <a:lnTo>
                      <a:pt x="3812" y="3301"/>
                    </a:lnTo>
                    <a:lnTo>
                      <a:pt x="3812" y="3301"/>
                    </a:lnTo>
                    <a:lnTo>
                      <a:pt x="3838" y="3292"/>
                    </a:lnTo>
                    <a:lnTo>
                      <a:pt x="3882" y="3248"/>
                    </a:lnTo>
                    <a:lnTo>
                      <a:pt x="3882" y="3248"/>
                    </a:lnTo>
                    <a:lnTo>
                      <a:pt x="3917" y="3230"/>
                    </a:lnTo>
                    <a:lnTo>
                      <a:pt x="3953" y="3221"/>
                    </a:lnTo>
                    <a:lnTo>
                      <a:pt x="3953" y="3221"/>
                    </a:lnTo>
                    <a:lnTo>
                      <a:pt x="3970" y="3221"/>
                    </a:lnTo>
                    <a:lnTo>
                      <a:pt x="3979" y="3212"/>
                    </a:lnTo>
                    <a:lnTo>
                      <a:pt x="3979" y="3212"/>
                    </a:lnTo>
                    <a:lnTo>
                      <a:pt x="3979" y="3204"/>
                    </a:lnTo>
                    <a:lnTo>
                      <a:pt x="3979" y="3204"/>
                    </a:lnTo>
                    <a:lnTo>
                      <a:pt x="3988" y="3204"/>
                    </a:lnTo>
                    <a:lnTo>
                      <a:pt x="3988" y="3204"/>
                    </a:lnTo>
                    <a:lnTo>
                      <a:pt x="4006" y="3195"/>
                    </a:lnTo>
                    <a:lnTo>
                      <a:pt x="4023" y="3177"/>
                    </a:lnTo>
                    <a:lnTo>
                      <a:pt x="4023" y="3177"/>
                    </a:lnTo>
                    <a:lnTo>
                      <a:pt x="4023" y="3177"/>
                    </a:lnTo>
                    <a:lnTo>
                      <a:pt x="4023" y="3177"/>
                    </a:lnTo>
                    <a:lnTo>
                      <a:pt x="4032" y="3168"/>
                    </a:lnTo>
                    <a:lnTo>
                      <a:pt x="4032" y="3168"/>
                    </a:lnTo>
                    <a:lnTo>
                      <a:pt x="4050" y="3168"/>
                    </a:lnTo>
                    <a:lnTo>
                      <a:pt x="4067" y="3168"/>
                    </a:lnTo>
                    <a:lnTo>
                      <a:pt x="4067" y="3168"/>
                    </a:lnTo>
                    <a:lnTo>
                      <a:pt x="4103" y="3168"/>
                    </a:lnTo>
                    <a:lnTo>
                      <a:pt x="4103" y="3168"/>
                    </a:lnTo>
                    <a:lnTo>
                      <a:pt x="4120" y="3177"/>
                    </a:lnTo>
                    <a:lnTo>
                      <a:pt x="4138" y="3177"/>
                    </a:lnTo>
                    <a:lnTo>
                      <a:pt x="4138" y="3177"/>
                    </a:lnTo>
                    <a:lnTo>
                      <a:pt x="4165" y="3168"/>
                    </a:lnTo>
                    <a:lnTo>
                      <a:pt x="4173" y="3168"/>
                    </a:lnTo>
                    <a:lnTo>
                      <a:pt x="4173" y="3151"/>
                    </a:lnTo>
                    <a:lnTo>
                      <a:pt x="4173" y="3151"/>
                    </a:lnTo>
                    <a:lnTo>
                      <a:pt x="4182" y="3133"/>
                    </a:lnTo>
                    <a:lnTo>
                      <a:pt x="4209" y="3124"/>
                    </a:lnTo>
                    <a:lnTo>
                      <a:pt x="4209" y="3124"/>
                    </a:lnTo>
                    <a:lnTo>
                      <a:pt x="4226" y="3115"/>
                    </a:lnTo>
                    <a:lnTo>
                      <a:pt x="4235" y="3107"/>
                    </a:lnTo>
                    <a:lnTo>
                      <a:pt x="4235" y="3089"/>
                    </a:lnTo>
                    <a:lnTo>
                      <a:pt x="4235" y="3089"/>
                    </a:lnTo>
                    <a:lnTo>
                      <a:pt x="4235" y="3062"/>
                    </a:lnTo>
                    <a:lnTo>
                      <a:pt x="4253" y="3045"/>
                    </a:lnTo>
                    <a:lnTo>
                      <a:pt x="4253" y="3045"/>
                    </a:lnTo>
                    <a:lnTo>
                      <a:pt x="4262" y="3036"/>
                    </a:lnTo>
                    <a:lnTo>
                      <a:pt x="4270" y="3018"/>
                    </a:lnTo>
                    <a:lnTo>
                      <a:pt x="4270" y="3018"/>
                    </a:lnTo>
                    <a:lnTo>
                      <a:pt x="4270" y="3009"/>
                    </a:lnTo>
                    <a:lnTo>
                      <a:pt x="4270" y="3009"/>
                    </a:lnTo>
                    <a:lnTo>
                      <a:pt x="4279" y="3001"/>
                    </a:lnTo>
                    <a:lnTo>
                      <a:pt x="4279" y="3001"/>
                    </a:lnTo>
                    <a:lnTo>
                      <a:pt x="4279" y="2983"/>
                    </a:lnTo>
                    <a:lnTo>
                      <a:pt x="4279" y="2983"/>
                    </a:lnTo>
                    <a:lnTo>
                      <a:pt x="4288" y="2983"/>
                    </a:lnTo>
                    <a:lnTo>
                      <a:pt x="4288" y="2983"/>
                    </a:lnTo>
                    <a:lnTo>
                      <a:pt x="4297" y="2974"/>
                    </a:lnTo>
                    <a:lnTo>
                      <a:pt x="4297" y="2965"/>
                    </a:lnTo>
                    <a:lnTo>
                      <a:pt x="4297" y="2965"/>
                    </a:lnTo>
                    <a:lnTo>
                      <a:pt x="4306" y="2930"/>
                    </a:lnTo>
                    <a:lnTo>
                      <a:pt x="4306" y="2930"/>
                    </a:lnTo>
                    <a:lnTo>
                      <a:pt x="4306" y="2921"/>
                    </a:lnTo>
                    <a:lnTo>
                      <a:pt x="4306" y="2921"/>
                    </a:lnTo>
                    <a:lnTo>
                      <a:pt x="4306" y="2912"/>
                    </a:lnTo>
                    <a:lnTo>
                      <a:pt x="4306" y="2912"/>
                    </a:lnTo>
                    <a:lnTo>
                      <a:pt x="4306" y="2895"/>
                    </a:lnTo>
                    <a:lnTo>
                      <a:pt x="4306" y="2895"/>
                    </a:lnTo>
                    <a:lnTo>
                      <a:pt x="4315" y="2886"/>
                    </a:lnTo>
                    <a:lnTo>
                      <a:pt x="4315" y="2886"/>
                    </a:lnTo>
                    <a:lnTo>
                      <a:pt x="4315" y="2886"/>
                    </a:lnTo>
                    <a:lnTo>
                      <a:pt x="4323" y="2877"/>
                    </a:lnTo>
                    <a:lnTo>
                      <a:pt x="4332" y="2868"/>
                    </a:lnTo>
                    <a:lnTo>
                      <a:pt x="4332" y="2868"/>
                    </a:lnTo>
                    <a:lnTo>
                      <a:pt x="4341" y="2859"/>
                    </a:lnTo>
                    <a:lnTo>
                      <a:pt x="4341" y="2851"/>
                    </a:lnTo>
                    <a:lnTo>
                      <a:pt x="4341" y="2851"/>
                    </a:lnTo>
                    <a:lnTo>
                      <a:pt x="4341" y="2842"/>
                    </a:lnTo>
                    <a:lnTo>
                      <a:pt x="4341" y="2842"/>
                    </a:lnTo>
                    <a:lnTo>
                      <a:pt x="4332" y="2824"/>
                    </a:lnTo>
                    <a:lnTo>
                      <a:pt x="4341" y="2798"/>
                    </a:lnTo>
                    <a:lnTo>
                      <a:pt x="4341" y="2798"/>
                    </a:lnTo>
                    <a:lnTo>
                      <a:pt x="4350" y="2762"/>
                    </a:lnTo>
                    <a:lnTo>
                      <a:pt x="4341" y="2727"/>
                    </a:lnTo>
                    <a:lnTo>
                      <a:pt x="4341" y="2692"/>
                    </a:lnTo>
                    <a:lnTo>
                      <a:pt x="4341" y="2692"/>
                    </a:lnTo>
                    <a:lnTo>
                      <a:pt x="4350" y="2648"/>
                    </a:lnTo>
                    <a:lnTo>
                      <a:pt x="4350" y="2630"/>
                    </a:lnTo>
                    <a:lnTo>
                      <a:pt x="4359" y="2612"/>
                    </a:lnTo>
                    <a:lnTo>
                      <a:pt x="4359" y="2612"/>
                    </a:lnTo>
                    <a:lnTo>
                      <a:pt x="4359" y="2603"/>
                    </a:lnTo>
                    <a:lnTo>
                      <a:pt x="4359" y="2603"/>
                    </a:lnTo>
                    <a:lnTo>
                      <a:pt x="4359" y="2603"/>
                    </a:lnTo>
                    <a:lnTo>
                      <a:pt x="4350" y="2586"/>
                    </a:lnTo>
                    <a:lnTo>
                      <a:pt x="4350" y="2586"/>
                    </a:lnTo>
                    <a:lnTo>
                      <a:pt x="4350" y="2586"/>
                    </a:lnTo>
                    <a:lnTo>
                      <a:pt x="4350" y="2586"/>
                    </a:lnTo>
                    <a:lnTo>
                      <a:pt x="4350" y="2586"/>
                    </a:lnTo>
                    <a:lnTo>
                      <a:pt x="4350" y="2586"/>
                    </a:lnTo>
                    <a:lnTo>
                      <a:pt x="4359" y="2577"/>
                    </a:lnTo>
                    <a:lnTo>
                      <a:pt x="4359" y="2577"/>
                    </a:lnTo>
                    <a:lnTo>
                      <a:pt x="4359" y="2577"/>
                    </a:lnTo>
                    <a:lnTo>
                      <a:pt x="4359" y="2577"/>
                    </a:lnTo>
                    <a:lnTo>
                      <a:pt x="4367" y="2586"/>
                    </a:lnTo>
                    <a:lnTo>
                      <a:pt x="4376" y="2595"/>
                    </a:lnTo>
                    <a:lnTo>
                      <a:pt x="4376" y="2595"/>
                    </a:lnTo>
                    <a:lnTo>
                      <a:pt x="4376" y="2595"/>
                    </a:lnTo>
                    <a:lnTo>
                      <a:pt x="4394" y="2586"/>
                    </a:lnTo>
                    <a:lnTo>
                      <a:pt x="4394" y="2586"/>
                    </a:lnTo>
                    <a:lnTo>
                      <a:pt x="4412" y="2577"/>
                    </a:lnTo>
                    <a:lnTo>
                      <a:pt x="4438" y="2515"/>
                    </a:lnTo>
                    <a:lnTo>
                      <a:pt x="4447" y="2506"/>
                    </a:lnTo>
                    <a:lnTo>
                      <a:pt x="4447" y="2506"/>
                    </a:lnTo>
                    <a:lnTo>
                      <a:pt x="4456" y="2480"/>
                    </a:lnTo>
                    <a:lnTo>
                      <a:pt x="4473" y="2471"/>
                    </a:lnTo>
                    <a:lnTo>
                      <a:pt x="4482" y="2471"/>
                    </a:lnTo>
                    <a:lnTo>
                      <a:pt x="4482" y="2471"/>
                    </a:lnTo>
                    <a:lnTo>
                      <a:pt x="4491" y="2471"/>
                    </a:lnTo>
                    <a:lnTo>
                      <a:pt x="4491" y="2471"/>
                    </a:lnTo>
                    <a:lnTo>
                      <a:pt x="4526" y="2436"/>
                    </a:lnTo>
                    <a:lnTo>
                      <a:pt x="4553" y="2400"/>
                    </a:lnTo>
                    <a:lnTo>
                      <a:pt x="4570" y="2356"/>
                    </a:lnTo>
                    <a:lnTo>
                      <a:pt x="4570" y="2356"/>
                    </a:lnTo>
                    <a:lnTo>
                      <a:pt x="4579" y="2321"/>
                    </a:lnTo>
                    <a:lnTo>
                      <a:pt x="4579" y="2286"/>
                    </a:lnTo>
                    <a:lnTo>
                      <a:pt x="4570" y="2224"/>
                    </a:lnTo>
                    <a:close/>
                    <a:moveTo>
                      <a:pt x="2373" y="4740"/>
                    </a:moveTo>
                    <a:lnTo>
                      <a:pt x="2373" y="4740"/>
                    </a:lnTo>
                    <a:lnTo>
                      <a:pt x="2373" y="4740"/>
                    </a:lnTo>
                    <a:lnTo>
                      <a:pt x="2373" y="4740"/>
                    </a:lnTo>
                    <a:lnTo>
                      <a:pt x="2365" y="4740"/>
                    </a:lnTo>
                    <a:lnTo>
                      <a:pt x="2365" y="4740"/>
                    </a:lnTo>
                    <a:lnTo>
                      <a:pt x="2356" y="4722"/>
                    </a:lnTo>
                    <a:lnTo>
                      <a:pt x="2356" y="4722"/>
                    </a:lnTo>
                    <a:lnTo>
                      <a:pt x="2356" y="4722"/>
                    </a:lnTo>
                    <a:lnTo>
                      <a:pt x="2356" y="4722"/>
                    </a:lnTo>
                    <a:lnTo>
                      <a:pt x="2365" y="4722"/>
                    </a:lnTo>
                    <a:lnTo>
                      <a:pt x="2365" y="4722"/>
                    </a:lnTo>
                    <a:lnTo>
                      <a:pt x="2365" y="4722"/>
                    </a:lnTo>
                    <a:lnTo>
                      <a:pt x="2365" y="4722"/>
                    </a:lnTo>
                    <a:lnTo>
                      <a:pt x="2373" y="4731"/>
                    </a:lnTo>
                    <a:lnTo>
                      <a:pt x="2373" y="474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2642161" y="1006635"/>
              <a:ext cx="5364162" cy="2205038"/>
              <a:chOff x="2932113" y="1692275"/>
              <a:chExt cx="5364162" cy="2205038"/>
            </a:xfrm>
            <a:solidFill>
              <a:schemeClr val="accent2"/>
            </a:solidFill>
          </p:grpSpPr>
          <p:sp>
            <p:nvSpPr>
              <p:cNvPr id="94" name="Freeform 37"/>
              <p:cNvSpPr>
                <a:spLocks noChangeArrowheads="1"/>
              </p:cNvSpPr>
              <p:nvPr/>
            </p:nvSpPr>
            <p:spPr bwMode="auto">
              <a:xfrm>
                <a:off x="7210425" y="2376488"/>
                <a:ext cx="168275" cy="66675"/>
              </a:xfrm>
              <a:custGeom>
                <a:avLst/>
                <a:gdLst>
                  <a:gd name="T0" fmla="*/ 17 w 468"/>
                  <a:gd name="T1" fmla="*/ 141 h 186"/>
                  <a:gd name="T2" fmla="*/ 61 w 468"/>
                  <a:gd name="T3" fmla="*/ 177 h 186"/>
                  <a:gd name="T4" fmla="*/ 70 w 468"/>
                  <a:gd name="T5" fmla="*/ 185 h 186"/>
                  <a:gd name="T6" fmla="*/ 79 w 468"/>
                  <a:gd name="T7" fmla="*/ 185 h 186"/>
                  <a:gd name="T8" fmla="*/ 149 w 468"/>
                  <a:gd name="T9" fmla="*/ 168 h 186"/>
                  <a:gd name="T10" fmla="*/ 158 w 468"/>
                  <a:gd name="T11" fmla="*/ 168 h 186"/>
                  <a:gd name="T12" fmla="*/ 167 w 468"/>
                  <a:gd name="T13" fmla="*/ 177 h 186"/>
                  <a:gd name="T14" fmla="*/ 185 w 468"/>
                  <a:gd name="T15" fmla="*/ 185 h 186"/>
                  <a:gd name="T16" fmla="*/ 202 w 468"/>
                  <a:gd name="T17" fmla="*/ 177 h 186"/>
                  <a:gd name="T18" fmla="*/ 247 w 468"/>
                  <a:gd name="T19" fmla="*/ 168 h 186"/>
                  <a:gd name="T20" fmla="*/ 255 w 468"/>
                  <a:gd name="T21" fmla="*/ 168 h 186"/>
                  <a:gd name="T22" fmla="*/ 273 w 468"/>
                  <a:gd name="T23" fmla="*/ 168 h 186"/>
                  <a:gd name="T24" fmla="*/ 308 w 468"/>
                  <a:gd name="T25" fmla="*/ 168 h 186"/>
                  <a:gd name="T26" fmla="*/ 326 w 468"/>
                  <a:gd name="T27" fmla="*/ 150 h 186"/>
                  <a:gd name="T28" fmla="*/ 308 w 468"/>
                  <a:gd name="T29" fmla="*/ 115 h 186"/>
                  <a:gd name="T30" fmla="*/ 299 w 468"/>
                  <a:gd name="T31" fmla="*/ 97 h 186"/>
                  <a:gd name="T32" fmla="*/ 308 w 468"/>
                  <a:gd name="T33" fmla="*/ 97 h 186"/>
                  <a:gd name="T34" fmla="*/ 326 w 468"/>
                  <a:gd name="T35" fmla="*/ 97 h 186"/>
                  <a:gd name="T36" fmla="*/ 317 w 468"/>
                  <a:gd name="T37" fmla="*/ 115 h 186"/>
                  <a:gd name="T38" fmla="*/ 317 w 468"/>
                  <a:gd name="T39" fmla="*/ 124 h 186"/>
                  <a:gd name="T40" fmla="*/ 317 w 468"/>
                  <a:gd name="T41" fmla="*/ 124 h 186"/>
                  <a:gd name="T42" fmla="*/ 352 w 468"/>
                  <a:gd name="T43" fmla="*/ 159 h 186"/>
                  <a:gd name="T44" fmla="*/ 405 w 468"/>
                  <a:gd name="T45" fmla="*/ 168 h 186"/>
                  <a:gd name="T46" fmla="*/ 432 w 468"/>
                  <a:gd name="T47" fmla="*/ 159 h 186"/>
                  <a:gd name="T48" fmla="*/ 441 w 468"/>
                  <a:gd name="T49" fmla="*/ 132 h 186"/>
                  <a:gd name="T50" fmla="*/ 441 w 468"/>
                  <a:gd name="T51" fmla="*/ 124 h 186"/>
                  <a:gd name="T52" fmla="*/ 441 w 468"/>
                  <a:gd name="T53" fmla="*/ 115 h 186"/>
                  <a:gd name="T54" fmla="*/ 441 w 468"/>
                  <a:gd name="T55" fmla="*/ 115 h 186"/>
                  <a:gd name="T56" fmla="*/ 458 w 468"/>
                  <a:gd name="T57" fmla="*/ 106 h 186"/>
                  <a:gd name="T58" fmla="*/ 467 w 468"/>
                  <a:gd name="T59" fmla="*/ 88 h 186"/>
                  <a:gd name="T60" fmla="*/ 432 w 468"/>
                  <a:gd name="T61" fmla="*/ 62 h 186"/>
                  <a:gd name="T62" fmla="*/ 414 w 468"/>
                  <a:gd name="T63" fmla="*/ 44 h 186"/>
                  <a:gd name="T64" fmla="*/ 361 w 468"/>
                  <a:gd name="T65" fmla="*/ 44 h 186"/>
                  <a:gd name="T66" fmla="*/ 335 w 468"/>
                  <a:gd name="T67" fmla="*/ 35 h 186"/>
                  <a:gd name="T68" fmla="*/ 308 w 468"/>
                  <a:gd name="T69" fmla="*/ 35 h 186"/>
                  <a:gd name="T70" fmla="*/ 308 w 468"/>
                  <a:gd name="T71" fmla="*/ 35 h 186"/>
                  <a:gd name="T72" fmla="*/ 264 w 468"/>
                  <a:gd name="T73" fmla="*/ 18 h 186"/>
                  <a:gd name="T74" fmla="*/ 229 w 468"/>
                  <a:gd name="T75" fmla="*/ 35 h 186"/>
                  <a:gd name="T76" fmla="*/ 220 w 468"/>
                  <a:gd name="T77" fmla="*/ 62 h 186"/>
                  <a:gd name="T78" fmla="*/ 202 w 468"/>
                  <a:gd name="T79" fmla="*/ 53 h 186"/>
                  <a:gd name="T80" fmla="*/ 158 w 468"/>
                  <a:gd name="T81" fmla="*/ 26 h 186"/>
                  <a:gd name="T82" fmla="*/ 114 w 468"/>
                  <a:gd name="T83" fmla="*/ 0 h 186"/>
                  <a:gd name="T84" fmla="*/ 114 w 468"/>
                  <a:gd name="T85" fmla="*/ 0 h 186"/>
                  <a:gd name="T86" fmla="*/ 79 w 468"/>
                  <a:gd name="T87" fmla="*/ 9 h 186"/>
                  <a:gd name="T88" fmla="*/ 17 w 468"/>
                  <a:gd name="T89" fmla="*/ 71 h 186"/>
                  <a:gd name="T90" fmla="*/ 0 w 468"/>
                  <a:gd name="T91" fmla="*/ 97 h 186"/>
                  <a:gd name="T92" fmla="*/ 0 w 468"/>
                  <a:gd name="T93" fmla="*/ 132 h 186"/>
                  <a:gd name="T94" fmla="*/ 8 w 468"/>
                  <a:gd name="T95" fmla="*/ 141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468" h="186">
                    <a:moveTo>
                      <a:pt x="17" y="141"/>
                    </a:moveTo>
                    <a:lnTo>
                      <a:pt x="17" y="141"/>
                    </a:lnTo>
                    <a:lnTo>
                      <a:pt x="52" y="177"/>
                    </a:lnTo>
                    <a:lnTo>
                      <a:pt x="61" y="177"/>
                    </a:lnTo>
                    <a:lnTo>
                      <a:pt x="61" y="177"/>
                    </a:lnTo>
                    <a:lnTo>
                      <a:pt x="70" y="185"/>
                    </a:lnTo>
                    <a:lnTo>
                      <a:pt x="79" y="185"/>
                    </a:lnTo>
                    <a:lnTo>
                      <a:pt x="79" y="185"/>
                    </a:lnTo>
                    <a:lnTo>
                      <a:pt x="141" y="168"/>
                    </a:lnTo>
                    <a:lnTo>
                      <a:pt x="149" y="168"/>
                    </a:lnTo>
                    <a:lnTo>
                      <a:pt x="149" y="168"/>
                    </a:lnTo>
                    <a:lnTo>
                      <a:pt x="158" y="168"/>
                    </a:lnTo>
                    <a:lnTo>
                      <a:pt x="158" y="168"/>
                    </a:lnTo>
                    <a:lnTo>
                      <a:pt x="167" y="177"/>
                    </a:lnTo>
                    <a:lnTo>
                      <a:pt x="167" y="177"/>
                    </a:lnTo>
                    <a:lnTo>
                      <a:pt x="185" y="185"/>
                    </a:lnTo>
                    <a:lnTo>
                      <a:pt x="185" y="185"/>
                    </a:lnTo>
                    <a:lnTo>
                      <a:pt x="202" y="177"/>
                    </a:lnTo>
                    <a:lnTo>
                      <a:pt x="202" y="177"/>
                    </a:lnTo>
                    <a:lnTo>
                      <a:pt x="247" y="168"/>
                    </a:lnTo>
                    <a:lnTo>
                      <a:pt x="247" y="168"/>
                    </a:lnTo>
                    <a:lnTo>
                      <a:pt x="255" y="168"/>
                    </a:lnTo>
                    <a:lnTo>
                      <a:pt x="255" y="168"/>
                    </a:lnTo>
                    <a:lnTo>
                      <a:pt x="273" y="168"/>
                    </a:lnTo>
                    <a:lnTo>
                      <a:pt x="308" y="168"/>
                    </a:lnTo>
                    <a:lnTo>
                      <a:pt x="308" y="168"/>
                    </a:lnTo>
                    <a:lnTo>
                      <a:pt x="317" y="168"/>
                    </a:lnTo>
                    <a:lnTo>
                      <a:pt x="326" y="150"/>
                    </a:lnTo>
                    <a:lnTo>
                      <a:pt x="326" y="150"/>
                    </a:lnTo>
                    <a:lnTo>
                      <a:pt x="308" y="115"/>
                    </a:lnTo>
                    <a:lnTo>
                      <a:pt x="308" y="115"/>
                    </a:lnTo>
                    <a:lnTo>
                      <a:pt x="299" y="97"/>
                    </a:lnTo>
                    <a:lnTo>
                      <a:pt x="299" y="97"/>
                    </a:lnTo>
                    <a:lnTo>
                      <a:pt x="308" y="97"/>
                    </a:lnTo>
                    <a:lnTo>
                      <a:pt x="308" y="97"/>
                    </a:lnTo>
                    <a:lnTo>
                      <a:pt x="326" y="97"/>
                    </a:lnTo>
                    <a:lnTo>
                      <a:pt x="326" y="97"/>
                    </a:lnTo>
                    <a:lnTo>
                      <a:pt x="317" y="115"/>
                    </a:lnTo>
                    <a:lnTo>
                      <a:pt x="317" y="124"/>
                    </a:lnTo>
                    <a:lnTo>
                      <a:pt x="317" y="124"/>
                    </a:lnTo>
                    <a:lnTo>
                      <a:pt x="317" y="124"/>
                    </a:lnTo>
                    <a:lnTo>
                      <a:pt x="317" y="124"/>
                    </a:lnTo>
                    <a:lnTo>
                      <a:pt x="326" y="141"/>
                    </a:lnTo>
                    <a:lnTo>
                      <a:pt x="352" y="159"/>
                    </a:lnTo>
                    <a:lnTo>
                      <a:pt x="370" y="168"/>
                    </a:lnTo>
                    <a:lnTo>
                      <a:pt x="405" y="168"/>
                    </a:lnTo>
                    <a:lnTo>
                      <a:pt x="405" y="168"/>
                    </a:lnTo>
                    <a:lnTo>
                      <a:pt x="432" y="159"/>
                    </a:lnTo>
                    <a:lnTo>
                      <a:pt x="441" y="150"/>
                    </a:lnTo>
                    <a:lnTo>
                      <a:pt x="441" y="132"/>
                    </a:lnTo>
                    <a:lnTo>
                      <a:pt x="441" y="132"/>
                    </a:lnTo>
                    <a:lnTo>
                      <a:pt x="441" y="124"/>
                    </a:lnTo>
                    <a:lnTo>
                      <a:pt x="441" y="124"/>
                    </a:lnTo>
                    <a:lnTo>
                      <a:pt x="441" y="115"/>
                    </a:lnTo>
                    <a:lnTo>
                      <a:pt x="441" y="115"/>
                    </a:lnTo>
                    <a:lnTo>
                      <a:pt x="441" y="115"/>
                    </a:lnTo>
                    <a:lnTo>
                      <a:pt x="441" y="115"/>
                    </a:lnTo>
                    <a:lnTo>
                      <a:pt x="458" y="106"/>
                    </a:lnTo>
                    <a:lnTo>
                      <a:pt x="467" y="88"/>
                    </a:lnTo>
                    <a:lnTo>
                      <a:pt x="467" y="88"/>
                    </a:lnTo>
                    <a:lnTo>
                      <a:pt x="458" y="79"/>
                    </a:lnTo>
                    <a:lnTo>
                      <a:pt x="432" y="62"/>
                    </a:lnTo>
                    <a:lnTo>
                      <a:pt x="432" y="62"/>
                    </a:lnTo>
                    <a:lnTo>
                      <a:pt x="414" y="44"/>
                    </a:lnTo>
                    <a:lnTo>
                      <a:pt x="397" y="44"/>
                    </a:lnTo>
                    <a:lnTo>
                      <a:pt x="361" y="44"/>
                    </a:lnTo>
                    <a:lnTo>
                      <a:pt x="361" y="44"/>
                    </a:lnTo>
                    <a:lnTo>
                      <a:pt x="335" y="35"/>
                    </a:lnTo>
                    <a:lnTo>
                      <a:pt x="308" y="35"/>
                    </a:lnTo>
                    <a:lnTo>
                      <a:pt x="308" y="35"/>
                    </a:lnTo>
                    <a:lnTo>
                      <a:pt x="308" y="35"/>
                    </a:lnTo>
                    <a:lnTo>
                      <a:pt x="308" y="35"/>
                    </a:lnTo>
                    <a:lnTo>
                      <a:pt x="264" y="18"/>
                    </a:lnTo>
                    <a:lnTo>
                      <a:pt x="264" y="18"/>
                    </a:lnTo>
                    <a:lnTo>
                      <a:pt x="238" y="26"/>
                    </a:lnTo>
                    <a:lnTo>
                      <a:pt x="229" y="35"/>
                    </a:lnTo>
                    <a:lnTo>
                      <a:pt x="220" y="44"/>
                    </a:lnTo>
                    <a:lnTo>
                      <a:pt x="220" y="62"/>
                    </a:lnTo>
                    <a:lnTo>
                      <a:pt x="220" y="62"/>
                    </a:lnTo>
                    <a:lnTo>
                      <a:pt x="202" y="53"/>
                    </a:lnTo>
                    <a:lnTo>
                      <a:pt x="167" y="35"/>
                    </a:lnTo>
                    <a:lnTo>
                      <a:pt x="158" y="26"/>
                    </a:lnTo>
                    <a:lnTo>
                      <a:pt x="158" y="26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79" y="9"/>
                    </a:lnTo>
                    <a:lnTo>
                      <a:pt x="44" y="35"/>
                    </a:lnTo>
                    <a:lnTo>
                      <a:pt x="17" y="71"/>
                    </a:lnTo>
                    <a:lnTo>
                      <a:pt x="0" y="97"/>
                    </a:lnTo>
                    <a:lnTo>
                      <a:pt x="0" y="97"/>
                    </a:lnTo>
                    <a:lnTo>
                      <a:pt x="0" y="115"/>
                    </a:lnTo>
                    <a:lnTo>
                      <a:pt x="0" y="132"/>
                    </a:lnTo>
                    <a:lnTo>
                      <a:pt x="0" y="132"/>
                    </a:lnTo>
                    <a:lnTo>
                      <a:pt x="8" y="141"/>
                    </a:lnTo>
                    <a:lnTo>
                      <a:pt x="17" y="141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95" name="Freeform 38"/>
              <p:cNvSpPr>
                <a:spLocks noChangeArrowheads="1"/>
              </p:cNvSpPr>
              <p:nvPr/>
            </p:nvSpPr>
            <p:spPr bwMode="auto">
              <a:xfrm>
                <a:off x="6437313" y="2236788"/>
                <a:ext cx="130175" cy="73025"/>
              </a:xfrm>
              <a:custGeom>
                <a:avLst/>
                <a:gdLst>
                  <a:gd name="T0" fmla="*/ 18 w 363"/>
                  <a:gd name="T1" fmla="*/ 158 h 204"/>
                  <a:gd name="T2" fmla="*/ 0 w 363"/>
                  <a:gd name="T3" fmla="*/ 167 h 204"/>
                  <a:gd name="T4" fmla="*/ 0 w 363"/>
                  <a:gd name="T5" fmla="*/ 185 h 204"/>
                  <a:gd name="T6" fmla="*/ 0 w 363"/>
                  <a:gd name="T7" fmla="*/ 194 h 204"/>
                  <a:gd name="T8" fmla="*/ 27 w 363"/>
                  <a:gd name="T9" fmla="*/ 203 h 204"/>
                  <a:gd name="T10" fmla="*/ 53 w 363"/>
                  <a:gd name="T11" fmla="*/ 194 h 204"/>
                  <a:gd name="T12" fmla="*/ 89 w 363"/>
                  <a:gd name="T13" fmla="*/ 194 h 204"/>
                  <a:gd name="T14" fmla="*/ 159 w 363"/>
                  <a:gd name="T15" fmla="*/ 185 h 204"/>
                  <a:gd name="T16" fmla="*/ 159 w 363"/>
                  <a:gd name="T17" fmla="*/ 185 h 204"/>
                  <a:gd name="T18" fmla="*/ 274 w 363"/>
                  <a:gd name="T19" fmla="*/ 167 h 204"/>
                  <a:gd name="T20" fmla="*/ 345 w 363"/>
                  <a:gd name="T21" fmla="*/ 132 h 204"/>
                  <a:gd name="T22" fmla="*/ 362 w 363"/>
                  <a:gd name="T23" fmla="*/ 114 h 204"/>
                  <a:gd name="T24" fmla="*/ 362 w 363"/>
                  <a:gd name="T25" fmla="*/ 105 h 204"/>
                  <a:gd name="T26" fmla="*/ 318 w 363"/>
                  <a:gd name="T27" fmla="*/ 79 h 204"/>
                  <a:gd name="T28" fmla="*/ 318 w 363"/>
                  <a:gd name="T29" fmla="*/ 79 h 204"/>
                  <a:gd name="T30" fmla="*/ 283 w 363"/>
                  <a:gd name="T31" fmla="*/ 61 h 204"/>
                  <a:gd name="T32" fmla="*/ 265 w 363"/>
                  <a:gd name="T33" fmla="*/ 52 h 204"/>
                  <a:gd name="T34" fmla="*/ 248 w 363"/>
                  <a:gd name="T35" fmla="*/ 52 h 204"/>
                  <a:gd name="T36" fmla="*/ 203 w 363"/>
                  <a:gd name="T37" fmla="*/ 61 h 204"/>
                  <a:gd name="T38" fmla="*/ 212 w 363"/>
                  <a:gd name="T39" fmla="*/ 61 h 204"/>
                  <a:gd name="T40" fmla="*/ 221 w 363"/>
                  <a:gd name="T41" fmla="*/ 52 h 204"/>
                  <a:gd name="T42" fmla="*/ 221 w 363"/>
                  <a:gd name="T43" fmla="*/ 26 h 204"/>
                  <a:gd name="T44" fmla="*/ 212 w 363"/>
                  <a:gd name="T45" fmla="*/ 26 h 204"/>
                  <a:gd name="T46" fmla="*/ 203 w 363"/>
                  <a:gd name="T47" fmla="*/ 8 h 204"/>
                  <a:gd name="T48" fmla="*/ 186 w 363"/>
                  <a:gd name="T49" fmla="*/ 0 h 204"/>
                  <a:gd name="T50" fmla="*/ 168 w 363"/>
                  <a:gd name="T51" fmla="*/ 17 h 204"/>
                  <a:gd name="T52" fmla="*/ 159 w 363"/>
                  <a:gd name="T53" fmla="*/ 17 h 204"/>
                  <a:gd name="T54" fmla="*/ 142 w 363"/>
                  <a:gd name="T55" fmla="*/ 26 h 204"/>
                  <a:gd name="T56" fmla="*/ 106 w 363"/>
                  <a:gd name="T57" fmla="*/ 35 h 204"/>
                  <a:gd name="T58" fmla="*/ 106 w 363"/>
                  <a:gd name="T59" fmla="*/ 44 h 204"/>
                  <a:gd name="T60" fmla="*/ 98 w 363"/>
                  <a:gd name="T61" fmla="*/ 52 h 204"/>
                  <a:gd name="T62" fmla="*/ 89 w 363"/>
                  <a:gd name="T63" fmla="*/ 70 h 204"/>
                  <a:gd name="T64" fmla="*/ 80 w 363"/>
                  <a:gd name="T65" fmla="*/ 88 h 204"/>
                  <a:gd name="T66" fmla="*/ 53 w 363"/>
                  <a:gd name="T67" fmla="*/ 88 h 204"/>
                  <a:gd name="T68" fmla="*/ 45 w 363"/>
                  <a:gd name="T69" fmla="*/ 114 h 204"/>
                  <a:gd name="T70" fmla="*/ 36 w 363"/>
                  <a:gd name="T71" fmla="*/ 132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63" h="204">
                    <a:moveTo>
                      <a:pt x="18" y="150"/>
                    </a:moveTo>
                    <a:lnTo>
                      <a:pt x="18" y="158"/>
                    </a:lnTo>
                    <a:lnTo>
                      <a:pt x="18" y="158"/>
                    </a:lnTo>
                    <a:lnTo>
                      <a:pt x="0" y="167"/>
                    </a:lnTo>
                    <a:lnTo>
                      <a:pt x="0" y="185"/>
                    </a:lnTo>
                    <a:lnTo>
                      <a:pt x="0" y="185"/>
                    </a:lnTo>
                    <a:lnTo>
                      <a:pt x="0" y="194"/>
                    </a:lnTo>
                    <a:lnTo>
                      <a:pt x="0" y="194"/>
                    </a:lnTo>
                    <a:lnTo>
                      <a:pt x="18" y="203"/>
                    </a:lnTo>
                    <a:lnTo>
                      <a:pt x="27" y="203"/>
                    </a:lnTo>
                    <a:lnTo>
                      <a:pt x="27" y="203"/>
                    </a:lnTo>
                    <a:lnTo>
                      <a:pt x="53" y="194"/>
                    </a:lnTo>
                    <a:lnTo>
                      <a:pt x="53" y="194"/>
                    </a:lnTo>
                    <a:lnTo>
                      <a:pt x="89" y="194"/>
                    </a:lnTo>
                    <a:lnTo>
                      <a:pt x="89" y="194"/>
                    </a:lnTo>
                    <a:lnTo>
                      <a:pt x="159" y="185"/>
                    </a:lnTo>
                    <a:lnTo>
                      <a:pt x="159" y="185"/>
                    </a:lnTo>
                    <a:lnTo>
                      <a:pt x="159" y="185"/>
                    </a:lnTo>
                    <a:lnTo>
                      <a:pt x="212" y="176"/>
                    </a:lnTo>
                    <a:lnTo>
                      <a:pt x="274" y="167"/>
                    </a:lnTo>
                    <a:lnTo>
                      <a:pt x="327" y="141"/>
                    </a:lnTo>
                    <a:lnTo>
                      <a:pt x="345" y="132"/>
                    </a:lnTo>
                    <a:lnTo>
                      <a:pt x="362" y="114"/>
                    </a:lnTo>
                    <a:lnTo>
                      <a:pt x="362" y="114"/>
                    </a:lnTo>
                    <a:lnTo>
                      <a:pt x="362" y="105"/>
                    </a:lnTo>
                    <a:lnTo>
                      <a:pt x="362" y="105"/>
                    </a:lnTo>
                    <a:lnTo>
                      <a:pt x="345" y="88"/>
                    </a:lnTo>
                    <a:lnTo>
                      <a:pt x="318" y="79"/>
                    </a:lnTo>
                    <a:lnTo>
                      <a:pt x="318" y="79"/>
                    </a:lnTo>
                    <a:lnTo>
                      <a:pt x="318" y="79"/>
                    </a:lnTo>
                    <a:lnTo>
                      <a:pt x="300" y="70"/>
                    </a:lnTo>
                    <a:lnTo>
                      <a:pt x="283" y="61"/>
                    </a:lnTo>
                    <a:lnTo>
                      <a:pt x="283" y="61"/>
                    </a:lnTo>
                    <a:lnTo>
                      <a:pt x="265" y="52"/>
                    </a:lnTo>
                    <a:lnTo>
                      <a:pt x="248" y="52"/>
                    </a:lnTo>
                    <a:lnTo>
                      <a:pt x="248" y="52"/>
                    </a:lnTo>
                    <a:lnTo>
                      <a:pt x="230" y="52"/>
                    </a:lnTo>
                    <a:lnTo>
                      <a:pt x="203" y="61"/>
                    </a:lnTo>
                    <a:lnTo>
                      <a:pt x="203" y="61"/>
                    </a:lnTo>
                    <a:lnTo>
                      <a:pt x="212" y="61"/>
                    </a:lnTo>
                    <a:lnTo>
                      <a:pt x="212" y="61"/>
                    </a:lnTo>
                    <a:lnTo>
                      <a:pt x="221" y="52"/>
                    </a:lnTo>
                    <a:lnTo>
                      <a:pt x="221" y="44"/>
                    </a:lnTo>
                    <a:lnTo>
                      <a:pt x="221" y="26"/>
                    </a:lnTo>
                    <a:lnTo>
                      <a:pt x="221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03" y="8"/>
                    </a:lnTo>
                    <a:lnTo>
                      <a:pt x="186" y="0"/>
                    </a:lnTo>
                    <a:lnTo>
                      <a:pt x="186" y="0"/>
                    </a:lnTo>
                    <a:lnTo>
                      <a:pt x="168" y="8"/>
                    </a:lnTo>
                    <a:lnTo>
                      <a:pt x="168" y="17"/>
                    </a:lnTo>
                    <a:lnTo>
                      <a:pt x="168" y="17"/>
                    </a:lnTo>
                    <a:lnTo>
                      <a:pt x="159" y="17"/>
                    </a:lnTo>
                    <a:lnTo>
                      <a:pt x="142" y="26"/>
                    </a:lnTo>
                    <a:lnTo>
                      <a:pt x="142" y="26"/>
                    </a:lnTo>
                    <a:lnTo>
                      <a:pt x="124" y="26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44"/>
                    </a:lnTo>
                    <a:lnTo>
                      <a:pt x="106" y="44"/>
                    </a:lnTo>
                    <a:lnTo>
                      <a:pt x="98" y="52"/>
                    </a:lnTo>
                    <a:lnTo>
                      <a:pt x="98" y="52"/>
                    </a:lnTo>
                    <a:lnTo>
                      <a:pt x="89" y="70"/>
                    </a:lnTo>
                    <a:lnTo>
                      <a:pt x="80" y="88"/>
                    </a:lnTo>
                    <a:lnTo>
                      <a:pt x="80" y="88"/>
                    </a:lnTo>
                    <a:lnTo>
                      <a:pt x="80" y="88"/>
                    </a:lnTo>
                    <a:lnTo>
                      <a:pt x="53" y="88"/>
                    </a:lnTo>
                    <a:lnTo>
                      <a:pt x="45" y="97"/>
                    </a:lnTo>
                    <a:lnTo>
                      <a:pt x="45" y="114"/>
                    </a:lnTo>
                    <a:lnTo>
                      <a:pt x="45" y="114"/>
                    </a:lnTo>
                    <a:lnTo>
                      <a:pt x="36" y="132"/>
                    </a:lnTo>
                    <a:lnTo>
                      <a:pt x="18" y="15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96" name="Freeform 39"/>
              <p:cNvSpPr>
                <a:spLocks noChangeArrowheads="1"/>
              </p:cNvSpPr>
              <p:nvPr/>
            </p:nvSpPr>
            <p:spPr bwMode="auto">
              <a:xfrm>
                <a:off x="6294438" y="2154238"/>
                <a:ext cx="114300" cy="82550"/>
              </a:xfrm>
              <a:custGeom>
                <a:avLst/>
                <a:gdLst>
                  <a:gd name="T0" fmla="*/ 18 w 319"/>
                  <a:gd name="T1" fmla="*/ 212 h 231"/>
                  <a:gd name="T2" fmla="*/ 53 w 319"/>
                  <a:gd name="T3" fmla="*/ 230 h 231"/>
                  <a:gd name="T4" fmla="*/ 71 w 319"/>
                  <a:gd name="T5" fmla="*/ 230 h 231"/>
                  <a:gd name="T6" fmla="*/ 124 w 319"/>
                  <a:gd name="T7" fmla="*/ 212 h 231"/>
                  <a:gd name="T8" fmla="*/ 133 w 319"/>
                  <a:gd name="T9" fmla="*/ 194 h 231"/>
                  <a:gd name="T10" fmla="*/ 133 w 319"/>
                  <a:gd name="T11" fmla="*/ 185 h 231"/>
                  <a:gd name="T12" fmla="*/ 133 w 319"/>
                  <a:gd name="T13" fmla="*/ 185 h 231"/>
                  <a:gd name="T14" fmla="*/ 177 w 319"/>
                  <a:gd name="T15" fmla="*/ 168 h 231"/>
                  <a:gd name="T16" fmla="*/ 247 w 319"/>
                  <a:gd name="T17" fmla="*/ 150 h 231"/>
                  <a:gd name="T18" fmla="*/ 265 w 319"/>
                  <a:gd name="T19" fmla="*/ 150 h 231"/>
                  <a:gd name="T20" fmla="*/ 274 w 319"/>
                  <a:gd name="T21" fmla="*/ 141 h 231"/>
                  <a:gd name="T22" fmla="*/ 292 w 319"/>
                  <a:gd name="T23" fmla="*/ 124 h 231"/>
                  <a:gd name="T24" fmla="*/ 292 w 319"/>
                  <a:gd name="T25" fmla="*/ 115 h 231"/>
                  <a:gd name="T26" fmla="*/ 292 w 319"/>
                  <a:gd name="T27" fmla="*/ 106 h 231"/>
                  <a:gd name="T28" fmla="*/ 292 w 319"/>
                  <a:gd name="T29" fmla="*/ 106 h 231"/>
                  <a:gd name="T30" fmla="*/ 300 w 319"/>
                  <a:gd name="T31" fmla="*/ 106 h 231"/>
                  <a:gd name="T32" fmla="*/ 309 w 319"/>
                  <a:gd name="T33" fmla="*/ 97 h 231"/>
                  <a:gd name="T34" fmla="*/ 318 w 319"/>
                  <a:gd name="T35" fmla="*/ 88 h 231"/>
                  <a:gd name="T36" fmla="*/ 309 w 319"/>
                  <a:gd name="T37" fmla="*/ 71 h 231"/>
                  <a:gd name="T38" fmla="*/ 283 w 319"/>
                  <a:gd name="T39" fmla="*/ 62 h 231"/>
                  <a:gd name="T40" fmla="*/ 274 w 319"/>
                  <a:gd name="T41" fmla="*/ 53 h 231"/>
                  <a:gd name="T42" fmla="*/ 247 w 319"/>
                  <a:gd name="T43" fmla="*/ 53 h 231"/>
                  <a:gd name="T44" fmla="*/ 247 w 319"/>
                  <a:gd name="T45" fmla="*/ 35 h 231"/>
                  <a:gd name="T46" fmla="*/ 239 w 319"/>
                  <a:gd name="T47" fmla="*/ 18 h 231"/>
                  <a:gd name="T48" fmla="*/ 221 w 319"/>
                  <a:gd name="T49" fmla="*/ 0 h 231"/>
                  <a:gd name="T50" fmla="*/ 212 w 319"/>
                  <a:gd name="T51" fmla="*/ 0 h 231"/>
                  <a:gd name="T52" fmla="*/ 195 w 319"/>
                  <a:gd name="T53" fmla="*/ 9 h 231"/>
                  <a:gd name="T54" fmla="*/ 177 w 319"/>
                  <a:gd name="T55" fmla="*/ 18 h 231"/>
                  <a:gd name="T56" fmla="*/ 142 w 319"/>
                  <a:gd name="T57" fmla="*/ 26 h 231"/>
                  <a:gd name="T58" fmla="*/ 80 w 319"/>
                  <a:gd name="T59" fmla="*/ 53 h 231"/>
                  <a:gd name="T60" fmla="*/ 71 w 319"/>
                  <a:gd name="T61" fmla="*/ 71 h 231"/>
                  <a:gd name="T62" fmla="*/ 80 w 319"/>
                  <a:gd name="T63" fmla="*/ 79 h 231"/>
                  <a:gd name="T64" fmla="*/ 89 w 319"/>
                  <a:gd name="T65" fmla="*/ 88 h 231"/>
                  <a:gd name="T66" fmla="*/ 80 w 319"/>
                  <a:gd name="T67" fmla="*/ 97 h 231"/>
                  <a:gd name="T68" fmla="*/ 53 w 319"/>
                  <a:gd name="T69" fmla="*/ 106 h 231"/>
                  <a:gd name="T70" fmla="*/ 36 w 319"/>
                  <a:gd name="T71" fmla="*/ 106 h 231"/>
                  <a:gd name="T72" fmla="*/ 36 w 319"/>
                  <a:gd name="T73" fmla="*/ 124 h 231"/>
                  <a:gd name="T74" fmla="*/ 45 w 319"/>
                  <a:gd name="T75" fmla="*/ 141 h 231"/>
                  <a:gd name="T76" fmla="*/ 53 w 319"/>
                  <a:gd name="T77" fmla="*/ 150 h 231"/>
                  <a:gd name="T78" fmla="*/ 53 w 319"/>
                  <a:gd name="T79" fmla="*/ 150 h 231"/>
                  <a:gd name="T80" fmla="*/ 71 w 319"/>
                  <a:gd name="T81" fmla="*/ 159 h 231"/>
                  <a:gd name="T82" fmla="*/ 18 w 319"/>
                  <a:gd name="T83" fmla="*/ 159 h 231"/>
                  <a:gd name="T84" fmla="*/ 9 w 319"/>
                  <a:gd name="T85" fmla="*/ 168 h 231"/>
                  <a:gd name="T86" fmla="*/ 0 w 319"/>
                  <a:gd name="T87" fmla="*/ 177 h 231"/>
                  <a:gd name="T88" fmla="*/ 9 w 319"/>
                  <a:gd name="T89" fmla="*/ 194 h 231"/>
                  <a:gd name="T90" fmla="*/ 18 w 319"/>
                  <a:gd name="T91" fmla="*/ 212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19" h="231">
                    <a:moveTo>
                      <a:pt x="18" y="212"/>
                    </a:moveTo>
                    <a:lnTo>
                      <a:pt x="18" y="212"/>
                    </a:lnTo>
                    <a:lnTo>
                      <a:pt x="53" y="230"/>
                    </a:lnTo>
                    <a:lnTo>
                      <a:pt x="53" y="230"/>
                    </a:lnTo>
                    <a:lnTo>
                      <a:pt x="71" y="230"/>
                    </a:lnTo>
                    <a:lnTo>
                      <a:pt x="71" y="230"/>
                    </a:lnTo>
                    <a:lnTo>
                      <a:pt x="98" y="221"/>
                    </a:lnTo>
                    <a:lnTo>
                      <a:pt x="124" y="212"/>
                    </a:lnTo>
                    <a:lnTo>
                      <a:pt x="124" y="212"/>
                    </a:lnTo>
                    <a:lnTo>
                      <a:pt x="133" y="194"/>
                    </a:lnTo>
                    <a:lnTo>
                      <a:pt x="133" y="185"/>
                    </a:lnTo>
                    <a:lnTo>
                      <a:pt x="133" y="185"/>
                    </a:lnTo>
                    <a:lnTo>
                      <a:pt x="133" y="185"/>
                    </a:lnTo>
                    <a:lnTo>
                      <a:pt x="133" y="185"/>
                    </a:lnTo>
                    <a:lnTo>
                      <a:pt x="150" y="177"/>
                    </a:lnTo>
                    <a:lnTo>
                      <a:pt x="177" y="168"/>
                    </a:lnTo>
                    <a:lnTo>
                      <a:pt x="247" y="150"/>
                    </a:lnTo>
                    <a:lnTo>
                      <a:pt x="247" y="150"/>
                    </a:lnTo>
                    <a:lnTo>
                      <a:pt x="265" y="150"/>
                    </a:lnTo>
                    <a:lnTo>
                      <a:pt x="265" y="150"/>
                    </a:lnTo>
                    <a:lnTo>
                      <a:pt x="274" y="141"/>
                    </a:lnTo>
                    <a:lnTo>
                      <a:pt x="274" y="141"/>
                    </a:lnTo>
                    <a:lnTo>
                      <a:pt x="292" y="141"/>
                    </a:lnTo>
                    <a:lnTo>
                      <a:pt x="292" y="124"/>
                    </a:lnTo>
                    <a:lnTo>
                      <a:pt x="292" y="115"/>
                    </a:lnTo>
                    <a:lnTo>
                      <a:pt x="292" y="115"/>
                    </a:lnTo>
                    <a:lnTo>
                      <a:pt x="292" y="106"/>
                    </a:lnTo>
                    <a:lnTo>
                      <a:pt x="292" y="106"/>
                    </a:lnTo>
                    <a:lnTo>
                      <a:pt x="292" y="106"/>
                    </a:lnTo>
                    <a:lnTo>
                      <a:pt x="292" y="106"/>
                    </a:lnTo>
                    <a:lnTo>
                      <a:pt x="292" y="106"/>
                    </a:lnTo>
                    <a:lnTo>
                      <a:pt x="300" y="106"/>
                    </a:lnTo>
                    <a:lnTo>
                      <a:pt x="300" y="106"/>
                    </a:lnTo>
                    <a:lnTo>
                      <a:pt x="309" y="97"/>
                    </a:lnTo>
                    <a:lnTo>
                      <a:pt x="318" y="88"/>
                    </a:lnTo>
                    <a:lnTo>
                      <a:pt x="318" y="88"/>
                    </a:lnTo>
                    <a:lnTo>
                      <a:pt x="309" y="79"/>
                    </a:lnTo>
                    <a:lnTo>
                      <a:pt x="309" y="71"/>
                    </a:lnTo>
                    <a:lnTo>
                      <a:pt x="309" y="71"/>
                    </a:lnTo>
                    <a:lnTo>
                      <a:pt x="283" y="62"/>
                    </a:lnTo>
                    <a:lnTo>
                      <a:pt x="283" y="62"/>
                    </a:lnTo>
                    <a:lnTo>
                      <a:pt x="274" y="53"/>
                    </a:lnTo>
                    <a:lnTo>
                      <a:pt x="274" y="53"/>
                    </a:lnTo>
                    <a:lnTo>
                      <a:pt x="247" y="53"/>
                    </a:lnTo>
                    <a:lnTo>
                      <a:pt x="247" y="35"/>
                    </a:lnTo>
                    <a:lnTo>
                      <a:pt x="247" y="35"/>
                    </a:lnTo>
                    <a:lnTo>
                      <a:pt x="239" y="18"/>
                    </a:lnTo>
                    <a:lnTo>
                      <a:pt x="239" y="18"/>
                    </a:lnTo>
                    <a:lnTo>
                      <a:pt x="239" y="0"/>
                    </a:lnTo>
                    <a:lnTo>
                      <a:pt x="221" y="0"/>
                    </a:lnTo>
                    <a:lnTo>
                      <a:pt x="221" y="0"/>
                    </a:lnTo>
                    <a:lnTo>
                      <a:pt x="212" y="0"/>
                    </a:lnTo>
                    <a:lnTo>
                      <a:pt x="212" y="0"/>
                    </a:lnTo>
                    <a:lnTo>
                      <a:pt x="195" y="9"/>
                    </a:lnTo>
                    <a:lnTo>
                      <a:pt x="195" y="9"/>
                    </a:lnTo>
                    <a:lnTo>
                      <a:pt x="177" y="18"/>
                    </a:lnTo>
                    <a:lnTo>
                      <a:pt x="142" y="26"/>
                    </a:lnTo>
                    <a:lnTo>
                      <a:pt x="142" y="26"/>
                    </a:lnTo>
                    <a:lnTo>
                      <a:pt x="98" y="44"/>
                    </a:lnTo>
                    <a:lnTo>
                      <a:pt x="80" y="53"/>
                    </a:lnTo>
                    <a:lnTo>
                      <a:pt x="80" y="53"/>
                    </a:lnTo>
                    <a:lnTo>
                      <a:pt x="71" y="71"/>
                    </a:lnTo>
                    <a:lnTo>
                      <a:pt x="71" y="71"/>
                    </a:lnTo>
                    <a:lnTo>
                      <a:pt x="80" y="79"/>
                    </a:lnTo>
                    <a:lnTo>
                      <a:pt x="80" y="79"/>
                    </a:lnTo>
                    <a:lnTo>
                      <a:pt x="89" y="88"/>
                    </a:lnTo>
                    <a:lnTo>
                      <a:pt x="89" y="88"/>
                    </a:lnTo>
                    <a:lnTo>
                      <a:pt x="80" y="97"/>
                    </a:lnTo>
                    <a:lnTo>
                      <a:pt x="62" y="106"/>
                    </a:lnTo>
                    <a:lnTo>
                      <a:pt x="53" y="106"/>
                    </a:lnTo>
                    <a:lnTo>
                      <a:pt x="53" y="106"/>
                    </a:lnTo>
                    <a:lnTo>
                      <a:pt x="36" y="106"/>
                    </a:lnTo>
                    <a:lnTo>
                      <a:pt x="36" y="124"/>
                    </a:lnTo>
                    <a:lnTo>
                      <a:pt x="36" y="124"/>
                    </a:lnTo>
                    <a:lnTo>
                      <a:pt x="36" y="132"/>
                    </a:lnTo>
                    <a:lnTo>
                      <a:pt x="45" y="141"/>
                    </a:lnTo>
                    <a:lnTo>
                      <a:pt x="53" y="150"/>
                    </a:lnTo>
                    <a:lnTo>
                      <a:pt x="53" y="150"/>
                    </a:lnTo>
                    <a:lnTo>
                      <a:pt x="53" y="150"/>
                    </a:lnTo>
                    <a:lnTo>
                      <a:pt x="53" y="150"/>
                    </a:lnTo>
                    <a:lnTo>
                      <a:pt x="71" y="159"/>
                    </a:lnTo>
                    <a:lnTo>
                      <a:pt x="71" y="159"/>
                    </a:lnTo>
                    <a:lnTo>
                      <a:pt x="53" y="159"/>
                    </a:lnTo>
                    <a:lnTo>
                      <a:pt x="18" y="159"/>
                    </a:lnTo>
                    <a:lnTo>
                      <a:pt x="18" y="159"/>
                    </a:lnTo>
                    <a:lnTo>
                      <a:pt x="9" y="168"/>
                    </a:lnTo>
                    <a:lnTo>
                      <a:pt x="0" y="177"/>
                    </a:lnTo>
                    <a:lnTo>
                      <a:pt x="0" y="177"/>
                    </a:lnTo>
                    <a:lnTo>
                      <a:pt x="0" y="185"/>
                    </a:lnTo>
                    <a:lnTo>
                      <a:pt x="9" y="194"/>
                    </a:lnTo>
                    <a:lnTo>
                      <a:pt x="9" y="194"/>
                    </a:lnTo>
                    <a:lnTo>
                      <a:pt x="18" y="212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97" name="Freeform 40"/>
              <p:cNvSpPr>
                <a:spLocks noChangeArrowheads="1"/>
              </p:cNvSpPr>
              <p:nvPr/>
            </p:nvSpPr>
            <p:spPr bwMode="auto">
              <a:xfrm>
                <a:off x="6332538" y="2208213"/>
                <a:ext cx="120650" cy="63500"/>
              </a:xfrm>
              <a:custGeom>
                <a:avLst/>
                <a:gdLst>
                  <a:gd name="T0" fmla="*/ 212 w 337"/>
                  <a:gd name="T1" fmla="*/ 9 h 178"/>
                  <a:gd name="T2" fmla="*/ 177 w 337"/>
                  <a:gd name="T3" fmla="*/ 0 h 178"/>
                  <a:gd name="T4" fmla="*/ 97 w 337"/>
                  <a:gd name="T5" fmla="*/ 9 h 178"/>
                  <a:gd name="T6" fmla="*/ 44 w 337"/>
                  <a:gd name="T7" fmla="*/ 35 h 178"/>
                  <a:gd name="T8" fmla="*/ 36 w 337"/>
                  <a:gd name="T9" fmla="*/ 44 h 178"/>
                  <a:gd name="T10" fmla="*/ 27 w 337"/>
                  <a:gd name="T11" fmla="*/ 53 h 178"/>
                  <a:gd name="T12" fmla="*/ 18 w 337"/>
                  <a:gd name="T13" fmla="*/ 62 h 178"/>
                  <a:gd name="T14" fmla="*/ 18 w 337"/>
                  <a:gd name="T15" fmla="*/ 62 h 178"/>
                  <a:gd name="T16" fmla="*/ 9 w 337"/>
                  <a:gd name="T17" fmla="*/ 71 h 178"/>
                  <a:gd name="T18" fmla="*/ 0 w 337"/>
                  <a:gd name="T19" fmla="*/ 71 h 178"/>
                  <a:gd name="T20" fmla="*/ 0 w 337"/>
                  <a:gd name="T21" fmla="*/ 80 h 178"/>
                  <a:gd name="T22" fmla="*/ 0 w 337"/>
                  <a:gd name="T23" fmla="*/ 97 h 178"/>
                  <a:gd name="T24" fmla="*/ 18 w 337"/>
                  <a:gd name="T25" fmla="*/ 106 h 178"/>
                  <a:gd name="T26" fmla="*/ 27 w 337"/>
                  <a:gd name="T27" fmla="*/ 115 h 178"/>
                  <a:gd name="T28" fmla="*/ 36 w 337"/>
                  <a:gd name="T29" fmla="*/ 115 h 178"/>
                  <a:gd name="T30" fmla="*/ 44 w 337"/>
                  <a:gd name="T31" fmla="*/ 115 h 178"/>
                  <a:gd name="T32" fmla="*/ 62 w 337"/>
                  <a:gd name="T33" fmla="*/ 124 h 178"/>
                  <a:gd name="T34" fmla="*/ 97 w 337"/>
                  <a:gd name="T35" fmla="*/ 150 h 178"/>
                  <a:gd name="T36" fmla="*/ 106 w 337"/>
                  <a:gd name="T37" fmla="*/ 141 h 178"/>
                  <a:gd name="T38" fmla="*/ 141 w 337"/>
                  <a:gd name="T39" fmla="*/ 150 h 178"/>
                  <a:gd name="T40" fmla="*/ 168 w 337"/>
                  <a:gd name="T41" fmla="*/ 159 h 178"/>
                  <a:gd name="T42" fmla="*/ 177 w 337"/>
                  <a:gd name="T43" fmla="*/ 168 h 178"/>
                  <a:gd name="T44" fmla="*/ 203 w 337"/>
                  <a:gd name="T45" fmla="*/ 168 h 178"/>
                  <a:gd name="T46" fmla="*/ 265 w 337"/>
                  <a:gd name="T47" fmla="*/ 177 h 178"/>
                  <a:gd name="T48" fmla="*/ 309 w 337"/>
                  <a:gd name="T49" fmla="*/ 159 h 178"/>
                  <a:gd name="T50" fmla="*/ 318 w 337"/>
                  <a:gd name="T51" fmla="*/ 141 h 178"/>
                  <a:gd name="T52" fmla="*/ 309 w 337"/>
                  <a:gd name="T53" fmla="*/ 132 h 178"/>
                  <a:gd name="T54" fmla="*/ 300 w 337"/>
                  <a:gd name="T55" fmla="*/ 124 h 178"/>
                  <a:gd name="T56" fmla="*/ 336 w 337"/>
                  <a:gd name="T57" fmla="*/ 80 h 178"/>
                  <a:gd name="T58" fmla="*/ 336 w 337"/>
                  <a:gd name="T59" fmla="*/ 53 h 178"/>
                  <a:gd name="T60" fmla="*/ 336 w 337"/>
                  <a:gd name="T61" fmla="*/ 44 h 178"/>
                  <a:gd name="T62" fmla="*/ 318 w 337"/>
                  <a:gd name="T63" fmla="*/ 35 h 178"/>
                  <a:gd name="T64" fmla="*/ 265 w 337"/>
                  <a:gd name="T65" fmla="*/ 18 h 178"/>
                  <a:gd name="T66" fmla="*/ 247 w 337"/>
                  <a:gd name="T67" fmla="*/ 18 h 178"/>
                  <a:gd name="T68" fmla="*/ 239 w 337"/>
                  <a:gd name="T69" fmla="*/ 35 h 178"/>
                  <a:gd name="T70" fmla="*/ 221 w 337"/>
                  <a:gd name="T71" fmla="*/ 27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7" h="178">
                    <a:moveTo>
                      <a:pt x="212" y="9"/>
                    </a:moveTo>
                    <a:lnTo>
                      <a:pt x="212" y="9"/>
                    </a:lnTo>
                    <a:lnTo>
                      <a:pt x="194" y="0"/>
                    </a:lnTo>
                    <a:lnTo>
                      <a:pt x="177" y="0"/>
                    </a:lnTo>
                    <a:lnTo>
                      <a:pt x="177" y="0"/>
                    </a:lnTo>
                    <a:lnTo>
                      <a:pt x="97" y="9"/>
                    </a:lnTo>
                    <a:lnTo>
                      <a:pt x="62" y="27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36" y="44"/>
                    </a:lnTo>
                    <a:lnTo>
                      <a:pt x="36" y="44"/>
                    </a:lnTo>
                    <a:lnTo>
                      <a:pt x="27" y="53"/>
                    </a:lnTo>
                    <a:lnTo>
                      <a:pt x="27" y="53"/>
                    </a:lnTo>
                    <a:lnTo>
                      <a:pt x="18" y="62"/>
                    </a:lnTo>
                    <a:lnTo>
                      <a:pt x="18" y="62"/>
                    </a:lnTo>
                    <a:lnTo>
                      <a:pt x="18" y="62"/>
                    </a:lnTo>
                    <a:lnTo>
                      <a:pt x="18" y="62"/>
                    </a:lnTo>
                    <a:lnTo>
                      <a:pt x="9" y="71"/>
                    </a:lnTo>
                    <a:lnTo>
                      <a:pt x="9" y="71"/>
                    </a:lnTo>
                    <a:lnTo>
                      <a:pt x="0" y="71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0" y="88"/>
                    </a:lnTo>
                    <a:lnTo>
                      <a:pt x="0" y="97"/>
                    </a:lnTo>
                    <a:lnTo>
                      <a:pt x="0" y="97"/>
                    </a:lnTo>
                    <a:lnTo>
                      <a:pt x="18" y="106"/>
                    </a:lnTo>
                    <a:lnTo>
                      <a:pt x="18" y="106"/>
                    </a:lnTo>
                    <a:lnTo>
                      <a:pt x="27" y="115"/>
                    </a:lnTo>
                    <a:lnTo>
                      <a:pt x="27" y="115"/>
                    </a:lnTo>
                    <a:lnTo>
                      <a:pt x="36" y="115"/>
                    </a:lnTo>
                    <a:lnTo>
                      <a:pt x="44" y="115"/>
                    </a:lnTo>
                    <a:lnTo>
                      <a:pt x="44" y="115"/>
                    </a:lnTo>
                    <a:lnTo>
                      <a:pt x="62" y="124"/>
                    </a:lnTo>
                    <a:lnTo>
                      <a:pt x="62" y="124"/>
                    </a:lnTo>
                    <a:lnTo>
                      <a:pt x="71" y="141"/>
                    </a:lnTo>
                    <a:lnTo>
                      <a:pt x="97" y="150"/>
                    </a:lnTo>
                    <a:lnTo>
                      <a:pt x="97" y="150"/>
                    </a:lnTo>
                    <a:lnTo>
                      <a:pt x="106" y="141"/>
                    </a:lnTo>
                    <a:lnTo>
                      <a:pt x="106" y="141"/>
                    </a:lnTo>
                    <a:lnTo>
                      <a:pt x="141" y="150"/>
                    </a:lnTo>
                    <a:lnTo>
                      <a:pt x="168" y="159"/>
                    </a:lnTo>
                    <a:lnTo>
                      <a:pt x="168" y="159"/>
                    </a:lnTo>
                    <a:lnTo>
                      <a:pt x="177" y="168"/>
                    </a:lnTo>
                    <a:lnTo>
                      <a:pt x="177" y="168"/>
                    </a:lnTo>
                    <a:lnTo>
                      <a:pt x="203" y="168"/>
                    </a:lnTo>
                    <a:lnTo>
                      <a:pt x="203" y="168"/>
                    </a:lnTo>
                    <a:lnTo>
                      <a:pt x="265" y="177"/>
                    </a:lnTo>
                    <a:lnTo>
                      <a:pt x="265" y="177"/>
                    </a:lnTo>
                    <a:lnTo>
                      <a:pt x="291" y="177"/>
                    </a:lnTo>
                    <a:lnTo>
                      <a:pt x="309" y="159"/>
                    </a:lnTo>
                    <a:lnTo>
                      <a:pt x="309" y="159"/>
                    </a:lnTo>
                    <a:lnTo>
                      <a:pt x="318" y="141"/>
                    </a:lnTo>
                    <a:lnTo>
                      <a:pt x="318" y="141"/>
                    </a:lnTo>
                    <a:lnTo>
                      <a:pt x="309" y="132"/>
                    </a:lnTo>
                    <a:lnTo>
                      <a:pt x="300" y="124"/>
                    </a:lnTo>
                    <a:lnTo>
                      <a:pt x="300" y="124"/>
                    </a:lnTo>
                    <a:lnTo>
                      <a:pt x="336" y="80"/>
                    </a:lnTo>
                    <a:lnTo>
                      <a:pt x="336" y="80"/>
                    </a:lnTo>
                    <a:lnTo>
                      <a:pt x="336" y="71"/>
                    </a:lnTo>
                    <a:lnTo>
                      <a:pt x="336" y="53"/>
                    </a:lnTo>
                    <a:lnTo>
                      <a:pt x="336" y="53"/>
                    </a:lnTo>
                    <a:lnTo>
                      <a:pt x="336" y="44"/>
                    </a:lnTo>
                    <a:lnTo>
                      <a:pt x="336" y="44"/>
                    </a:lnTo>
                    <a:lnTo>
                      <a:pt x="318" y="35"/>
                    </a:lnTo>
                    <a:lnTo>
                      <a:pt x="300" y="27"/>
                    </a:lnTo>
                    <a:lnTo>
                      <a:pt x="265" y="18"/>
                    </a:lnTo>
                    <a:lnTo>
                      <a:pt x="265" y="18"/>
                    </a:lnTo>
                    <a:lnTo>
                      <a:pt x="247" y="18"/>
                    </a:lnTo>
                    <a:lnTo>
                      <a:pt x="239" y="27"/>
                    </a:lnTo>
                    <a:lnTo>
                      <a:pt x="239" y="35"/>
                    </a:lnTo>
                    <a:lnTo>
                      <a:pt x="239" y="35"/>
                    </a:lnTo>
                    <a:lnTo>
                      <a:pt x="221" y="27"/>
                    </a:lnTo>
                    <a:lnTo>
                      <a:pt x="212" y="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98" name="Freeform 41"/>
              <p:cNvSpPr>
                <a:spLocks noChangeArrowheads="1"/>
              </p:cNvSpPr>
              <p:nvPr/>
            </p:nvSpPr>
            <p:spPr bwMode="auto">
              <a:xfrm>
                <a:off x="7304088" y="3106738"/>
                <a:ext cx="57150" cy="209550"/>
              </a:xfrm>
              <a:custGeom>
                <a:avLst/>
                <a:gdLst>
                  <a:gd name="T0" fmla="*/ 124 w 160"/>
                  <a:gd name="T1" fmla="*/ 292 h 584"/>
                  <a:gd name="T2" fmla="*/ 124 w 160"/>
                  <a:gd name="T3" fmla="*/ 256 h 584"/>
                  <a:gd name="T4" fmla="*/ 97 w 160"/>
                  <a:gd name="T5" fmla="*/ 177 h 584"/>
                  <a:gd name="T6" fmla="*/ 97 w 160"/>
                  <a:gd name="T7" fmla="*/ 124 h 584"/>
                  <a:gd name="T8" fmla="*/ 97 w 160"/>
                  <a:gd name="T9" fmla="*/ 115 h 584"/>
                  <a:gd name="T10" fmla="*/ 97 w 160"/>
                  <a:gd name="T11" fmla="*/ 71 h 584"/>
                  <a:gd name="T12" fmla="*/ 88 w 160"/>
                  <a:gd name="T13" fmla="*/ 62 h 584"/>
                  <a:gd name="T14" fmla="*/ 62 w 160"/>
                  <a:gd name="T15" fmla="*/ 9 h 584"/>
                  <a:gd name="T16" fmla="*/ 53 w 160"/>
                  <a:gd name="T17" fmla="*/ 0 h 584"/>
                  <a:gd name="T18" fmla="*/ 44 w 160"/>
                  <a:gd name="T19" fmla="*/ 0 h 584"/>
                  <a:gd name="T20" fmla="*/ 27 w 160"/>
                  <a:gd name="T21" fmla="*/ 18 h 584"/>
                  <a:gd name="T22" fmla="*/ 27 w 160"/>
                  <a:gd name="T23" fmla="*/ 27 h 584"/>
                  <a:gd name="T24" fmla="*/ 18 w 160"/>
                  <a:gd name="T25" fmla="*/ 44 h 584"/>
                  <a:gd name="T26" fmla="*/ 18 w 160"/>
                  <a:gd name="T27" fmla="*/ 44 h 584"/>
                  <a:gd name="T28" fmla="*/ 0 w 160"/>
                  <a:gd name="T29" fmla="*/ 62 h 584"/>
                  <a:gd name="T30" fmla="*/ 0 w 160"/>
                  <a:gd name="T31" fmla="*/ 80 h 584"/>
                  <a:gd name="T32" fmla="*/ 0 w 160"/>
                  <a:gd name="T33" fmla="*/ 89 h 584"/>
                  <a:gd name="T34" fmla="*/ 0 w 160"/>
                  <a:gd name="T35" fmla="*/ 115 h 584"/>
                  <a:gd name="T36" fmla="*/ 0 w 160"/>
                  <a:gd name="T37" fmla="*/ 142 h 584"/>
                  <a:gd name="T38" fmla="*/ 18 w 160"/>
                  <a:gd name="T39" fmla="*/ 230 h 584"/>
                  <a:gd name="T40" fmla="*/ 18 w 160"/>
                  <a:gd name="T41" fmla="*/ 247 h 584"/>
                  <a:gd name="T42" fmla="*/ 18 w 160"/>
                  <a:gd name="T43" fmla="*/ 327 h 584"/>
                  <a:gd name="T44" fmla="*/ 9 w 160"/>
                  <a:gd name="T45" fmla="*/ 433 h 584"/>
                  <a:gd name="T46" fmla="*/ 18 w 160"/>
                  <a:gd name="T47" fmla="*/ 468 h 584"/>
                  <a:gd name="T48" fmla="*/ 9 w 160"/>
                  <a:gd name="T49" fmla="*/ 521 h 584"/>
                  <a:gd name="T50" fmla="*/ 0 w 160"/>
                  <a:gd name="T51" fmla="*/ 565 h 584"/>
                  <a:gd name="T52" fmla="*/ 9 w 160"/>
                  <a:gd name="T53" fmla="*/ 583 h 584"/>
                  <a:gd name="T54" fmla="*/ 18 w 160"/>
                  <a:gd name="T55" fmla="*/ 583 h 584"/>
                  <a:gd name="T56" fmla="*/ 35 w 160"/>
                  <a:gd name="T57" fmla="*/ 565 h 584"/>
                  <a:gd name="T58" fmla="*/ 35 w 160"/>
                  <a:gd name="T59" fmla="*/ 565 h 584"/>
                  <a:gd name="T60" fmla="*/ 44 w 160"/>
                  <a:gd name="T61" fmla="*/ 565 h 584"/>
                  <a:gd name="T62" fmla="*/ 53 w 160"/>
                  <a:gd name="T63" fmla="*/ 556 h 584"/>
                  <a:gd name="T64" fmla="*/ 71 w 160"/>
                  <a:gd name="T65" fmla="*/ 556 h 584"/>
                  <a:gd name="T66" fmla="*/ 80 w 160"/>
                  <a:gd name="T67" fmla="*/ 548 h 584"/>
                  <a:gd name="T68" fmla="*/ 80 w 160"/>
                  <a:gd name="T69" fmla="*/ 530 h 584"/>
                  <a:gd name="T70" fmla="*/ 71 w 160"/>
                  <a:gd name="T71" fmla="*/ 512 h 584"/>
                  <a:gd name="T72" fmla="*/ 53 w 160"/>
                  <a:gd name="T73" fmla="*/ 477 h 584"/>
                  <a:gd name="T74" fmla="*/ 53 w 160"/>
                  <a:gd name="T75" fmla="*/ 468 h 584"/>
                  <a:gd name="T76" fmla="*/ 62 w 160"/>
                  <a:gd name="T77" fmla="*/ 442 h 584"/>
                  <a:gd name="T78" fmla="*/ 62 w 160"/>
                  <a:gd name="T79" fmla="*/ 433 h 584"/>
                  <a:gd name="T80" fmla="*/ 71 w 160"/>
                  <a:gd name="T81" fmla="*/ 415 h 584"/>
                  <a:gd name="T82" fmla="*/ 71 w 160"/>
                  <a:gd name="T83" fmla="*/ 389 h 584"/>
                  <a:gd name="T84" fmla="*/ 88 w 160"/>
                  <a:gd name="T85" fmla="*/ 371 h 584"/>
                  <a:gd name="T86" fmla="*/ 106 w 160"/>
                  <a:gd name="T87" fmla="*/ 380 h 584"/>
                  <a:gd name="T88" fmla="*/ 133 w 160"/>
                  <a:gd name="T89" fmla="*/ 389 h 584"/>
                  <a:gd name="T90" fmla="*/ 141 w 160"/>
                  <a:gd name="T91" fmla="*/ 398 h 584"/>
                  <a:gd name="T92" fmla="*/ 150 w 160"/>
                  <a:gd name="T93" fmla="*/ 398 h 584"/>
                  <a:gd name="T94" fmla="*/ 159 w 160"/>
                  <a:gd name="T95" fmla="*/ 371 h 584"/>
                  <a:gd name="T96" fmla="*/ 124 w 160"/>
                  <a:gd name="T97" fmla="*/ 292 h 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60" h="584">
                    <a:moveTo>
                      <a:pt x="124" y="292"/>
                    </a:moveTo>
                    <a:lnTo>
                      <a:pt x="124" y="292"/>
                    </a:lnTo>
                    <a:lnTo>
                      <a:pt x="124" y="256"/>
                    </a:lnTo>
                    <a:lnTo>
                      <a:pt x="124" y="256"/>
                    </a:lnTo>
                    <a:lnTo>
                      <a:pt x="97" y="177"/>
                    </a:lnTo>
                    <a:lnTo>
                      <a:pt x="97" y="177"/>
                    </a:lnTo>
                    <a:lnTo>
                      <a:pt x="88" y="150"/>
                    </a:lnTo>
                    <a:lnTo>
                      <a:pt x="97" y="124"/>
                    </a:lnTo>
                    <a:lnTo>
                      <a:pt x="97" y="115"/>
                    </a:lnTo>
                    <a:lnTo>
                      <a:pt x="97" y="115"/>
                    </a:lnTo>
                    <a:lnTo>
                      <a:pt x="106" y="80"/>
                    </a:lnTo>
                    <a:lnTo>
                      <a:pt x="97" y="71"/>
                    </a:lnTo>
                    <a:lnTo>
                      <a:pt x="88" y="62"/>
                    </a:lnTo>
                    <a:lnTo>
                      <a:pt x="88" y="62"/>
                    </a:lnTo>
                    <a:lnTo>
                      <a:pt x="71" y="36"/>
                    </a:lnTo>
                    <a:lnTo>
                      <a:pt x="62" y="9"/>
                    </a:lnTo>
                    <a:lnTo>
                      <a:pt x="62" y="9"/>
                    </a:lnTo>
                    <a:lnTo>
                      <a:pt x="53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35" y="0"/>
                    </a:lnTo>
                    <a:lnTo>
                      <a:pt x="27" y="18"/>
                    </a:lnTo>
                    <a:lnTo>
                      <a:pt x="27" y="27"/>
                    </a:lnTo>
                    <a:lnTo>
                      <a:pt x="27" y="27"/>
                    </a:lnTo>
                    <a:lnTo>
                      <a:pt x="27" y="44"/>
                    </a:lnTo>
                    <a:lnTo>
                      <a:pt x="18" y="44"/>
                    </a:lnTo>
                    <a:lnTo>
                      <a:pt x="18" y="44"/>
                    </a:lnTo>
                    <a:lnTo>
                      <a:pt x="18" y="44"/>
                    </a:lnTo>
                    <a:lnTo>
                      <a:pt x="0" y="53"/>
                    </a:lnTo>
                    <a:lnTo>
                      <a:pt x="0" y="62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97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0" y="142"/>
                    </a:lnTo>
                    <a:lnTo>
                      <a:pt x="0" y="168"/>
                    </a:lnTo>
                    <a:lnTo>
                      <a:pt x="18" y="230"/>
                    </a:lnTo>
                    <a:lnTo>
                      <a:pt x="18" y="230"/>
                    </a:lnTo>
                    <a:lnTo>
                      <a:pt x="18" y="247"/>
                    </a:lnTo>
                    <a:lnTo>
                      <a:pt x="18" y="327"/>
                    </a:lnTo>
                    <a:lnTo>
                      <a:pt x="18" y="327"/>
                    </a:lnTo>
                    <a:lnTo>
                      <a:pt x="9" y="406"/>
                    </a:lnTo>
                    <a:lnTo>
                      <a:pt x="9" y="433"/>
                    </a:lnTo>
                    <a:lnTo>
                      <a:pt x="9" y="433"/>
                    </a:lnTo>
                    <a:lnTo>
                      <a:pt x="18" y="468"/>
                    </a:lnTo>
                    <a:lnTo>
                      <a:pt x="9" y="521"/>
                    </a:lnTo>
                    <a:lnTo>
                      <a:pt x="9" y="521"/>
                    </a:lnTo>
                    <a:lnTo>
                      <a:pt x="0" y="548"/>
                    </a:lnTo>
                    <a:lnTo>
                      <a:pt x="0" y="565"/>
                    </a:lnTo>
                    <a:lnTo>
                      <a:pt x="0" y="565"/>
                    </a:lnTo>
                    <a:lnTo>
                      <a:pt x="9" y="583"/>
                    </a:lnTo>
                    <a:lnTo>
                      <a:pt x="18" y="583"/>
                    </a:lnTo>
                    <a:lnTo>
                      <a:pt x="18" y="583"/>
                    </a:lnTo>
                    <a:lnTo>
                      <a:pt x="35" y="583"/>
                    </a:lnTo>
                    <a:lnTo>
                      <a:pt x="35" y="565"/>
                    </a:lnTo>
                    <a:lnTo>
                      <a:pt x="35" y="565"/>
                    </a:lnTo>
                    <a:lnTo>
                      <a:pt x="35" y="565"/>
                    </a:lnTo>
                    <a:lnTo>
                      <a:pt x="35" y="565"/>
                    </a:lnTo>
                    <a:lnTo>
                      <a:pt x="44" y="565"/>
                    </a:lnTo>
                    <a:lnTo>
                      <a:pt x="44" y="565"/>
                    </a:lnTo>
                    <a:lnTo>
                      <a:pt x="53" y="556"/>
                    </a:lnTo>
                    <a:lnTo>
                      <a:pt x="53" y="556"/>
                    </a:lnTo>
                    <a:lnTo>
                      <a:pt x="71" y="556"/>
                    </a:lnTo>
                    <a:lnTo>
                      <a:pt x="80" y="548"/>
                    </a:lnTo>
                    <a:lnTo>
                      <a:pt x="80" y="548"/>
                    </a:lnTo>
                    <a:lnTo>
                      <a:pt x="80" y="539"/>
                    </a:lnTo>
                    <a:lnTo>
                      <a:pt x="80" y="530"/>
                    </a:lnTo>
                    <a:lnTo>
                      <a:pt x="80" y="530"/>
                    </a:lnTo>
                    <a:lnTo>
                      <a:pt x="71" y="512"/>
                    </a:lnTo>
                    <a:lnTo>
                      <a:pt x="53" y="477"/>
                    </a:lnTo>
                    <a:lnTo>
                      <a:pt x="53" y="477"/>
                    </a:lnTo>
                    <a:lnTo>
                      <a:pt x="53" y="468"/>
                    </a:lnTo>
                    <a:lnTo>
                      <a:pt x="53" y="468"/>
                    </a:lnTo>
                    <a:lnTo>
                      <a:pt x="53" y="459"/>
                    </a:lnTo>
                    <a:lnTo>
                      <a:pt x="62" y="442"/>
                    </a:lnTo>
                    <a:lnTo>
                      <a:pt x="62" y="442"/>
                    </a:lnTo>
                    <a:lnTo>
                      <a:pt x="62" y="433"/>
                    </a:lnTo>
                    <a:lnTo>
                      <a:pt x="62" y="433"/>
                    </a:lnTo>
                    <a:lnTo>
                      <a:pt x="71" y="415"/>
                    </a:lnTo>
                    <a:lnTo>
                      <a:pt x="71" y="389"/>
                    </a:lnTo>
                    <a:lnTo>
                      <a:pt x="71" y="389"/>
                    </a:lnTo>
                    <a:lnTo>
                      <a:pt x="80" y="380"/>
                    </a:lnTo>
                    <a:lnTo>
                      <a:pt x="88" y="371"/>
                    </a:lnTo>
                    <a:lnTo>
                      <a:pt x="88" y="371"/>
                    </a:lnTo>
                    <a:lnTo>
                      <a:pt x="106" y="380"/>
                    </a:lnTo>
                    <a:lnTo>
                      <a:pt x="124" y="389"/>
                    </a:lnTo>
                    <a:lnTo>
                      <a:pt x="133" y="389"/>
                    </a:lnTo>
                    <a:lnTo>
                      <a:pt x="133" y="389"/>
                    </a:lnTo>
                    <a:lnTo>
                      <a:pt x="141" y="398"/>
                    </a:lnTo>
                    <a:lnTo>
                      <a:pt x="150" y="398"/>
                    </a:lnTo>
                    <a:lnTo>
                      <a:pt x="150" y="398"/>
                    </a:lnTo>
                    <a:lnTo>
                      <a:pt x="159" y="380"/>
                    </a:lnTo>
                    <a:lnTo>
                      <a:pt x="159" y="371"/>
                    </a:lnTo>
                    <a:lnTo>
                      <a:pt x="159" y="371"/>
                    </a:lnTo>
                    <a:lnTo>
                      <a:pt x="124" y="292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99" name="Freeform 42"/>
              <p:cNvSpPr>
                <a:spLocks noChangeArrowheads="1"/>
              </p:cNvSpPr>
              <p:nvPr/>
            </p:nvSpPr>
            <p:spPr bwMode="auto">
              <a:xfrm>
                <a:off x="5478463" y="2347913"/>
                <a:ext cx="371475" cy="250825"/>
              </a:xfrm>
              <a:custGeom>
                <a:avLst/>
                <a:gdLst>
                  <a:gd name="T0" fmla="*/ 53 w 1033"/>
                  <a:gd name="T1" fmla="*/ 591 h 698"/>
                  <a:gd name="T2" fmla="*/ 62 w 1033"/>
                  <a:gd name="T3" fmla="*/ 591 h 698"/>
                  <a:gd name="T4" fmla="*/ 71 w 1033"/>
                  <a:gd name="T5" fmla="*/ 626 h 698"/>
                  <a:gd name="T6" fmla="*/ 106 w 1033"/>
                  <a:gd name="T7" fmla="*/ 617 h 698"/>
                  <a:gd name="T8" fmla="*/ 123 w 1033"/>
                  <a:gd name="T9" fmla="*/ 609 h 698"/>
                  <a:gd name="T10" fmla="*/ 141 w 1033"/>
                  <a:gd name="T11" fmla="*/ 626 h 698"/>
                  <a:gd name="T12" fmla="*/ 132 w 1033"/>
                  <a:gd name="T13" fmla="*/ 662 h 698"/>
                  <a:gd name="T14" fmla="*/ 247 w 1033"/>
                  <a:gd name="T15" fmla="*/ 688 h 698"/>
                  <a:gd name="T16" fmla="*/ 362 w 1033"/>
                  <a:gd name="T17" fmla="*/ 688 h 698"/>
                  <a:gd name="T18" fmla="*/ 362 w 1033"/>
                  <a:gd name="T19" fmla="*/ 653 h 698"/>
                  <a:gd name="T20" fmla="*/ 265 w 1033"/>
                  <a:gd name="T21" fmla="*/ 564 h 698"/>
                  <a:gd name="T22" fmla="*/ 273 w 1033"/>
                  <a:gd name="T23" fmla="*/ 494 h 698"/>
                  <a:gd name="T24" fmla="*/ 291 w 1033"/>
                  <a:gd name="T25" fmla="*/ 459 h 698"/>
                  <a:gd name="T26" fmla="*/ 344 w 1033"/>
                  <a:gd name="T27" fmla="*/ 388 h 698"/>
                  <a:gd name="T28" fmla="*/ 362 w 1033"/>
                  <a:gd name="T29" fmla="*/ 379 h 698"/>
                  <a:gd name="T30" fmla="*/ 379 w 1033"/>
                  <a:gd name="T31" fmla="*/ 344 h 698"/>
                  <a:gd name="T32" fmla="*/ 423 w 1033"/>
                  <a:gd name="T33" fmla="*/ 317 h 698"/>
                  <a:gd name="T34" fmla="*/ 432 w 1033"/>
                  <a:gd name="T35" fmla="*/ 282 h 698"/>
                  <a:gd name="T36" fmla="*/ 476 w 1033"/>
                  <a:gd name="T37" fmla="*/ 273 h 698"/>
                  <a:gd name="T38" fmla="*/ 520 w 1033"/>
                  <a:gd name="T39" fmla="*/ 256 h 698"/>
                  <a:gd name="T40" fmla="*/ 565 w 1033"/>
                  <a:gd name="T41" fmla="*/ 229 h 698"/>
                  <a:gd name="T42" fmla="*/ 873 w 1033"/>
                  <a:gd name="T43" fmla="*/ 123 h 698"/>
                  <a:gd name="T44" fmla="*/ 1032 w 1033"/>
                  <a:gd name="T45" fmla="*/ 44 h 698"/>
                  <a:gd name="T46" fmla="*/ 1023 w 1033"/>
                  <a:gd name="T47" fmla="*/ 8 h 698"/>
                  <a:gd name="T48" fmla="*/ 970 w 1033"/>
                  <a:gd name="T49" fmla="*/ 0 h 698"/>
                  <a:gd name="T50" fmla="*/ 838 w 1033"/>
                  <a:gd name="T51" fmla="*/ 44 h 698"/>
                  <a:gd name="T52" fmla="*/ 741 w 1033"/>
                  <a:gd name="T53" fmla="*/ 61 h 698"/>
                  <a:gd name="T54" fmla="*/ 644 w 1033"/>
                  <a:gd name="T55" fmla="*/ 70 h 698"/>
                  <a:gd name="T56" fmla="*/ 591 w 1033"/>
                  <a:gd name="T57" fmla="*/ 70 h 698"/>
                  <a:gd name="T58" fmla="*/ 547 w 1033"/>
                  <a:gd name="T59" fmla="*/ 88 h 698"/>
                  <a:gd name="T60" fmla="*/ 485 w 1033"/>
                  <a:gd name="T61" fmla="*/ 114 h 698"/>
                  <a:gd name="T62" fmla="*/ 397 w 1033"/>
                  <a:gd name="T63" fmla="*/ 141 h 698"/>
                  <a:gd name="T64" fmla="*/ 362 w 1033"/>
                  <a:gd name="T65" fmla="*/ 158 h 698"/>
                  <a:gd name="T66" fmla="*/ 326 w 1033"/>
                  <a:gd name="T67" fmla="*/ 185 h 698"/>
                  <a:gd name="T68" fmla="*/ 300 w 1033"/>
                  <a:gd name="T69" fmla="*/ 176 h 698"/>
                  <a:gd name="T70" fmla="*/ 291 w 1033"/>
                  <a:gd name="T71" fmla="*/ 220 h 698"/>
                  <a:gd name="T72" fmla="*/ 291 w 1033"/>
                  <a:gd name="T73" fmla="*/ 238 h 698"/>
                  <a:gd name="T74" fmla="*/ 265 w 1033"/>
                  <a:gd name="T75" fmla="*/ 256 h 698"/>
                  <a:gd name="T76" fmla="*/ 265 w 1033"/>
                  <a:gd name="T77" fmla="*/ 273 h 698"/>
                  <a:gd name="T78" fmla="*/ 247 w 1033"/>
                  <a:gd name="T79" fmla="*/ 282 h 698"/>
                  <a:gd name="T80" fmla="*/ 203 w 1033"/>
                  <a:gd name="T81" fmla="*/ 317 h 698"/>
                  <a:gd name="T82" fmla="*/ 176 w 1033"/>
                  <a:gd name="T83" fmla="*/ 335 h 698"/>
                  <a:gd name="T84" fmla="*/ 194 w 1033"/>
                  <a:gd name="T85" fmla="*/ 370 h 698"/>
                  <a:gd name="T86" fmla="*/ 176 w 1033"/>
                  <a:gd name="T87" fmla="*/ 397 h 698"/>
                  <a:gd name="T88" fmla="*/ 141 w 1033"/>
                  <a:gd name="T89" fmla="*/ 406 h 698"/>
                  <a:gd name="T90" fmla="*/ 123 w 1033"/>
                  <a:gd name="T91" fmla="*/ 423 h 698"/>
                  <a:gd name="T92" fmla="*/ 88 w 1033"/>
                  <a:gd name="T93" fmla="*/ 441 h 698"/>
                  <a:gd name="T94" fmla="*/ 88 w 1033"/>
                  <a:gd name="T95" fmla="*/ 467 h 698"/>
                  <a:gd name="T96" fmla="*/ 106 w 1033"/>
                  <a:gd name="T97" fmla="*/ 485 h 698"/>
                  <a:gd name="T98" fmla="*/ 71 w 1033"/>
                  <a:gd name="T99" fmla="*/ 512 h 698"/>
                  <a:gd name="T100" fmla="*/ 44 w 1033"/>
                  <a:gd name="T101" fmla="*/ 520 h 698"/>
                  <a:gd name="T102" fmla="*/ 0 w 1033"/>
                  <a:gd name="T103" fmla="*/ 556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033" h="698">
                    <a:moveTo>
                      <a:pt x="9" y="582"/>
                    </a:moveTo>
                    <a:lnTo>
                      <a:pt x="9" y="582"/>
                    </a:lnTo>
                    <a:lnTo>
                      <a:pt x="26" y="582"/>
                    </a:lnTo>
                    <a:lnTo>
                      <a:pt x="53" y="591"/>
                    </a:lnTo>
                    <a:lnTo>
                      <a:pt x="53" y="591"/>
                    </a:lnTo>
                    <a:lnTo>
                      <a:pt x="62" y="591"/>
                    </a:lnTo>
                    <a:lnTo>
                      <a:pt x="62" y="591"/>
                    </a:lnTo>
                    <a:lnTo>
                      <a:pt x="71" y="591"/>
                    </a:lnTo>
                    <a:lnTo>
                      <a:pt x="62" y="591"/>
                    </a:lnTo>
                    <a:lnTo>
                      <a:pt x="62" y="591"/>
                    </a:lnTo>
                    <a:lnTo>
                      <a:pt x="62" y="600"/>
                    </a:lnTo>
                    <a:lnTo>
                      <a:pt x="62" y="617"/>
                    </a:lnTo>
                    <a:lnTo>
                      <a:pt x="62" y="617"/>
                    </a:lnTo>
                    <a:lnTo>
                      <a:pt x="71" y="626"/>
                    </a:lnTo>
                    <a:lnTo>
                      <a:pt x="71" y="626"/>
                    </a:lnTo>
                    <a:lnTo>
                      <a:pt x="79" y="635"/>
                    </a:lnTo>
                    <a:lnTo>
                      <a:pt x="88" y="635"/>
                    </a:lnTo>
                    <a:lnTo>
                      <a:pt x="88" y="635"/>
                    </a:lnTo>
                    <a:lnTo>
                      <a:pt x="106" y="626"/>
                    </a:lnTo>
                    <a:lnTo>
                      <a:pt x="106" y="617"/>
                    </a:lnTo>
                    <a:lnTo>
                      <a:pt x="106" y="609"/>
                    </a:lnTo>
                    <a:lnTo>
                      <a:pt x="106" y="609"/>
                    </a:lnTo>
                    <a:lnTo>
                      <a:pt x="106" y="600"/>
                    </a:lnTo>
                    <a:lnTo>
                      <a:pt x="106" y="600"/>
                    </a:lnTo>
                    <a:lnTo>
                      <a:pt x="123" y="609"/>
                    </a:lnTo>
                    <a:lnTo>
                      <a:pt x="141" y="626"/>
                    </a:lnTo>
                    <a:lnTo>
                      <a:pt x="141" y="626"/>
                    </a:lnTo>
                    <a:lnTo>
                      <a:pt x="141" y="626"/>
                    </a:lnTo>
                    <a:lnTo>
                      <a:pt x="141" y="626"/>
                    </a:lnTo>
                    <a:lnTo>
                      <a:pt x="141" y="626"/>
                    </a:lnTo>
                    <a:lnTo>
                      <a:pt x="141" y="626"/>
                    </a:lnTo>
                    <a:lnTo>
                      <a:pt x="132" y="635"/>
                    </a:lnTo>
                    <a:lnTo>
                      <a:pt x="123" y="644"/>
                    </a:lnTo>
                    <a:lnTo>
                      <a:pt x="123" y="644"/>
                    </a:lnTo>
                    <a:lnTo>
                      <a:pt x="132" y="662"/>
                    </a:lnTo>
                    <a:lnTo>
                      <a:pt x="132" y="662"/>
                    </a:lnTo>
                    <a:lnTo>
                      <a:pt x="150" y="670"/>
                    </a:lnTo>
                    <a:lnTo>
                      <a:pt x="176" y="679"/>
                    </a:lnTo>
                    <a:lnTo>
                      <a:pt x="212" y="688"/>
                    </a:lnTo>
                    <a:lnTo>
                      <a:pt x="247" y="688"/>
                    </a:lnTo>
                    <a:lnTo>
                      <a:pt x="247" y="688"/>
                    </a:lnTo>
                    <a:lnTo>
                      <a:pt x="326" y="697"/>
                    </a:lnTo>
                    <a:lnTo>
                      <a:pt x="326" y="697"/>
                    </a:lnTo>
                    <a:lnTo>
                      <a:pt x="353" y="688"/>
                    </a:lnTo>
                    <a:lnTo>
                      <a:pt x="362" y="688"/>
                    </a:lnTo>
                    <a:lnTo>
                      <a:pt x="362" y="688"/>
                    </a:lnTo>
                    <a:lnTo>
                      <a:pt x="370" y="670"/>
                    </a:lnTo>
                    <a:lnTo>
                      <a:pt x="370" y="670"/>
                    </a:lnTo>
                    <a:lnTo>
                      <a:pt x="362" y="653"/>
                    </a:lnTo>
                    <a:lnTo>
                      <a:pt x="362" y="653"/>
                    </a:lnTo>
                    <a:lnTo>
                      <a:pt x="335" y="635"/>
                    </a:lnTo>
                    <a:lnTo>
                      <a:pt x="335" y="635"/>
                    </a:lnTo>
                    <a:lnTo>
                      <a:pt x="291" y="600"/>
                    </a:lnTo>
                    <a:lnTo>
                      <a:pt x="291" y="600"/>
                    </a:lnTo>
                    <a:lnTo>
                      <a:pt x="265" y="564"/>
                    </a:lnTo>
                    <a:lnTo>
                      <a:pt x="256" y="538"/>
                    </a:lnTo>
                    <a:lnTo>
                      <a:pt x="256" y="520"/>
                    </a:lnTo>
                    <a:lnTo>
                      <a:pt x="256" y="520"/>
                    </a:lnTo>
                    <a:lnTo>
                      <a:pt x="256" y="512"/>
                    </a:lnTo>
                    <a:lnTo>
                      <a:pt x="273" y="494"/>
                    </a:lnTo>
                    <a:lnTo>
                      <a:pt x="273" y="494"/>
                    </a:lnTo>
                    <a:lnTo>
                      <a:pt x="291" y="476"/>
                    </a:lnTo>
                    <a:lnTo>
                      <a:pt x="291" y="459"/>
                    </a:lnTo>
                    <a:lnTo>
                      <a:pt x="291" y="459"/>
                    </a:lnTo>
                    <a:lnTo>
                      <a:pt x="291" y="459"/>
                    </a:lnTo>
                    <a:lnTo>
                      <a:pt x="300" y="450"/>
                    </a:lnTo>
                    <a:lnTo>
                      <a:pt x="318" y="432"/>
                    </a:lnTo>
                    <a:lnTo>
                      <a:pt x="318" y="432"/>
                    </a:lnTo>
                    <a:lnTo>
                      <a:pt x="335" y="414"/>
                    </a:lnTo>
                    <a:lnTo>
                      <a:pt x="344" y="388"/>
                    </a:lnTo>
                    <a:lnTo>
                      <a:pt x="344" y="388"/>
                    </a:lnTo>
                    <a:lnTo>
                      <a:pt x="353" y="379"/>
                    </a:lnTo>
                    <a:lnTo>
                      <a:pt x="362" y="379"/>
                    </a:lnTo>
                    <a:lnTo>
                      <a:pt x="362" y="379"/>
                    </a:lnTo>
                    <a:lnTo>
                      <a:pt x="362" y="379"/>
                    </a:lnTo>
                    <a:lnTo>
                      <a:pt x="379" y="370"/>
                    </a:lnTo>
                    <a:lnTo>
                      <a:pt x="379" y="361"/>
                    </a:lnTo>
                    <a:lnTo>
                      <a:pt x="379" y="353"/>
                    </a:lnTo>
                    <a:lnTo>
                      <a:pt x="379" y="353"/>
                    </a:lnTo>
                    <a:lnTo>
                      <a:pt x="379" y="344"/>
                    </a:lnTo>
                    <a:lnTo>
                      <a:pt x="379" y="344"/>
                    </a:lnTo>
                    <a:lnTo>
                      <a:pt x="388" y="344"/>
                    </a:lnTo>
                    <a:lnTo>
                      <a:pt x="388" y="344"/>
                    </a:lnTo>
                    <a:lnTo>
                      <a:pt x="406" y="335"/>
                    </a:lnTo>
                    <a:lnTo>
                      <a:pt x="423" y="317"/>
                    </a:lnTo>
                    <a:lnTo>
                      <a:pt x="423" y="317"/>
                    </a:lnTo>
                    <a:lnTo>
                      <a:pt x="432" y="300"/>
                    </a:lnTo>
                    <a:lnTo>
                      <a:pt x="432" y="282"/>
                    </a:lnTo>
                    <a:lnTo>
                      <a:pt x="432" y="282"/>
                    </a:lnTo>
                    <a:lnTo>
                      <a:pt x="432" y="282"/>
                    </a:lnTo>
                    <a:lnTo>
                      <a:pt x="432" y="282"/>
                    </a:lnTo>
                    <a:lnTo>
                      <a:pt x="441" y="282"/>
                    </a:lnTo>
                    <a:lnTo>
                      <a:pt x="441" y="282"/>
                    </a:lnTo>
                    <a:lnTo>
                      <a:pt x="468" y="282"/>
                    </a:lnTo>
                    <a:lnTo>
                      <a:pt x="476" y="273"/>
                    </a:lnTo>
                    <a:lnTo>
                      <a:pt x="485" y="264"/>
                    </a:lnTo>
                    <a:lnTo>
                      <a:pt x="485" y="264"/>
                    </a:lnTo>
                    <a:lnTo>
                      <a:pt x="512" y="256"/>
                    </a:lnTo>
                    <a:lnTo>
                      <a:pt x="512" y="256"/>
                    </a:lnTo>
                    <a:lnTo>
                      <a:pt x="520" y="256"/>
                    </a:lnTo>
                    <a:lnTo>
                      <a:pt x="520" y="256"/>
                    </a:lnTo>
                    <a:lnTo>
                      <a:pt x="529" y="256"/>
                    </a:lnTo>
                    <a:lnTo>
                      <a:pt x="529" y="256"/>
                    </a:lnTo>
                    <a:lnTo>
                      <a:pt x="547" y="247"/>
                    </a:lnTo>
                    <a:lnTo>
                      <a:pt x="565" y="229"/>
                    </a:lnTo>
                    <a:lnTo>
                      <a:pt x="565" y="229"/>
                    </a:lnTo>
                    <a:lnTo>
                      <a:pt x="600" y="211"/>
                    </a:lnTo>
                    <a:lnTo>
                      <a:pt x="679" y="176"/>
                    </a:lnTo>
                    <a:lnTo>
                      <a:pt x="776" y="150"/>
                    </a:lnTo>
                    <a:lnTo>
                      <a:pt x="873" y="123"/>
                    </a:lnTo>
                    <a:lnTo>
                      <a:pt x="873" y="123"/>
                    </a:lnTo>
                    <a:lnTo>
                      <a:pt x="926" y="105"/>
                    </a:lnTo>
                    <a:lnTo>
                      <a:pt x="970" y="88"/>
                    </a:lnTo>
                    <a:lnTo>
                      <a:pt x="1015" y="61"/>
                    </a:lnTo>
                    <a:lnTo>
                      <a:pt x="1032" y="44"/>
                    </a:lnTo>
                    <a:lnTo>
                      <a:pt x="1032" y="44"/>
                    </a:lnTo>
                    <a:lnTo>
                      <a:pt x="1032" y="35"/>
                    </a:lnTo>
                    <a:lnTo>
                      <a:pt x="1032" y="35"/>
                    </a:lnTo>
                    <a:lnTo>
                      <a:pt x="1023" y="8"/>
                    </a:lnTo>
                    <a:lnTo>
                      <a:pt x="1023" y="8"/>
                    </a:lnTo>
                    <a:lnTo>
                      <a:pt x="1015" y="8"/>
                    </a:lnTo>
                    <a:lnTo>
                      <a:pt x="1015" y="8"/>
                    </a:lnTo>
                    <a:lnTo>
                      <a:pt x="997" y="0"/>
                    </a:lnTo>
                    <a:lnTo>
                      <a:pt x="970" y="0"/>
                    </a:lnTo>
                    <a:lnTo>
                      <a:pt x="970" y="0"/>
                    </a:lnTo>
                    <a:lnTo>
                      <a:pt x="935" y="0"/>
                    </a:lnTo>
                    <a:lnTo>
                      <a:pt x="891" y="17"/>
                    </a:lnTo>
                    <a:lnTo>
                      <a:pt x="856" y="26"/>
                    </a:lnTo>
                    <a:lnTo>
                      <a:pt x="838" y="44"/>
                    </a:lnTo>
                    <a:lnTo>
                      <a:pt x="838" y="44"/>
                    </a:lnTo>
                    <a:lnTo>
                      <a:pt x="812" y="52"/>
                    </a:lnTo>
                    <a:lnTo>
                      <a:pt x="785" y="52"/>
                    </a:lnTo>
                    <a:lnTo>
                      <a:pt x="785" y="52"/>
                    </a:lnTo>
                    <a:lnTo>
                      <a:pt x="768" y="52"/>
                    </a:lnTo>
                    <a:lnTo>
                      <a:pt x="741" y="61"/>
                    </a:lnTo>
                    <a:lnTo>
                      <a:pt x="741" y="61"/>
                    </a:lnTo>
                    <a:lnTo>
                      <a:pt x="715" y="79"/>
                    </a:lnTo>
                    <a:lnTo>
                      <a:pt x="670" y="79"/>
                    </a:lnTo>
                    <a:lnTo>
                      <a:pt x="670" y="79"/>
                    </a:lnTo>
                    <a:lnTo>
                      <a:pt x="644" y="70"/>
                    </a:lnTo>
                    <a:lnTo>
                      <a:pt x="644" y="70"/>
                    </a:lnTo>
                    <a:lnTo>
                      <a:pt x="626" y="70"/>
                    </a:lnTo>
                    <a:lnTo>
                      <a:pt x="609" y="70"/>
                    </a:lnTo>
                    <a:lnTo>
                      <a:pt x="591" y="70"/>
                    </a:lnTo>
                    <a:lnTo>
                      <a:pt x="591" y="70"/>
                    </a:lnTo>
                    <a:lnTo>
                      <a:pt x="582" y="79"/>
                    </a:lnTo>
                    <a:lnTo>
                      <a:pt x="582" y="79"/>
                    </a:lnTo>
                    <a:lnTo>
                      <a:pt x="573" y="79"/>
                    </a:lnTo>
                    <a:lnTo>
                      <a:pt x="573" y="79"/>
                    </a:lnTo>
                    <a:lnTo>
                      <a:pt x="547" y="88"/>
                    </a:lnTo>
                    <a:lnTo>
                      <a:pt x="547" y="88"/>
                    </a:lnTo>
                    <a:lnTo>
                      <a:pt x="529" y="97"/>
                    </a:lnTo>
                    <a:lnTo>
                      <a:pt x="512" y="105"/>
                    </a:lnTo>
                    <a:lnTo>
                      <a:pt x="512" y="105"/>
                    </a:lnTo>
                    <a:lnTo>
                      <a:pt x="485" y="114"/>
                    </a:lnTo>
                    <a:lnTo>
                      <a:pt x="485" y="114"/>
                    </a:lnTo>
                    <a:lnTo>
                      <a:pt x="432" y="123"/>
                    </a:lnTo>
                    <a:lnTo>
                      <a:pt x="415" y="132"/>
                    </a:lnTo>
                    <a:lnTo>
                      <a:pt x="397" y="141"/>
                    </a:lnTo>
                    <a:lnTo>
                      <a:pt x="397" y="141"/>
                    </a:lnTo>
                    <a:lnTo>
                      <a:pt x="397" y="150"/>
                    </a:lnTo>
                    <a:lnTo>
                      <a:pt x="397" y="150"/>
                    </a:lnTo>
                    <a:lnTo>
                      <a:pt x="379" y="158"/>
                    </a:lnTo>
                    <a:lnTo>
                      <a:pt x="379" y="158"/>
                    </a:lnTo>
                    <a:lnTo>
                      <a:pt x="362" y="158"/>
                    </a:lnTo>
                    <a:lnTo>
                      <a:pt x="362" y="176"/>
                    </a:lnTo>
                    <a:lnTo>
                      <a:pt x="362" y="176"/>
                    </a:lnTo>
                    <a:lnTo>
                      <a:pt x="353" y="185"/>
                    </a:lnTo>
                    <a:lnTo>
                      <a:pt x="326" y="185"/>
                    </a:lnTo>
                    <a:lnTo>
                      <a:pt x="326" y="185"/>
                    </a:lnTo>
                    <a:lnTo>
                      <a:pt x="326" y="185"/>
                    </a:lnTo>
                    <a:lnTo>
                      <a:pt x="326" y="185"/>
                    </a:lnTo>
                    <a:lnTo>
                      <a:pt x="309" y="176"/>
                    </a:lnTo>
                    <a:lnTo>
                      <a:pt x="309" y="176"/>
                    </a:lnTo>
                    <a:lnTo>
                      <a:pt x="300" y="176"/>
                    </a:lnTo>
                    <a:lnTo>
                      <a:pt x="291" y="185"/>
                    </a:lnTo>
                    <a:lnTo>
                      <a:pt x="291" y="185"/>
                    </a:lnTo>
                    <a:lnTo>
                      <a:pt x="282" y="203"/>
                    </a:lnTo>
                    <a:lnTo>
                      <a:pt x="282" y="203"/>
                    </a:lnTo>
                    <a:lnTo>
                      <a:pt x="291" y="220"/>
                    </a:lnTo>
                    <a:lnTo>
                      <a:pt x="300" y="238"/>
                    </a:lnTo>
                    <a:lnTo>
                      <a:pt x="300" y="238"/>
                    </a:lnTo>
                    <a:lnTo>
                      <a:pt x="300" y="238"/>
                    </a:lnTo>
                    <a:lnTo>
                      <a:pt x="300" y="238"/>
                    </a:lnTo>
                    <a:lnTo>
                      <a:pt x="291" y="238"/>
                    </a:lnTo>
                    <a:lnTo>
                      <a:pt x="282" y="238"/>
                    </a:lnTo>
                    <a:lnTo>
                      <a:pt x="282" y="238"/>
                    </a:lnTo>
                    <a:lnTo>
                      <a:pt x="273" y="247"/>
                    </a:lnTo>
                    <a:lnTo>
                      <a:pt x="273" y="247"/>
                    </a:lnTo>
                    <a:lnTo>
                      <a:pt x="265" y="256"/>
                    </a:lnTo>
                    <a:lnTo>
                      <a:pt x="265" y="264"/>
                    </a:lnTo>
                    <a:lnTo>
                      <a:pt x="265" y="264"/>
                    </a:lnTo>
                    <a:lnTo>
                      <a:pt x="265" y="273"/>
                    </a:lnTo>
                    <a:lnTo>
                      <a:pt x="265" y="273"/>
                    </a:lnTo>
                    <a:lnTo>
                      <a:pt x="265" y="273"/>
                    </a:lnTo>
                    <a:lnTo>
                      <a:pt x="265" y="273"/>
                    </a:lnTo>
                    <a:lnTo>
                      <a:pt x="256" y="273"/>
                    </a:lnTo>
                    <a:lnTo>
                      <a:pt x="256" y="273"/>
                    </a:lnTo>
                    <a:lnTo>
                      <a:pt x="247" y="282"/>
                    </a:lnTo>
                    <a:lnTo>
                      <a:pt x="247" y="282"/>
                    </a:lnTo>
                    <a:lnTo>
                      <a:pt x="238" y="291"/>
                    </a:lnTo>
                    <a:lnTo>
                      <a:pt x="247" y="300"/>
                    </a:lnTo>
                    <a:lnTo>
                      <a:pt x="247" y="300"/>
                    </a:lnTo>
                    <a:lnTo>
                      <a:pt x="212" y="317"/>
                    </a:lnTo>
                    <a:lnTo>
                      <a:pt x="203" y="317"/>
                    </a:lnTo>
                    <a:lnTo>
                      <a:pt x="203" y="317"/>
                    </a:lnTo>
                    <a:lnTo>
                      <a:pt x="194" y="317"/>
                    </a:lnTo>
                    <a:lnTo>
                      <a:pt x="194" y="317"/>
                    </a:lnTo>
                    <a:lnTo>
                      <a:pt x="185" y="326"/>
                    </a:lnTo>
                    <a:lnTo>
                      <a:pt x="176" y="335"/>
                    </a:lnTo>
                    <a:lnTo>
                      <a:pt x="176" y="344"/>
                    </a:lnTo>
                    <a:lnTo>
                      <a:pt x="176" y="344"/>
                    </a:lnTo>
                    <a:lnTo>
                      <a:pt x="176" y="353"/>
                    </a:lnTo>
                    <a:lnTo>
                      <a:pt x="194" y="370"/>
                    </a:lnTo>
                    <a:lnTo>
                      <a:pt x="194" y="370"/>
                    </a:lnTo>
                    <a:lnTo>
                      <a:pt x="185" y="379"/>
                    </a:lnTo>
                    <a:lnTo>
                      <a:pt x="176" y="388"/>
                    </a:lnTo>
                    <a:lnTo>
                      <a:pt x="176" y="388"/>
                    </a:lnTo>
                    <a:lnTo>
                      <a:pt x="176" y="397"/>
                    </a:lnTo>
                    <a:lnTo>
                      <a:pt x="176" y="397"/>
                    </a:lnTo>
                    <a:lnTo>
                      <a:pt x="176" y="397"/>
                    </a:lnTo>
                    <a:lnTo>
                      <a:pt x="176" y="397"/>
                    </a:lnTo>
                    <a:lnTo>
                      <a:pt x="159" y="406"/>
                    </a:lnTo>
                    <a:lnTo>
                      <a:pt x="141" y="406"/>
                    </a:lnTo>
                    <a:lnTo>
                      <a:pt x="141" y="406"/>
                    </a:lnTo>
                    <a:lnTo>
                      <a:pt x="132" y="406"/>
                    </a:lnTo>
                    <a:lnTo>
                      <a:pt x="123" y="423"/>
                    </a:lnTo>
                    <a:lnTo>
                      <a:pt x="123" y="423"/>
                    </a:lnTo>
                    <a:lnTo>
                      <a:pt x="123" y="423"/>
                    </a:lnTo>
                    <a:lnTo>
                      <a:pt x="123" y="423"/>
                    </a:lnTo>
                    <a:lnTo>
                      <a:pt x="123" y="432"/>
                    </a:lnTo>
                    <a:lnTo>
                      <a:pt x="123" y="432"/>
                    </a:lnTo>
                    <a:lnTo>
                      <a:pt x="97" y="432"/>
                    </a:lnTo>
                    <a:lnTo>
                      <a:pt x="97" y="432"/>
                    </a:lnTo>
                    <a:lnTo>
                      <a:pt x="88" y="441"/>
                    </a:lnTo>
                    <a:lnTo>
                      <a:pt x="88" y="450"/>
                    </a:lnTo>
                    <a:lnTo>
                      <a:pt x="88" y="450"/>
                    </a:lnTo>
                    <a:lnTo>
                      <a:pt x="79" y="459"/>
                    </a:lnTo>
                    <a:lnTo>
                      <a:pt x="88" y="467"/>
                    </a:lnTo>
                    <a:lnTo>
                      <a:pt x="88" y="467"/>
                    </a:lnTo>
                    <a:lnTo>
                      <a:pt x="97" y="476"/>
                    </a:lnTo>
                    <a:lnTo>
                      <a:pt x="97" y="476"/>
                    </a:lnTo>
                    <a:lnTo>
                      <a:pt x="106" y="485"/>
                    </a:lnTo>
                    <a:lnTo>
                      <a:pt x="106" y="485"/>
                    </a:lnTo>
                    <a:lnTo>
                      <a:pt x="106" y="485"/>
                    </a:lnTo>
                    <a:lnTo>
                      <a:pt x="106" y="485"/>
                    </a:lnTo>
                    <a:lnTo>
                      <a:pt x="97" y="485"/>
                    </a:lnTo>
                    <a:lnTo>
                      <a:pt x="97" y="485"/>
                    </a:lnTo>
                    <a:lnTo>
                      <a:pt x="79" y="494"/>
                    </a:lnTo>
                    <a:lnTo>
                      <a:pt x="71" y="512"/>
                    </a:lnTo>
                    <a:lnTo>
                      <a:pt x="71" y="512"/>
                    </a:lnTo>
                    <a:lnTo>
                      <a:pt x="53" y="520"/>
                    </a:lnTo>
                    <a:lnTo>
                      <a:pt x="53" y="520"/>
                    </a:lnTo>
                    <a:lnTo>
                      <a:pt x="44" y="520"/>
                    </a:lnTo>
                    <a:lnTo>
                      <a:pt x="44" y="520"/>
                    </a:lnTo>
                    <a:lnTo>
                      <a:pt x="18" y="529"/>
                    </a:lnTo>
                    <a:lnTo>
                      <a:pt x="9" y="52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0" y="556"/>
                    </a:lnTo>
                    <a:lnTo>
                      <a:pt x="0" y="573"/>
                    </a:lnTo>
                    <a:lnTo>
                      <a:pt x="0" y="573"/>
                    </a:lnTo>
                    <a:lnTo>
                      <a:pt x="9" y="582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0" name="Freeform 43"/>
              <p:cNvSpPr>
                <a:spLocks noChangeArrowheads="1"/>
              </p:cNvSpPr>
              <p:nvPr/>
            </p:nvSpPr>
            <p:spPr bwMode="auto">
              <a:xfrm>
                <a:off x="4224338" y="3071813"/>
                <a:ext cx="101600" cy="107950"/>
              </a:xfrm>
              <a:custGeom>
                <a:avLst/>
                <a:gdLst>
                  <a:gd name="T0" fmla="*/ 159 w 283"/>
                  <a:gd name="T1" fmla="*/ 256 h 301"/>
                  <a:gd name="T2" fmla="*/ 194 w 283"/>
                  <a:gd name="T3" fmla="*/ 247 h 301"/>
                  <a:gd name="T4" fmla="*/ 212 w 283"/>
                  <a:gd name="T5" fmla="*/ 247 h 301"/>
                  <a:gd name="T6" fmla="*/ 229 w 283"/>
                  <a:gd name="T7" fmla="*/ 247 h 301"/>
                  <a:gd name="T8" fmla="*/ 238 w 283"/>
                  <a:gd name="T9" fmla="*/ 247 h 301"/>
                  <a:gd name="T10" fmla="*/ 247 w 283"/>
                  <a:gd name="T11" fmla="*/ 212 h 301"/>
                  <a:gd name="T12" fmla="*/ 238 w 283"/>
                  <a:gd name="T13" fmla="*/ 106 h 301"/>
                  <a:gd name="T14" fmla="*/ 238 w 283"/>
                  <a:gd name="T15" fmla="*/ 106 h 301"/>
                  <a:gd name="T16" fmla="*/ 247 w 283"/>
                  <a:gd name="T17" fmla="*/ 97 h 301"/>
                  <a:gd name="T18" fmla="*/ 247 w 283"/>
                  <a:gd name="T19" fmla="*/ 97 h 301"/>
                  <a:gd name="T20" fmla="*/ 264 w 283"/>
                  <a:gd name="T21" fmla="*/ 88 h 301"/>
                  <a:gd name="T22" fmla="*/ 282 w 283"/>
                  <a:gd name="T23" fmla="*/ 80 h 301"/>
                  <a:gd name="T24" fmla="*/ 282 w 283"/>
                  <a:gd name="T25" fmla="*/ 62 h 301"/>
                  <a:gd name="T26" fmla="*/ 273 w 283"/>
                  <a:gd name="T27" fmla="*/ 36 h 301"/>
                  <a:gd name="T28" fmla="*/ 247 w 283"/>
                  <a:gd name="T29" fmla="*/ 9 h 301"/>
                  <a:gd name="T30" fmla="*/ 220 w 283"/>
                  <a:gd name="T31" fmla="*/ 0 h 301"/>
                  <a:gd name="T32" fmla="*/ 194 w 283"/>
                  <a:gd name="T33" fmla="*/ 9 h 301"/>
                  <a:gd name="T34" fmla="*/ 185 w 283"/>
                  <a:gd name="T35" fmla="*/ 9 h 301"/>
                  <a:gd name="T36" fmla="*/ 176 w 283"/>
                  <a:gd name="T37" fmla="*/ 18 h 301"/>
                  <a:gd name="T38" fmla="*/ 159 w 283"/>
                  <a:gd name="T39" fmla="*/ 27 h 301"/>
                  <a:gd name="T40" fmla="*/ 159 w 283"/>
                  <a:gd name="T41" fmla="*/ 44 h 301"/>
                  <a:gd name="T42" fmla="*/ 150 w 283"/>
                  <a:gd name="T43" fmla="*/ 53 h 301"/>
                  <a:gd name="T44" fmla="*/ 141 w 283"/>
                  <a:gd name="T45" fmla="*/ 62 h 301"/>
                  <a:gd name="T46" fmla="*/ 123 w 283"/>
                  <a:gd name="T47" fmla="*/ 62 h 301"/>
                  <a:gd name="T48" fmla="*/ 114 w 283"/>
                  <a:gd name="T49" fmla="*/ 62 h 301"/>
                  <a:gd name="T50" fmla="*/ 88 w 283"/>
                  <a:gd name="T51" fmla="*/ 71 h 301"/>
                  <a:gd name="T52" fmla="*/ 88 w 283"/>
                  <a:gd name="T53" fmla="*/ 80 h 301"/>
                  <a:gd name="T54" fmla="*/ 62 w 283"/>
                  <a:gd name="T55" fmla="*/ 80 h 301"/>
                  <a:gd name="T56" fmla="*/ 35 w 283"/>
                  <a:gd name="T57" fmla="*/ 80 h 301"/>
                  <a:gd name="T58" fmla="*/ 17 w 283"/>
                  <a:gd name="T59" fmla="*/ 80 h 301"/>
                  <a:gd name="T60" fmla="*/ 17 w 283"/>
                  <a:gd name="T61" fmla="*/ 97 h 301"/>
                  <a:gd name="T62" fmla="*/ 26 w 283"/>
                  <a:gd name="T63" fmla="*/ 106 h 301"/>
                  <a:gd name="T64" fmla="*/ 35 w 283"/>
                  <a:gd name="T65" fmla="*/ 115 h 301"/>
                  <a:gd name="T66" fmla="*/ 26 w 283"/>
                  <a:gd name="T67" fmla="*/ 115 h 301"/>
                  <a:gd name="T68" fmla="*/ 26 w 283"/>
                  <a:gd name="T69" fmla="*/ 124 h 301"/>
                  <a:gd name="T70" fmla="*/ 17 w 283"/>
                  <a:gd name="T71" fmla="*/ 133 h 301"/>
                  <a:gd name="T72" fmla="*/ 35 w 283"/>
                  <a:gd name="T73" fmla="*/ 159 h 301"/>
                  <a:gd name="T74" fmla="*/ 44 w 283"/>
                  <a:gd name="T75" fmla="*/ 168 h 301"/>
                  <a:gd name="T76" fmla="*/ 53 w 283"/>
                  <a:gd name="T77" fmla="*/ 168 h 301"/>
                  <a:gd name="T78" fmla="*/ 53 w 283"/>
                  <a:gd name="T79" fmla="*/ 168 h 301"/>
                  <a:gd name="T80" fmla="*/ 62 w 283"/>
                  <a:gd name="T81" fmla="*/ 177 h 301"/>
                  <a:gd name="T82" fmla="*/ 53 w 283"/>
                  <a:gd name="T83" fmla="*/ 186 h 301"/>
                  <a:gd name="T84" fmla="*/ 44 w 283"/>
                  <a:gd name="T85" fmla="*/ 194 h 301"/>
                  <a:gd name="T86" fmla="*/ 35 w 283"/>
                  <a:gd name="T87" fmla="*/ 212 h 301"/>
                  <a:gd name="T88" fmla="*/ 17 w 283"/>
                  <a:gd name="T89" fmla="*/ 230 h 301"/>
                  <a:gd name="T90" fmla="*/ 9 w 283"/>
                  <a:gd name="T91" fmla="*/ 239 h 301"/>
                  <a:gd name="T92" fmla="*/ 0 w 283"/>
                  <a:gd name="T93" fmla="*/ 247 h 301"/>
                  <a:gd name="T94" fmla="*/ 0 w 283"/>
                  <a:gd name="T95" fmla="*/ 256 h 301"/>
                  <a:gd name="T96" fmla="*/ 9 w 283"/>
                  <a:gd name="T97" fmla="*/ 265 h 301"/>
                  <a:gd name="T98" fmla="*/ 62 w 283"/>
                  <a:gd name="T99" fmla="*/ 300 h 301"/>
                  <a:gd name="T100" fmla="*/ 114 w 283"/>
                  <a:gd name="T101" fmla="*/ 292 h 301"/>
                  <a:gd name="T102" fmla="*/ 159 w 283"/>
                  <a:gd name="T103" fmla="*/ 256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83" h="301">
                    <a:moveTo>
                      <a:pt x="159" y="256"/>
                    </a:moveTo>
                    <a:lnTo>
                      <a:pt x="159" y="256"/>
                    </a:lnTo>
                    <a:lnTo>
                      <a:pt x="185" y="247"/>
                    </a:lnTo>
                    <a:lnTo>
                      <a:pt x="194" y="247"/>
                    </a:lnTo>
                    <a:lnTo>
                      <a:pt x="194" y="247"/>
                    </a:lnTo>
                    <a:lnTo>
                      <a:pt x="212" y="247"/>
                    </a:lnTo>
                    <a:lnTo>
                      <a:pt x="229" y="247"/>
                    </a:lnTo>
                    <a:lnTo>
                      <a:pt x="229" y="247"/>
                    </a:lnTo>
                    <a:lnTo>
                      <a:pt x="238" y="247"/>
                    </a:lnTo>
                    <a:lnTo>
                      <a:pt x="238" y="247"/>
                    </a:lnTo>
                    <a:lnTo>
                      <a:pt x="247" y="230"/>
                    </a:lnTo>
                    <a:lnTo>
                      <a:pt x="247" y="212"/>
                    </a:lnTo>
                    <a:lnTo>
                      <a:pt x="256" y="177"/>
                    </a:lnTo>
                    <a:lnTo>
                      <a:pt x="238" y="106"/>
                    </a:lnTo>
                    <a:lnTo>
                      <a:pt x="238" y="106"/>
                    </a:lnTo>
                    <a:lnTo>
                      <a:pt x="238" y="106"/>
                    </a:lnTo>
                    <a:lnTo>
                      <a:pt x="238" y="106"/>
                    </a:lnTo>
                    <a:lnTo>
                      <a:pt x="247" y="97"/>
                    </a:lnTo>
                    <a:lnTo>
                      <a:pt x="247" y="97"/>
                    </a:lnTo>
                    <a:lnTo>
                      <a:pt x="247" y="97"/>
                    </a:lnTo>
                    <a:lnTo>
                      <a:pt x="247" y="97"/>
                    </a:lnTo>
                    <a:lnTo>
                      <a:pt x="264" y="88"/>
                    </a:lnTo>
                    <a:lnTo>
                      <a:pt x="282" y="80"/>
                    </a:lnTo>
                    <a:lnTo>
                      <a:pt x="282" y="80"/>
                    </a:lnTo>
                    <a:lnTo>
                      <a:pt x="282" y="71"/>
                    </a:lnTo>
                    <a:lnTo>
                      <a:pt x="282" y="62"/>
                    </a:lnTo>
                    <a:lnTo>
                      <a:pt x="282" y="62"/>
                    </a:lnTo>
                    <a:lnTo>
                      <a:pt x="273" y="36"/>
                    </a:lnTo>
                    <a:lnTo>
                      <a:pt x="247" y="9"/>
                    </a:lnTo>
                    <a:lnTo>
                      <a:pt x="247" y="9"/>
                    </a:lnTo>
                    <a:lnTo>
                      <a:pt x="238" y="0"/>
                    </a:lnTo>
                    <a:lnTo>
                      <a:pt x="220" y="0"/>
                    </a:lnTo>
                    <a:lnTo>
                      <a:pt x="194" y="9"/>
                    </a:lnTo>
                    <a:lnTo>
                      <a:pt x="194" y="9"/>
                    </a:lnTo>
                    <a:lnTo>
                      <a:pt x="185" y="9"/>
                    </a:lnTo>
                    <a:lnTo>
                      <a:pt x="185" y="9"/>
                    </a:lnTo>
                    <a:lnTo>
                      <a:pt x="176" y="18"/>
                    </a:lnTo>
                    <a:lnTo>
                      <a:pt x="176" y="18"/>
                    </a:lnTo>
                    <a:lnTo>
                      <a:pt x="167" y="18"/>
                    </a:lnTo>
                    <a:lnTo>
                      <a:pt x="159" y="27"/>
                    </a:lnTo>
                    <a:lnTo>
                      <a:pt x="159" y="27"/>
                    </a:lnTo>
                    <a:lnTo>
                      <a:pt x="159" y="44"/>
                    </a:lnTo>
                    <a:lnTo>
                      <a:pt x="159" y="44"/>
                    </a:lnTo>
                    <a:lnTo>
                      <a:pt x="150" y="53"/>
                    </a:lnTo>
                    <a:lnTo>
                      <a:pt x="141" y="62"/>
                    </a:lnTo>
                    <a:lnTo>
                      <a:pt x="141" y="62"/>
                    </a:lnTo>
                    <a:lnTo>
                      <a:pt x="123" y="62"/>
                    </a:lnTo>
                    <a:lnTo>
                      <a:pt x="123" y="62"/>
                    </a:lnTo>
                    <a:lnTo>
                      <a:pt x="114" y="62"/>
                    </a:lnTo>
                    <a:lnTo>
                      <a:pt x="114" y="62"/>
                    </a:lnTo>
                    <a:lnTo>
                      <a:pt x="88" y="71"/>
                    </a:lnTo>
                    <a:lnTo>
                      <a:pt x="88" y="71"/>
                    </a:lnTo>
                    <a:lnTo>
                      <a:pt x="88" y="80"/>
                    </a:lnTo>
                    <a:lnTo>
                      <a:pt x="88" y="80"/>
                    </a:lnTo>
                    <a:lnTo>
                      <a:pt x="62" y="80"/>
                    </a:lnTo>
                    <a:lnTo>
                      <a:pt x="62" y="80"/>
                    </a:lnTo>
                    <a:lnTo>
                      <a:pt x="53" y="80"/>
                    </a:lnTo>
                    <a:lnTo>
                      <a:pt x="35" y="80"/>
                    </a:lnTo>
                    <a:lnTo>
                      <a:pt x="35" y="80"/>
                    </a:lnTo>
                    <a:lnTo>
                      <a:pt x="17" y="80"/>
                    </a:lnTo>
                    <a:lnTo>
                      <a:pt x="17" y="97"/>
                    </a:lnTo>
                    <a:lnTo>
                      <a:pt x="17" y="97"/>
                    </a:lnTo>
                    <a:lnTo>
                      <a:pt x="17" y="106"/>
                    </a:lnTo>
                    <a:lnTo>
                      <a:pt x="26" y="106"/>
                    </a:lnTo>
                    <a:lnTo>
                      <a:pt x="26" y="106"/>
                    </a:lnTo>
                    <a:lnTo>
                      <a:pt x="35" y="115"/>
                    </a:lnTo>
                    <a:lnTo>
                      <a:pt x="35" y="115"/>
                    </a:lnTo>
                    <a:lnTo>
                      <a:pt x="26" y="115"/>
                    </a:lnTo>
                    <a:lnTo>
                      <a:pt x="26" y="124"/>
                    </a:lnTo>
                    <a:lnTo>
                      <a:pt x="26" y="124"/>
                    </a:lnTo>
                    <a:lnTo>
                      <a:pt x="17" y="133"/>
                    </a:lnTo>
                    <a:lnTo>
                      <a:pt x="17" y="133"/>
                    </a:lnTo>
                    <a:lnTo>
                      <a:pt x="26" y="150"/>
                    </a:lnTo>
                    <a:lnTo>
                      <a:pt x="35" y="159"/>
                    </a:lnTo>
                    <a:lnTo>
                      <a:pt x="35" y="159"/>
                    </a:lnTo>
                    <a:lnTo>
                      <a:pt x="44" y="168"/>
                    </a:lnTo>
                    <a:lnTo>
                      <a:pt x="44" y="168"/>
                    </a:lnTo>
                    <a:lnTo>
                      <a:pt x="53" y="168"/>
                    </a:lnTo>
                    <a:lnTo>
                      <a:pt x="53" y="168"/>
                    </a:lnTo>
                    <a:lnTo>
                      <a:pt x="53" y="168"/>
                    </a:lnTo>
                    <a:lnTo>
                      <a:pt x="53" y="168"/>
                    </a:lnTo>
                    <a:lnTo>
                      <a:pt x="62" y="177"/>
                    </a:lnTo>
                    <a:lnTo>
                      <a:pt x="62" y="177"/>
                    </a:lnTo>
                    <a:lnTo>
                      <a:pt x="53" y="186"/>
                    </a:lnTo>
                    <a:lnTo>
                      <a:pt x="53" y="186"/>
                    </a:lnTo>
                    <a:lnTo>
                      <a:pt x="44" y="194"/>
                    </a:lnTo>
                    <a:lnTo>
                      <a:pt x="35" y="212"/>
                    </a:lnTo>
                    <a:lnTo>
                      <a:pt x="35" y="212"/>
                    </a:lnTo>
                    <a:lnTo>
                      <a:pt x="35" y="221"/>
                    </a:lnTo>
                    <a:lnTo>
                      <a:pt x="17" y="230"/>
                    </a:lnTo>
                    <a:lnTo>
                      <a:pt x="17" y="230"/>
                    </a:lnTo>
                    <a:lnTo>
                      <a:pt x="9" y="239"/>
                    </a:lnTo>
                    <a:lnTo>
                      <a:pt x="9" y="239"/>
                    </a:lnTo>
                    <a:lnTo>
                      <a:pt x="0" y="247"/>
                    </a:lnTo>
                    <a:lnTo>
                      <a:pt x="0" y="247"/>
                    </a:lnTo>
                    <a:lnTo>
                      <a:pt x="0" y="256"/>
                    </a:lnTo>
                    <a:lnTo>
                      <a:pt x="9" y="265"/>
                    </a:lnTo>
                    <a:lnTo>
                      <a:pt x="9" y="265"/>
                    </a:lnTo>
                    <a:lnTo>
                      <a:pt x="35" y="292"/>
                    </a:lnTo>
                    <a:lnTo>
                      <a:pt x="62" y="300"/>
                    </a:lnTo>
                    <a:lnTo>
                      <a:pt x="62" y="300"/>
                    </a:lnTo>
                    <a:lnTo>
                      <a:pt x="114" y="292"/>
                    </a:lnTo>
                    <a:lnTo>
                      <a:pt x="141" y="274"/>
                    </a:lnTo>
                    <a:lnTo>
                      <a:pt x="159" y="256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1" name="Freeform 44"/>
              <p:cNvSpPr>
                <a:spLocks noChangeArrowheads="1"/>
              </p:cNvSpPr>
              <p:nvPr/>
            </p:nvSpPr>
            <p:spPr bwMode="auto">
              <a:xfrm>
                <a:off x="4306888" y="2973388"/>
                <a:ext cx="171450" cy="241300"/>
              </a:xfrm>
              <a:custGeom>
                <a:avLst/>
                <a:gdLst>
                  <a:gd name="T0" fmla="*/ 27 w 478"/>
                  <a:gd name="T1" fmla="*/ 203 h 671"/>
                  <a:gd name="T2" fmla="*/ 27 w 478"/>
                  <a:gd name="T3" fmla="*/ 229 h 671"/>
                  <a:gd name="T4" fmla="*/ 53 w 478"/>
                  <a:gd name="T5" fmla="*/ 264 h 671"/>
                  <a:gd name="T6" fmla="*/ 80 w 478"/>
                  <a:gd name="T7" fmla="*/ 282 h 671"/>
                  <a:gd name="T8" fmla="*/ 71 w 478"/>
                  <a:gd name="T9" fmla="*/ 300 h 671"/>
                  <a:gd name="T10" fmla="*/ 106 w 478"/>
                  <a:gd name="T11" fmla="*/ 326 h 671"/>
                  <a:gd name="T12" fmla="*/ 168 w 478"/>
                  <a:gd name="T13" fmla="*/ 300 h 671"/>
                  <a:gd name="T14" fmla="*/ 159 w 478"/>
                  <a:gd name="T15" fmla="*/ 326 h 671"/>
                  <a:gd name="T16" fmla="*/ 177 w 478"/>
                  <a:gd name="T17" fmla="*/ 361 h 671"/>
                  <a:gd name="T18" fmla="*/ 185 w 478"/>
                  <a:gd name="T19" fmla="*/ 370 h 671"/>
                  <a:gd name="T20" fmla="*/ 159 w 478"/>
                  <a:gd name="T21" fmla="*/ 423 h 671"/>
                  <a:gd name="T22" fmla="*/ 115 w 478"/>
                  <a:gd name="T23" fmla="*/ 414 h 671"/>
                  <a:gd name="T24" fmla="*/ 97 w 478"/>
                  <a:gd name="T25" fmla="*/ 441 h 671"/>
                  <a:gd name="T26" fmla="*/ 97 w 478"/>
                  <a:gd name="T27" fmla="*/ 476 h 671"/>
                  <a:gd name="T28" fmla="*/ 115 w 478"/>
                  <a:gd name="T29" fmla="*/ 503 h 671"/>
                  <a:gd name="T30" fmla="*/ 53 w 478"/>
                  <a:gd name="T31" fmla="*/ 529 h 671"/>
                  <a:gd name="T32" fmla="*/ 97 w 478"/>
                  <a:gd name="T33" fmla="*/ 556 h 671"/>
                  <a:gd name="T34" fmla="*/ 106 w 478"/>
                  <a:gd name="T35" fmla="*/ 556 h 671"/>
                  <a:gd name="T36" fmla="*/ 141 w 478"/>
                  <a:gd name="T37" fmla="*/ 565 h 671"/>
                  <a:gd name="T38" fmla="*/ 185 w 478"/>
                  <a:gd name="T39" fmla="*/ 573 h 671"/>
                  <a:gd name="T40" fmla="*/ 97 w 478"/>
                  <a:gd name="T41" fmla="*/ 609 h 671"/>
                  <a:gd name="T42" fmla="*/ 71 w 478"/>
                  <a:gd name="T43" fmla="*/ 670 h 671"/>
                  <a:gd name="T44" fmla="*/ 106 w 478"/>
                  <a:gd name="T45" fmla="*/ 662 h 671"/>
                  <a:gd name="T46" fmla="*/ 141 w 478"/>
                  <a:gd name="T47" fmla="*/ 662 h 671"/>
                  <a:gd name="T48" fmla="*/ 168 w 478"/>
                  <a:gd name="T49" fmla="*/ 653 h 671"/>
                  <a:gd name="T50" fmla="*/ 212 w 478"/>
                  <a:gd name="T51" fmla="*/ 635 h 671"/>
                  <a:gd name="T52" fmla="*/ 274 w 478"/>
                  <a:gd name="T53" fmla="*/ 626 h 671"/>
                  <a:gd name="T54" fmla="*/ 300 w 478"/>
                  <a:gd name="T55" fmla="*/ 635 h 671"/>
                  <a:gd name="T56" fmla="*/ 424 w 478"/>
                  <a:gd name="T57" fmla="*/ 600 h 671"/>
                  <a:gd name="T58" fmla="*/ 441 w 478"/>
                  <a:gd name="T59" fmla="*/ 565 h 671"/>
                  <a:gd name="T60" fmla="*/ 441 w 478"/>
                  <a:gd name="T61" fmla="*/ 538 h 671"/>
                  <a:gd name="T62" fmla="*/ 477 w 478"/>
                  <a:gd name="T63" fmla="*/ 476 h 671"/>
                  <a:gd name="T64" fmla="*/ 441 w 478"/>
                  <a:gd name="T65" fmla="*/ 450 h 671"/>
                  <a:gd name="T66" fmla="*/ 388 w 478"/>
                  <a:gd name="T67" fmla="*/ 450 h 671"/>
                  <a:gd name="T68" fmla="*/ 380 w 478"/>
                  <a:gd name="T69" fmla="*/ 414 h 671"/>
                  <a:gd name="T70" fmla="*/ 371 w 478"/>
                  <a:gd name="T71" fmla="*/ 406 h 671"/>
                  <a:gd name="T72" fmla="*/ 362 w 478"/>
                  <a:gd name="T73" fmla="*/ 353 h 671"/>
                  <a:gd name="T74" fmla="*/ 291 w 478"/>
                  <a:gd name="T75" fmla="*/ 264 h 671"/>
                  <a:gd name="T76" fmla="*/ 265 w 478"/>
                  <a:gd name="T77" fmla="*/ 238 h 671"/>
                  <a:gd name="T78" fmla="*/ 238 w 478"/>
                  <a:gd name="T79" fmla="*/ 211 h 671"/>
                  <a:gd name="T80" fmla="*/ 221 w 478"/>
                  <a:gd name="T81" fmla="*/ 194 h 671"/>
                  <a:gd name="T82" fmla="*/ 265 w 478"/>
                  <a:gd name="T83" fmla="*/ 88 h 671"/>
                  <a:gd name="T84" fmla="*/ 203 w 478"/>
                  <a:gd name="T85" fmla="*/ 70 h 671"/>
                  <a:gd name="T86" fmla="*/ 150 w 478"/>
                  <a:gd name="T87" fmla="*/ 79 h 671"/>
                  <a:gd name="T88" fmla="*/ 141 w 478"/>
                  <a:gd name="T89" fmla="*/ 79 h 671"/>
                  <a:gd name="T90" fmla="*/ 185 w 478"/>
                  <a:gd name="T91" fmla="*/ 26 h 671"/>
                  <a:gd name="T92" fmla="*/ 168 w 478"/>
                  <a:gd name="T93" fmla="*/ 0 h 671"/>
                  <a:gd name="T94" fmla="*/ 88 w 478"/>
                  <a:gd name="T95" fmla="*/ 8 h 671"/>
                  <a:gd name="T96" fmla="*/ 53 w 478"/>
                  <a:gd name="T97" fmla="*/ 61 h 671"/>
                  <a:gd name="T98" fmla="*/ 35 w 478"/>
                  <a:gd name="T99" fmla="*/ 79 h 671"/>
                  <a:gd name="T100" fmla="*/ 35 w 478"/>
                  <a:gd name="T101" fmla="*/ 105 h 671"/>
                  <a:gd name="T102" fmla="*/ 27 w 478"/>
                  <a:gd name="T103" fmla="*/ 141 h 671"/>
                  <a:gd name="T104" fmla="*/ 0 w 478"/>
                  <a:gd name="T105" fmla="*/ 176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78" h="671">
                    <a:moveTo>
                      <a:pt x="27" y="203"/>
                    </a:moveTo>
                    <a:lnTo>
                      <a:pt x="27" y="203"/>
                    </a:lnTo>
                    <a:lnTo>
                      <a:pt x="27" y="203"/>
                    </a:lnTo>
                    <a:lnTo>
                      <a:pt x="27" y="203"/>
                    </a:lnTo>
                    <a:lnTo>
                      <a:pt x="27" y="203"/>
                    </a:lnTo>
                    <a:lnTo>
                      <a:pt x="27" y="203"/>
                    </a:lnTo>
                    <a:lnTo>
                      <a:pt x="35" y="203"/>
                    </a:lnTo>
                    <a:lnTo>
                      <a:pt x="35" y="203"/>
                    </a:lnTo>
                    <a:lnTo>
                      <a:pt x="27" y="220"/>
                    </a:lnTo>
                    <a:lnTo>
                      <a:pt x="27" y="220"/>
                    </a:lnTo>
                    <a:lnTo>
                      <a:pt x="27" y="229"/>
                    </a:lnTo>
                    <a:lnTo>
                      <a:pt x="27" y="229"/>
                    </a:lnTo>
                    <a:lnTo>
                      <a:pt x="27" y="238"/>
                    </a:lnTo>
                    <a:lnTo>
                      <a:pt x="27" y="238"/>
                    </a:lnTo>
                    <a:lnTo>
                      <a:pt x="35" y="256"/>
                    </a:lnTo>
                    <a:lnTo>
                      <a:pt x="44" y="264"/>
                    </a:lnTo>
                    <a:lnTo>
                      <a:pt x="53" y="264"/>
                    </a:lnTo>
                    <a:lnTo>
                      <a:pt x="53" y="264"/>
                    </a:lnTo>
                    <a:lnTo>
                      <a:pt x="71" y="256"/>
                    </a:lnTo>
                    <a:lnTo>
                      <a:pt x="88" y="247"/>
                    </a:lnTo>
                    <a:lnTo>
                      <a:pt x="88" y="247"/>
                    </a:lnTo>
                    <a:lnTo>
                      <a:pt x="88" y="256"/>
                    </a:lnTo>
                    <a:lnTo>
                      <a:pt x="88" y="256"/>
                    </a:lnTo>
                    <a:lnTo>
                      <a:pt x="80" y="282"/>
                    </a:lnTo>
                    <a:lnTo>
                      <a:pt x="80" y="282"/>
                    </a:lnTo>
                    <a:lnTo>
                      <a:pt x="80" y="282"/>
                    </a:lnTo>
                    <a:lnTo>
                      <a:pt x="80" y="282"/>
                    </a:lnTo>
                    <a:lnTo>
                      <a:pt x="71" y="291"/>
                    </a:lnTo>
                    <a:lnTo>
                      <a:pt x="71" y="291"/>
                    </a:lnTo>
                    <a:lnTo>
                      <a:pt x="71" y="300"/>
                    </a:lnTo>
                    <a:lnTo>
                      <a:pt x="71" y="309"/>
                    </a:lnTo>
                    <a:lnTo>
                      <a:pt x="71" y="309"/>
                    </a:lnTo>
                    <a:lnTo>
                      <a:pt x="71" y="317"/>
                    </a:lnTo>
                    <a:lnTo>
                      <a:pt x="80" y="326"/>
                    </a:lnTo>
                    <a:lnTo>
                      <a:pt x="106" y="326"/>
                    </a:lnTo>
                    <a:lnTo>
                      <a:pt x="106" y="326"/>
                    </a:lnTo>
                    <a:lnTo>
                      <a:pt x="133" y="317"/>
                    </a:lnTo>
                    <a:lnTo>
                      <a:pt x="159" y="309"/>
                    </a:lnTo>
                    <a:lnTo>
                      <a:pt x="159" y="309"/>
                    </a:lnTo>
                    <a:lnTo>
                      <a:pt x="159" y="309"/>
                    </a:lnTo>
                    <a:lnTo>
                      <a:pt x="159" y="309"/>
                    </a:lnTo>
                    <a:lnTo>
                      <a:pt x="168" y="300"/>
                    </a:lnTo>
                    <a:lnTo>
                      <a:pt x="168" y="300"/>
                    </a:lnTo>
                    <a:lnTo>
                      <a:pt x="168" y="300"/>
                    </a:lnTo>
                    <a:lnTo>
                      <a:pt x="168" y="300"/>
                    </a:lnTo>
                    <a:lnTo>
                      <a:pt x="168" y="317"/>
                    </a:lnTo>
                    <a:lnTo>
                      <a:pt x="168" y="317"/>
                    </a:lnTo>
                    <a:lnTo>
                      <a:pt x="159" y="326"/>
                    </a:lnTo>
                    <a:lnTo>
                      <a:pt x="159" y="335"/>
                    </a:lnTo>
                    <a:lnTo>
                      <a:pt x="159" y="335"/>
                    </a:lnTo>
                    <a:lnTo>
                      <a:pt x="159" y="353"/>
                    </a:lnTo>
                    <a:lnTo>
                      <a:pt x="168" y="353"/>
                    </a:lnTo>
                    <a:lnTo>
                      <a:pt x="168" y="353"/>
                    </a:lnTo>
                    <a:lnTo>
                      <a:pt x="177" y="361"/>
                    </a:lnTo>
                    <a:lnTo>
                      <a:pt x="177" y="361"/>
                    </a:lnTo>
                    <a:lnTo>
                      <a:pt x="185" y="361"/>
                    </a:lnTo>
                    <a:lnTo>
                      <a:pt x="185" y="361"/>
                    </a:lnTo>
                    <a:lnTo>
                      <a:pt x="185" y="361"/>
                    </a:lnTo>
                    <a:lnTo>
                      <a:pt x="185" y="361"/>
                    </a:lnTo>
                    <a:lnTo>
                      <a:pt x="185" y="370"/>
                    </a:lnTo>
                    <a:lnTo>
                      <a:pt x="185" y="370"/>
                    </a:lnTo>
                    <a:lnTo>
                      <a:pt x="185" y="388"/>
                    </a:lnTo>
                    <a:lnTo>
                      <a:pt x="185" y="406"/>
                    </a:lnTo>
                    <a:lnTo>
                      <a:pt x="185" y="423"/>
                    </a:lnTo>
                    <a:lnTo>
                      <a:pt x="185" y="423"/>
                    </a:lnTo>
                    <a:lnTo>
                      <a:pt x="159" y="423"/>
                    </a:lnTo>
                    <a:lnTo>
                      <a:pt x="159" y="423"/>
                    </a:lnTo>
                    <a:lnTo>
                      <a:pt x="141" y="423"/>
                    </a:lnTo>
                    <a:lnTo>
                      <a:pt x="133" y="423"/>
                    </a:lnTo>
                    <a:lnTo>
                      <a:pt x="133" y="423"/>
                    </a:lnTo>
                    <a:lnTo>
                      <a:pt x="124" y="414"/>
                    </a:lnTo>
                    <a:lnTo>
                      <a:pt x="115" y="414"/>
                    </a:lnTo>
                    <a:lnTo>
                      <a:pt x="115" y="414"/>
                    </a:lnTo>
                    <a:lnTo>
                      <a:pt x="106" y="423"/>
                    </a:lnTo>
                    <a:lnTo>
                      <a:pt x="106" y="441"/>
                    </a:lnTo>
                    <a:lnTo>
                      <a:pt x="106" y="441"/>
                    </a:lnTo>
                    <a:lnTo>
                      <a:pt x="97" y="441"/>
                    </a:lnTo>
                    <a:lnTo>
                      <a:pt x="97" y="441"/>
                    </a:lnTo>
                    <a:lnTo>
                      <a:pt x="97" y="450"/>
                    </a:lnTo>
                    <a:lnTo>
                      <a:pt x="97" y="450"/>
                    </a:lnTo>
                    <a:lnTo>
                      <a:pt x="88" y="467"/>
                    </a:lnTo>
                    <a:lnTo>
                      <a:pt x="88" y="467"/>
                    </a:lnTo>
                    <a:lnTo>
                      <a:pt x="97" y="476"/>
                    </a:lnTo>
                    <a:lnTo>
                      <a:pt x="97" y="476"/>
                    </a:lnTo>
                    <a:lnTo>
                      <a:pt x="106" y="485"/>
                    </a:lnTo>
                    <a:lnTo>
                      <a:pt x="115" y="485"/>
                    </a:lnTo>
                    <a:lnTo>
                      <a:pt x="115" y="485"/>
                    </a:lnTo>
                    <a:lnTo>
                      <a:pt x="124" y="485"/>
                    </a:lnTo>
                    <a:lnTo>
                      <a:pt x="124" y="485"/>
                    </a:lnTo>
                    <a:lnTo>
                      <a:pt x="115" y="503"/>
                    </a:lnTo>
                    <a:lnTo>
                      <a:pt x="80" y="520"/>
                    </a:lnTo>
                    <a:lnTo>
                      <a:pt x="71" y="520"/>
                    </a:lnTo>
                    <a:lnTo>
                      <a:pt x="71" y="520"/>
                    </a:lnTo>
                    <a:lnTo>
                      <a:pt x="62" y="520"/>
                    </a:lnTo>
                    <a:lnTo>
                      <a:pt x="53" y="529"/>
                    </a:lnTo>
                    <a:lnTo>
                      <a:pt x="53" y="529"/>
                    </a:lnTo>
                    <a:lnTo>
                      <a:pt x="53" y="538"/>
                    </a:lnTo>
                    <a:lnTo>
                      <a:pt x="62" y="547"/>
                    </a:lnTo>
                    <a:lnTo>
                      <a:pt x="62" y="547"/>
                    </a:lnTo>
                    <a:lnTo>
                      <a:pt x="80" y="556"/>
                    </a:lnTo>
                    <a:lnTo>
                      <a:pt x="88" y="556"/>
                    </a:lnTo>
                    <a:lnTo>
                      <a:pt x="97" y="556"/>
                    </a:lnTo>
                    <a:lnTo>
                      <a:pt x="97" y="556"/>
                    </a:lnTo>
                    <a:lnTo>
                      <a:pt x="106" y="556"/>
                    </a:lnTo>
                    <a:lnTo>
                      <a:pt x="106" y="556"/>
                    </a:lnTo>
                    <a:lnTo>
                      <a:pt x="106" y="556"/>
                    </a:lnTo>
                    <a:lnTo>
                      <a:pt x="106" y="556"/>
                    </a:lnTo>
                    <a:lnTo>
                      <a:pt x="106" y="556"/>
                    </a:lnTo>
                    <a:lnTo>
                      <a:pt x="106" y="556"/>
                    </a:lnTo>
                    <a:lnTo>
                      <a:pt x="124" y="565"/>
                    </a:lnTo>
                    <a:lnTo>
                      <a:pt x="133" y="565"/>
                    </a:lnTo>
                    <a:lnTo>
                      <a:pt x="133" y="565"/>
                    </a:lnTo>
                    <a:lnTo>
                      <a:pt x="141" y="565"/>
                    </a:lnTo>
                    <a:lnTo>
                      <a:pt x="141" y="565"/>
                    </a:lnTo>
                    <a:lnTo>
                      <a:pt x="150" y="573"/>
                    </a:lnTo>
                    <a:lnTo>
                      <a:pt x="150" y="573"/>
                    </a:lnTo>
                    <a:lnTo>
                      <a:pt x="168" y="573"/>
                    </a:lnTo>
                    <a:lnTo>
                      <a:pt x="168" y="573"/>
                    </a:lnTo>
                    <a:lnTo>
                      <a:pt x="185" y="573"/>
                    </a:lnTo>
                    <a:lnTo>
                      <a:pt x="185" y="573"/>
                    </a:lnTo>
                    <a:lnTo>
                      <a:pt x="177" y="573"/>
                    </a:lnTo>
                    <a:lnTo>
                      <a:pt x="141" y="573"/>
                    </a:lnTo>
                    <a:lnTo>
                      <a:pt x="141" y="573"/>
                    </a:lnTo>
                    <a:lnTo>
                      <a:pt x="133" y="582"/>
                    </a:lnTo>
                    <a:lnTo>
                      <a:pt x="133" y="582"/>
                    </a:lnTo>
                    <a:lnTo>
                      <a:pt x="97" y="609"/>
                    </a:lnTo>
                    <a:lnTo>
                      <a:pt x="62" y="644"/>
                    </a:lnTo>
                    <a:lnTo>
                      <a:pt x="62" y="644"/>
                    </a:lnTo>
                    <a:lnTo>
                      <a:pt x="53" y="653"/>
                    </a:lnTo>
                    <a:lnTo>
                      <a:pt x="62" y="670"/>
                    </a:lnTo>
                    <a:lnTo>
                      <a:pt x="62" y="670"/>
                    </a:lnTo>
                    <a:lnTo>
                      <a:pt x="71" y="670"/>
                    </a:lnTo>
                    <a:lnTo>
                      <a:pt x="71" y="670"/>
                    </a:lnTo>
                    <a:lnTo>
                      <a:pt x="80" y="670"/>
                    </a:lnTo>
                    <a:lnTo>
                      <a:pt x="80" y="670"/>
                    </a:lnTo>
                    <a:lnTo>
                      <a:pt x="97" y="662"/>
                    </a:lnTo>
                    <a:lnTo>
                      <a:pt x="97" y="662"/>
                    </a:lnTo>
                    <a:lnTo>
                      <a:pt x="106" y="662"/>
                    </a:lnTo>
                    <a:lnTo>
                      <a:pt x="106" y="662"/>
                    </a:lnTo>
                    <a:lnTo>
                      <a:pt x="115" y="653"/>
                    </a:lnTo>
                    <a:lnTo>
                      <a:pt x="124" y="662"/>
                    </a:lnTo>
                    <a:lnTo>
                      <a:pt x="124" y="662"/>
                    </a:lnTo>
                    <a:lnTo>
                      <a:pt x="141" y="662"/>
                    </a:lnTo>
                    <a:lnTo>
                      <a:pt x="141" y="662"/>
                    </a:lnTo>
                    <a:lnTo>
                      <a:pt x="141" y="662"/>
                    </a:lnTo>
                    <a:lnTo>
                      <a:pt x="159" y="662"/>
                    </a:lnTo>
                    <a:lnTo>
                      <a:pt x="159" y="653"/>
                    </a:lnTo>
                    <a:lnTo>
                      <a:pt x="159" y="653"/>
                    </a:lnTo>
                    <a:lnTo>
                      <a:pt x="168" y="653"/>
                    </a:lnTo>
                    <a:lnTo>
                      <a:pt x="168" y="653"/>
                    </a:lnTo>
                    <a:lnTo>
                      <a:pt x="168" y="644"/>
                    </a:lnTo>
                    <a:lnTo>
                      <a:pt x="185" y="644"/>
                    </a:lnTo>
                    <a:lnTo>
                      <a:pt x="185" y="644"/>
                    </a:lnTo>
                    <a:lnTo>
                      <a:pt x="194" y="635"/>
                    </a:lnTo>
                    <a:lnTo>
                      <a:pt x="194" y="635"/>
                    </a:lnTo>
                    <a:lnTo>
                      <a:pt x="212" y="635"/>
                    </a:lnTo>
                    <a:lnTo>
                      <a:pt x="212" y="635"/>
                    </a:lnTo>
                    <a:lnTo>
                      <a:pt x="230" y="635"/>
                    </a:lnTo>
                    <a:lnTo>
                      <a:pt x="238" y="635"/>
                    </a:lnTo>
                    <a:lnTo>
                      <a:pt x="256" y="617"/>
                    </a:lnTo>
                    <a:lnTo>
                      <a:pt x="256" y="617"/>
                    </a:lnTo>
                    <a:lnTo>
                      <a:pt x="274" y="626"/>
                    </a:lnTo>
                    <a:lnTo>
                      <a:pt x="274" y="626"/>
                    </a:lnTo>
                    <a:lnTo>
                      <a:pt x="283" y="626"/>
                    </a:lnTo>
                    <a:lnTo>
                      <a:pt x="283" y="626"/>
                    </a:lnTo>
                    <a:lnTo>
                      <a:pt x="291" y="635"/>
                    </a:lnTo>
                    <a:lnTo>
                      <a:pt x="300" y="635"/>
                    </a:lnTo>
                    <a:lnTo>
                      <a:pt x="300" y="635"/>
                    </a:lnTo>
                    <a:lnTo>
                      <a:pt x="327" y="626"/>
                    </a:lnTo>
                    <a:lnTo>
                      <a:pt x="362" y="617"/>
                    </a:lnTo>
                    <a:lnTo>
                      <a:pt x="362" y="617"/>
                    </a:lnTo>
                    <a:lnTo>
                      <a:pt x="362" y="617"/>
                    </a:lnTo>
                    <a:lnTo>
                      <a:pt x="406" y="609"/>
                    </a:lnTo>
                    <a:lnTo>
                      <a:pt x="424" y="600"/>
                    </a:lnTo>
                    <a:lnTo>
                      <a:pt x="441" y="591"/>
                    </a:lnTo>
                    <a:lnTo>
                      <a:pt x="441" y="591"/>
                    </a:lnTo>
                    <a:lnTo>
                      <a:pt x="450" y="582"/>
                    </a:lnTo>
                    <a:lnTo>
                      <a:pt x="441" y="573"/>
                    </a:lnTo>
                    <a:lnTo>
                      <a:pt x="441" y="573"/>
                    </a:lnTo>
                    <a:lnTo>
                      <a:pt x="441" y="565"/>
                    </a:lnTo>
                    <a:lnTo>
                      <a:pt x="433" y="565"/>
                    </a:lnTo>
                    <a:lnTo>
                      <a:pt x="415" y="565"/>
                    </a:lnTo>
                    <a:lnTo>
                      <a:pt x="415" y="565"/>
                    </a:lnTo>
                    <a:lnTo>
                      <a:pt x="424" y="547"/>
                    </a:lnTo>
                    <a:lnTo>
                      <a:pt x="424" y="547"/>
                    </a:lnTo>
                    <a:lnTo>
                      <a:pt x="441" y="538"/>
                    </a:lnTo>
                    <a:lnTo>
                      <a:pt x="441" y="538"/>
                    </a:lnTo>
                    <a:lnTo>
                      <a:pt x="468" y="512"/>
                    </a:lnTo>
                    <a:lnTo>
                      <a:pt x="477" y="503"/>
                    </a:lnTo>
                    <a:lnTo>
                      <a:pt x="477" y="485"/>
                    </a:lnTo>
                    <a:lnTo>
                      <a:pt x="477" y="485"/>
                    </a:lnTo>
                    <a:lnTo>
                      <a:pt x="477" y="476"/>
                    </a:lnTo>
                    <a:lnTo>
                      <a:pt x="468" y="467"/>
                    </a:lnTo>
                    <a:lnTo>
                      <a:pt x="468" y="467"/>
                    </a:lnTo>
                    <a:lnTo>
                      <a:pt x="459" y="459"/>
                    </a:lnTo>
                    <a:lnTo>
                      <a:pt x="459" y="459"/>
                    </a:lnTo>
                    <a:lnTo>
                      <a:pt x="459" y="459"/>
                    </a:lnTo>
                    <a:lnTo>
                      <a:pt x="441" y="450"/>
                    </a:lnTo>
                    <a:lnTo>
                      <a:pt x="415" y="441"/>
                    </a:lnTo>
                    <a:lnTo>
                      <a:pt x="415" y="441"/>
                    </a:lnTo>
                    <a:lnTo>
                      <a:pt x="406" y="450"/>
                    </a:lnTo>
                    <a:lnTo>
                      <a:pt x="406" y="450"/>
                    </a:lnTo>
                    <a:lnTo>
                      <a:pt x="397" y="459"/>
                    </a:lnTo>
                    <a:lnTo>
                      <a:pt x="388" y="450"/>
                    </a:lnTo>
                    <a:lnTo>
                      <a:pt x="388" y="450"/>
                    </a:lnTo>
                    <a:lnTo>
                      <a:pt x="388" y="441"/>
                    </a:lnTo>
                    <a:lnTo>
                      <a:pt x="388" y="441"/>
                    </a:lnTo>
                    <a:lnTo>
                      <a:pt x="388" y="432"/>
                    </a:lnTo>
                    <a:lnTo>
                      <a:pt x="388" y="432"/>
                    </a:lnTo>
                    <a:lnTo>
                      <a:pt x="380" y="414"/>
                    </a:lnTo>
                    <a:lnTo>
                      <a:pt x="380" y="414"/>
                    </a:lnTo>
                    <a:lnTo>
                      <a:pt x="380" y="414"/>
                    </a:lnTo>
                    <a:lnTo>
                      <a:pt x="380" y="414"/>
                    </a:lnTo>
                    <a:lnTo>
                      <a:pt x="380" y="406"/>
                    </a:lnTo>
                    <a:lnTo>
                      <a:pt x="380" y="406"/>
                    </a:lnTo>
                    <a:lnTo>
                      <a:pt x="371" y="406"/>
                    </a:lnTo>
                    <a:lnTo>
                      <a:pt x="371" y="406"/>
                    </a:lnTo>
                    <a:lnTo>
                      <a:pt x="371" y="397"/>
                    </a:lnTo>
                    <a:lnTo>
                      <a:pt x="371" y="397"/>
                    </a:lnTo>
                    <a:lnTo>
                      <a:pt x="371" y="397"/>
                    </a:lnTo>
                    <a:lnTo>
                      <a:pt x="371" y="397"/>
                    </a:lnTo>
                    <a:lnTo>
                      <a:pt x="362" y="353"/>
                    </a:lnTo>
                    <a:lnTo>
                      <a:pt x="344" y="335"/>
                    </a:lnTo>
                    <a:lnTo>
                      <a:pt x="327" y="317"/>
                    </a:lnTo>
                    <a:lnTo>
                      <a:pt x="327" y="317"/>
                    </a:lnTo>
                    <a:lnTo>
                      <a:pt x="300" y="309"/>
                    </a:lnTo>
                    <a:lnTo>
                      <a:pt x="291" y="264"/>
                    </a:lnTo>
                    <a:lnTo>
                      <a:pt x="291" y="264"/>
                    </a:lnTo>
                    <a:lnTo>
                      <a:pt x="291" y="264"/>
                    </a:lnTo>
                    <a:lnTo>
                      <a:pt x="291" y="247"/>
                    </a:lnTo>
                    <a:lnTo>
                      <a:pt x="283" y="238"/>
                    </a:lnTo>
                    <a:lnTo>
                      <a:pt x="265" y="238"/>
                    </a:lnTo>
                    <a:lnTo>
                      <a:pt x="265" y="238"/>
                    </a:lnTo>
                    <a:lnTo>
                      <a:pt x="265" y="238"/>
                    </a:lnTo>
                    <a:lnTo>
                      <a:pt x="265" y="238"/>
                    </a:lnTo>
                    <a:lnTo>
                      <a:pt x="256" y="229"/>
                    </a:lnTo>
                    <a:lnTo>
                      <a:pt x="256" y="229"/>
                    </a:lnTo>
                    <a:lnTo>
                      <a:pt x="247" y="220"/>
                    </a:lnTo>
                    <a:lnTo>
                      <a:pt x="247" y="220"/>
                    </a:lnTo>
                    <a:lnTo>
                      <a:pt x="238" y="211"/>
                    </a:lnTo>
                    <a:lnTo>
                      <a:pt x="221" y="211"/>
                    </a:lnTo>
                    <a:lnTo>
                      <a:pt x="203" y="211"/>
                    </a:lnTo>
                    <a:lnTo>
                      <a:pt x="203" y="211"/>
                    </a:lnTo>
                    <a:lnTo>
                      <a:pt x="203" y="211"/>
                    </a:lnTo>
                    <a:lnTo>
                      <a:pt x="203" y="211"/>
                    </a:lnTo>
                    <a:lnTo>
                      <a:pt x="221" y="194"/>
                    </a:lnTo>
                    <a:lnTo>
                      <a:pt x="221" y="194"/>
                    </a:lnTo>
                    <a:lnTo>
                      <a:pt x="238" y="176"/>
                    </a:lnTo>
                    <a:lnTo>
                      <a:pt x="256" y="141"/>
                    </a:lnTo>
                    <a:lnTo>
                      <a:pt x="265" y="97"/>
                    </a:lnTo>
                    <a:lnTo>
                      <a:pt x="265" y="97"/>
                    </a:lnTo>
                    <a:lnTo>
                      <a:pt x="265" y="88"/>
                    </a:lnTo>
                    <a:lnTo>
                      <a:pt x="265" y="88"/>
                    </a:lnTo>
                    <a:lnTo>
                      <a:pt x="247" y="79"/>
                    </a:lnTo>
                    <a:lnTo>
                      <a:pt x="247" y="79"/>
                    </a:lnTo>
                    <a:lnTo>
                      <a:pt x="247" y="79"/>
                    </a:lnTo>
                    <a:lnTo>
                      <a:pt x="247" y="79"/>
                    </a:lnTo>
                    <a:lnTo>
                      <a:pt x="203" y="70"/>
                    </a:lnTo>
                    <a:lnTo>
                      <a:pt x="203" y="70"/>
                    </a:lnTo>
                    <a:lnTo>
                      <a:pt x="159" y="79"/>
                    </a:lnTo>
                    <a:lnTo>
                      <a:pt x="159" y="79"/>
                    </a:lnTo>
                    <a:lnTo>
                      <a:pt x="159" y="79"/>
                    </a:lnTo>
                    <a:lnTo>
                      <a:pt x="159" y="79"/>
                    </a:lnTo>
                    <a:lnTo>
                      <a:pt x="150" y="79"/>
                    </a:lnTo>
                    <a:lnTo>
                      <a:pt x="150" y="79"/>
                    </a:lnTo>
                    <a:lnTo>
                      <a:pt x="141" y="79"/>
                    </a:lnTo>
                    <a:lnTo>
                      <a:pt x="141" y="79"/>
                    </a:lnTo>
                    <a:lnTo>
                      <a:pt x="141" y="79"/>
                    </a:lnTo>
                    <a:lnTo>
                      <a:pt x="141" y="79"/>
                    </a:lnTo>
                    <a:lnTo>
                      <a:pt x="141" y="79"/>
                    </a:lnTo>
                    <a:lnTo>
                      <a:pt x="141" y="79"/>
                    </a:lnTo>
                    <a:lnTo>
                      <a:pt x="159" y="61"/>
                    </a:lnTo>
                    <a:lnTo>
                      <a:pt x="177" y="44"/>
                    </a:lnTo>
                    <a:lnTo>
                      <a:pt x="185" y="35"/>
                    </a:lnTo>
                    <a:lnTo>
                      <a:pt x="185" y="35"/>
                    </a:lnTo>
                    <a:lnTo>
                      <a:pt x="185" y="26"/>
                    </a:lnTo>
                    <a:lnTo>
                      <a:pt x="185" y="17"/>
                    </a:lnTo>
                    <a:lnTo>
                      <a:pt x="185" y="17"/>
                    </a:lnTo>
                    <a:lnTo>
                      <a:pt x="185" y="8"/>
                    </a:lnTo>
                    <a:lnTo>
                      <a:pt x="168" y="0"/>
                    </a:lnTo>
                    <a:lnTo>
                      <a:pt x="168" y="0"/>
                    </a:lnTo>
                    <a:lnTo>
                      <a:pt x="168" y="0"/>
                    </a:lnTo>
                    <a:lnTo>
                      <a:pt x="150" y="8"/>
                    </a:lnTo>
                    <a:lnTo>
                      <a:pt x="150" y="8"/>
                    </a:lnTo>
                    <a:lnTo>
                      <a:pt x="141" y="8"/>
                    </a:lnTo>
                    <a:lnTo>
                      <a:pt x="106" y="8"/>
                    </a:lnTo>
                    <a:lnTo>
                      <a:pt x="106" y="8"/>
                    </a:lnTo>
                    <a:lnTo>
                      <a:pt x="88" y="8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62" y="35"/>
                    </a:lnTo>
                    <a:lnTo>
                      <a:pt x="53" y="61"/>
                    </a:lnTo>
                    <a:lnTo>
                      <a:pt x="53" y="61"/>
                    </a:lnTo>
                    <a:lnTo>
                      <a:pt x="53" y="70"/>
                    </a:lnTo>
                    <a:lnTo>
                      <a:pt x="53" y="70"/>
                    </a:lnTo>
                    <a:lnTo>
                      <a:pt x="44" y="79"/>
                    </a:lnTo>
                    <a:lnTo>
                      <a:pt x="44" y="79"/>
                    </a:lnTo>
                    <a:lnTo>
                      <a:pt x="35" y="79"/>
                    </a:lnTo>
                    <a:lnTo>
                      <a:pt x="35" y="79"/>
                    </a:lnTo>
                    <a:lnTo>
                      <a:pt x="35" y="97"/>
                    </a:lnTo>
                    <a:lnTo>
                      <a:pt x="35" y="105"/>
                    </a:lnTo>
                    <a:lnTo>
                      <a:pt x="35" y="105"/>
                    </a:lnTo>
                    <a:lnTo>
                      <a:pt x="35" y="105"/>
                    </a:lnTo>
                    <a:lnTo>
                      <a:pt x="35" y="105"/>
                    </a:lnTo>
                    <a:lnTo>
                      <a:pt x="27" y="114"/>
                    </a:lnTo>
                    <a:lnTo>
                      <a:pt x="27" y="114"/>
                    </a:lnTo>
                    <a:lnTo>
                      <a:pt x="18" y="123"/>
                    </a:lnTo>
                    <a:lnTo>
                      <a:pt x="18" y="123"/>
                    </a:lnTo>
                    <a:lnTo>
                      <a:pt x="27" y="141"/>
                    </a:lnTo>
                    <a:lnTo>
                      <a:pt x="27" y="141"/>
                    </a:lnTo>
                    <a:lnTo>
                      <a:pt x="27" y="141"/>
                    </a:lnTo>
                    <a:lnTo>
                      <a:pt x="27" y="141"/>
                    </a:lnTo>
                    <a:lnTo>
                      <a:pt x="27" y="141"/>
                    </a:lnTo>
                    <a:lnTo>
                      <a:pt x="0" y="167"/>
                    </a:lnTo>
                    <a:lnTo>
                      <a:pt x="0" y="167"/>
                    </a:lnTo>
                    <a:lnTo>
                      <a:pt x="0" y="176"/>
                    </a:lnTo>
                    <a:lnTo>
                      <a:pt x="0" y="176"/>
                    </a:lnTo>
                    <a:lnTo>
                      <a:pt x="0" y="194"/>
                    </a:lnTo>
                    <a:lnTo>
                      <a:pt x="9" y="194"/>
                    </a:lnTo>
                    <a:lnTo>
                      <a:pt x="27" y="203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2" name="Freeform 45"/>
              <p:cNvSpPr>
                <a:spLocks noChangeArrowheads="1"/>
              </p:cNvSpPr>
              <p:nvPr/>
            </p:nvSpPr>
            <p:spPr bwMode="auto">
              <a:xfrm>
                <a:off x="4608513" y="3430588"/>
                <a:ext cx="38100" cy="57150"/>
              </a:xfrm>
              <a:custGeom>
                <a:avLst/>
                <a:gdLst>
                  <a:gd name="T0" fmla="*/ 45 w 107"/>
                  <a:gd name="T1" fmla="*/ 9 h 159"/>
                  <a:gd name="T2" fmla="*/ 45 w 107"/>
                  <a:gd name="T3" fmla="*/ 9 h 159"/>
                  <a:gd name="T4" fmla="*/ 36 w 107"/>
                  <a:gd name="T5" fmla="*/ 17 h 159"/>
                  <a:gd name="T6" fmla="*/ 36 w 107"/>
                  <a:gd name="T7" fmla="*/ 17 h 159"/>
                  <a:gd name="T8" fmla="*/ 27 w 107"/>
                  <a:gd name="T9" fmla="*/ 17 h 159"/>
                  <a:gd name="T10" fmla="*/ 18 w 107"/>
                  <a:gd name="T11" fmla="*/ 17 h 159"/>
                  <a:gd name="T12" fmla="*/ 18 w 107"/>
                  <a:gd name="T13" fmla="*/ 17 h 159"/>
                  <a:gd name="T14" fmla="*/ 0 w 107"/>
                  <a:gd name="T15" fmla="*/ 26 h 159"/>
                  <a:gd name="T16" fmla="*/ 0 w 107"/>
                  <a:gd name="T17" fmla="*/ 26 h 159"/>
                  <a:gd name="T18" fmla="*/ 0 w 107"/>
                  <a:gd name="T19" fmla="*/ 44 h 159"/>
                  <a:gd name="T20" fmla="*/ 0 w 107"/>
                  <a:gd name="T21" fmla="*/ 44 h 159"/>
                  <a:gd name="T22" fmla="*/ 9 w 107"/>
                  <a:gd name="T23" fmla="*/ 62 h 159"/>
                  <a:gd name="T24" fmla="*/ 9 w 107"/>
                  <a:gd name="T25" fmla="*/ 62 h 159"/>
                  <a:gd name="T26" fmla="*/ 18 w 107"/>
                  <a:gd name="T27" fmla="*/ 79 h 159"/>
                  <a:gd name="T28" fmla="*/ 18 w 107"/>
                  <a:gd name="T29" fmla="*/ 97 h 159"/>
                  <a:gd name="T30" fmla="*/ 18 w 107"/>
                  <a:gd name="T31" fmla="*/ 97 h 159"/>
                  <a:gd name="T32" fmla="*/ 18 w 107"/>
                  <a:gd name="T33" fmla="*/ 97 h 159"/>
                  <a:gd name="T34" fmla="*/ 18 w 107"/>
                  <a:gd name="T35" fmla="*/ 97 h 159"/>
                  <a:gd name="T36" fmla="*/ 18 w 107"/>
                  <a:gd name="T37" fmla="*/ 131 h 159"/>
                  <a:gd name="T38" fmla="*/ 36 w 107"/>
                  <a:gd name="T39" fmla="*/ 158 h 159"/>
                  <a:gd name="T40" fmla="*/ 36 w 107"/>
                  <a:gd name="T41" fmla="*/ 158 h 159"/>
                  <a:gd name="T42" fmla="*/ 45 w 107"/>
                  <a:gd name="T43" fmla="*/ 158 h 159"/>
                  <a:gd name="T44" fmla="*/ 45 w 107"/>
                  <a:gd name="T45" fmla="*/ 158 h 159"/>
                  <a:gd name="T46" fmla="*/ 53 w 107"/>
                  <a:gd name="T47" fmla="*/ 158 h 159"/>
                  <a:gd name="T48" fmla="*/ 53 w 107"/>
                  <a:gd name="T49" fmla="*/ 158 h 159"/>
                  <a:gd name="T50" fmla="*/ 71 w 107"/>
                  <a:gd name="T51" fmla="*/ 140 h 159"/>
                  <a:gd name="T52" fmla="*/ 80 w 107"/>
                  <a:gd name="T53" fmla="*/ 140 h 159"/>
                  <a:gd name="T54" fmla="*/ 80 w 107"/>
                  <a:gd name="T55" fmla="*/ 140 h 159"/>
                  <a:gd name="T56" fmla="*/ 97 w 107"/>
                  <a:gd name="T57" fmla="*/ 131 h 159"/>
                  <a:gd name="T58" fmla="*/ 97 w 107"/>
                  <a:gd name="T59" fmla="*/ 131 h 159"/>
                  <a:gd name="T60" fmla="*/ 106 w 107"/>
                  <a:gd name="T61" fmla="*/ 114 h 159"/>
                  <a:gd name="T62" fmla="*/ 106 w 107"/>
                  <a:gd name="T63" fmla="*/ 79 h 159"/>
                  <a:gd name="T64" fmla="*/ 106 w 107"/>
                  <a:gd name="T65" fmla="*/ 44 h 159"/>
                  <a:gd name="T66" fmla="*/ 106 w 107"/>
                  <a:gd name="T67" fmla="*/ 44 h 159"/>
                  <a:gd name="T68" fmla="*/ 106 w 107"/>
                  <a:gd name="T69" fmla="*/ 35 h 159"/>
                  <a:gd name="T70" fmla="*/ 106 w 107"/>
                  <a:gd name="T71" fmla="*/ 35 h 159"/>
                  <a:gd name="T72" fmla="*/ 106 w 107"/>
                  <a:gd name="T73" fmla="*/ 17 h 159"/>
                  <a:gd name="T74" fmla="*/ 106 w 107"/>
                  <a:gd name="T75" fmla="*/ 17 h 159"/>
                  <a:gd name="T76" fmla="*/ 89 w 107"/>
                  <a:gd name="T77" fmla="*/ 9 h 159"/>
                  <a:gd name="T78" fmla="*/ 80 w 107"/>
                  <a:gd name="T79" fmla="*/ 0 h 159"/>
                  <a:gd name="T80" fmla="*/ 45 w 107"/>
                  <a:gd name="T81" fmla="*/ 9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07" h="159">
                    <a:moveTo>
                      <a:pt x="45" y="9"/>
                    </a:moveTo>
                    <a:lnTo>
                      <a:pt x="45" y="9"/>
                    </a:lnTo>
                    <a:lnTo>
                      <a:pt x="36" y="17"/>
                    </a:lnTo>
                    <a:lnTo>
                      <a:pt x="36" y="17"/>
                    </a:lnTo>
                    <a:lnTo>
                      <a:pt x="27" y="17"/>
                    </a:lnTo>
                    <a:lnTo>
                      <a:pt x="18" y="17"/>
                    </a:lnTo>
                    <a:lnTo>
                      <a:pt x="18" y="17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9" y="62"/>
                    </a:lnTo>
                    <a:lnTo>
                      <a:pt x="9" y="62"/>
                    </a:lnTo>
                    <a:lnTo>
                      <a:pt x="18" y="79"/>
                    </a:lnTo>
                    <a:lnTo>
                      <a:pt x="18" y="97"/>
                    </a:lnTo>
                    <a:lnTo>
                      <a:pt x="18" y="97"/>
                    </a:lnTo>
                    <a:lnTo>
                      <a:pt x="18" y="97"/>
                    </a:lnTo>
                    <a:lnTo>
                      <a:pt x="18" y="97"/>
                    </a:lnTo>
                    <a:lnTo>
                      <a:pt x="18" y="131"/>
                    </a:lnTo>
                    <a:lnTo>
                      <a:pt x="36" y="158"/>
                    </a:lnTo>
                    <a:lnTo>
                      <a:pt x="36" y="158"/>
                    </a:lnTo>
                    <a:lnTo>
                      <a:pt x="45" y="158"/>
                    </a:lnTo>
                    <a:lnTo>
                      <a:pt x="45" y="158"/>
                    </a:lnTo>
                    <a:lnTo>
                      <a:pt x="53" y="158"/>
                    </a:lnTo>
                    <a:lnTo>
                      <a:pt x="53" y="158"/>
                    </a:lnTo>
                    <a:lnTo>
                      <a:pt x="71" y="140"/>
                    </a:lnTo>
                    <a:lnTo>
                      <a:pt x="80" y="140"/>
                    </a:lnTo>
                    <a:lnTo>
                      <a:pt x="80" y="140"/>
                    </a:lnTo>
                    <a:lnTo>
                      <a:pt x="97" y="131"/>
                    </a:lnTo>
                    <a:lnTo>
                      <a:pt x="97" y="131"/>
                    </a:lnTo>
                    <a:lnTo>
                      <a:pt x="106" y="114"/>
                    </a:lnTo>
                    <a:lnTo>
                      <a:pt x="106" y="79"/>
                    </a:lnTo>
                    <a:lnTo>
                      <a:pt x="106" y="44"/>
                    </a:lnTo>
                    <a:lnTo>
                      <a:pt x="106" y="44"/>
                    </a:lnTo>
                    <a:lnTo>
                      <a:pt x="106" y="35"/>
                    </a:lnTo>
                    <a:lnTo>
                      <a:pt x="106" y="35"/>
                    </a:lnTo>
                    <a:lnTo>
                      <a:pt x="106" y="17"/>
                    </a:lnTo>
                    <a:lnTo>
                      <a:pt x="106" y="17"/>
                    </a:lnTo>
                    <a:lnTo>
                      <a:pt x="89" y="9"/>
                    </a:lnTo>
                    <a:lnTo>
                      <a:pt x="80" y="0"/>
                    </a:lnTo>
                    <a:lnTo>
                      <a:pt x="45" y="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3" name="Freeform 46"/>
              <p:cNvSpPr>
                <a:spLocks noChangeArrowheads="1"/>
              </p:cNvSpPr>
              <p:nvPr/>
            </p:nvSpPr>
            <p:spPr bwMode="auto">
              <a:xfrm>
                <a:off x="4691063" y="3500438"/>
                <a:ext cx="63500" cy="44450"/>
              </a:xfrm>
              <a:custGeom>
                <a:avLst/>
                <a:gdLst>
                  <a:gd name="T0" fmla="*/ 159 w 177"/>
                  <a:gd name="T1" fmla="*/ 0 h 125"/>
                  <a:gd name="T2" fmla="*/ 159 w 177"/>
                  <a:gd name="T3" fmla="*/ 0 h 125"/>
                  <a:gd name="T4" fmla="*/ 123 w 177"/>
                  <a:gd name="T5" fmla="*/ 9 h 125"/>
                  <a:gd name="T6" fmla="*/ 114 w 177"/>
                  <a:gd name="T7" fmla="*/ 9 h 125"/>
                  <a:gd name="T8" fmla="*/ 114 w 177"/>
                  <a:gd name="T9" fmla="*/ 9 h 125"/>
                  <a:gd name="T10" fmla="*/ 88 w 177"/>
                  <a:gd name="T11" fmla="*/ 9 h 125"/>
                  <a:gd name="T12" fmla="*/ 70 w 177"/>
                  <a:gd name="T13" fmla="*/ 9 h 125"/>
                  <a:gd name="T14" fmla="*/ 70 w 177"/>
                  <a:gd name="T15" fmla="*/ 9 h 125"/>
                  <a:gd name="T16" fmla="*/ 44 w 177"/>
                  <a:gd name="T17" fmla="*/ 0 h 125"/>
                  <a:gd name="T18" fmla="*/ 44 w 177"/>
                  <a:gd name="T19" fmla="*/ 0 h 125"/>
                  <a:gd name="T20" fmla="*/ 17 w 177"/>
                  <a:gd name="T21" fmla="*/ 9 h 125"/>
                  <a:gd name="T22" fmla="*/ 9 w 177"/>
                  <a:gd name="T23" fmla="*/ 18 h 125"/>
                  <a:gd name="T24" fmla="*/ 0 w 177"/>
                  <a:gd name="T25" fmla="*/ 35 h 125"/>
                  <a:gd name="T26" fmla="*/ 0 w 177"/>
                  <a:gd name="T27" fmla="*/ 35 h 125"/>
                  <a:gd name="T28" fmla="*/ 9 w 177"/>
                  <a:gd name="T29" fmla="*/ 44 h 125"/>
                  <a:gd name="T30" fmla="*/ 9 w 177"/>
                  <a:gd name="T31" fmla="*/ 44 h 125"/>
                  <a:gd name="T32" fmla="*/ 26 w 177"/>
                  <a:gd name="T33" fmla="*/ 53 h 125"/>
                  <a:gd name="T34" fmla="*/ 70 w 177"/>
                  <a:gd name="T35" fmla="*/ 79 h 125"/>
                  <a:gd name="T36" fmla="*/ 70 w 177"/>
                  <a:gd name="T37" fmla="*/ 79 h 125"/>
                  <a:gd name="T38" fmla="*/ 88 w 177"/>
                  <a:gd name="T39" fmla="*/ 79 h 125"/>
                  <a:gd name="T40" fmla="*/ 106 w 177"/>
                  <a:gd name="T41" fmla="*/ 97 h 125"/>
                  <a:gd name="T42" fmla="*/ 106 w 177"/>
                  <a:gd name="T43" fmla="*/ 97 h 125"/>
                  <a:gd name="T44" fmla="*/ 106 w 177"/>
                  <a:gd name="T45" fmla="*/ 97 h 125"/>
                  <a:gd name="T46" fmla="*/ 123 w 177"/>
                  <a:gd name="T47" fmla="*/ 106 h 125"/>
                  <a:gd name="T48" fmla="*/ 123 w 177"/>
                  <a:gd name="T49" fmla="*/ 106 h 125"/>
                  <a:gd name="T50" fmla="*/ 123 w 177"/>
                  <a:gd name="T51" fmla="*/ 115 h 125"/>
                  <a:gd name="T52" fmla="*/ 141 w 177"/>
                  <a:gd name="T53" fmla="*/ 124 h 125"/>
                  <a:gd name="T54" fmla="*/ 141 w 177"/>
                  <a:gd name="T55" fmla="*/ 124 h 125"/>
                  <a:gd name="T56" fmla="*/ 150 w 177"/>
                  <a:gd name="T57" fmla="*/ 115 h 125"/>
                  <a:gd name="T58" fmla="*/ 159 w 177"/>
                  <a:gd name="T59" fmla="*/ 106 h 125"/>
                  <a:gd name="T60" fmla="*/ 159 w 177"/>
                  <a:gd name="T61" fmla="*/ 106 h 125"/>
                  <a:gd name="T62" fmla="*/ 159 w 177"/>
                  <a:gd name="T63" fmla="*/ 106 h 125"/>
                  <a:gd name="T64" fmla="*/ 159 w 177"/>
                  <a:gd name="T65" fmla="*/ 88 h 125"/>
                  <a:gd name="T66" fmla="*/ 159 w 177"/>
                  <a:gd name="T67" fmla="*/ 71 h 125"/>
                  <a:gd name="T68" fmla="*/ 159 w 177"/>
                  <a:gd name="T69" fmla="*/ 71 h 125"/>
                  <a:gd name="T70" fmla="*/ 159 w 177"/>
                  <a:gd name="T71" fmla="*/ 62 h 125"/>
                  <a:gd name="T72" fmla="*/ 159 w 177"/>
                  <a:gd name="T73" fmla="*/ 62 h 125"/>
                  <a:gd name="T74" fmla="*/ 159 w 177"/>
                  <a:gd name="T75" fmla="*/ 44 h 125"/>
                  <a:gd name="T76" fmla="*/ 167 w 177"/>
                  <a:gd name="T77" fmla="*/ 35 h 125"/>
                  <a:gd name="T78" fmla="*/ 167 w 177"/>
                  <a:gd name="T79" fmla="*/ 35 h 125"/>
                  <a:gd name="T80" fmla="*/ 176 w 177"/>
                  <a:gd name="T81" fmla="*/ 26 h 125"/>
                  <a:gd name="T82" fmla="*/ 176 w 177"/>
                  <a:gd name="T83" fmla="*/ 26 h 125"/>
                  <a:gd name="T84" fmla="*/ 176 w 177"/>
                  <a:gd name="T85" fmla="*/ 9 h 125"/>
                  <a:gd name="T86" fmla="*/ 176 w 177"/>
                  <a:gd name="T87" fmla="*/ 9 h 125"/>
                  <a:gd name="T88" fmla="*/ 159 w 177"/>
                  <a:gd name="T89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7" h="125">
                    <a:moveTo>
                      <a:pt x="159" y="0"/>
                    </a:moveTo>
                    <a:lnTo>
                      <a:pt x="159" y="0"/>
                    </a:lnTo>
                    <a:lnTo>
                      <a:pt x="123" y="9"/>
                    </a:lnTo>
                    <a:lnTo>
                      <a:pt x="114" y="9"/>
                    </a:lnTo>
                    <a:lnTo>
                      <a:pt x="114" y="9"/>
                    </a:lnTo>
                    <a:lnTo>
                      <a:pt x="88" y="9"/>
                    </a:lnTo>
                    <a:lnTo>
                      <a:pt x="70" y="9"/>
                    </a:lnTo>
                    <a:lnTo>
                      <a:pt x="70" y="9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17" y="9"/>
                    </a:lnTo>
                    <a:lnTo>
                      <a:pt x="9" y="18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9" y="44"/>
                    </a:lnTo>
                    <a:lnTo>
                      <a:pt x="9" y="44"/>
                    </a:lnTo>
                    <a:lnTo>
                      <a:pt x="26" y="53"/>
                    </a:lnTo>
                    <a:lnTo>
                      <a:pt x="70" y="79"/>
                    </a:lnTo>
                    <a:lnTo>
                      <a:pt x="70" y="79"/>
                    </a:lnTo>
                    <a:lnTo>
                      <a:pt x="88" y="79"/>
                    </a:lnTo>
                    <a:lnTo>
                      <a:pt x="106" y="97"/>
                    </a:lnTo>
                    <a:lnTo>
                      <a:pt x="106" y="97"/>
                    </a:lnTo>
                    <a:lnTo>
                      <a:pt x="106" y="97"/>
                    </a:lnTo>
                    <a:lnTo>
                      <a:pt x="123" y="106"/>
                    </a:lnTo>
                    <a:lnTo>
                      <a:pt x="123" y="106"/>
                    </a:lnTo>
                    <a:lnTo>
                      <a:pt x="123" y="115"/>
                    </a:lnTo>
                    <a:lnTo>
                      <a:pt x="141" y="124"/>
                    </a:lnTo>
                    <a:lnTo>
                      <a:pt x="141" y="124"/>
                    </a:lnTo>
                    <a:lnTo>
                      <a:pt x="150" y="115"/>
                    </a:lnTo>
                    <a:lnTo>
                      <a:pt x="159" y="106"/>
                    </a:lnTo>
                    <a:lnTo>
                      <a:pt x="159" y="106"/>
                    </a:lnTo>
                    <a:lnTo>
                      <a:pt x="159" y="106"/>
                    </a:lnTo>
                    <a:lnTo>
                      <a:pt x="159" y="88"/>
                    </a:lnTo>
                    <a:lnTo>
                      <a:pt x="159" y="71"/>
                    </a:lnTo>
                    <a:lnTo>
                      <a:pt x="159" y="71"/>
                    </a:lnTo>
                    <a:lnTo>
                      <a:pt x="159" y="62"/>
                    </a:lnTo>
                    <a:lnTo>
                      <a:pt x="159" y="62"/>
                    </a:lnTo>
                    <a:lnTo>
                      <a:pt x="159" y="44"/>
                    </a:lnTo>
                    <a:lnTo>
                      <a:pt x="167" y="35"/>
                    </a:lnTo>
                    <a:lnTo>
                      <a:pt x="167" y="35"/>
                    </a:lnTo>
                    <a:lnTo>
                      <a:pt x="176" y="26"/>
                    </a:lnTo>
                    <a:lnTo>
                      <a:pt x="176" y="26"/>
                    </a:lnTo>
                    <a:lnTo>
                      <a:pt x="176" y="9"/>
                    </a:lnTo>
                    <a:lnTo>
                      <a:pt x="176" y="9"/>
                    </a:lnTo>
                    <a:lnTo>
                      <a:pt x="159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4" name="Freeform 47"/>
              <p:cNvSpPr>
                <a:spLocks noChangeArrowheads="1"/>
              </p:cNvSpPr>
              <p:nvPr/>
            </p:nvSpPr>
            <p:spPr bwMode="auto">
              <a:xfrm>
                <a:off x="6167438" y="3221038"/>
                <a:ext cx="3175" cy="3175"/>
              </a:xfrm>
              <a:custGeom>
                <a:avLst/>
                <a:gdLst>
                  <a:gd name="T0" fmla="*/ 0 w 9"/>
                  <a:gd name="T1" fmla="*/ 0 h 10"/>
                  <a:gd name="T2" fmla="*/ 0 w 9"/>
                  <a:gd name="T3" fmla="*/ 0 h 10"/>
                  <a:gd name="T4" fmla="*/ 0 w 9"/>
                  <a:gd name="T5" fmla="*/ 0 h 10"/>
                  <a:gd name="T6" fmla="*/ 8 w 9"/>
                  <a:gd name="T7" fmla="*/ 9 h 10"/>
                  <a:gd name="T8" fmla="*/ 8 w 9"/>
                  <a:gd name="T9" fmla="*/ 9 h 10"/>
                  <a:gd name="T10" fmla="*/ 0 w 9"/>
                  <a:gd name="T11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" h="10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0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5" name="Freeform 48"/>
              <p:cNvSpPr>
                <a:spLocks noChangeArrowheads="1"/>
              </p:cNvSpPr>
              <p:nvPr/>
            </p:nvSpPr>
            <p:spPr bwMode="auto">
              <a:xfrm>
                <a:off x="6151563" y="3205163"/>
                <a:ext cx="6350" cy="6350"/>
              </a:xfrm>
              <a:custGeom>
                <a:avLst/>
                <a:gdLst>
                  <a:gd name="T0" fmla="*/ 0 w 19"/>
                  <a:gd name="T1" fmla="*/ 0 h 19"/>
                  <a:gd name="T2" fmla="*/ 0 w 19"/>
                  <a:gd name="T3" fmla="*/ 0 h 19"/>
                  <a:gd name="T4" fmla="*/ 9 w 19"/>
                  <a:gd name="T5" fmla="*/ 18 h 19"/>
                  <a:gd name="T6" fmla="*/ 18 w 19"/>
                  <a:gd name="T7" fmla="*/ 18 h 19"/>
                  <a:gd name="T8" fmla="*/ 18 w 19"/>
                  <a:gd name="T9" fmla="*/ 18 h 19"/>
                  <a:gd name="T10" fmla="*/ 0 w 19"/>
                  <a:gd name="T11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" h="19">
                    <a:moveTo>
                      <a:pt x="0" y="0"/>
                    </a:moveTo>
                    <a:lnTo>
                      <a:pt x="0" y="0"/>
                    </a:lnTo>
                    <a:lnTo>
                      <a:pt x="9" y="18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0" y="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6" name="Freeform 49"/>
              <p:cNvSpPr>
                <a:spLocks noChangeArrowheads="1"/>
              </p:cNvSpPr>
              <p:nvPr/>
            </p:nvSpPr>
            <p:spPr bwMode="auto">
              <a:xfrm>
                <a:off x="2932113" y="1692275"/>
                <a:ext cx="1236662" cy="893763"/>
              </a:xfrm>
              <a:custGeom>
                <a:avLst/>
                <a:gdLst>
                  <a:gd name="T0" fmla="*/ 3000 w 3433"/>
                  <a:gd name="T1" fmla="*/ 282 h 2482"/>
                  <a:gd name="T2" fmla="*/ 2797 w 3433"/>
                  <a:gd name="T3" fmla="*/ 371 h 2482"/>
                  <a:gd name="T4" fmla="*/ 2735 w 3433"/>
                  <a:gd name="T5" fmla="*/ 247 h 2482"/>
                  <a:gd name="T6" fmla="*/ 2656 w 3433"/>
                  <a:gd name="T7" fmla="*/ 221 h 2482"/>
                  <a:gd name="T8" fmla="*/ 2576 w 3433"/>
                  <a:gd name="T9" fmla="*/ 212 h 2482"/>
                  <a:gd name="T10" fmla="*/ 2735 w 3433"/>
                  <a:gd name="T11" fmla="*/ 106 h 2482"/>
                  <a:gd name="T12" fmla="*/ 2435 w 3433"/>
                  <a:gd name="T13" fmla="*/ 9 h 2482"/>
                  <a:gd name="T14" fmla="*/ 1959 w 3433"/>
                  <a:gd name="T15" fmla="*/ 26 h 2482"/>
                  <a:gd name="T16" fmla="*/ 1897 w 3433"/>
                  <a:gd name="T17" fmla="*/ 53 h 2482"/>
                  <a:gd name="T18" fmla="*/ 1667 w 3433"/>
                  <a:gd name="T19" fmla="*/ 53 h 2482"/>
                  <a:gd name="T20" fmla="*/ 1535 w 3433"/>
                  <a:gd name="T21" fmla="*/ 124 h 2482"/>
                  <a:gd name="T22" fmla="*/ 1588 w 3433"/>
                  <a:gd name="T23" fmla="*/ 256 h 2482"/>
                  <a:gd name="T24" fmla="*/ 1235 w 3433"/>
                  <a:gd name="T25" fmla="*/ 159 h 2482"/>
                  <a:gd name="T26" fmla="*/ 1120 w 3433"/>
                  <a:gd name="T27" fmla="*/ 177 h 2482"/>
                  <a:gd name="T28" fmla="*/ 1076 w 3433"/>
                  <a:gd name="T29" fmla="*/ 282 h 2482"/>
                  <a:gd name="T30" fmla="*/ 803 w 3433"/>
                  <a:gd name="T31" fmla="*/ 230 h 2482"/>
                  <a:gd name="T32" fmla="*/ 644 w 3433"/>
                  <a:gd name="T33" fmla="*/ 265 h 2482"/>
                  <a:gd name="T34" fmla="*/ 335 w 3433"/>
                  <a:gd name="T35" fmla="*/ 415 h 2482"/>
                  <a:gd name="T36" fmla="*/ 370 w 3433"/>
                  <a:gd name="T37" fmla="*/ 583 h 2482"/>
                  <a:gd name="T38" fmla="*/ 35 w 3433"/>
                  <a:gd name="T39" fmla="*/ 733 h 2482"/>
                  <a:gd name="T40" fmla="*/ 335 w 3433"/>
                  <a:gd name="T41" fmla="*/ 803 h 2482"/>
                  <a:gd name="T42" fmla="*/ 141 w 3433"/>
                  <a:gd name="T43" fmla="*/ 856 h 2482"/>
                  <a:gd name="T44" fmla="*/ 326 w 3433"/>
                  <a:gd name="T45" fmla="*/ 962 h 2482"/>
                  <a:gd name="T46" fmla="*/ 432 w 3433"/>
                  <a:gd name="T47" fmla="*/ 936 h 2482"/>
                  <a:gd name="T48" fmla="*/ 759 w 3433"/>
                  <a:gd name="T49" fmla="*/ 980 h 2482"/>
                  <a:gd name="T50" fmla="*/ 970 w 3433"/>
                  <a:gd name="T51" fmla="*/ 1236 h 2482"/>
                  <a:gd name="T52" fmla="*/ 970 w 3433"/>
                  <a:gd name="T53" fmla="*/ 1386 h 2482"/>
                  <a:gd name="T54" fmla="*/ 1085 w 3433"/>
                  <a:gd name="T55" fmla="*/ 1395 h 2482"/>
                  <a:gd name="T56" fmla="*/ 1235 w 3433"/>
                  <a:gd name="T57" fmla="*/ 1527 h 2482"/>
                  <a:gd name="T58" fmla="*/ 1235 w 3433"/>
                  <a:gd name="T59" fmla="*/ 1607 h 2482"/>
                  <a:gd name="T60" fmla="*/ 1103 w 3433"/>
                  <a:gd name="T61" fmla="*/ 1766 h 2482"/>
                  <a:gd name="T62" fmla="*/ 1120 w 3433"/>
                  <a:gd name="T63" fmla="*/ 1889 h 2482"/>
                  <a:gd name="T64" fmla="*/ 1182 w 3433"/>
                  <a:gd name="T65" fmla="*/ 2110 h 2482"/>
                  <a:gd name="T66" fmla="*/ 1270 w 3433"/>
                  <a:gd name="T67" fmla="*/ 2216 h 2482"/>
                  <a:gd name="T68" fmla="*/ 1429 w 3433"/>
                  <a:gd name="T69" fmla="*/ 2401 h 2482"/>
                  <a:gd name="T70" fmla="*/ 1659 w 3433"/>
                  <a:gd name="T71" fmla="*/ 2472 h 2482"/>
                  <a:gd name="T72" fmla="*/ 1703 w 3433"/>
                  <a:gd name="T73" fmla="*/ 2251 h 2482"/>
                  <a:gd name="T74" fmla="*/ 1817 w 3433"/>
                  <a:gd name="T75" fmla="*/ 2145 h 2482"/>
                  <a:gd name="T76" fmla="*/ 1800 w 3433"/>
                  <a:gd name="T77" fmla="*/ 2039 h 2482"/>
                  <a:gd name="T78" fmla="*/ 1853 w 3433"/>
                  <a:gd name="T79" fmla="*/ 2004 h 2482"/>
                  <a:gd name="T80" fmla="*/ 1976 w 3433"/>
                  <a:gd name="T81" fmla="*/ 1933 h 2482"/>
                  <a:gd name="T82" fmla="*/ 2223 w 3433"/>
                  <a:gd name="T83" fmla="*/ 1845 h 2482"/>
                  <a:gd name="T84" fmla="*/ 2373 w 3433"/>
                  <a:gd name="T85" fmla="*/ 1748 h 2482"/>
                  <a:gd name="T86" fmla="*/ 2841 w 3433"/>
                  <a:gd name="T87" fmla="*/ 1598 h 2482"/>
                  <a:gd name="T88" fmla="*/ 2620 w 3433"/>
                  <a:gd name="T89" fmla="*/ 1562 h 2482"/>
                  <a:gd name="T90" fmla="*/ 2664 w 3433"/>
                  <a:gd name="T91" fmla="*/ 1465 h 2482"/>
                  <a:gd name="T92" fmla="*/ 2885 w 3433"/>
                  <a:gd name="T93" fmla="*/ 1527 h 2482"/>
                  <a:gd name="T94" fmla="*/ 2744 w 3433"/>
                  <a:gd name="T95" fmla="*/ 1333 h 2482"/>
                  <a:gd name="T96" fmla="*/ 2717 w 3433"/>
                  <a:gd name="T97" fmla="*/ 1289 h 2482"/>
                  <a:gd name="T98" fmla="*/ 2770 w 3433"/>
                  <a:gd name="T99" fmla="*/ 1227 h 2482"/>
                  <a:gd name="T100" fmla="*/ 2885 w 3433"/>
                  <a:gd name="T101" fmla="*/ 1156 h 2482"/>
                  <a:gd name="T102" fmla="*/ 3017 w 3433"/>
                  <a:gd name="T103" fmla="*/ 1103 h 2482"/>
                  <a:gd name="T104" fmla="*/ 3017 w 3433"/>
                  <a:gd name="T105" fmla="*/ 1033 h 2482"/>
                  <a:gd name="T106" fmla="*/ 2850 w 3433"/>
                  <a:gd name="T107" fmla="*/ 874 h 2482"/>
                  <a:gd name="T108" fmla="*/ 3097 w 3433"/>
                  <a:gd name="T109" fmla="*/ 847 h 2482"/>
                  <a:gd name="T110" fmla="*/ 3000 w 3433"/>
                  <a:gd name="T111" fmla="*/ 768 h 2482"/>
                  <a:gd name="T112" fmla="*/ 2867 w 3433"/>
                  <a:gd name="T113" fmla="*/ 750 h 2482"/>
                  <a:gd name="T114" fmla="*/ 3008 w 3433"/>
                  <a:gd name="T115" fmla="*/ 556 h 2482"/>
                  <a:gd name="T116" fmla="*/ 3008 w 3433"/>
                  <a:gd name="T117" fmla="*/ 486 h 2482"/>
                  <a:gd name="T118" fmla="*/ 3176 w 3433"/>
                  <a:gd name="T119" fmla="*/ 415 h 2482"/>
                  <a:gd name="T120" fmla="*/ 3282 w 3433"/>
                  <a:gd name="T121" fmla="*/ 353 h 2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433" h="2482">
                    <a:moveTo>
                      <a:pt x="3423" y="274"/>
                    </a:moveTo>
                    <a:lnTo>
                      <a:pt x="3423" y="274"/>
                    </a:lnTo>
                    <a:lnTo>
                      <a:pt x="3397" y="265"/>
                    </a:lnTo>
                    <a:lnTo>
                      <a:pt x="3344" y="247"/>
                    </a:lnTo>
                    <a:lnTo>
                      <a:pt x="3291" y="238"/>
                    </a:lnTo>
                    <a:lnTo>
                      <a:pt x="3229" y="230"/>
                    </a:lnTo>
                    <a:lnTo>
                      <a:pt x="3229" y="230"/>
                    </a:lnTo>
                    <a:lnTo>
                      <a:pt x="3185" y="230"/>
                    </a:lnTo>
                    <a:lnTo>
                      <a:pt x="3150" y="238"/>
                    </a:lnTo>
                    <a:lnTo>
                      <a:pt x="3132" y="256"/>
                    </a:lnTo>
                    <a:lnTo>
                      <a:pt x="3114" y="282"/>
                    </a:lnTo>
                    <a:lnTo>
                      <a:pt x="3114" y="282"/>
                    </a:lnTo>
                    <a:lnTo>
                      <a:pt x="3114" y="291"/>
                    </a:lnTo>
                    <a:lnTo>
                      <a:pt x="3097" y="300"/>
                    </a:lnTo>
                    <a:lnTo>
                      <a:pt x="3097" y="300"/>
                    </a:lnTo>
                    <a:lnTo>
                      <a:pt x="3061" y="291"/>
                    </a:lnTo>
                    <a:lnTo>
                      <a:pt x="3061" y="291"/>
                    </a:lnTo>
                    <a:lnTo>
                      <a:pt x="3008" y="282"/>
                    </a:lnTo>
                    <a:lnTo>
                      <a:pt x="3008" y="282"/>
                    </a:lnTo>
                    <a:lnTo>
                      <a:pt x="3000" y="282"/>
                    </a:lnTo>
                    <a:lnTo>
                      <a:pt x="3000" y="282"/>
                    </a:lnTo>
                    <a:lnTo>
                      <a:pt x="3000" y="291"/>
                    </a:lnTo>
                    <a:lnTo>
                      <a:pt x="3000" y="291"/>
                    </a:lnTo>
                    <a:lnTo>
                      <a:pt x="2982" y="282"/>
                    </a:lnTo>
                    <a:lnTo>
                      <a:pt x="2982" y="274"/>
                    </a:lnTo>
                    <a:lnTo>
                      <a:pt x="2982" y="274"/>
                    </a:lnTo>
                    <a:lnTo>
                      <a:pt x="2982" y="265"/>
                    </a:lnTo>
                    <a:lnTo>
                      <a:pt x="2973" y="265"/>
                    </a:lnTo>
                    <a:lnTo>
                      <a:pt x="2973" y="265"/>
                    </a:lnTo>
                    <a:lnTo>
                      <a:pt x="2956" y="274"/>
                    </a:lnTo>
                    <a:lnTo>
                      <a:pt x="2956" y="274"/>
                    </a:lnTo>
                    <a:lnTo>
                      <a:pt x="2929" y="282"/>
                    </a:lnTo>
                    <a:lnTo>
                      <a:pt x="2911" y="300"/>
                    </a:lnTo>
                    <a:lnTo>
                      <a:pt x="2911" y="300"/>
                    </a:lnTo>
                    <a:lnTo>
                      <a:pt x="2876" y="318"/>
                    </a:lnTo>
                    <a:lnTo>
                      <a:pt x="2850" y="335"/>
                    </a:lnTo>
                    <a:lnTo>
                      <a:pt x="2850" y="335"/>
                    </a:lnTo>
                    <a:lnTo>
                      <a:pt x="2814" y="362"/>
                    </a:lnTo>
                    <a:lnTo>
                      <a:pt x="2814" y="362"/>
                    </a:lnTo>
                    <a:lnTo>
                      <a:pt x="2797" y="371"/>
                    </a:lnTo>
                    <a:lnTo>
                      <a:pt x="2797" y="371"/>
                    </a:lnTo>
                    <a:lnTo>
                      <a:pt x="2753" y="397"/>
                    </a:lnTo>
                    <a:lnTo>
                      <a:pt x="2753" y="397"/>
                    </a:lnTo>
                    <a:lnTo>
                      <a:pt x="2753" y="397"/>
                    </a:lnTo>
                    <a:lnTo>
                      <a:pt x="2753" y="397"/>
                    </a:lnTo>
                    <a:lnTo>
                      <a:pt x="2770" y="371"/>
                    </a:lnTo>
                    <a:lnTo>
                      <a:pt x="2850" y="291"/>
                    </a:lnTo>
                    <a:lnTo>
                      <a:pt x="2850" y="291"/>
                    </a:lnTo>
                    <a:lnTo>
                      <a:pt x="2867" y="265"/>
                    </a:lnTo>
                    <a:lnTo>
                      <a:pt x="2867" y="247"/>
                    </a:lnTo>
                    <a:lnTo>
                      <a:pt x="2867" y="230"/>
                    </a:lnTo>
                    <a:lnTo>
                      <a:pt x="2867" y="230"/>
                    </a:lnTo>
                    <a:lnTo>
                      <a:pt x="2858" y="221"/>
                    </a:lnTo>
                    <a:lnTo>
                      <a:pt x="2850" y="212"/>
                    </a:lnTo>
                    <a:lnTo>
                      <a:pt x="2806" y="203"/>
                    </a:lnTo>
                    <a:lnTo>
                      <a:pt x="2806" y="203"/>
                    </a:lnTo>
                    <a:lnTo>
                      <a:pt x="2779" y="221"/>
                    </a:lnTo>
                    <a:lnTo>
                      <a:pt x="2761" y="238"/>
                    </a:lnTo>
                    <a:lnTo>
                      <a:pt x="2761" y="238"/>
                    </a:lnTo>
                    <a:lnTo>
                      <a:pt x="2735" y="247"/>
                    </a:lnTo>
                    <a:lnTo>
                      <a:pt x="2735" y="247"/>
                    </a:lnTo>
                    <a:lnTo>
                      <a:pt x="2717" y="256"/>
                    </a:lnTo>
                    <a:lnTo>
                      <a:pt x="2717" y="256"/>
                    </a:lnTo>
                    <a:lnTo>
                      <a:pt x="2682" y="274"/>
                    </a:lnTo>
                    <a:lnTo>
                      <a:pt x="2682" y="274"/>
                    </a:lnTo>
                    <a:lnTo>
                      <a:pt x="2611" y="300"/>
                    </a:lnTo>
                    <a:lnTo>
                      <a:pt x="2567" y="309"/>
                    </a:lnTo>
                    <a:lnTo>
                      <a:pt x="2567" y="309"/>
                    </a:lnTo>
                    <a:lnTo>
                      <a:pt x="2558" y="300"/>
                    </a:lnTo>
                    <a:lnTo>
                      <a:pt x="2558" y="300"/>
                    </a:lnTo>
                    <a:lnTo>
                      <a:pt x="2585" y="291"/>
                    </a:lnTo>
                    <a:lnTo>
                      <a:pt x="2629" y="274"/>
                    </a:lnTo>
                    <a:lnTo>
                      <a:pt x="2629" y="274"/>
                    </a:lnTo>
                    <a:lnTo>
                      <a:pt x="2638" y="265"/>
                    </a:lnTo>
                    <a:lnTo>
                      <a:pt x="2638" y="265"/>
                    </a:lnTo>
                    <a:lnTo>
                      <a:pt x="2664" y="247"/>
                    </a:lnTo>
                    <a:lnTo>
                      <a:pt x="2664" y="247"/>
                    </a:lnTo>
                    <a:lnTo>
                      <a:pt x="2673" y="230"/>
                    </a:lnTo>
                    <a:lnTo>
                      <a:pt x="2673" y="230"/>
                    </a:lnTo>
                    <a:lnTo>
                      <a:pt x="2656" y="221"/>
                    </a:lnTo>
                    <a:lnTo>
                      <a:pt x="2656" y="221"/>
                    </a:lnTo>
                    <a:lnTo>
                      <a:pt x="2638" y="221"/>
                    </a:lnTo>
                    <a:lnTo>
                      <a:pt x="2638" y="221"/>
                    </a:lnTo>
                    <a:lnTo>
                      <a:pt x="2567" y="221"/>
                    </a:lnTo>
                    <a:lnTo>
                      <a:pt x="2567" y="221"/>
                    </a:lnTo>
                    <a:lnTo>
                      <a:pt x="2453" y="230"/>
                    </a:lnTo>
                    <a:lnTo>
                      <a:pt x="2453" y="230"/>
                    </a:lnTo>
                    <a:lnTo>
                      <a:pt x="2391" y="238"/>
                    </a:lnTo>
                    <a:lnTo>
                      <a:pt x="2391" y="238"/>
                    </a:lnTo>
                    <a:lnTo>
                      <a:pt x="2364" y="247"/>
                    </a:lnTo>
                    <a:lnTo>
                      <a:pt x="2347" y="247"/>
                    </a:lnTo>
                    <a:lnTo>
                      <a:pt x="2347" y="247"/>
                    </a:lnTo>
                    <a:lnTo>
                      <a:pt x="2276" y="265"/>
                    </a:lnTo>
                    <a:lnTo>
                      <a:pt x="2276" y="265"/>
                    </a:lnTo>
                    <a:lnTo>
                      <a:pt x="2259" y="265"/>
                    </a:lnTo>
                    <a:lnTo>
                      <a:pt x="2259" y="265"/>
                    </a:lnTo>
                    <a:lnTo>
                      <a:pt x="2285" y="247"/>
                    </a:lnTo>
                    <a:lnTo>
                      <a:pt x="2329" y="238"/>
                    </a:lnTo>
                    <a:lnTo>
                      <a:pt x="2470" y="212"/>
                    </a:lnTo>
                    <a:lnTo>
                      <a:pt x="2576" y="212"/>
                    </a:lnTo>
                    <a:lnTo>
                      <a:pt x="2576" y="212"/>
                    </a:lnTo>
                    <a:lnTo>
                      <a:pt x="2664" y="203"/>
                    </a:lnTo>
                    <a:lnTo>
                      <a:pt x="2708" y="203"/>
                    </a:lnTo>
                    <a:lnTo>
                      <a:pt x="2744" y="194"/>
                    </a:lnTo>
                    <a:lnTo>
                      <a:pt x="2744" y="194"/>
                    </a:lnTo>
                    <a:lnTo>
                      <a:pt x="2779" y="177"/>
                    </a:lnTo>
                    <a:lnTo>
                      <a:pt x="2814" y="168"/>
                    </a:lnTo>
                    <a:lnTo>
                      <a:pt x="2823" y="168"/>
                    </a:lnTo>
                    <a:lnTo>
                      <a:pt x="2823" y="168"/>
                    </a:lnTo>
                    <a:lnTo>
                      <a:pt x="2885" y="150"/>
                    </a:lnTo>
                    <a:lnTo>
                      <a:pt x="2885" y="150"/>
                    </a:lnTo>
                    <a:lnTo>
                      <a:pt x="2894" y="141"/>
                    </a:lnTo>
                    <a:lnTo>
                      <a:pt x="2894" y="141"/>
                    </a:lnTo>
                    <a:lnTo>
                      <a:pt x="2894" y="132"/>
                    </a:lnTo>
                    <a:lnTo>
                      <a:pt x="2894" y="132"/>
                    </a:lnTo>
                    <a:lnTo>
                      <a:pt x="2850" y="115"/>
                    </a:lnTo>
                    <a:lnTo>
                      <a:pt x="2788" y="106"/>
                    </a:lnTo>
                    <a:lnTo>
                      <a:pt x="2770" y="106"/>
                    </a:lnTo>
                    <a:lnTo>
                      <a:pt x="2770" y="106"/>
                    </a:lnTo>
                    <a:lnTo>
                      <a:pt x="2735" y="106"/>
                    </a:lnTo>
                    <a:lnTo>
                      <a:pt x="2717" y="97"/>
                    </a:lnTo>
                    <a:lnTo>
                      <a:pt x="2717" y="97"/>
                    </a:lnTo>
                    <a:lnTo>
                      <a:pt x="2708" y="88"/>
                    </a:lnTo>
                    <a:lnTo>
                      <a:pt x="2708" y="88"/>
                    </a:lnTo>
                    <a:lnTo>
                      <a:pt x="2700" y="71"/>
                    </a:lnTo>
                    <a:lnTo>
                      <a:pt x="2682" y="62"/>
                    </a:lnTo>
                    <a:lnTo>
                      <a:pt x="2682" y="62"/>
                    </a:lnTo>
                    <a:lnTo>
                      <a:pt x="2673" y="62"/>
                    </a:lnTo>
                    <a:lnTo>
                      <a:pt x="2673" y="62"/>
                    </a:lnTo>
                    <a:lnTo>
                      <a:pt x="2647" y="44"/>
                    </a:lnTo>
                    <a:lnTo>
                      <a:pt x="2647" y="44"/>
                    </a:lnTo>
                    <a:lnTo>
                      <a:pt x="2647" y="44"/>
                    </a:lnTo>
                    <a:lnTo>
                      <a:pt x="2647" y="44"/>
                    </a:lnTo>
                    <a:lnTo>
                      <a:pt x="2620" y="35"/>
                    </a:lnTo>
                    <a:lnTo>
                      <a:pt x="2576" y="35"/>
                    </a:lnTo>
                    <a:lnTo>
                      <a:pt x="2576" y="35"/>
                    </a:lnTo>
                    <a:lnTo>
                      <a:pt x="2514" y="26"/>
                    </a:lnTo>
                    <a:lnTo>
                      <a:pt x="2488" y="26"/>
                    </a:lnTo>
                    <a:lnTo>
                      <a:pt x="2488" y="26"/>
                    </a:lnTo>
                    <a:lnTo>
                      <a:pt x="2435" y="9"/>
                    </a:lnTo>
                    <a:lnTo>
                      <a:pt x="2356" y="0"/>
                    </a:lnTo>
                    <a:lnTo>
                      <a:pt x="2320" y="0"/>
                    </a:lnTo>
                    <a:lnTo>
                      <a:pt x="2320" y="0"/>
                    </a:lnTo>
                    <a:lnTo>
                      <a:pt x="2259" y="9"/>
                    </a:lnTo>
                    <a:lnTo>
                      <a:pt x="2259" y="9"/>
                    </a:lnTo>
                    <a:lnTo>
                      <a:pt x="2170" y="9"/>
                    </a:lnTo>
                    <a:lnTo>
                      <a:pt x="2082" y="9"/>
                    </a:lnTo>
                    <a:lnTo>
                      <a:pt x="2082" y="9"/>
                    </a:lnTo>
                    <a:lnTo>
                      <a:pt x="2082" y="9"/>
                    </a:lnTo>
                    <a:lnTo>
                      <a:pt x="2082" y="9"/>
                    </a:lnTo>
                    <a:lnTo>
                      <a:pt x="2064" y="18"/>
                    </a:lnTo>
                    <a:lnTo>
                      <a:pt x="2064" y="18"/>
                    </a:lnTo>
                    <a:lnTo>
                      <a:pt x="2047" y="18"/>
                    </a:lnTo>
                    <a:lnTo>
                      <a:pt x="2047" y="18"/>
                    </a:lnTo>
                    <a:lnTo>
                      <a:pt x="2020" y="18"/>
                    </a:lnTo>
                    <a:lnTo>
                      <a:pt x="2020" y="18"/>
                    </a:lnTo>
                    <a:lnTo>
                      <a:pt x="2003" y="26"/>
                    </a:lnTo>
                    <a:lnTo>
                      <a:pt x="1994" y="26"/>
                    </a:lnTo>
                    <a:lnTo>
                      <a:pt x="1994" y="26"/>
                    </a:lnTo>
                    <a:lnTo>
                      <a:pt x="1959" y="26"/>
                    </a:lnTo>
                    <a:lnTo>
                      <a:pt x="1950" y="35"/>
                    </a:lnTo>
                    <a:lnTo>
                      <a:pt x="1941" y="44"/>
                    </a:lnTo>
                    <a:lnTo>
                      <a:pt x="1941" y="44"/>
                    </a:lnTo>
                    <a:lnTo>
                      <a:pt x="1950" y="53"/>
                    </a:lnTo>
                    <a:lnTo>
                      <a:pt x="1950" y="53"/>
                    </a:lnTo>
                    <a:lnTo>
                      <a:pt x="1950" y="62"/>
                    </a:lnTo>
                    <a:lnTo>
                      <a:pt x="1950" y="71"/>
                    </a:lnTo>
                    <a:lnTo>
                      <a:pt x="1950" y="71"/>
                    </a:lnTo>
                    <a:lnTo>
                      <a:pt x="1950" y="71"/>
                    </a:lnTo>
                    <a:lnTo>
                      <a:pt x="1950" y="71"/>
                    </a:lnTo>
                    <a:lnTo>
                      <a:pt x="1941" y="79"/>
                    </a:lnTo>
                    <a:lnTo>
                      <a:pt x="1914" y="79"/>
                    </a:lnTo>
                    <a:lnTo>
                      <a:pt x="1914" y="79"/>
                    </a:lnTo>
                    <a:lnTo>
                      <a:pt x="1914" y="71"/>
                    </a:lnTo>
                    <a:lnTo>
                      <a:pt x="1914" y="71"/>
                    </a:lnTo>
                    <a:lnTo>
                      <a:pt x="1914" y="71"/>
                    </a:lnTo>
                    <a:lnTo>
                      <a:pt x="1914" y="71"/>
                    </a:lnTo>
                    <a:lnTo>
                      <a:pt x="1914" y="62"/>
                    </a:lnTo>
                    <a:lnTo>
                      <a:pt x="1914" y="62"/>
                    </a:lnTo>
                    <a:lnTo>
                      <a:pt x="1897" y="53"/>
                    </a:lnTo>
                    <a:lnTo>
                      <a:pt x="1888" y="44"/>
                    </a:lnTo>
                    <a:lnTo>
                      <a:pt x="1853" y="44"/>
                    </a:lnTo>
                    <a:lnTo>
                      <a:pt x="1853" y="44"/>
                    </a:lnTo>
                    <a:lnTo>
                      <a:pt x="1835" y="44"/>
                    </a:lnTo>
                    <a:lnTo>
                      <a:pt x="1835" y="44"/>
                    </a:lnTo>
                    <a:lnTo>
                      <a:pt x="1835" y="44"/>
                    </a:lnTo>
                    <a:lnTo>
                      <a:pt x="1835" y="44"/>
                    </a:lnTo>
                    <a:lnTo>
                      <a:pt x="1817" y="53"/>
                    </a:lnTo>
                    <a:lnTo>
                      <a:pt x="1817" y="53"/>
                    </a:lnTo>
                    <a:lnTo>
                      <a:pt x="1809" y="53"/>
                    </a:lnTo>
                    <a:lnTo>
                      <a:pt x="1800" y="53"/>
                    </a:lnTo>
                    <a:lnTo>
                      <a:pt x="1800" y="53"/>
                    </a:lnTo>
                    <a:lnTo>
                      <a:pt x="1773" y="53"/>
                    </a:lnTo>
                    <a:lnTo>
                      <a:pt x="1773" y="53"/>
                    </a:lnTo>
                    <a:lnTo>
                      <a:pt x="1747" y="53"/>
                    </a:lnTo>
                    <a:lnTo>
                      <a:pt x="1747" y="53"/>
                    </a:lnTo>
                    <a:lnTo>
                      <a:pt x="1694" y="44"/>
                    </a:lnTo>
                    <a:lnTo>
                      <a:pt x="1676" y="44"/>
                    </a:lnTo>
                    <a:lnTo>
                      <a:pt x="1676" y="44"/>
                    </a:lnTo>
                    <a:lnTo>
                      <a:pt x="1667" y="53"/>
                    </a:lnTo>
                    <a:lnTo>
                      <a:pt x="1667" y="53"/>
                    </a:lnTo>
                    <a:lnTo>
                      <a:pt x="1650" y="62"/>
                    </a:lnTo>
                    <a:lnTo>
                      <a:pt x="1623" y="62"/>
                    </a:lnTo>
                    <a:lnTo>
                      <a:pt x="1544" y="71"/>
                    </a:lnTo>
                    <a:lnTo>
                      <a:pt x="1544" y="71"/>
                    </a:lnTo>
                    <a:lnTo>
                      <a:pt x="1500" y="71"/>
                    </a:lnTo>
                    <a:lnTo>
                      <a:pt x="1500" y="71"/>
                    </a:lnTo>
                    <a:lnTo>
                      <a:pt x="1491" y="79"/>
                    </a:lnTo>
                    <a:lnTo>
                      <a:pt x="1482" y="88"/>
                    </a:lnTo>
                    <a:lnTo>
                      <a:pt x="1482" y="88"/>
                    </a:lnTo>
                    <a:lnTo>
                      <a:pt x="1491" y="97"/>
                    </a:lnTo>
                    <a:lnTo>
                      <a:pt x="1500" y="97"/>
                    </a:lnTo>
                    <a:lnTo>
                      <a:pt x="1500" y="97"/>
                    </a:lnTo>
                    <a:lnTo>
                      <a:pt x="1500" y="97"/>
                    </a:lnTo>
                    <a:lnTo>
                      <a:pt x="1500" y="97"/>
                    </a:lnTo>
                    <a:lnTo>
                      <a:pt x="1500" y="97"/>
                    </a:lnTo>
                    <a:lnTo>
                      <a:pt x="1509" y="106"/>
                    </a:lnTo>
                    <a:lnTo>
                      <a:pt x="1509" y="106"/>
                    </a:lnTo>
                    <a:lnTo>
                      <a:pt x="1535" y="124"/>
                    </a:lnTo>
                    <a:lnTo>
                      <a:pt x="1535" y="124"/>
                    </a:lnTo>
                    <a:lnTo>
                      <a:pt x="1491" y="132"/>
                    </a:lnTo>
                    <a:lnTo>
                      <a:pt x="1491" y="132"/>
                    </a:lnTo>
                    <a:lnTo>
                      <a:pt x="1491" y="132"/>
                    </a:lnTo>
                    <a:lnTo>
                      <a:pt x="1491" y="132"/>
                    </a:lnTo>
                    <a:lnTo>
                      <a:pt x="1447" y="132"/>
                    </a:lnTo>
                    <a:lnTo>
                      <a:pt x="1447" y="132"/>
                    </a:lnTo>
                    <a:lnTo>
                      <a:pt x="1438" y="141"/>
                    </a:lnTo>
                    <a:lnTo>
                      <a:pt x="1438" y="141"/>
                    </a:lnTo>
                    <a:lnTo>
                      <a:pt x="1438" y="159"/>
                    </a:lnTo>
                    <a:lnTo>
                      <a:pt x="1438" y="159"/>
                    </a:lnTo>
                    <a:lnTo>
                      <a:pt x="1464" y="177"/>
                    </a:lnTo>
                    <a:lnTo>
                      <a:pt x="1509" y="194"/>
                    </a:lnTo>
                    <a:lnTo>
                      <a:pt x="1509" y="194"/>
                    </a:lnTo>
                    <a:lnTo>
                      <a:pt x="1553" y="221"/>
                    </a:lnTo>
                    <a:lnTo>
                      <a:pt x="1579" y="247"/>
                    </a:lnTo>
                    <a:lnTo>
                      <a:pt x="1579" y="247"/>
                    </a:lnTo>
                    <a:lnTo>
                      <a:pt x="1588" y="256"/>
                    </a:lnTo>
                    <a:lnTo>
                      <a:pt x="1588" y="256"/>
                    </a:lnTo>
                    <a:lnTo>
                      <a:pt x="1588" y="256"/>
                    </a:lnTo>
                    <a:lnTo>
                      <a:pt x="1588" y="256"/>
                    </a:lnTo>
                    <a:lnTo>
                      <a:pt x="1588" y="256"/>
                    </a:lnTo>
                    <a:lnTo>
                      <a:pt x="1588" y="256"/>
                    </a:lnTo>
                    <a:lnTo>
                      <a:pt x="1561" y="247"/>
                    </a:lnTo>
                    <a:lnTo>
                      <a:pt x="1517" y="230"/>
                    </a:lnTo>
                    <a:lnTo>
                      <a:pt x="1517" y="230"/>
                    </a:lnTo>
                    <a:lnTo>
                      <a:pt x="1482" y="212"/>
                    </a:lnTo>
                    <a:lnTo>
                      <a:pt x="1456" y="203"/>
                    </a:lnTo>
                    <a:lnTo>
                      <a:pt x="1447" y="203"/>
                    </a:lnTo>
                    <a:lnTo>
                      <a:pt x="1447" y="203"/>
                    </a:lnTo>
                    <a:lnTo>
                      <a:pt x="1411" y="194"/>
                    </a:lnTo>
                    <a:lnTo>
                      <a:pt x="1394" y="185"/>
                    </a:lnTo>
                    <a:lnTo>
                      <a:pt x="1394" y="185"/>
                    </a:lnTo>
                    <a:lnTo>
                      <a:pt x="1367" y="168"/>
                    </a:lnTo>
                    <a:lnTo>
                      <a:pt x="1332" y="150"/>
                    </a:lnTo>
                    <a:lnTo>
                      <a:pt x="1261" y="141"/>
                    </a:lnTo>
                    <a:lnTo>
                      <a:pt x="1261" y="141"/>
                    </a:lnTo>
                    <a:lnTo>
                      <a:pt x="1244" y="141"/>
                    </a:lnTo>
                    <a:lnTo>
                      <a:pt x="1235" y="150"/>
                    </a:lnTo>
                    <a:lnTo>
                      <a:pt x="1235" y="159"/>
                    </a:lnTo>
                    <a:lnTo>
                      <a:pt x="1235" y="159"/>
                    </a:lnTo>
                    <a:lnTo>
                      <a:pt x="1235" y="168"/>
                    </a:lnTo>
                    <a:lnTo>
                      <a:pt x="1235" y="168"/>
                    </a:lnTo>
                    <a:lnTo>
                      <a:pt x="1244" y="185"/>
                    </a:lnTo>
                    <a:lnTo>
                      <a:pt x="1270" y="194"/>
                    </a:lnTo>
                    <a:lnTo>
                      <a:pt x="1270" y="194"/>
                    </a:lnTo>
                    <a:lnTo>
                      <a:pt x="1297" y="221"/>
                    </a:lnTo>
                    <a:lnTo>
                      <a:pt x="1306" y="230"/>
                    </a:lnTo>
                    <a:lnTo>
                      <a:pt x="1306" y="230"/>
                    </a:lnTo>
                    <a:lnTo>
                      <a:pt x="1288" y="230"/>
                    </a:lnTo>
                    <a:lnTo>
                      <a:pt x="1261" y="230"/>
                    </a:lnTo>
                    <a:lnTo>
                      <a:pt x="1261" y="230"/>
                    </a:lnTo>
                    <a:lnTo>
                      <a:pt x="1235" y="221"/>
                    </a:lnTo>
                    <a:lnTo>
                      <a:pt x="1226" y="221"/>
                    </a:lnTo>
                    <a:lnTo>
                      <a:pt x="1226" y="221"/>
                    </a:lnTo>
                    <a:lnTo>
                      <a:pt x="1191" y="212"/>
                    </a:lnTo>
                    <a:lnTo>
                      <a:pt x="1191" y="203"/>
                    </a:lnTo>
                    <a:lnTo>
                      <a:pt x="1191" y="203"/>
                    </a:lnTo>
                    <a:lnTo>
                      <a:pt x="1156" y="185"/>
                    </a:lnTo>
                    <a:lnTo>
                      <a:pt x="1129" y="177"/>
                    </a:lnTo>
                    <a:lnTo>
                      <a:pt x="1120" y="177"/>
                    </a:lnTo>
                    <a:lnTo>
                      <a:pt x="1120" y="177"/>
                    </a:lnTo>
                    <a:lnTo>
                      <a:pt x="1103" y="177"/>
                    </a:lnTo>
                    <a:lnTo>
                      <a:pt x="1103" y="177"/>
                    </a:lnTo>
                    <a:lnTo>
                      <a:pt x="1103" y="194"/>
                    </a:lnTo>
                    <a:lnTo>
                      <a:pt x="1103" y="194"/>
                    </a:lnTo>
                    <a:lnTo>
                      <a:pt x="1112" y="203"/>
                    </a:lnTo>
                    <a:lnTo>
                      <a:pt x="1112" y="203"/>
                    </a:lnTo>
                    <a:lnTo>
                      <a:pt x="1112" y="212"/>
                    </a:lnTo>
                    <a:lnTo>
                      <a:pt x="1112" y="212"/>
                    </a:lnTo>
                    <a:lnTo>
                      <a:pt x="1112" y="221"/>
                    </a:lnTo>
                    <a:lnTo>
                      <a:pt x="1120" y="247"/>
                    </a:lnTo>
                    <a:lnTo>
                      <a:pt x="1120" y="247"/>
                    </a:lnTo>
                    <a:lnTo>
                      <a:pt x="1112" y="265"/>
                    </a:lnTo>
                    <a:lnTo>
                      <a:pt x="1103" y="274"/>
                    </a:lnTo>
                    <a:lnTo>
                      <a:pt x="1076" y="291"/>
                    </a:lnTo>
                    <a:lnTo>
                      <a:pt x="1076" y="291"/>
                    </a:lnTo>
                    <a:lnTo>
                      <a:pt x="1076" y="282"/>
                    </a:lnTo>
                    <a:lnTo>
                      <a:pt x="1076" y="282"/>
                    </a:lnTo>
                    <a:lnTo>
                      <a:pt x="1076" y="282"/>
                    </a:lnTo>
                    <a:lnTo>
                      <a:pt x="1076" y="282"/>
                    </a:lnTo>
                    <a:lnTo>
                      <a:pt x="1085" y="247"/>
                    </a:lnTo>
                    <a:lnTo>
                      <a:pt x="1076" y="212"/>
                    </a:lnTo>
                    <a:lnTo>
                      <a:pt x="1076" y="212"/>
                    </a:lnTo>
                    <a:lnTo>
                      <a:pt x="1067" y="185"/>
                    </a:lnTo>
                    <a:lnTo>
                      <a:pt x="1050" y="168"/>
                    </a:lnTo>
                    <a:lnTo>
                      <a:pt x="1050" y="168"/>
                    </a:lnTo>
                    <a:lnTo>
                      <a:pt x="1006" y="168"/>
                    </a:lnTo>
                    <a:lnTo>
                      <a:pt x="953" y="177"/>
                    </a:lnTo>
                    <a:lnTo>
                      <a:pt x="953" y="177"/>
                    </a:lnTo>
                    <a:lnTo>
                      <a:pt x="909" y="185"/>
                    </a:lnTo>
                    <a:lnTo>
                      <a:pt x="882" y="194"/>
                    </a:lnTo>
                    <a:lnTo>
                      <a:pt x="873" y="194"/>
                    </a:lnTo>
                    <a:lnTo>
                      <a:pt x="873" y="194"/>
                    </a:lnTo>
                    <a:lnTo>
                      <a:pt x="820" y="194"/>
                    </a:lnTo>
                    <a:lnTo>
                      <a:pt x="794" y="212"/>
                    </a:lnTo>
                    <a:lnTo>
                      <a:pt x="794" y="212"/>
                    </a:lnTo>
                    <a:lnTo>
                      <a:pt x="794" y="221"/>
                    </a:lnTo>
                    <a:lnTo>
                      <a:pt x="794" y="221"/>
                    </a:lnTo>
                    <a:lnTo>
                      <a:pt x="794" y="230"/>
                    </a:lnTo>
                    <a:lnTo>
                      <a:pt x="803" y="230"/>
                    </a:lnTo>
                    <a:lnTo>
                      <a:pt x="803" y="230"/>
                    </a:lnTo>
                    <a:lnTo>
                      <a:pt x="803" y="238"/>
                    </a:lnTo>
                    <a:lnTo>
                      <a:pt x="803" y="238"/>
                    </a:lnTo>
                    <a:lnTo>
                      <a:pt x="820" y="247"/>
                    </a:lnTo>
                    <a:lnTo>
                      <a:pt x="820" y="247"/>
                    </a:lnTo>
                    <a:lnTo>
                      <a:pt x="812" y="256"/>
                    </a:lnTo>
                    <a:lnTo>
                      <a:pt x="812" y="256"/>
                    </a:lnTo>
                    <a:lnTo>
                      <a:pt x="785" y="247"/>
                    </a:lnTo>
                    <a:lnTo>
                      <a:pt x="785" y="247"/>
                    </a:lnTo>
                    <a:lnTo>
                      <a:pt x="767" y="238"/>
                    </a:lnTo>
                    <a:lnTo>
                      <a:pt x="767" y="238"/>
                    </a:lnTo>
                    <a:lnTo>
                      <a:pt x="750" y="230"/>
                    </a:lnTo>
                    <a:lnTo>
                      <a:pt x="723" y="230"/>
                    </a:lnTo>
                    <a:lnTo>
                      <a:pt x="723" y="230"/>
                    </a:lnTo>
                    <a:lnTo>
                      <a:pt x="679" y="230"/>
                    </a:lnTo>
                    <a:lnTo>
                      <a:pt x="653" y="238"/>
                    </a:lnTo>
                    <a:lnTo>
                      <a:pt x="653" y="238"/>
                    </a:lnTo>
                    <a:lnTo>
                      <a:pt x="644" y="247"/>
                    </a:lnTo>
                    <a:lnTo>
                      <a:pt x="644" y="247"/>
                    </a:lnTo>
                    <a:lnTo>
                      <a:pt x="644" y="265"/>
                    </a:lnTo>
                    <a:lnTo>
                      <a:pt x="644" y="265"/>
                    </a:lnTo>
                    <a:lnTo>
                      <a:pt x="662" y="282"/>
                    </a:lnTo>
                    <a:lnTo>
                      <a:pt x="662" y="300"/>
                    </a:lnTo>
                    <a:lnTo>
                      <a:pt x="662" y="300"/>
                    </a:lnTo>
                    <a:lnTo>
                      <a:pt x="662" y="300"/>
                    </a:lnTo>
                    <a:lnTo>
                      <a:pt x="662" y="300"/>
                    </a:lnTo>
                    <a:lnTo>
                      <a:pt x="662" y="327"/>
                    </a:lnTo>
                    <a:lnTo>
                      <a:pt x="662" y="335"/>
                    </a:lnTo>
                    <a:lnTo>
                      <a:pt x="662" y="335"/>
                    </a:lnTo>
                    <a:lnTo>
                      <a:pt x="653" y="344"/>
                    </a:lnTo>
                    <a:lnTo>
                      <a:pt x="653" y="344"/>
                    </a:lnTo>
                    <a:lnTo>
                      <a:pt x="626" y="335"/>
                    </a:lnTo>
                    <a:lnTo>
                      <a:pt x="617" y="327"/>
                    </a:lnTo>
                    <a:lnTo>
                      <a:pt x="617" y="327"/>
                    </a:lnTo>
                    <a:lnTo>
                      <a:pt x="582" y="327"/>
                    </a:lnTo>
                    <a:lnTo>
                      <a:pt x="556" y="318"/>
                    </a:lnTo>
                    <a:lnTo>
                      <a:pt x="556" y="318"/>
                    </a:lnTo>
                    <a:lnTo>
                      <a:pt x="494" y="335"/>
                    </a:lnTo>
                    <a:lnTo>
                      <a:pt x="414" y="371"/>
                    </a:lnTo>
                    <a:lnTo>
                      <a:pt x="335" y="415"/>
                    </a:lnTo>
                    <a:lnTo>
                      <a:pt x="309" y="433"/>
                    </a:lnTo>
                    <a:lnTo>
                      <a:pt x="300" y="450"/>
                    </a:lnTo>
                    <a:lnTo>
                      <a:pt x="300" y="450"/>
                    </a:lnTo>
                    <a:lnTo>
                      <a:pt x="300" y="459"/>
                    </a:lnTo>
                    <a:lnTo>
                      <a:pt x="300" y="459"/>
                    </a:lnTo>
                    <a:lnTo>
                      <a:pt x="317" y="477"/>
                    </a:lnTo>
                    <a:lnTo>
                      <a:pt x="362" y="477"/>
                    </a:lnTo>
                    <a:lnTo>
                      <a:pt x="388" y="477"/>
                    </a:lnTo>
                    <a:lnTo>
                      <a:pt x="388" y="477"/>
                    </a:lnTo>
                    <a:lnTo>
                      <a:pt x="441" y="477"/>
                    </a:lnTo>
                    <a:lnTo>
                      <a:pt x="441" y="477"/>
                    </a:lnTo>
                    <a:lnTo>
                      <a:pt x="441" y="486"/>
                    </a:lnTo>
                    <a:lnTo>
                      <a:pt x="441" y="494"/>
                    </a:lnTo>
                    <a:lnTo>
                      <a:pt x="441" y="494"/>
                    </a:lnTo>
                    <a:lnTo>
                      <a:pt x="441" y="512"/>
                    </a:lnTo>
                    <a:lnTo>
                      <a:pt x="423" y="538"/>
                    </a:lnTo>
                    <a:lnTo>
                      <a:pt x="414" y="556"/>
                    </a:lnTo>
                    <a:lnTo>
                      <a:pt x="388" y="574"/>
                    </a:lnTo>
                    <a:lnTo>
                      <a:pt x="388" y="574"/>
                    </a:lnTo>
                    <a:lnTo>
                      <a:pt x="370" y="583"/>
                    </a:lnTo>
                    <a:lnTo>
                      <a:pt x="353" y="583"/>
                    </a:lnTo>
                    <a:lnTo>
                      <a:pt x="300" y="583"/>
                    </a:lnTo>
                    <a:lnTo>
                      <a:pt x="300" y="583"/>
                    </a:lnTo>
                    <a:lnTo>
                      <a:pt x="264" y="591"/>
                    </a:lnTo>
                    <a:lnTo>
                      <a:pt x="238" y="591"/>
                    </a:lnTo>
                    <a:lnTo>
                      <a:pt x="212" y="600"/>
                    </a:lnTo>
                    <a:lnTo>
                      <a:pt x="212" y="600"/>
                    </a:lnTo>
                    <a:lnTo>
                      <a:pt x="212" y="609"/>
                    </a:lnTo>
                    <a:lnTo>
                      <a:pt x="212" y="609"/>
                    </a:lnTo>
                    <a:lnTo>
                      <a:pt x="194" y="618"/>
                    </a:lnTo>
                    <a:lnTo>
                      <a:pt x="123" y="636"/>
                    </a:lnTo>
                    <a:lnTo>
                      <a:pt x="114" y="636"/>
                    </a:lnTo>
                    <a:lnTo>
                      <a:pt x="114" y="636"/>
                    </a:lnTo>
                    <a:lnTo>
                      <a:pt x="26" y="662"/>
                    </a:lnTo>
                    <a:lnTo>
                      <a:pt x="9" y="671"/>
                    </a:lnTo>
                    <a:lnTo>
                      <a:pt x="0" y="689"/>
                    </a:lnTo>
                    <a:lnTo>
                      <a:pt x="0" y="689"/>
                    </a:lnTo>
                    <a:lnTo>
                      <a:pt x="9" y="715"/>
                    </a:lnTo>
                    <a:lnTo>
                      <a:pt x="17" y="724"/>
                    </a:lnTo>
                    <a:lnTo>
                      <a:pt x="35" y="733"/>
                    </a:lnTo>
                    <a:lnTo>
                      <a:pt x="62" y="733"/>
                    </a:lnTo>
                    <a:lnTo>
                      <a:pt x="62" y="733"/>
                    </a:lnTo>
                    <a:lnTo>
                      <a:pt x="79" y="733"/>
                    </a:lnTo>
                    <a:lnTo>
                      <a:pt x="79" y="733"/>
                    </a:lnTo>
                    <a:lnTo>
                      <a:pt x="106" y="742"/>
                    </a:lnTo>
                    <a:lnTo>
                      <a:pt x="123" y="759"/>
                    </a:lnTo>
                    <a:lnTo>
                      <a:pt x="123" y="759"/>
                    </a:lnTo>
                    <a:lnTo>
                      <a:pt x="159" y="777"/>
                    </a:lnTo>
                    <a:lnTo>
                      <a:pt x="212" y="777"/>
                    </a:lnTo>
                    <a:lnTo>
                      <a:pt x="212" y="777"/>
                    </a:lnTo>
                    <a:lnTo>
                      <a:pt x="282" y="768"/>
                    </a:lnTo>
                    <a:lnTo>
                      <a:pt x="282" y="768"/>
                    </a:lnTo>
                    <a:lnTo>
                      <a:pt x="326" y="759"/>
                    </a:lnTo>
                    <a:lnTo>
                      <a:pt x="344" y="768"/>
                    </a:lnTo>
                    <a:lnTo>
                      <a:pt x="362" y="777"/>
                    </a:lnTo>
                    <a:lnTo>
                      <a:pt x="362" y="777"/>
                    </a:lnTo>
                    <a:lnTo>
                      <a:pt x="362" y="794"/>
                    </a:lnTo>
                    <a:lnTo>
                      <a:pt x="362" y="794"/>
                    </a:lnTo>
                    <a:lnTo>
                      <a:pt x="362" y="803"/>
                    </a:lnTo>
                    <a:lnTo>
                      <a:pt x="335" y="803"/>
                    </a:lnTo>
                    <a:lnTo>
                      <a:pt x="335" y="803"/>
                    </a:lnTo>
                    <a:lnTo>
                      <a:pt x="300" y="803"/>
                    </a:lnTo>
                    <a:lnTo>
                      <a:pt x="300" y="803"/>
                    </a:lnTo>
                    <a:lnTo>
                      <a:pt x="247" y="794"/>
                    </a:lnTo>
                    <a:lnTo>
                      <a:pt x="247" y="794"/>
                    </a:lnTo>
                    <a:lnTo>
                      <a:pt x="229" y="794"/>
                    </a:lnTo>
                    <a:lnTo>
                      <a:pt x="220" y="803"/>
                    </a:lnTo>
                    <a:lnTo>
                      <a:pt x="220" y="803"/>
                    </a:lnTo>
                    <a:lnTo>
                      <a:pt x="185" y="812"/>
                    </a:lnTo>
                    <a:lnTo>
                      <a:pt x="141" y="812"/>
                    </a:lnTo>
                    <a:lnTo>
                      <a:pt x="141" y="812"/>
                    </a:lnTo>
                    <a:lnTo>
                      <a:pt x="106" y="812"/>
                    </a:lnTo>
                    <a:lnTo>
                      <a:pt x="88" y="821"/>
                    </a:lnTo>
                    <a:lnTo>
                      <a:pt x="88" y="821"/>
                    </a:lnTo>
                    <a:lnTo>
                      <a:pt x="79" y="830"/>
                    </a:lnTo>
                    <a:lnTo>
                      <a:pt x="79" y="830"/>
                    </a:lnTo>
                    <a:lnTo>
                      <a:pt x="79" y="839"/>
                    </a:lnTo>
                    <a:lnTo>
                      <a:pt x="79" y="839"/>
                    </a:lnTo>
                    <a:lnTo>
                      <a:pt x="106" y="856"/>
                    </a:lnTo>
                    <a:lnTo>
                      <a:pt x="141" y="856"/>
                    </a:lnTo>
                    <a:lnTo>
                      <a:pt x="141" y="856"/>
                    </a:lnTo>
                    <a:lnTo>
                      <a:pt x="185" y="856"/>
                    </a:lnTo>
                    <a:lnTo>
                      <a:pt x="185" y="856"/>
                    </a:lnTo>
                    <a:lnTo>
                      <a:pt x="185" y="865"/>
                    </a:lnTo>
                    <a:lnTo>
                      <a:pt x="185" y="865"/>
                    </a:lnTo>
                    <a:lnTo>
                      <a:pt x="194" y="865"/>
                    </a:lnTo>
                    <a:lnTo>
                      <a:pt x="194" y="865"/>
                    </a:lnTo>
                    <a:lnTo>
                      <a:pt x="194" y="865"/>
                    </a:lnTo>
                    <a:lnTo>
                      <a:pt x="194" y="883"/>
                    </a:lnTo>
                    <a:lnTo>
                      <a:pt x="194" y="883"/>
                    </a:lnTo>
                    <a:lnTo>
                      <a:pt x="185" y="892"/>
                    </a:lnTo>
                    <a:lnTo>
                      <a:pt x="185" y="900"/>
                    </a:lnTo>
                    <a:lnTo>
                      <a:pt x="185" y="900"/>
                    </a:lnTo>
                    <a:lnTo>
                      <a:pt x="185" y="918"/>
                    </a:lnTo>
                    <a:lnTo>
                      <a:pt x="203" y="927"/>
                    </a:lnTo>
                    <a:lnTo>
                      <a:pt x="247" y="936"/>
                    </a:lnTo>
                    <a:lnTo>
                      <a:pt x="247" y="936"/>
                    </a:lnTo>
                    <a:lnTo>
                      <a:pt x="291" y="953"/>
                    </a:lnTo>
                    <a:lnTo>
                      <a:pt x="326" y="962"/>
                    </a:lnTo>
                    <a:lnTo>
                      <a:pt x="326" y="962"/>
                    </a:lnTo>
                    <a:lnTo>
                      <a:pt x="344" y="953"/>
                    </a:lnTo>
                    <a:lnTo>
                      <a:pt x="344" y="953"/>
                    </a:lnTo>
                    <a:lnTo>
                      <a:pt x="344" y="945"/>
                    </a:lnTo>
                    <a:lnTo>
                      <a:pt x="344" y="945"/>
                    </a:lnTo>
                    <a:lnTo>
                      <a:pt x="335" y="936"/>
                    </a:lnTo>
                    <a:lnTo>
                      <a:pt x="335" y="936"/>
                    </a:lnTo>
                    <a:lnTo>
                      <a:pt x="344" y="936"/>
                    </a:lnTo>
                    <a:lnTo>
                      <a:pt x="344" y="936"/>
                    </a:lnTo>
                    <a:lnTo>
                      <a:pt x="362" y="936"/>
                    </a:lnTo>
                    <a:lnTo>
                      <a:pt x="362" y="936"/>
                    </a:lnTo>
                    <a:lnTo>
                      <a:pt x="379" y="936"/>
                    </a:lnTo>
                    <a:lnTo>
                      <a:pt x="388" y="945"/>
                    </a:lnTo>
                    <a:lnTo>
                      <a:pt x="388" y="945"/>
                    </a:lnTo>
                    <a:lnTo>
                      <a:pt x="406" y="945"/>
                    </a:lnTo>
                    <a:lnTo>
                      <a:pt x="423" y="945"/>
                    </a:lnTo>
                    <a:lnTo>
                      <a:pt x="423" y="945"/>
                    </a:lnTo>
                    <a:lnTo>
                      <a:pt x="423" y="936"/>
                    </a:lnTo>
                    <a:lnTo>
                      <a:pt x="423" y="936"/>
                    </a:lnTo>
                    <a:lnTo>
                      <a:pt x="432" y="936"/>
                    </a:lnTo>
                    <a:lnTo>
                      <a:pt x="432" y="936"/>
                    </a:lnTo>
                    <a:lnTo>
                      <a:pt x="467" y="927"/>
                    </a:lnTo>
                    <a:lnTo>
                      <a:pt x="467" y="927"/>
                    </a:lnTo>
                    <a:lnTo>
                      <a:pt x="485" y="927"/>
                    </a:lnTo>
                    <a:lnTo>
                      <a:pt x="512" y="918"/>
                    </a:lnTo>
                    <a:lnTo>
                      <a:pt x="512" y="918"/>
                    </a:lnTo>
                    <a:lnTo>
                      <a:pt x="512" y="918"/>
                    </a:lnTo>
                    <a:lnTo>
                      <a:pt x="512" y="918"/>
                    </a:lnTo>
                    <a:lnTo>
                      <a:pt x="529" y="918"/>
                    </a:lnTo>
                    <a:lnTo>
                      <a:pt x="529" y="918"/>
                    </a:lnTo>
                    <a:lnTo>
                      <a:pt x="538" y="918"/>
                    </a:lnTo>
                    <a:lnTo>
                      <a:pt x="538" y="918"/>
                    </a:lnTo>
                    <a:lnTo>
                      <a:pt x="573" y="927"/>
                    </a:lnTo>
                    <a:lnTo>
                      <a:pt x="617" y="936"/>
                    </a:lnTo>
                    <a:lnTo>
                      <a:pt x="617" y="936"/>
                    </a:lnTo>
                    <a:lnTo>
                      <a:pt x="670" y="945"/>
                    </a:lnTo>
                    <a:lnTo>
                      <a:pt x="714" y="962"/>
                    </a:lnTo>
                    <a:lnTo>
                      <a:pt x="714" y="962"/>
                    </a:lnTo>
                    <a:lnTo>
                      <a:pt x="750" y="980"/>
                    </a:lnTo>
                    <a:lnTo>
                      <a:pt x="759" y="980"/>
                    </a:lnTo>
                    <a:lnTo>
                      <a:pt x="759" y="980"/>
                    </a:lnTo>
                    <a:lnTo>
                      <a:pt x="794" y="998"/>
                    </a:lnTo>
                    <a:lnTo>
                      <a:pt x="803" y="1006"/>
                    </a:lnTo>
                    <a:lnTo>
                      <a:pt x="803" y="1015"/>
                    </a:lnTo>
                    <a:lnTo>
                      <a:pt x="803" y="1015"/>
                    </a:lnTo>
                    <a:lnTo>
                      <a:pt x="812" y="1033"/>
                    </a:lnTo>
                    <a:lnTo>
                      <a:pt x="820" y="1050"/>
                    </a:lnTo>
                    <a:lnTo>
                      <a:pt x="847" y="1068"/>
                    </a:lnTo>
                    <a:lnTo>
                      <a:pt x="882" y="1095"/>
                    </a:lnTo>
                    <a:lnTo>
                      <a:pt x="882" y="1095"/>
                    </a:lnTo>
                    <a:lnTo>
                      <a:pt x="909" y="1103"/>
                    </a:lnTo>
                    <a:lnTo>
                      <a:pt x="926" y="1121"/>
                    </a:lnTo>
                    <a:lnTo>
                      <a:pt x="935" y="1148"/>
                    </a:lnTo>
                    <a:lnTo>
                      <a:pt x="935" y="1174"/>
                    </a:lnTo>
                    <a:lnTo>
                      <a:pt x="935" y="1174"/>
                    </a:lnTo>
                    <a:lnTo>
                      <a:pt x="944" y="1201"/>
                    </a:lnTo>
                    <a:lnTo>
                      <a:pt x="962" y="1218"/>
                    </a:lnTo>
                    <a:lnTo>
                      <a:pt x="962" y="1218"/>
                    </a:lnTo>
                    <a:lnTo>
                      <a:pt x="962" y="1218"/>
                    </a:lnTo>
                    <a:lnTo>
                      <a:pt x="970" y="1236"/>
                    </a:lnTo>
                    <a:lnTo>
                      <a:pt x="970" y="1236"/>
                    </a:lnTo>
                    <a:lnTo>
                      <a:pt x="970" y="1236"/>
                    </a:lnTo>
                    <a:lnTo>
                      <a:pt x="970" y="1254"/>
                    </a:lnTo>
                    <a:lnTo>
                      <a:pt x="979" y="1262"/>
                    </a:lnTo>
                    <a:lnTo>
                      <a:pt x="1006" y="1298"/>
                    </a:lnTo>
                    <a:lnTo>
                      <a:pt x="1006" y="1298"/>
                    </a:lnTo>
                    <a:lnTo>
                      <a:pt x="1006" y="1306"/>
                    </a:lnTo>
                    <a:lnTo>
                      <a:pt x="1006" y="1306"/>
                    </a:lnTo>
                    <a:lnTo>
                      <a:pt x="997" y="1324"/>
                    </a:lnTo>
                    <a:lnTo>
                      <a:pt x="997" y="1324"/>
                    </a:lnTo>
                    <a:lnTo>
                      <a:pt x="988" y="1324"/>
                    </a:lnTo>
                    <a:lnTo>
                      <a:pt x="988" y="1324"/>
                    </a:lnTo>
                    <a:lnTo>
                      <a:pt x="979" y="1333"/>
                    </a:lnTo>
                    <a:lnTo>
                      <a:pt x="970" y="1351"/>
                    </a:lnTo>
                    <a:lnTo>
                      <a:pt x="970" y="1351"/>
                    </a:lnTo>
                    <a:lnTo>
                      <a:pt x="970" y="1359"/>
                    </a:lnTo>
                    <a:lnTo>
                      <a:pt x="970" y="1359"/>
                    </a:lnTo>
                    <a:lnTo>
                      <a:pt x="979" y="1377"/>
                    </a:lnTo>
                    <a:lnTo>
                      <a:pt x="979" y="1386"/>
                    </a:lnTo>
                    <a:lnTo>
                      <a:pt x="979" y="1386"/>
                    </a:lnTo>
                    <a:lnTo>
                      <a:pt x="970" y="1386"/>
                    </a:lnTo>
                    <a:lnTo>
                      <a:pt x="970" y="1386"/>
                    </a:lnTo>
                    <a:lnTo>
                      <a:pt x="970" y="1395"/>
                    </a:lnTo>
                    <a:lnTo>
                      <a:pt x="970" y="1395"/>
                    </a:lnTo>
                    <a:lnTo>
                      <a:pt x="970" y="1412"/>
                    </a:lnTo>
                    <a:lnTo>
                      <a:pt x="979" y="1421"/>
                    </a:lnTo>
                    <a:lnTo>
                      <a:pt x="979" y="1421"/>
                    </a:lnTo>
                    <a:lnTo>
                      <a:pt x="988" y="1430"/>
                    </a:lnTo>
                    <a:lnTo>
                      <a:pt x="988" y="1430"/>
                    </a:lnTo>
                    <a:lnTo>
                      <a:pt x="997" y="1430"/>
                    </a:lnTo>
                    <a:lnTo>
                      <a:pt x="997" y="1430"/>
                    </a:lnTo>
                    <a:lnTo>
                      <a:pt x="1006" y="1439"/>
                    </a:lnTo>
                    <a:lnTo>
                      <a:pt x="1006" y="1439"/>
                    </a:lnTo>
                    <a:lnTo>
                      <a:pt x="1032" y="1430"/>
                    </a:lnTo>
                    <a:lnTo>
                      <a:pt x="1059" y="1421"/>
                    </a:lnTo>
                    <a:lnTo>
                      <a:pt x="1059" y="1421"/>
                    </a:lnTo>
                    <a:lnTo>
                      <a:pt x="1059" y="1412"/>
                    </a:lnTo>
                    <a:lnTo>
                      <a:pt x="1059" y="1412"/>
                    </a:lnTo>
                    <a:lnTo>
                      <a:pt x="1067" y="1404"/>
                    </a:lnTo>
                    <a:lnTo>
                      <a:pt x="1085" y="1395"/>
                    </a:lnTo>
                    <a:lnTo>
                      <a:pt x="1085" y="1395"/>
                    </a:lnTo>
                    <a:lnTo>
                      <a:pt x="1103" y="1404"/>
                    </a:lnTo>
                    <a:lnTo>
                      <a:pt x="1103" y="1404"/>
                    </a:lnTo>
                    <a:lnTo>
                      <a:pt x="1103" y="1412"/>
                    </a:lnTo>
                    <a:lnTo>
                      <a:pt x="1103" y="1412"/>
                    </a:lnTo>
                    <a:lnTo>
                      <a:pt x="1103" y="1421"/>
                    </a:lnTo>
                    <a:lnTo>
                      <a:pt x="1103" y="1421"/>
                    </a:lnTo>
                    <a:lnTo>
                      <a:pt x="1094" y="1430"/>
                    </a:lnTo>
                    <a:lnTo>
                      <a:pt x="1094" y="1430"/>
                    </a:lnTo>
                    <a:lnTo>
                      <a:pt x="1094" y="1439"/>
                    </a:lnTo>
                    <a:lnTo>
                      <a:pt x="1103" y="1457"/>
                    </a:lnTo>
                    <a:lnTo>
                      <a:pt x="1103" y="1457"/>
                    </a:lnTo>
                    <a:lnTo>
                      <a:pt x="1120" y="1465"/>
                    </a:lnTo>
                    <a:lnTo>
                      <a:pt x="1147" y="1474"/>
                    </a:lnTo>
                    <a:lnTo>
                      <a:pt x="1147" y="1474"/>
                    </a:lnTo>
                    <a:lnTo>
                      <a:pt x="1164" y="1474"/>
                    </a:lnTo>
                    <a:lnTo>
                      <a:pt x="1164" y="1474"/>
                    </a:lnTo>
                    <a:lnTo>
                      <a:pt x="1209" y="1501"/>
                    </a:lnTo>
                    <a:lnTo>
                      <a:pt x="1209" y="1501"/>
                    </a:lnTo>
                    <a:lnTo>
                      <a:pt x="1226" y="1518"/>
                    </a:lnTo>
                    <a:lnTo>
                      <a:pt x="1235" y="1527"/>
                    </a:lnTo>
                    <a:lnTo>
                      <a:pt x="1235" y="1527"/>
                    </a:lnTo>
                    <a:lnTo>
                      <a:pt x="1217" y="1527"/>
                    </a:lnTo>
                    <a:lnTo>
                      <a:pt x="1191" y="1518"/>
                    </a:lnTo>
                    <a:lnTo>
                      <a:pt x="1191" y="1518"/>
                    </a:lnTo>
                    <a:lnTo>
                      <a:pt x="1173" y="1510"/>
                    </a:lnTo>
                    <a:lnTo>
                      <a:pt x="1147" y="1501"/>
                    </a:lnTo>
                    <a:lnTo>
                      <a:pt x="1094" y="1501"/>
                    </a:lnTo>
                    <a:lnTo>
                      <a:pt x="1059" y="1501"/>
                    </a:lnTo>
                    <a:lnTo>
                      <a:pt x="1059" y="1501"/>
                    </a:lnTo>
                    <a:lnTo>
                      <a:pt x="1050" y="1510"/>
                    </a:lnTo>
                    <a:lnTo>
                      <a:pt x="1050" y="1510"/>
                    </a:lnTo>
                    <a:lnTo>
                      <a:pt x="1059" y="1527"/>
                    </a:lnTo>
                    <a:lnTo>
                      <a:pt x="1059" y="1527"/>
                    </a:lnTo>
                    <a:lnTo>
                      <a:pt x="1120" y="1562"/>
                    </a:lnTo>
                    <a:lnTo>
                      <a:pt x="1156" y="1571"/>
                    </a:lnTo>
                    <a:lnTo>
                      <a:pt x="1182" y="1580"/>
                    </a:lnTo>
                    <a:lnTo>
                      <a:pt x="1200" y="1580"/>
                    </a:lnTo>
                    <a:lnTo>
                      <a:pt x="1200" y="1580"/>
                    </a:lnTo>
                    <a:lnTo>
                      <a:pt x="1226" y="1589"/>
                    </a:lnTo>
                    <a:lnTo>
                      <a:pt x="1235" y="1607"/>
                    </a:lnTo>
                    <a:lnTo>
                      <a:pt x="1235" y="1607"/>
                    </a:lnTo>
                    <a:lnTo>
                      <a:pt x="1244" y="1615"/>
                    </a:lnTo>
                    <a:lnTo>
                      <a:pt x="1244" y="1615"/>
                    </a:lnTo>
                    <a:lnTo>
                      <a:pt x="1244" y="1624"/>
                    </a:lnTo>
                    <a:lnTo>
                      <a:pt x="1244" y="1633"/>
                    </a:lnTo>
                    <a:lnTo>
                      <a:pt x="1244" y="1633"/>
                    </a:lnTo>
                    <a:lnTo>
                      <a:pt x="1226" y="1660"/>
                    </a:lnTo>
                    <a:lnTo>
                      <a:pt x="1226" y="1686"/>
                    </a:lnTo>
                    <a:lnTo>
                      <a:pt x="1226" y="1713"/>
                    </a:lnTo>
                    <a:lnTo>
                      <a:pt x="1226" y="1713"/>
                    </a:lnTo>
                    <a:lnTo>
                      <a:pt x="1217" y="1713"/>
                    </a:lnTo>
                    <a:lnTo>
                      <a:pt x="1191" y="1713"/>
                    </a:lnTo>
                    <a:lnTo>
                      <a:pt x="1191" y="1713"/>
                    </a:lnTo>
                    <a:lnTo>
                      <a:pt x="1156" y="1713"/>
                    </a:lnTo>
                    <a:lnTo>
                      <a:pt x="1156" y="1713"/>
                    </a:lnTo>
                    <a:lnTo>
                      <a:pt x="1129" y="1721"/>
                    </a:lnTo>
                    <a:lnTo>
                      <a:pt x="1120" y="1730"/>
                    </a:lnTo>
                    <a:lnTo>
                      <a:pt x="1112" y="1748"/>
                    </a:lnTo>
                    <a:lnTo>
                      <a:pt x="1112" y="1748"/>
                    </a:lnTo>
                    <a:lnTo>
                      <a:pt x="1103" y="1766"/>
                    </a:lnTo>
                    <a:lnTo>
                      <a:pt x="1094" y="1783"/>
                    </a:lnTo>
                    <a:lnTo>
                      <a:pt x="1094" y="1783"/>
                    </a:lnTo>
                    <a:lnTo>
                      <a:pt x="1085" y="1801"/>
                    </a:lnTo>
                    <a:lnTo>
                      <a:pt x="1085" y="1801"/>
                    </a:lnTo>
                    <a:lnTo>
                      <a:pt x="1067" y="1827"/>
                    </a:lnTo>
                    <a:lnTo>
                      <a:pt x="1067" y="1827"/>
                    </a:lnTo>
                    <a:lnTo>
                      <a:pt x="1067" y="1836"/>
                    </a:lnTo>
                    <a:lnTo>
                      <a:pt x="1067" y="1836"/>
                    </a:lnTo>
                    <a:lnTo>
                      <a:pt x="1067" y="1845"/>
                    </a:lnTo>
                    <a:lnTo>
                      <a:pt x="1076" y="1854"/>
                    </a:lnTo>
                    <a:lnTo>
                      <a:pt x="1103" y="1871"/>
                    </a:lnTo>
                    <a:lnTo>
                      <a:pt x="1103" y="1871"/>
                    </a:lnTo>
                    <a:lnTo>
                      <a:pt x="1103" y="1871"/>
                    </a:lnTo>
                    <a:lnTo>
                      <a:pt x="1103" y="1871"/>
                    </a:lnTo>
                    <a:lnTo>
                      <a:pt x="1120" y="1880"/>
                    </a:lnTo>
                    <a:lnTo>
                      <a:pt x="1120" y="1880"/>
                    </a:lnTo>
                    <a:lnTo>
                      <a:pt x="1120" y="1880"/>
                    </a:lnTo>
                    <a:lnTo>
                      <a:pt x="1120" y="1880"/>
                    </a:lnTo>
                    <a:lnTo>
                      <a:pt x="1120" y="1889"/>
                    </a:lnTo>
                    <a:lnTo>
                      <a:pt x="1120" y="1889"/>
                    </a:lnTo>
                    <a:lnTo>
                      <a:pt x="1112" y="1898"/>
                    </a:lnTo>
                    <a:lnTo>
                      <a:pt x="1103" y="1898"/>
                    </a:lnTo>
                    <a:lnTo>
                      <a:pt x="1103" y="1898"/>
                    </a:lnTo>
                    <a:lnTo>
                      <a:pt x="1085" y="1907"/>
                    </a:lnTo>
                    <a:lnTo>
                      <a:pt x="1076" y="1924"/>
                    </a:lnTo>
                    <a:lnTo>
                      <a:pt x="1076" y="1924"/>
                    </a:lnTo>
                    <a:lnTo>
                      <a:pt x="1076" y="1942"/>
                    </a:lnTo>
                    <a:lnTo>
                      <a:pt x="1085" y="1951"/>
                    </a:lnTo>
                    <a:lnTo>
                      <a:pt x="1112" y="1977"/>
                    </a:lnTo>
                    <a:lnTo>
                      <a:pt x="1156" y="2004"/>
                    </a:lnTo>
                    <a:lnTo>
                      <a:pt x="1156" y="2004"/>
                    </a:lnTo>
                    <a:lnTo>
                      <a:pt x="1164" y="2013"/>
                    </a:lnTo>
                    <a:lnTo>
                      <a:pt x="1164" y="2030"/>
                    </a:lnTo>
                    <a:lnTo>
                      <a:pt x="1164" y="2057"/>
                    </a:lnTo>
                    <a:lnTo>
                      <a:pt x="1164" y="2092"/>
                    </a:lnTo>
                    <a:lnTo>
                      <a:pt x="1164" y="2092"/>
                    </a:lnTo>
                    <a:lnTo>
                      <a:pt x="1164" y="2101"/>
                    </a:lnTo>
                    <a:lnTo>
                      <a:pt x="1164" y="2101"/>
                    </a:lnTo>
                    <a:lnTo>
                      <a:pt x="1173" y="2110"/>
                    </a:lnTo>
                    <a:lnTo>
                      <a:pt x="1182" y="2110"/>
                    </a:lnTo>
                    <a:lnTo>
                      <a:pt x="1191" y="2110"/>
                    </a:lnTo>
                    <a:lnTo>
                      <a:pt x="1191" y="2110"/>
                    </a:lnTo>
                    <a:lnTo>
                      <a:pt x="1200" y="2119"/>
                    </a:lnTo>
                    <a:lnTo>
                      <a:pt x="1200" y="2119"/>
                    </a:lnTo>
                    <a:lnTo>
                      <a:pt x="1200" y="2127"/>
                    </a:lnTo>
                    <a:lnTo>
                      <a:pt x="1200" y="2127"/>
                    </a:lnTo>
                    <a:lnTo>
                      <a:pt x="1200" y="2145"/>
                    </a:lnTo>
                    <a:lnTo>
                      <a:pt x="1217" y="2163"/>
                    </a:lnTo>
                    <a:lnTo>
                      <a:pt x="1217" y="2163"/>
                    </a:lnTo>
                    <a:lnTo>
                      <a:pt x="1226" y="2180"/>
                    </a:lnTo>
                    <a:lnTo>
                      <a:pt x="1226" y="2180"/>
                    </a:lnTo>
                    <a:lnTo>
                      <a:pt x="1235" y="2189"/>
                    </a:lnTo>
                    <a:lnTo>
                      <a:pt x="1244" y="2198"/>
                    </a:lnTo>
                    <a:lnTo>
                      <a:pt x="1244" y="2198"/>
                    </a:lnTo>
                    <a:lnTo>
                      <a:pt x="1244" y="2198"/>
                    </a:lnTo>
                    <a:lnTo>
                      <a:pt x="1244" y="2198"/>
                    </a:lnTo>
                    <a:lnTo>
                      <a:pt x="1253" y="2207"/>
                    </a:lnTo>
                    <a:lnTo>
                      <a:pt x="1253" y="2207"/>
                    </a:lnTo>
                    <a:lnTo>
                      <a:pt x="1270" y="2216"/>
                    </a:lnTo>
                    <a:lnTo>
                      <a:pt x="1270" y="2216"/>
                    </a:lnTo>
                    <a:lnTo>
                      <a:pt x="1270" y="2225"/>
                    </a:lnTo>
                    <a:lnTo>
                      <a:pt x="1270" y="2225"/>
                    </a:lnTo>
                    <a:lnTo>
                      <a:pt x="1270" y="2242"/>
                    </a:lnTo>
                    <a:lnTo>
                      <a:pt x="1270" y="2260"/>
                    </a:lnTo>
                    <a:lnTo>
                      <a:pt x="1288" y="2286"/>
                    </a:lnTo>
                    <a:lnTo>
                      <a:pt x="1288" y="2286"/>
                    </a:lnTo>
                    <a:lnTo>
                      <a:pt x="1297" y="2295"/>
                    </a:lnTo>
                    <a:lnTo>
                      <a:pt x="1297" y="2295"/>
                    </a:lnTo>
                    <a:lnTo>
                      <a:pt x="1323" y="2322"/>
                    </a:lnTo>
                    <a:lnTo>
                      <a:pt x="1323" y="2322"/>
                    </a:lnTo>
                    <a:lnTo>
                      <a:pt x="1350" y="2339"/>
                    </a:lnTo>
                    <a:lnTo>
                      <a:pt x="1359" y="2357"/>
                    </a:lnTo>
                    <a:lnTo>
                      <a:pt x="1359" y="2357"/>
                    </a:lnTo>
                    <a:lnTo>
                      <a:pt x="1359" y="2366"/>
                    </a:lnTo>
                    <a:lnTo>
                      <a:pt x="1359" y="2366"/>
                    </a:lnTo>
                    <a:lnTo>
                      <a:pt x="1376" y="2383"/>
                    </a:lnTo>
                    <a:lnTo>
                      <a:pt x="1394" y="2401"/>
                    </a:lnTo>
                    <a:lnTo>
                      <a:pt x="1411" y="2401"/>
                    </a:lnTo>
                    <a:lnTo>
                      <a:pt x="1429" y="2401"/>
                    </a:lnTo>
                    <a:lnTo>
                      <a:pt x="1429" y="2401"/>
                    </a:lnTo>
                    <a:lnTo>
                      <a:pt x="1438" y="2401"/>
                    </a:lnTo>
                    <a:lnTo>
                      <a:pt x="1438" y="2401"/>
                    </a:lnTo>
                    <a:lnTo>
                      <a:pt x="1447" y="2401"/>
                    </a:lnTo>
                    <a:lnTo>
                      <a:pt x="1447" y="2401"/>
                    </a:lnTo>
                    <a:lnTo>
                      <a:pt x="1456" y="2410"/>
                    </a:lnTo>
                    <a:lnTo>
                      <a:pt x="1456" y="2410"/>
                    </a:lnTo>
                    <a:lnTo>
                      <a:pt x="1464" y="2419"/>
                    </a:lnTo>
                    <a:lnTo>
                      <a:pt x="1482" y="2419"/>
                    </a:lnTo>
                    <a:lnTo>
                      <a:pt x="1491" y="2419"/>
                    </a:lnTo>
                    <a:lnTo>
                      <a:pt x="1491" y="2419"/>
                    </a:lnTo>
                    <a:lnTo>
                      <a:pt x="1526" y="2428"/>
                    </a:lnTo>
                    <a:lnTo>
                      <a:pt x="1544" y="2445"/>
                    </a:lnTo>
                    <a:lnTo>
                      <a:pt x="1544" y="2445"/>
                    </a:lnTo>
                    <a:lnTo>
                      <a:pt x="1561" y="2454"/>
                    </a:lnTo>
                    <a:lnTo>
                      <a:pt x="1597" y="2472"/>
                    </a:lnTo>
                    <a:lnTo>
                      <a:pt x="1641" y="2481"/>
                    </a:lnTo>
                    <a:lnTo>
                      <a:pt x="1650" y="2481"/>
                    </a:lnTo>
                    <a:lnTo>
                      <a:pt x="1650" y="2481"/>
                    </a:lnTo>
                    <a:lnTo>
                      <a:pt x="1659" y="2472"/>
                    </a:lnTo>
                    <a:lnTo>
                      <a:pt x="1659" y="2472"/>
                    </a:lnTo>
                    <a:lnTo>
                      <a:pt x="1667" y="2454"/>
                    </a:lnTo>
                    <a:lnTo>
                      <a:pt x="1667" y="2454"/>
                    </a:lnTo>
                    <a:lnTo>
                      <a:pt x="1685" y="2436"/>
                    </a:lnTo>
                    <a:lnTo>
                      <a:pt x="1685" y="2436"/>
                    </a:lnTo>
                    <a:lnTo>
                      <a:pt x="1685" y="2436"/>
                    </a:lnTo>
                    <a:lnTo>
                      <a:pt x="1685" y="2436"/>
                    </a:lnTo>
                    <a:lnTo>
                      <a:pt x="1694" y="2410"/>
                    </a:lnTo>
                    <a:lnTo>
                      <a:pt x="1703" y="2392"/>
                    </a:lnTo>
                    <a:lnTo>
                      <a:pt x="1703" y="2392"/>
                    </a:lnTo>
                    <a:lnTo>
                      <a:pt x="1711" y="2357"/>
                    </a:lnTo>
                    <a:lnTo>
                      <a:pt x="1711" y="2357"/>
                    </a:lnTo>
                    <a:lnTo>
                      <a:pt x="1720" y="2348"/>
                    </a:lnTo>
                    <a:lnTo>
                      <a:pt x="1720" y="2339"/>
                    </a:lnTo>
                    <a:lnTo>
                      <a:pt x="1729" y="2304"/>
                    </a:lnTo>
                    <a:lnTo>
                      <a:pt x="1729" y="2304"/>
                    </a:lnTo>
                    <a:lnTo>
                      <a:pt x="1720" y="2278"/>
                    </a:lnTo>
                    <a:lnTo>
                      <a:pt x="1720" y="2269"/>
                    </a:lnTo>
                    <a:lnTo>
                      <a:pt x="1703" y="2260"/>
                    </a:lnTo>
                    <a:lnTo>
                      <a:pt x="1703" y="2260"/>
                    </a:lnTo>
                    <a:lnTo>
                      <a:pt x="1703" y="2251"/>
                    </a:lnTo>
                    <a:lnTo>
                      <a:pt x="1703" y="2251"/>
                    </a:lnTo>
                    <a:lnTo>
                      <a:pt x="1711" y="2242"/>
                    </a:lnTo>
                    <a:lnTo>
                      <a:pt x="1738" y="2242"/>
                    </a:lnTo>
                    <a:lnTo>
                      <a:pt x="1738" y="2242"/>
                    </a:lnTo>
                    <a:lnTo>
                      <a:pt x="1756" y="2242"/>
                    </a:lnTo>
                    <a:lnTo>
                      <a:pt x="1764" y="2225"/>
                    </a:lnTo>
                    <a:lnTo>
                      <a:pt x="1764" y="2225"/>
                    </a:lnTo>
                    <a:lnTo>
                      <a:pt x="1764" y="2225"/>
                    </a:lnTo>
                    <a:lnTo>
                      <a:pt x="1773" y="2216"/>
                    </a:lnTo>
                    <a:lnTo>
                      <a:pt x="1773" y="2216"/>
                    </a:lnTo>
                    <a:lnTo>
                      <a:pt x="1782" y="2207"/>
                    </a:lnTo>
                    <a:lnTo>
                      <a:pt x="1782" y="2207"/>
                    </a:lnTo>
                    <a:lnTo>
                      <a:pt x="1791" y="2198"/>
                    </a:lnTo>
                    <a:lnTo>
                      <a:pt x="1791" y="2180"/>
                    </a:lnTo>
                    <a:lnTo>
                      <a:pt x="1791" y="2180"/>
                    </a:lnTo>
                    <a:lnTo>
                      <a:pt x="1800" y="2172"/>
                    </a:lnTo>
                    <a:lnTo>
                      <a:pt x="1800" y="2172"/>
                    </a:lnTo>
                    <a:lnTo>
                      <a:pt x="1809" y="2163"/>
                    </a:lnTo>
                    <a:lnTo>
                      <a:pt x="1809" y="2163"/>
                    </a:lnTo>
                    <a:lnTo>
                      <a:pt x="1817" y="2145"/>
                    </a:lnTo>
                    <a:lnTo>
                      <a:pt x="1817" y="2145"/>
                    </a:lnTo>
                    <a:lnTo>
                      <a:pt x="1817" y="2136"/>
                    </a:lnTo>
                    <a:lnTo>
                      <a:pt x="1809" y="2119"/>
                    </a:lnTo>
                    <a:lnTo>
                      <a:pt x="1809" y="2119"/>
                    </a:lnTo>
                    <a:lnTo>
                      <a:pt x="1809" y="2119"/>
                    </a:lnTo>
                    <a:lnTo>
                      <a:pt x="1809" y="2119"/>
                    </a:lnTo>
                    <a:lnTo>
                      <a:pt x="1800" y="2110"/>
                    </a:lnTo>
                    <a:lnTo>
                      <a:pt x="1800" y="2110"/>
                    </a:lnTo>
                    <a:lnTo>
                      <a:pt x="1800" y="2110"/>
                    </a:lnTo>
                    <a:lnTo>
                      <a:pt x="1800" y="2110"/>
                    </a:lnTo>
                    <a:lnTo>
                      <a:pt x="1826" y="2101"/>
                    </a:lnTo>
                    <a:lnTo>
                      <a:pt x="1826" y="2101"/>
                    </a:lnTo>
                    <a:lnTo>
                      <a:pt x="1835" y="2092"/>
                    </a:lnTo>
                    <a:lnTo>
                      <a:pt x="1835" y="2083"/>
                    </a:lnTo>
                    <a:lnTo>
                      <a:pt x="1835" y="2083"/>
                    </a:lnTo>
                    <a:lnTo>
                      <a:pt x="1835" y="2066"/>
                    </a:lnTo>
                    <a:lnTo>
                      <a:pt x="1817" y="2048"/>
                    </a:lnTo>
                    <a:lnTo>
                      <a:pt x="1817" y="2048"/>
                    </a:lnTo>
                    <a:lnTo>
                      <a:pt x="1800" y="2048"/>
                    </a:lnTo>
                    <a:lnTo>
                      <a:pt x="1800" y="2039"/>
                    </a:lnTo>
                    <a:lnTo>
                      <a:pt x="1800" y="2039"/>
                    </a:lnTo>
                    <a:lnTo>
                      <a:pt x="1800" y="2030"/>
                    </a:lnTo>
                    <a:lnTo>
                      <a:pt x="1800" y="2030"/>
                    </a:lnTo>
                    <a:lnTo>
                      <a:pt x="1817" y="2039"/>
                    </a:lnTo>
                    <a:lnTo>
                      <a:pt x="1817" y="2039"/>
                    </a:lnTo>
                    <a:lnTo>
                      <a:pt x="1826" y="2039"/>
                    </a:lnTo>
                    <a:lnTo>
                      <a:pt x="1826" y="2039"/>
                    </a:lnTo>
                    <a:lnTo>
                      <a:pt x="1835" y="2039"/>
                    </a:lnTo>
                    <a:lnTo>
                      <a:pt x="1835" y="2039"/>
                    </a:lnTo>
                    <a:lnTo>
                      <a:pt x="1844" y="2048"/>
                    </a:lnTo>
                    <a:lnTo>
                      <a:pt x="1844" y="2048"/>
                    </a:lnTo>
                    <a:lnTo>
                      <a:pt x="1853" y="2039"/>
                    </a:lnTo>
                    <a:lnTo>
                      <a:pt x="1861" y="2030"/>
                    </a:lnTo>
                    <a:lnTo>
                      <a:pt x="1861" y="2022"/>
                    </a:lnTo>
                    <a:lnTo>
                      <a:pt x="1861" y="2022"/>
                    </a:lnTo>
                    <a:lnTo>
                      <a:pt x="1853" y="2013"/>
                    </a:lnTo>
                    <a:lnTo>
                      <a:pt x="1853" y="2013"/>
                    </a:lnTo>
                    <a:lnTo>
                      <a:pt x="1853" y="2013"/>
                    </a:lnTo>
                    <a:lnTo>
                      <a:pt x="1853" y="2013"/>
                    </a:lnTo>
                    <a:lnTo>
                      <a:pt x="1853" y="2004"/>
                    </a:lnTo>
                    <a:lnTo>
                      <a:pt x="1853" y="2004"/>
                    </a:lnTo>
                    <a:lnTo>
                      <a:pt x="1870" y="1995"/>
                    </a:lnTo>
                    <a:lnTo>
                      <a:pt x="1906" y="1995"/>
                    </a:lnTo>
                    <a:lnTo>
                      <a:pt x="1906" y="1995"/>
                    </a:lnTo>
                    <a:lnTo>
                      <a:pt x="1906" y="1995"/>
                    </a:lnTo>
                    <a:lnTo>
                      <a:pt x="1906" y="1995"/>
                    </a:lnTo>
                    <a:lnTo>
                      <a:pt x="1950" y="1977"/>
                    </a:lnTo>
                    <a:lnTo>
                      <a:pt x="1950" y="1977"/>
                    </a:lnTo>
                    <a:lnTo>
                      <a:pt x="1950" y="1969"/>
                    </a:lnTo>
                    <a:lnTo>
                      <a:pt x="1950" y="1969"/>
                    </a:lnTo>
                    <a:lnTo>
                      <a:pt x="1959" y="1960"/>
                    </a:lnTo>
                    <a:lnTo>
                      <a:pt x="1950" y="1942"/>
                    </a:lnTo>
                    <a:lnTo>
                      <a:pt x="1950" y="1942"/>
                    </a:lnTo>
                    <a:lnTo>
                      <a:pt x="1959" y="1933"/>
                    </a:lnTo>
                    <a:lnTo>
                      <a:pt x="1959" y="1933"/>
                    </a:lnTo>
                    <a:lnTo>
                      <a:pt x="1959" y="1924"/>
                    </a:lnTo>
                    <a:lnTo>
                      <a:pt x="1959" y="1924"/>
                    </a:lnTo>
                    <a:lnTo>
                      <a:pt x="1976" y="1933"/>
                    </a:lnTo>
                    <a:lnTo>
                      <a:pt x="1976" y="1933"/>
                    </a:lnTo>
                    <a:lnTo>
                      <a:pt x="1976" y="1933"/>
                    </a:lnTo>
                    <a:lnTo>
                      <a:pt x="1976" y="1933"/>
                    </a:lnTo>
                    <a:lnTo>
                      <a:pt x="1976" y="1933"/>
                    </a:lnTo>
                    <a:lnTo>
                      <a:pt x="1976" y="1933"/>
                    </a:lnTo>
                    <a:lnTo>
                      <a:pt x="1967" y="1960"/>
                    </a:lnTo>
                    <a:lnTo>
                      <a:pt x="1967" y="1960"/>
                    </a:lnTo>
                    <a:lnTo>
                      <a:pt x="1976" y="1977"/>
                    </a:lnTo>
                    <a:lnTo>
                      <a:pt x="1976" y="1977"/>
                    </a:lnTo>
                    <a:lnTo>
                      <a:pt x="1994" y="1969"/>
                    </a:lnTo>
                    <a:lnTo>
                      <a:pt x="1994" y="1969"/>
                    </a:lnTo>
                    <a:lnTo>
                      <a:pt x="2020" y="1960"/>
                    </a:lnTo>
                    <a:lnTo>
                      <a:pt x="2020" y="1960"/>
                    </a:lnTo>
                    <a:lnTo>
                      <a:pt x="2029" y="1960"/>
                    </a:lnTo>
                    <a:lnTo>
                      <a:pt x="2029" y="1960"/>
                    </a:lnTo>
                    <a:lnTo>
                      <a:pt x="2064" y="1960"/>
                    </a:lnTo>
                    <a:lnTo>
                      <a:pt x="2100" y="1951"/>
                    </a:lnTo>
                    <a:lnTo>
                      <a:pt x="2100" y="1951"/>
                    </a:lnTo>
                    <a:lnTo>
                      <a:pt x="2135" y="1933"/>
                    </a:lnTo>
                    <a:lnTo>
                      <a:pt x="2179" y="1907"/>
                    </a:lnTo>
                    <a:lnTo>
                      <a:pt x="2206" y="1880"/>
                    </a:lnTo>
                    <a:lnTo>
                      <a:pt x="2223" y="1845"/>
                    </a:lnTo>
                    <a:lnTo>
                      <a:pt x="2223" y="1845"/>
                    </a:lnTo>
                    <a:lnTo>
                      <a:pt x="2241" y="1819"/>
                    </a:lnTo>
                    <a:lnTo>
                      <a:pt x="2259" y="1810"/>
                    </a:lnTo>
                    <a:lnTo>
                      <a:pt x="2259" y="1810"/>
                    </a:lnTo>
                    <a:lnTo>
                      <a:pt x="2285" y="1801"/>
                    </a:lnTo>
                    <a:lnTo>
                      <a:pt x="2294" y="1783"/>
                    </a:lnTo>
                    <a:lnTo>
                      <a:pt x="2294" y="1783"/>
                    </a:lnTo>
                    <a:lnTo>
                      <a:pt x="2294" y="1774"/>
                    </a:lnTo>
                    <a:lnTo>
                      <a:pt x="2294" y="1774"/>
                    </a:lnTo>
                    <a:lnTo>
                      <a:pt x="2294" y="1757"/>
                    </a:lnTo>
                    <a:lnTo>
                      <a:pt x="2294" y="1757"/>
                    </a:lnTo>
                    <a:lnTo>
                      <a:pt x="2303" y="1748"/>
                    </a:lnTo>
                    <a:lnTo>
                      <a:pt x="2303" y="1748"/>
                    </a:lnTo>
                    <a:lnTo>
                      <a:pt x="2338" y="1757"/>
                    </a:lnTo>
                    <a:lnTo>
                      <a:pt x="2338" y="1757"/>
                    </a:lnTo>
                    <a:lnTo>
                      <a:pt x="2356" y="1766"/>
                    </a:lnTo>
                    <a:lnTo>
                      <a:pt x="2356" y="1766"/>
                    </a:lnTo>
                    <a:lnTo>
                      <a:pt x="2364" y="1757"/>
                    </a:lnTo>
                    <a:lnTo>
                      <a:pt x="2364" y="1757"/>
                    </a:lnTo>
                    <a:lnTo>
                      <a:pt x="2373" y="1748"/>
                    </a:lnTo>
                    <a:lnTo>
                      <a:pt x="2400" y="1748"/>
                    </a:lnTo>
                    <a:lnTo>
                      <a:pt x="2400" y="1748"/>
                    </a:lnTo>
                    <a:lnTo>
                      <a:pt x="2426" y="1748"/>
                    </a:lnTo>
                    <a:lnTo>
                      <a:pt x="2444" y="1739"/>
                    </a:lnTo>
                    <a:lnTo>
                      <a:pt x="2444" y="1739"/>
                    </a:lnTo>
                    <a:lnTo>
                      <a:pt x="2453" y="1730"/>
                    </a:lnTo>
                    <a:lnTo>
                      <a:pt x="2479" y="1730"/>
                    </a:lnTo>
                    <a:lnTo>
                      <a:pt x="2479" y="1730"/>
                    </a:lnTo>
                    <a:lnTo>
                      <a:pt x="2523" y="1730"/>
                    </a:lnTo>
                    <a:lnTo>
                      <a:pt x="2585" y="1713"/>
                    </a:lnTo>
                    <a:lnTo>
                      <a:pt x="2638" y="1695"/>
                    </a:lnTo>
                    <a:lnTo>
                      <a:pt x="2682" y="1677"/>
                    </a:lnTo>
                    <a:lnTo>
                      <a:pt x="2682" y="1677"/>
                    </a:lnTo>
                    <a:lnTo>
                      <a:pt x="2726" y="1651"/>
                    </a:lnTo>
                    <a:lnTo>
                      <a:pt x="2779" y="1624"/>
                    </a:lnTo>
                    <a:lnTo>
                      <a:pt x="2779" y="1624"/>
                    </a:lnTo>
                    <a:lnTo>
                      <a:pt x="2832" y="1598"/>
                    </a:lnTo>
                    <a:lnTo>
                      <a:pt x="2832" y="1598"/>
                    </a:lnTo>
                    <a:lnTo>
                      <a:pt x="2841" y="1598"/>
                    </a:lnTo>
                    <a:lnTo>
                      <a:pt x="2841" y="1598"/>
                    </a:lnTo>
                    <a:lnTo>
                      <a:pt x="2850" y="1580"/>
                    </a:lnTo>
                    <a:lnTo>
                      <a:pt x="2850" y="1580"/>
                    </a:lnTo>
                    <a:lnTo>
                      <a:pt x="2841" y="1571"/>
                    </a:lnTo>
                    <a:lnTo>
                      <a:pt x="2832" y="1571"/>
                    </a:lnTo>
                    <a:lnTo>
                      <a:pt x="2832" y="1571"/>
                    </a:lnTo>
                    <a:lnTo>
                      <a:pt x="2797" y="1571"/>
                    </a:lnTo>
                    <a:lnTo>
                      <a:pt x="2761" y="1571"/>
                    </a:lnTo>
                    <a:lnTo>
                      <a:pt x="2761" y="1571"/>
                    </a:lnTo>
                    <a:lnTo>
                      <a:pt x="2753" y="1562"/>
                    </a:lnTo>
                    <a:lnTo>
                      <a:pt x="2753" y="1562"/>
                    </a:lnTo>
                    <a:lnTo>
                      <a:pt x="2735" y="1562"/>
                    </a:lnTo>
                    <a:lnTo>
                      <a:pt x="2735" y="1562"/>
                    </a:lnTo>
                    <a:lnTo>
                      <a:pt x="2717" y="1554"/>
                    </a:lnTo>
                    <a:lnTo>
                      <a:pt x="2717" y="1554"/>
                    </a:lnTo>
                    <a:lnTo>
                      <a:pt x="2664" y="1545"/>
                    </a:lnTo>
                    <a:lnTo>
                      <a:pt x="2664" y="1545"/>
                    </a:lnTo>
                    <a:lnTo>
                      <a:pt x="2647" y="1545"/>
                    </a:lnTo>
                    <a:lnTo>
                      <a:pt x="2629" y="1554"/>
                    </a:lnTo>
                    <a:lnTo>
                      <a:pt x="2629" y="1554"/>
                    </a:lnTo>
                    <a:lnTo>
                      <a:pt x="2620" y="1562"/>
                    </a:lnTo>
                    <a:lnTo>
                      <a:pt x="2620" y="1562"/>
                    </a:lnTo>
                    <a:lnTo>
                      <a:pt x="2620" y="1554"/>
                    </a:lnTo>
                    <a:lnTo>
                      <a:pt x="2620" y="1554"/>
                    </a:lnTo>
                    <a:lnTo>
                      <a:pt x="2629" y="1536"/>
                    </a:lnTo>
                    <a:lnTo>
                      <a:pt x="2647" y="1527"/>
                    </a:lnTo>
                    <a:lnTo>
                      <a:pt x="2664" y="1527"/>
                    </a:lnTo>
                    <a:lnTo>
                      <a:pt x="2664" y="1527"/>
                    </a:lnTo>
                    <a:lnTo>
                      <a:pt x="2673" y="1518"/>
                    </a:lnTo>
                    <a:lnTo>
                      <a:pt x="2673" y="1510"/>
                    </a:lnTo>
                    <a:lnTo>
                      <a:pt x="2673" y="1510"/>
                    </a:lnTo>
                    <a:lnTo>
                      <a:pt x="2673" y="1501"/>
                    </a:lnTo>
                    <a:lnTo>
                      <a:pt x="2673" y="1501"/>
                    </a:lnTo>
                    <a:lnTo>
                      <a:pt x="2673" y="1492"/>
                    </a:lnTo>
                    <a:lnTo>
                      <a:pt x="2673" y="1492"/>
                    </a:lnTo>
                    <a:lnTo>
                      <a:pt x="2664" y="1474"/>
                    </a:lnTo>
                    <a:lnTo>
                      <a:pt x="2664" y="1474"/>
                    </a:lnTo>
                    <a:lnTo>
                      <a:pt x="2664" y="1474"/>
                    </a:lnTo>
                    <a:lnTo>
                      <a:pt x="2664" y="1474"/>
                    </a:lnTo>
                    <a:lnTo>
                      <a:pt x="2664" y="1465"/>
                    </a:lnTo>
                    <a:lnTo>
                      <a:pt x="2664" y="1465"/>
                    </a:lnTo>
                    <a:lnTo>
                      <a:pt x="2664" y="1465"/>
                    </a:lnTo>
                    <a:lnTo>
                      <a:pt x="2664" y="1465"/>
                    </a:lnTo>
                    <a:lnTo>
                      <a:pt x="2664" y="1457"/>
                    </a:lnTo>
                    <a:lnTo>
                      <a:pt x="2664" y="1457"/>
                    </a:lnTo>
                    <a:lnTo>
                      <a:pt x="2673" y="1457"/>
                    </a:lnTo>
                    <a:lnTo>
                      <a:pt x="2673" y="1457"/>
                    </a:lnTo>
                    <a:lnTo>
                      <a:pt x="2700" y="1465"/>
                    </a:lnTo>
                    <a:lnTo>
                      <a:pt x="2735" y="1501"/>
                    </a:lnTo>
                    <a:lnTo>
                      <a:pt x="2735" y="1501"/>
                    </a:lnTo>
                    <a:lnTo>
                      <a:pt x="2753" y="1518"/>
                    </a:lnTo>
                    <a:lnTo>
                      <a:pt x="2779" y="1527"/>
                    </a:lnTo>
                    <a:lnTo>
                      <a:pt x="2806" y="1536"/>
                    </a:lnTo>
                    <a:lnTo>
                      <a:pt x="2832" y="1545"/>
                    </a:lnTo>
                    <a:lnTo>
                      <a:pt x="2832" y="1545"/>
                    </a:lnTo>
                    <a:lnTo>
                      <a:pt x="2850" y="1545"/>
                    </a:lnTo>
                    <a:lnTo>
                      <a:pt x="2867" y="1536"/>
                    </a:lnTo>
                    <a:lnTo>
                      <a:pt x="2867" y="1536"/>
                    </a:lnTo>
                    <a:lnTo>
                      <a:pt x="2876" y="1536"/>
                    </a:lnTo>
                    <a:lnTo>
                      <a:pt x="2885" y="1527"/>
                    </a:lnTo>
                    <a:lnTo>
                      <a:pt x="2885" y="1527"/>
                    </a:lnTo>
                    <a:lnTo>
                      <a:pt x="2885" y="1510"/>
                    </a:lnTo>
                    <a:lnTo>
                      <a:pt x="2885" y="1501"/>
                    </a:lnTo>
                    <a:lnTo>
                      <a:pt x="2885" y="1501"/>
                    </a:lnTo>
                    <a:lnTo>
                      <a:pt x="2885" y="1492"/>
                    </a:lnTo>
                    <a:lnTo>
                      <a:pt x="2885" y="1492"/>
                    </a:lnTo>
                    <a:lnTo>
                      <a:pt x="2885" y="1474"/>
                    </a:lnTo>
                    <a:lnTo>
                      <a:pt x="2885" y="1465"/>
                    </a:lnTo>
                    <a:lnTo>
                      <a:pt x="2885" y="1465"/>
                    </a:lnTo>
                    <a:lnTo>
                      <a:pt x="2894" y="1457"/>
                    </a:lnTo>
                    <a:lnTo>
                      <a:pt x="2894" y="1457"/>
                    </a:lnTo>
                    <a:lnTo>
                      <a:pt x="2876" y="1439"/>
                    </a:lnTo>
                    <a:lnTo>
                      <a:pt x="2850" y="1412"/>
                    </a:lnTo>
                    <a:lnTo>
                      <a:pt x="2806" y="1386"/>
                    </a:lnTo>
                    <a:lnTo>
                      <a:pt x="2806" y="1386"/>
                    </a:lnTo>
                    <a:lnTo>
                      <a:pt x="2779" y="1368"/>
                    </a:lnTo>
                    <a:lnTo>
                      <a:pt x="2779" y="1368"/>
                    </a:lnTo>
                    <a:lnTo>
                      <a:pt x="2744" y="1342"/>
                    </a:lnTo>
                    <a:lnTo>
                      <a:pt x="2744" y="1342"/>
                    </a:lnTo>
                    <a:lnTo>
                      <a:pt x="2744" y="1333"/>
                    </a:lnTo>
                    <a:lnTo>
                      <a:pt x="2744" y="1333"/>
                    </a:lnTo>
                    <a:lnTo>
                      <a:pt x="2770" y="1333"/>
                    </a:lnTo>
                    <a:lnTo>
                      <a:pt x="2814" y="1351"/>
                    </a:lnTo>
                    <a:lnTo>
                      <a:pt x="2814" y="1351"/>
                    </a:lnTo>
                    <a:lnTo>
                      <a:pt x="2823" y="1351"/>
                    </a:lnTo>
                    <a:lnTo>
                      <a:pt x="2841" y="1359"/>
                    </a:lnTo>
                    <a:lnTo>
                      <a:pt x="2841" y="1359"/>
                    </a:lnTo>
                    <a:lnTo>
                      <a:pt x="2858" y="1351"/>
                    </a:lnTo>
                    <a:lnTo>
                      <a:pt x="2867" y="1333"/>
                    </a:lnTo>
                    <a:lnTo>
                      <a:pt x="2876" y="1298"/>
                    </a:lnTo>
                    <a:lnTo>
                      <a:pt x="2876" y="1298"/>
                    </a:lnTo>
                    <a:lnTo>
                      <a:pt x="2867" y="1280"/>
                    </a:lnTo>
                    <a:lnTo>
                      <a:pt x="2858" y="1280"/>
                    </a:lnTo>
                    <a:lnTo>
                      <a:pt x="2814" y="1271"/>
                    </a:lnTo>
                    <a:lnTo>
                      <a:pt x="2814" y="1271"/>
                    </a:lnTo>
                    <a:lnTo>
                      <a:pt x="2779" y="1271"/>
                    </a:lnTo>
                    <a:lnTo>
                      <a:pt x="2735" y="1289"/>
                    </a:lnTo>
                    <a:lnTo>
                      <a:pt x="2735" y="1289"/>
                    </a:lnTo>
                    <a:lnTo>
                      <a:pt x="2735" y="1289"/>
                    </a:lnTo>
                    <a:lnTo>
                      <a:pt x="2735" y="1289"/>
                    </a:lnTo>
                    <a:lnTo>
                      <a:pt x="2717" y="1289"/>
                    </a:lnTo>
                    <a:lnTo>
                      <a:pt x="2717" y="1289"/>
                    </a:lnTo>
                    <a:lnTo>
                      <a:pt x="2700" y="1289"/>
                    </a:lnTo>
                    <a:lnTo>
                      <a:pt x="2691" y="1271"/>
                    </a:lnTo>
                    <a:lnTo>
                      <a:pt x="2691" y="1271"/>
                    </a:lnTo>
                    <a:lnTo>
                      <a:pt x="2691" y="1271"/>
                    </a:lnTo>
                    <a:lnTo>
                      <a:pt x="2717" y="1262"/>
                    </a:lnTo>
                    <a:lnTo>
                      <a:pt x="2717" y="1262"/>
                    </a:lnTo>
                    <a:lnTo>
                      <a:pt x="2735" y="1254"/>
                    </a:lnTo>
                    <a:lnTo>
                      <a:pt x="2744" y="1254"/>
                    </a:lnTo>
                    <a:lnTo>
                      <a:pt x="2744" y="1254"/>
                    </a:lnTo>
                    <a:lnTo>
                      <a:pt x="2744" y="1245"/>
                    </a:lnTo>
                    <a:lnTo>
                      <a:pt x="2744" y="1245"/>
                    </a:lnTo>
                    <a:lnTo>
                      <a:pt x="2744" y="1236"/>
                    </a:lnTo>
                    <a:lnTo>
                      <a:pt x="2735" y="1227"/>
                    </a:lnTo>
                    <a:lnTo>
                      <a:pt x="2735" y="1227"/>
                    </a:lnTo>
                    <a:lnTo>
                      <a:pt x="2735" y="1218"/>
                    </a:lnTo>
                    <a:lnTo>
                      <a:pt x="2735" y="1218"/>
                    </a:lnTo>
                    <a:lnTo>
                      <a:pt x="2744" y="1209"/>
                    </a:lnTo>
                    <a:lnTo>
                      <a:pt x="2744" y="1209"/>
                    </a:lnTo>
                    <a:lnTo>
                      <a:pt x="2770" y="1227"/>
                    </a:lnTo>
                    <a:lnTo>
                      <a:pt x="2788" y="1227"/>
                    </a:lnTo>
                    <a:lnTo>
                      <a:pt x="2788" y="1227"/>
                    </a:lnTo>
                    <a:lnTo>
                      <a:pt x="2806" y="1236"/>
                    </a:lnTo>
                    <a:lnTo>
                      <a:pt x="2806" y="1236"/>
                    </a:lnTo>
                    <a:lnTo>
                      <a:pt x="2832" y="1245"/>
                    </a:lnTo>
                    <a:lnTo>
                      <a:pt x="2858" y="1254"/>
                    </a:lnTo>
                    <a:lnTo>
                      <a:pt x="2858" y="1254"/>
                    </a:lnTo>
                    <a:lnTo>
                      <a:pt x="2894" y="1245"/>
                    </a:lnTo>
                    <a:lnTo>
                      <a:pt x="2894" y="1245"/>
                    </a:lnTo>
                    <a:lnTo>
                      <a:pt x="2929" y="1245"/>
                    </a:lnTo>
                    <a:lnTo>
                      <a:pt x="2956" y="1227"/>
                    </a:lnTo>
                    <a:lnTo>
                      <a:pt x="2956" y="1227"/>
                    </a:lnTo>
                    <a:lnTo>
                      <a:pt x="2964" y="1218"/>
                    </a:lnTo>
                    <a:lnTo>
                      <a:pt x="2964" y="1209"/>
                    </a:lnTo>
                    <a:lnTo>
                      <a:pt x="2964" y="1209"/>
                    </a:lnTo>
                    <a:lnTo>
                      <a:pt x="2956" y="1201"/>
                    </a:lnTo>
                    <a:lnTo>
                      <a:pt x="2938" y="1192"/>
                    </a:lnTo>
                    <a:lnTo>
                      <a:pt x="2920" y="1174"/>
                    </a:lnTo>
                    <a:lnTo>
                      <a:pt x="2920" y="1174"/>
                    </a:lnTo>
                    <a:lnTo>
                      <a:pt x="2885" y="1156"/>
                    </a:lnTo>
                    <a:lnTo>
                      <a:pt x="2885" y="1156"/>
                    </a:lnTo>
                    <a:lnTo>
                      <a:pt x="2885" y="1156"/>
                    </a:lnTo>
                    <a:lnTo>
                      <a:pt x="2885" y="1156"/>
                    </a:lnTo>
                    <a:lnTo>
                      <a:pt x="2885" y="1148"/>
                    </a:lnTo>
                    <a:lnTo>
                      <a:pt x="2885" y="1148"/>
                    </a:lnTo>
                    <a:lnTo>
                      <a:pt x="2929" y="1148"/>
                    </a:lnTo>
                    <a:lnTo>
                      <a:pt x="2929" y="1148"/>
                    </a:lnTo>
                    <a:lnTo>
                      <a:pt x="2964" y="1148"/>
                    </a:lnTo>
                    <a:lnTo>
                      <a:pt x="2964" y="1148"/>
                    </a:lnTo>
                    <a:lnTo>
                      <a:pt x="3000" y="1148"/>
                    </a:lnTo>
                    <a:lnTo>
                      <a:pt x="3008" y="1148"/>
                    </a:lnTo>
                    <a:lnTo>
                      <a:pt x="3008" y="1148"/>
                    </a:lnTo>
                    <a:lnTo>
                      <a:pt x="3026" y="1148"/>
                    </a:lnTo>
                    <a:lnTo>
                      <a:pt x="3035" y="1130"/>
                    </a:lnTo>
                    <a:lnTo>
                      <a:pt x="3035" y="1130"/>
                    </a:lnTo>
                    <a:lnTo>
                      <a:pt x="3035" y="1112"/>
                    </a:lnTo>
                    <a:lnTo>
                      <a:pt x="3035" y="1112"/>
                    </a:lnTo>
                    <a:lnTo>
                      <a:pt x="3035" y="1103"/>
                    </a:lnTo>
                    <a:lnTo>
                      <a:pt x="3026" y="1103"/>
                    </a:lnTo>
                    <a:lnTo>
                      <a:pt x="3017" y="1103"/>
                    </a:lnTo>
                    <a:lnTo>
                      <a:pt x="3017" y="1103"/>
                    </a:lnTo>
                    <a:lnTo>
                      <a:pt x="3008" y="1112"/>
                    </a:lnTo>
                    <a:lnTo>
                      <a:pt x="3008" y="1112"/>
                    </a:lnTo>
                    <a:lnTo>
                      <a:pt x="2991" y="1103"/>
                    </a:lnTo>
                    <a:lnTo>
                      <a:pt x="2964" y="1095"/>
                    </a:lnTo>
                    <a:lnTo>
                      <a:pt x="2938" y="1077"/>
                    </a:lnTo>
                    <a:lnTo>
                      <a:pt x="2920" y="1059"/>
                    </a:lnTo>
                    <a:lnTo>
                      <a:pt x="2920" y="1059"/>
                    </a:lnTo>
                    <a:lnTo>
                      <a:pt x="2920" y="1050"/>
                    </a:lnTo>
                    <a:lnTo>
                      <a:pt x="2920" y="1050"/>
                    </a:lnTo>
                    <a:lnTo>
                      <a:pt x="2929" y="1042"/>
                    </a:lnTo>
                    <a:lnTo>
                      <a:pt x="2938" y="1042"/>
                    </a:lnTo>
                    <a:lnTo>
                      <a:pt x="2956" y="1042"/>
                    </a:lnTo>
                    <a:lnTo>
                      <a:pt x="2956" y="1042"/>
                    </a:lnTo>
                    <a:lnTo>
                      <a:pt x="2982" y="1042"/>
                    </a:lnTo>
                    <a:lnTo>
                      <a:pt x="2982" y="1042"/>
                    </a:lnTo>
                    <a:lnTo>
                      <a:pt x="3008" y="1033"/>
                    </a:lnTo>
                    <a:lnTo>
                      <a:pt x="3008" y="1033"/>
                    </a:lnTo>
                    <a:lnTo>
                      <a:pt x="3017" y="1033"/>
                    </a:lnTo>
                    <a:lnTo>
                      <a:pt x="3017" y="1033"/>
                    </a:lnTo>
                    <a:lnTo>
                      <a:pt x="3035" y="1015"/>
                    </a:lnTo>
                    <a:lnTo>
                      <a:pt x="3035" y="1015"/>
                    </a:lnTo>
                    <a:lnTo>
                      <a:pt x="3035" y="998"/>
                    </a:lnTo>
                    <a:lnTo>
                      <a:pt x="3035" y="980"/>
                    </a:lnTo>
                    <a:lnTo>
                      <a:pt x="3035" y="980"/>
                    </a:lnTo>
                    <a:lnTo>
                      <a:pt x="3017" y="945"/>
                    </a:lnTo>
                    <a:lnTo>
                      <a:pt x="3008" y="936"/>
                    </a:lnTo>
                    <a:lnTo>
                      <a:pt x="2991" y="927"/>
                    </a:lnTo>
                    <a:lnTo>
                      <a:pt x="2991" y="927"/>
                    </a:lnTo>
                    <a:lnTo>
                      <a:pt x="2991" y="927"/>
                    </a:lnTo>
                    <a:lnTo>
                      <a:pt x="2929" y="927"/>
                    </a:lnTo>
                    <a:lnTo>
                      <a:pt x="2894" y="909"/>
                    </a:lnTo>
                    <a:lnTo>
                      <a:pt x="2894" y="909"/>
                    </a:lnTo>
                    <a:lnTo>
                      <a:pt x="2894" y="900"/>
                    </a:lnTo>
                    <a:lnTo>
                      <a:pt x="2894" y="900"/>
                    </a:lnTo>
                    <a:lnTo>
                      <a:pt x="2867" y="892"/>
                    </a:lnTo>
                    <a:lnTo>
                      <a:pt x="2867" y="892"/>
                    </a:lnTo>
                    <a:lnTo>
                      <a:pt x="2858" y="883"/>
                    </a:lnTo>
                    <a:lnTo>
                      <a:pt x="2858" y="883"/>
                    </a:lnTo>
                    <a:lnTo>
                      <a:pt x="2850" y="874"/>
                    </a:lnTo>
                    <a:lnTo>
                      <a:pt x="2850" y="874"/>
                    </a:lnTo>
                    <a:lnTo>
                      <a:pt x="2850" y="865"/>
                    </a:lnTo>
                    <a:lnTo>
                      <a:pt x="2850" y="865"/>
                    </a:lnTo>
                    <a:lnTo>
                      <a:pt x="2876" y="874"/>
                    </a:lnTo>
                    <a:lnTo>
                      <a:pt x="2876" y="874"/>
                    </a:lnTo>
                    <a:lnTo>
                      <a:pt x="2885" y="874"/>
                    </a:lnTo>
                    <a:lnTo>
                      <a:pt x="2885" y="874"/>
                    </a:lnTo>
                    <a:lnTo>
                      <a:pt x="2903" y="874"/>
                    </a:lnTo>
                    <a:lnTo>
                      <a:pt x="2929" y="856"/>
                    </a:lnTo>
                    <a:lnTo>
                      <a:pt x="2929" y="856"/>
                    </a:lnTo>
                    <a:lnTo>
                      <a:pt x="2947" y="856"/>
                    </a:lnTo>
                    <a:lnTo>
                      <a:pt x="2964" y="847"/>
                    </a:lnTo>
                    <a:lnTo>
                      <a:pt x="2964" y="847"/>
                    </a:lnTo>
                    <a:lnTo>
                      <a:pt x="3026" y="856"/>
                    </a:lnTo>
                    <a:lnTo>
                      <a:pt x="3026" y="856"/>
                    </a:lnTo>
                    <a:lnTo>
                      <a:pt x="3079" y="865"/>
                    </a:lnTo>
                    <a:lnTo>
                      <a:pt x="3079" y="865"/>
                    </a:lnTo>
                    <a:lnTo>
                      <a:pt x="3088" y="856"/>
                    </a:lnTo>
                    <a:lnTo>
                      <a:pt x="3097" y="847"/>
                    </a:lnTo>
                    <a:lnTo>
                      <a:pt x="3097" y="847"/>
                    </a:lnTo>
                    <a:lnTo>
                      <a:pt x="3088" y="830"/>
                    </a:lnTo>
                    <a:lnTo>
                      <a:pt x="3079" y="812"/>
                    </a:lnTo>
                    <a:lnTo>
                      <a:pt x="3061" y="803"/>
                    </a:lnTo>
                    <a:lnTo>
                      <a:pt x="3044" y="794"/>
                    </a:lnTo>
                    <a:lnTo>
                      <a:pt x="3044" y="794"/>
                    </a:lnTo>
                    <a:lnTo>
                      <a:pt x="3035" y="794"/>
                    </a:lnTo>
                    <a:lnTo>
                      <a:pt x="3035" y="794"/>
                    </a:lnTo>
                    <a:lnTo>
                      <a:pt x="3026" y="803"/>
                    </a:lnTo>
                    <a:lnTo>
                      <a:pt x="3000" y="803"/>
                    </a:lnTo>
                    <a:lnTo>
                      <a:pt x="3000" y="803"/>
                    </a:lnTo>
                    <a:lnTo>
                      <a:pt x="2964" y="803"/>
                    </a:lnTo>
                    <a:lnTo>
                      <a:pt x="2956" y="794"/>
                    </a:lnTo>
                    <a:lnTo>
                      <a:pt x="2956" y="777"/>
                    </a:lnTo>
                    <a:lnTo>
                      <a:pt x="2956" y="777"/>
                    </a:lnTo>
                    <a:lnTo>
                      <a:pt x="2956" y="768"/>
                    </a:lnTo>
                    <a:lnTo>
                      <a:pt x="2956" y="768"/>
                    </a:lnTo>
                    <a:lnTo>
                      <a:pt x="2964" y="768"/>
                    </a:lnTo>
                    <a:lnTo>
                      <a:pt x="2991" y="768"/>
                    </a:lnTo>
                    <a:lnTo>
                      <a:pt x="2991" y="768"/>
                    </a:lnTo>
                    <a:lnTo>
                      <a:pt x="3000" y="768"/>
                    </a:lnTo>
                    <a:lnTo>
                      <a:pt x="3000" y="768"/>
                    </a:lnTo>
                    <a:lnTo>
                      <a:pt x="3017" y="777"/>
                    </a:lnTo>
                    <a:lnTo>
                      <a:pt x="3026" y="768"/>
                    </a:lnTo>
                    <a:lnTo>
                      <a:pt x="3026" y="768"/>
                    </a:lnTo>
                    <a:lnTo>
                      <a:pt x="3026" y="750"/>
                    </a:lnTo>
                    <a:lnTo>
                      <a:pt x="3026" y="750"/>
                    </a:lnTo>
                    <a:lnTo>
                      <a:pt x="2982" y="733"/>
                    </a:lnTo>
                    <a:lnTo>
                      <a:pt x="2938" y="724"/>
                    </a:lnTo>
                    <a:lnTo>
                      <a:pt x="2938" y="724"/>
                    </a:lnTo>
                    <a:lnTo>
                      <a:pt x="2929" y="724"/>
                    </a:lnTo>
                    <a:lnTo>
                      <a:pt x="2911" y="733"/>
                    </a:lnTo>
                    <a:lnTo>
                      <a:pt x="2911" y="733"/>
                    </a:lnTo>
                    <a:lnTo>
                      <a:pt x="2911" y="742"/>
                    </a:lnTo>
                    <a:lnTo>
                      <a:pt x="2911" y="742"/>
                    </a:lnTo>
                    <a:lnTo>
                      <a:pt x="2894" y="750"/>
                    </a:lnTo>
                    <a:lnTo>
                      <a:pt x="2876" y="759"/>
                    </a:lnTo>
                    <a:lnTo>
                      <a:pt x="2876" y="759"/>
                    </a:lnTo>
                    <a:lnTo>
                      <a:pt x="2867" y="759"/>
                    </a:lnTo>
                    <a:lnTo>
                      <a:pt x="2867" y="759"/>
                    </a:lnTo>
                    <a:lnTo>
                      <a:pt x="2867" y="750"/>
                    </a:lnTo>
                    <a:lnTo>
                      <a:pt x="2867" y="750"/>
                    </a:lnTo>
                    <a:lnTo>
                      <a:pt x="2867" y="750"/>
                    </a:lnTo>
                    <a:lnTo>
                      <a:pt x="2867" y="750"/>
                    </a:lnTo>
                    <a:lnTo>
                      <a:pt x="2867" y="750"/>
                    </a:lnTo>
                    <a:lnTo>
                      <a:pt x="2867" y="750"/>
                    </a:lnTo>
                    <a:lnTo>
                      <a:pt x="2894" y="724"/>
                    </a:lnTo>
                    <a:lnTo>
                      <a:pt x="2903" y="697"/>
                    </a:lnTo>
                    <a:lnTo>
                      <a:pt x="2903" y="662"/>
                    </a:lnTo>
                    <a:lnTo>
                      <a:pt x="2903" y="644"/>
                    </a:lnTo>
                    <a:lnTo>
                      <a:pt x="2903" y="644"/>
                    </a:lnTo>
                    <a:lnTo>
                      <a:pt x="2911" y="636"/>
                    </a:lnTo>
                    <a:lnTo>
                      <a:pt x="2929" y="627"/>
                    </a:lnTo>
                    <a:lnTo>
                      <a:pt x="2929" y="627"/>
                    </a:lnTo>
                    <a:lnTo>
                      <a:pt x="2947" y="618"/>
                    </a:lnTo>
                    <a:lnTo>
                      <a:pt x="2947" y="618"/>
                    </a:lnTo>
                    <a:lnTo>
                      <a:pt x="2982" y="609"/>
                    </a:lnTo>
                    <a:lnTo>
                      <a:pt x="3000" y="591"/>
                    </a:lnTo>
                    <a:lnTo>
                      <a:pt x="3000" y="565"/>
                    </a:lnTo>
                    <a:lnTo>
                      <a:pt x="3000" y="565"/>
                    </a:lnTo>
                    <a:lnTo>
                      <a:pt x="3008" y="556"/>
                    </a:lnTo>
                    <a:lnTo>
                      <a:pt x="3008" y="547"/>
                    </a:lnTo>
                    <a:lnTo>
                      <a:pt x="3008" y="547"/>
                    </a:lnTo>
                    <a:lnTo>
                      <a:pt x="3035" y="530"/>
                    </a:lnTo>
                    <a:lnTo>
                      <a:pt x="3061" y="521"/>
                    </a:lnTo>
                    <a:lnTo>
                      <a:pt x="3097" y="521"/>
                    </a:lnTo>
                    <a:lnTo>
                      <a:pt x="3097" y="521"/>
                    </a:lnTo>
                    <a:lnTo>
                      <a:pt x="3106" y="512"/>
                    </a:lnTo>
                    <a:lnTo>
                      <a:pt x="3114" y="503"/>
                    </a:lnTo>
                    <a:lnTo>
                      <a:pt x="3114" y="503"/>
                    </a:lnTo>
                    <a:lnTo>
                      <a:pt x="3106" y="494"/>
                    </a:lnTo>
                    <a:lnTo>
                      <a:pt x="3106" y="486"/>
                    </a:lnTo>
                    <a:lnTo>
                      <a:pt x="3106" y="486"/>
                    </a:lnTo>
                    <a:lnTo>
                      <a:pt x="3088" y="477"/>
                    </a:lnTo>
                    <a:lnTo>
                      <a:pt x="3070" y="468"/>
                    </a:lnTo>
                    <a:lnTo>
                      <a:pt x="3061" y="468"/>
                    </a:lnTo>
                    <a:lnTo>
                      <a:pt x="3061" y="468"/>
                    </a:lnTo>
                    <a:lnTo>
                      <a:pt x="3026" y="477"/>
                    </a:lnTo>
                    <a:lnTo>
                      <a:pt x="3026" y="477"/>
                    </a:lnTo>
                    <a:lnTo>
                      <a:pt x="3008" y="486"/>
                    </a:lnTo>
                    <a:lnTo>
                      <a:pt x="3008" y="486"/>
                    </a:lnTo>
                    <a:lnTo>
                      <a:pt x="3008" y="486"/>
                    </a:lnTo>
                    <a:lnTo>
                      <a:pt x="3008" y="486"/>
                    </a:lnTo>
                    <a:lnTo>
                      <a:pt x="2973" y="494"/>
                    </a:lnTo>
                    <a:lnTo>
                      <a:pt x="2973" y="494"/>
                    </a:lnTo>
                    <a:lnTo>
                      <a:pt x="2964" y="494"/>
                    </a:lnTo>
                    <a:lnTo>
                      <a:pt x="2964" y="494"/>
                    </a:lnTo>
                    <a:lnTo>
                      <a:pt x="2964" y="494"/>
                    </a:lnTo>
                    <a:lnTo>
                      <a:pt x="2964" y="494"/>
                    </a:lnTo>
                    <a:lnTo>
                      <a:pt x="2973" y="477"/>
                    </a:lnTo>
                    <a:lnTo>
                      <a:pt x="3000" y="468"/>
                    </a:lnTo>
                    <a:lnTo>
                      <a:pt x="3044" y="459"/>
                    </a:lnTo>
                    <a:lnTo>
                      <a:pt x="3044" y="459"/>
                    </a:lnTo>
                    <a:lnTo>
                      <a:pt x="3114" y="459"/>
                    </a:lnTo>
                    <a:lnTo>
                      <a:pt x="3150" y="450"/>
                    </a:lnTo>
                    <a:lnTo>
                      <a:pt x="3176" y="441"/>
                    </a:lnTo>
                    <a:lnTo>
                      <a:pt x="3176" y="441"/>
                    </a:lnTo>
                    <a:lnTo>
                      <a:pt x="3185" y="433"/>
                    </a:lnTo>
                    <a:lnTo>
                      <a:pt x="3185" y="433"/>
                    </a:lnTo>
                    <a:lnTo>
                      <a:pt x="3176" y="415"/>
                    </a:lnTo>
                    <a:lnTo>
                      <a:pt x="3176" y="415"/>
                    </a:lnTo>
                    <a:lnTo>
                      <a:pt x="3150" y="406"/>
                    </a:lnTo>
                    <a:lnTo>
                      <a:pt x="3106" y="406"/>
                    </a:lnTo>
                    <a:lnTo>
                      <a:pt x="3079" y="406"/>
                    </a:lnTo>
                    <a:lnTo>
                      <a:pt x="3079" y="406"/>
                    </a:lnTo>
                    <a:lnTo>
                      <a:pt x="3061" y="406"/>
                    </a:lnTo>
                    <a:lnTo>
                      <a:pt x="3061" y="406"/>
                    </a:lnTo>
                    <a:lnTo>
                      <a:pt x="3044" y="406"/>
                    </a:lnTo>
                    <a:lnTo>
                      <a:pt x="3044" y="406"/>
                    </a:lnTo>
                    <a:lnTo>
                      <a:pt x="3061" y="406"/>
                    </a:lnTo>
                    <a:lnTo>
                      <a:pt x="3106" y="397"/>
                    </a:lnTo>
                    <a:lnTo>
                      <a:pt x="3106" y="397"/>
                    </a:lnTo>
                    <a:lnTo>
                      <a:pt x="3158" y="388"/>
                    </a:lnTo>
                    <a:lnTo>
                      <a:pt x="3185" y="388"/>
                    </a:lnTo>
                    <a:lnTo>
                      <a:pt x="3185" y="388"/>
                    </a:lnTo>
                    <a:lnTo>
                      <a:pt x="3203" y="380"/>
                    </a:lnTo>
                    <a:lnTo>
                      <a:pt x="3229" y="380"/>
                    </a:lnTo>
                    <a:lnTo>
                      <a:pt x="3229" y="380"/>
                    </a:lnTo>
                    <a:lnTo>
                      <a:pt x="3264" y="371"/>
                    </a:lnTo>
                    <a:lnTo>
                      <a:pt x="3273" y="353"/>
                    </a:lnTo>
                    <a:lnTo>
                      <a:pt x="3282" y="353"/>
                    </a:lnTo>
                    <a:lnTo>
                      <a:pt x="3282" y="353"/>
                    </a:lnTo>
                    <a:lnTo>
                      <a:pt x="3291" y="344"/>
                    </a:lnTo>
                    <a:lnTo>
                      <a:pt x="3300" y="344"/>
                    </a:lnTo>
                    <a:lnTo>
                      <a:pt x="3300" y="344"/>
                    </a:lnTo>
                    <a:lnTo>
                      <a:pt x="3335" y="335"/>
                    </a:lnTo>
                    <a:lnTo>
                      <a:pt x="3370" y="327"/>
                    </a:lnTo>
                    <a:lnTo>
                      <a:pt x="3423" y="300"/>
                    </a:lnTo>
                    <a:lnTo>
                      <a:pt x="3423" y="300"/>
                    </a:lnTo>
                    <a:lnTo>
                      <a:pt x="3432" y="282"/>
                    </a:lnTo>
                    <a:lnTo>
                      <a:pt x="3432" y="282"/>
                    </a:lnTo>
                    <a:lnTo>
                      <a:pt x="3423" y="274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7" name="Freeform 50"/>
              <p:cNvSpPr>
                <a:spLocks noChangeArrowheads="1"/>
              </p:cNvSpPr>
              <p:nvPr/>
            </p:nvSpPr>
            <p:spPr bwMode="auto">
              <a:xfrm>
                <a:off x="3294063" y="2252663"/>
                <a:ext cx="63500" cy="41275"/>
              </a:xfrm>
              <a:custGeom>
                <a:avLst/>
                <a:gdLst>
                  <a:gd name="T0" fmla="*/ 26 w 177"/>
                  <a:gd name="T1" fmla="*/ 79 h 115"/>
                  <a:gd name="T2" fmla="*/ 26 w 177"/>
                  <a:gd name="T3" fmla="*/ 79 h 115"/>
                  <a:gd name="T4" fmla="*/ 35 w 177"/>
                  <a:gd name="T5" fmla="*/ 79 h 115"/>
                  <a:gd name="T6" fmla="*/ 35 w 177"/>
                  <a:gd name="T7" fmla="*/ 79 h 115"/>
                  <a:gd name="T8" fmla="*/ 70 w 177"/>
                  <a:gd name="T9" fmla="*/ 97 h 115"/>
                  <a:gd name="T10" fmla="*/ 70 w 177"/>
                  <a:gd name="T11" fmla="*/ 97 h 115"/>
                  <a:gd name="T12" fmla="*/ 79 w 177"/>
                  <a:gd name="T13" fmla="*/ 106 h 115"/>
                  <a:gd name="T14" fmla="*/ 106 w 177"/>
                  <a:gd name="T15" fmla="*/ 114 h 115"/>
                  <a:gd name="T16" fmla="*/ 106 w 177"/>
                  <a:gd name="T17" fmla="*/ 114 h 115"/>
                  <a:gd name="T18" fmla="*/ 150 w 177"/>
                  <a:gd name="T19" fmla="*/ 97 h 115"/>
                  <a:gd name="T20" fmla="*/ 167 w 177"/>
                  <a:gd name="T21" fmla="*/ 88 h 115"/>
                  <a:gd name="T22" fmla="*/ 176 w 177"/>
                  <a:gd name="T23" fmla="*/ 70 h 115"/>
                  <a:gd name="T24" fmla="*/ 176 w 177"/>
                  <a:gd name="T25" fmla="*/ 70 h 115"/>
                  <a:gd name="T26" fmla="*/ 167 w 177"/>
                  <a:gd name="T27" fmla="*/ 61 h 115"/>
                  <a:gd name="T28" fmla="*/ 158 w 177"/>
                  <a:gd name="T29" fmla="*/ 53 h 115"/>
                  <a:gd name="T30" fmla="*/ 150 w 177"/>
                  <a:gd name="T31" fmla="*/ 53 h 115"/>
                  <a:gd name="T32" fmla="*/ 150 w 177"/>
                  <a:gd name="T33" fmla="*/ 53 h 115"/>
                  <a:gd name="T34" fmla="*/ 141 w 177"/>
                  <a:gd name="T35" fmla="*/ 44 h 115"/>
                  <a:gd name="T36" fmla="*/ 132 w 177"/>
                  <a:gd name="T37" fmla="*/ 35 h 115"/>
                  <a:gd name="T38" fmla="*/ 132 w 177"/>
                  <a:gd name="T39" fmla="*/ 35 h 115"/>
                  <a:gd name="T40" fmla="*/ 114 w 177"/>
                  <a:gd name="T41" fmla="*/ 17 h 115"/>
                  <a:gd name="T42" fmla="*/ 97 w 177"/>
                  <a:gd name="T43" fmla="*/ 8 h 115"/>
                  <a:gd name="T44" fmla="*/ 44 w 177"/>
                  <a:gd name="T45" fmla="*/ 0 h 115"/>
                  <a:gd name="T46" fmla="*/ 44 w 177"/>
                  <a:gd name="T47" fmla="*/ 0 h 115"/>
                  <a:gd name="T48" fmla="*/ 26 w 177"/>
                  <a:gd name="T49" fmla="*/ 0 h 115"/>
                  <a:gd name="T50" fmla="*/ 17 w 177"/>
                  <a:gd name="T51" fmla="*/ 8 h 115"/>
                  <a:gd name="T52" fmla="*/ 17 w 177"/>
                  <a:gd name="T53" fmla="*/ 8 h 115"/>
                  <a:gd name="T54" fmla="*/ 8 w 177"/>
                  <a:gd name="T55" fmla="*/ 17 h 115"/>
                  <a:gd name="T56" fmla="*/ 8 w 177"/>
                  <a:gd name="T57" fmla="*/ 17 h 115"/>
                  <a:gd name="T58" fmla="*/ 8 w 177"/>
                  <a:gd name="T59" fmla="*/ 17 h 115"/>
                  <a:gd name="T60" fmla="*/ 8 w 177"/>
                  <a:gd name="T61" fmla="*/ 17 h 115"/>
                  <a:gd name="T62" fmla="*/ 0 w 177"/>
                  <a:gd name="T63" fmla="*/ 26 h 115"/>
                  <a:gd name="T64" fmla="*/ 0 w 177"/>
                  <a:gd name="T65" fmla="*/ 44 h 115"/>
                  <a:gd name="T66" fmla="*/ 0 w 177"/>
                  <a:gd name="T67" fmla="*/ 44 h 115"/>
                  <a:gd name="T68" fmla="*/ 0 w 177"/>
                  <a:gd name="T69" fmla="*/ 53 h 115"/>
                  <a:gd name="T70" fmla="*/ 8 w 177"/>
                  <a:gd name="T71" fmla="*/ 61 h 115"/>
                  <a:gd name="T72" fmla="*/ 8 w 177"/>
                  <a:gd name="T73" fmla="*/ 61 h 115"/>
                  <a:gd name="T74" fmla="*/ 17 w 177"/>
                  <a:gd name="T75" fmla="*/ 70 h 115"/>
                  <a:gd name="T76" fmla="*/ 26 w 177"/>
                  <a:gd name="T77" fmla="*/ 79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77" h="115">
                    <a:moveTo>
                      <a:pt x="26" y="79"/>
                    </a:moveTo>
                    <a:lnTo>
                      <a:pt x="26" y="79"/>
                    </a:lnTo>
                    <a:lnTo>
                      <a:pt x="35" y="79"/>
                    </a:lnTo>
                    <a:lnTo>
                      <a:pt x="35" y="79"/>
                    </a:lnTo>
                    <a:lnTo>
                      <a:pt x="70" y="97"/>
                    </a:lnTo>
                    <a:lnTo>
                      <a:pt x="70" y="97"/>
                    </a:lnTo>
                    <a:lnTo>
                      <a:pt x="79" y="106"/>
                    </a:lnTo>
                    <a:lnTo>
                      <a:pt x="106" y="114"/>
                    </a:lnTo>
                    <a:lnTo>
                      <a:pt x="106" y="114"/>
                    </a:lnTo>
                    <a:lnTo>
                      <a:pt x="150" y="97"/>
                    </a:lnTo>
                    <a:lnTo>
                      <a:pt x="167" y="88"/>
                    </a:lnTo>
                    <a:lnTo>
                      <a:pt x="176" y="70"/>
                    </a:lnTo>
                    <a:lnTo>
                      <a:pt x="176" y="70"/>
                    </a:lnTo>
                    <a:lnTo>
                      <a:pt x="167" y="61"/>
                    </a:lnTo>
                    <a:lnTo>
                      <a:pt x="158" y="53"/>
                    </a:lnTo>
                    <a:lnTo>
                      <a:pt x="150" y="53"/>
                    </a:lnTo>
                    <a:lnTo>
                      <a:pt x="150" y="53"/>
                    </a:lnTo>
                    <a:lnTo>
                      <a:pt x="141" y="44"/>
                    </a:lnTo>
                    <a:lnTo>
                      <a:pt x="132" y="35"/>
                    </a:lnTo>
                    <a:lnTo>
                      <a:pt x="132" y="35"/>
                    </a:lnTo>
                    <a:lnTo>
                      <a:pt x="114" y="17"/>
                    </a:lnTo>
                    <a:lnTo>
                      <a:pt x="97" y="8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26" y="0"/>
                    </a:lnTo>
                    <a:lnTo>
                      <a:pt x="17" y="8"/>
                    </a:lnTo>
                    <a:lnTo>
                      <a:pt x="17" y="8"/>
                    </a:lnTo>
                    <a:lnTo>
                      <a:pt x="8" y="17"/>
                    </a:lnTo>
                    <a:lnTo>
                      <a:pt x="8" y="17"/>
                    </a:lnTo>
                    <a:lnTo>
                      <a:pt x="8" y="17"/>
                    </a:lnTo>
                    <a:lnTo>
                      <a:pt x="8" y="17"/>
                    </a:lnTo>
                    <a:lnTo>
                      <a:pt x="0" y="26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53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17" y="70"/>
                    </a:lnTo>
                    <a:lnTo>
                      <a:pt x="26" y="7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8" name="Freeform 51"/>
              <p:cNvSpPr>
                <a:spLocks noChangeArrowheads="1"/>
              </p:cNvSpPr>
              <p:nvPr/>
            </p:nvSpPr>
            <p:spPr bwMode="auto">
              <a:xfrm>
                <a:off x="3919538" y="2379663"/>
                <a:ext cx="215900" cy="101600"/>
              </a:xfrm>
              <a:custGeom>
                <a:avLst/>
                <a:gdLst>
                  <a:gd name="T0" fmla="*/ 538 w 601"/>
                  <a:gd name="T1" fmla="*/ 70 h 283"/>
                  <a:gd name="T2" fmla="*/ 538 w 601"/>
                  <a:gd name="T3" fmla="*/ 53 h 283"/>
                  <a:gd name="T4" fmla="*/ 529 w 601"/>
                  <a:gd name="T5" fmla="*/ 26 h 283"/>
                  <a:gd name="T6" fmla="*/ 520 w 601"/>
                  <a:gd name="T7" fmla="*/ 17 h 283"/>
                  <a:gd name="T8" fmla="*/ 485 w 601"/>
                  <a:gd name="T9" fmla="*/ 17 h 283"/>
                  <a:gd name="T10" fmla="*/ 450 w 601"/>
                  <a:gd name="T11" fmla="*/ 0 h 283"/>
                  <a:gd name="T12" fmla="*/ 423 w 601"/>
                  <a:gd name="T13" fmla="*/ 9 h 283"/>
                  <a:gd name="T14" fmla="*/ 397 w 601"/>
                  <a:gd name="T15" fmla="*/ 35 h 283"/>
                  <a:gd name="T16" fmla="*/ 370 w 601"/>
                  <a:gd name="T17" fmla="*/ 35 h 283"/>
                  <a:gd name="T18" fmla="*/ 353 w 601"/>
                  <a:gd name="T19" fmla="*/ 26 h 283"/>
                  <a:gd name="T20" fmla="*/ 317 w 601"/>
                  <a:gd name="T21" fmla="*/ 35 h 283"/>
                  <a:gd name="T22" fmla="*/ 309 w 601"/>
                  <a:gd name="T23" fmla="*/ 26 h 283"/>
                  <a:gd name="T24" fmla="*/ 264 w 601"/>
                  <a:gd name="T25" fmla="*/ 53 h 283"/>
                  <a:gd name="T26" fmla="*/ 264 w 601"/>
                  <a:gd name="T27" fmla="*/ 62 h 283"/>
                  <a:gd name="T28" fmla="*/ 247 w 601"/>
                  <a:gd name="T29" fmla="*/ 35 h 283"/>
                  <a:gd name="T30" fmla="*/ 220 w 601"/>
                  <a:gd name="T31" fmla="*/ 35 h 283"/>
                  <a:gd name="T32" fmla="*/ 220 w 601"/>
                  <a:gd name="T33" fmla="*/ 62 h 283"/>
                  <a:gd name="T34" fmla="*/ 220 w 601"/>
                  <a:gd name="T35" fmla="*/ 88 h 283"/>
                  <a:gd name="T36" fmla="*/ 185 w 601"/>
                  <a:gd name="T37" fmla="*/ 88 h 283"/>
                  <a:gd name="T38" fmla="*/ 176 w 601"/>
                  <a:gd name="T39" fmla="*/ 106 h 283"/>
                  <a:gd name="T40" fmla="*/ 167 w 601"/>
                  <a:gd name="T41" fmla="*/ 62 h 283"/>
                  <a:gd name="T42" fmla="*/ 167 w 601"/>
                  <a:gd name="T43" fmla="*/ 44 h 283"/>
                  <a:gd name="T44" fmla="*/ 79 w 601"/>
                  <a:gd name="T45" fmla="*/ 0 h 283"/>
                  <a:gd name="T46" fmla="*/ 70 w 601"/>
                  <a:gd name="T47" fmla="*/ 26 h 283"/>
                  <a:gd name="T48" fmla="*/ 79 w 601"/>
                  <a:gd name="T49" fmla="*/ 35 h 283"/>
                  <a:gd name="T50" fmla="*/ 70 w 601"/>
                  <a:gd name="T51" fmla="*/ 26 h 283"/>
                  <a:gd name="T52" fmla="*/ 26 w 601"/>
                  <a:gd name="T53" fmla="*/ 44 h 283"/>
                  <a:gd name="T54" fmla="*/ 17 w 601"/>
                  <a:gd name="T55" fmla="*/ 62 h 283"/>
                  <a:gd name="T56" fmla="*/ 0 w 601"/>
                  <a:gd name="T57" fmla="*/ 88 h 283"/>
                  <a:gd name="T58" fmla="*/ 35 w 601"/>
                  <a:gd name="T59" fmla="*/ 106 h 283"/>
                  <a:gd name="T60" fmla="*/ 97 w 601"/>
                  <a:gd name="T61" fmla="*/ 88 h 283"/>
                  <a:gd name="T62" fmla="*/ 123 w 601"/>
                  <a:gd name="T63" fmla="*/ 106 h 283"/>
                  <a:gd name="T64" fmla="*/ 114 w 601"/>
                  <a:gd name="T65" fmla="*/ 115 h 283"/>
                  <a:gd name="T66" fmla="*/ 114 w 601"/>
                  <a:gd name="T67" fmla="*/ 132 h 283"/>
                  <a:gd name="T68" fmla="*/ 106 w 601"/>
                  <a:gd name="T69" fmla="*/ 141 h 283"/>
                  <a:gd name="T70" fmla="*/ 97 w 601"/>
                  <a:gd name="T71" fmla="*/ 168 h 283"/>
                  <a:gd name="T72" fmla="*/ 114 w 601"/>
                  <a:gd name="T73" fmla="*/ 185 h 283"/>
                  <a:gd name="T74" fmla="*/ 132 w 601"/>
                  <a:gd name="T75" fmla="*/ 176 h 283"/>
                  <a:gd name="T76" fmla="*/ 132 w 601"/>
                  <a:gd name="T77" fmla="*/ 185 h 283"/>
                  <a:gd name="T78" fmla="*/ 141 w 601"/>
                  <a:gd name="T79" fmla="*/ 212 h 283"/>
                  <a:gd name="T80" fmla="*/ 97 w 601"/>
                  <a:gd name="T81" fmla="*/ 220 h 283"/>
                  <a:gd name="T82" fmla="*/ 88 w 601"/>
                  <a:gd name="T83" fmla="*/ 238 h 283"/>
                  <a:gd name="T84" fmla="*/ 150 w 601"/>
                  <a:gd name="T85" fmla="*/ 238 h 283"/>
                  <a:gd name="T86" fmla="*/ 220 w 601"/>
                  <a:gd name="T87" fmla="*/ 265 h 283"/>
                  <a:gd name="T88" fmla="*/ 256 w 601"/>
                  <a:gd name="T89" fmla="*/ 282 h 283"/>
                  <a:gd name="T90" fmla="*/ 291 w 601"/>
                  <a:gd name="T91" fmla="*/ 282 h 283"/>
                  <a:gd name="T92" fmla="*/ 362 w 601"/>
                  <a:gd name="T93" fmla="*/ 256 h 283"/>
                  <a:gd name="T94" fmla="*/ 397 w 601"/>
                  <a:gd name="T95" fmla="*/ 247 h 283"/>
                  <a:gd name="T96" fmla="*/ 414 w 601"/>
                  <a:gd name="T97" fmla="*/ 238 h 283"/>
                  <a:gd name="T98" fmla="*/ 503 w 601"/>
                  <a:gd name="T99" fmla="*/ 212 h 283"/>
                  <a:gd name="T100" fmla="*/ 538 w 601"/>
                  <a:gd name="T101" fmla="*/ 185 h 283"/>
                  <a:gd name="T102" fmla="*/ 547 w 601"/>
                  <a:gd name="T103" fmla="*/ 176 h 283"/>
                  <a:gd name="T104" fmla="*/ 600 w 601"/>
                  <a:gd name="T105" fmla="*/ 132 h 283"/>
                  <a:gd name="T106" fmla="*/ 591 w 601"/>
                  <a:gd name="T107" fmla="*/ 97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1" h="283">
                    <a:moveTo>
                      <a:pt x="564" y="79"/>
                    </a:moveTo>
                    <a:lnTo>
                      <a:pt x="564" y="79"/>
                    </a:lnTo>
                    <a:lnTo>
                      <a:pt x="547" y="79"/>
                    </a:lnTo>
                    <a:lnTo>
                      <a:pt x="538" y="70"/>
                    </a:lnTo>
                    <a:lnTo>
                      <a:pt x="538" y="70"/>
                    </a:lnTo>
                    <a:lnTo>
                      <a:pt x="538" y="62"/>
                    </a:lnTo>
                    <a:lnTo>
                      <a:pt x="538" y="62"/>
                    </a:lnTo>
                    <a:lnTo>
                      <a:pt x="538" y="53"/>
                    </a:lnTo>
                    <a:lnTo>
                      <a:pt x="538" y="53"/>
                    </a:lnTo>
                    <a:lnTo>
                      <a:pt x="529" y="44"/>
                    </a:lnTo>
                    <a:lnTo>
                      <a:pt x="529" y="44"/>
                    </a:lnTo>
                    <a:lnTo>
                      <a:pt x="529" y="26"/>
                    </a:lnTo>
                    <a:lnTo>
                      <a:pt x="529" y="26"/>
                    </a:lnTo>
                    <a:lnTo>
                      <a:pt x="529" y="26"/>
                    </a:lnTo>
                    <a:lnTo>
                      <a:pt x="529" y="26"/>
                    </a:lnTo>
                    <a:lnTo>
                      <a:pt x="520" y="17"/>
                    </a:lnTo>
                    <a:lnTo>
                      <a:pt x="512" y="17"/>
                    </a:lnTo>
                    <a:lnTo>
                      <a:pt x="512" y="17"/>
                    </a:lnTo>
                    <a:lnTo>
                      <a:pt x="485" y="17"/>
                    </a:lnTo>
                    <a:lnTo>
                      <a:pt x="485" y="17"/>
                    </a:lnTo>
                    <a:lnTo>
                      <a:pt x="485" y="17"/>
                    </a:lnTo>
                    <a:lnTo>
                      <a:pt x="467" y="9"/>
                    </a:lnTo>
                    <a:lnTo>
                      <a:pt x="467" y="9"/>
                    </a:lnTo>
                    <a:lnTo>
                      <a:pt x="450" y="0"/>
                    </a:lnTo>
                    <a:lnTo>
                      <a:pt x="432" y="0"/>
                    </a:lnTo>
                    <a:lnTo>
                      <a:pt x="432" y="0"/>
                    </a:lnTo>
                    <a:lnTo>
                      <a:pt x="423" y="0"/>
                    </a:lnTo>
                    <a:lnTo>
                      <a:pt x="423" y="9"/>
                    </a:lnTo>
                    <a:lnTo>
                      <a:pt x="423" y="35"/>
                    </a:lnTo>
                    <a:lnTo>
                      <a:pt x="423" y="35"/>
                    </a:lnTo>
                    <a:lnTo>
                      <a:pt x="423" y="35"/>
                    </a:lnTo>
                    <a:lnTo>
                      <a:pt x="397" y="35"/>
                    </a:lnTo>
                    <a:lnTo>
                      <a:pt x="397" y="35"/>
                    </a:lnTo>
                    <a:lnTo>
                      <a:pt x="388" y="44"/>
                    </a:lnTo>
                    <a:lnTo>
                      <a:pt x="388" y="44"/>
                    </a:lnTo>
                    <a:lnTo>
                      <a:pt x="370" y="35"/>
                    </a:lnTo>
                    <a:lnTo>
                      <a:pt x="370" y="35"/>
                    </a:lnTo>
                    <a:lnTo>
                      <a:pt x="370" y="26"/>
                    </a:lnTo>
                    <a:lnTo>
                      <a:pt x="353" y="26"/>
                    </a:lnTo>
                    <a:lnTo>
                      <a:pt x="353" y="26"/>
                    </a:lnTo>
                    <a:lnTo>
                      <a:pt x="335" y="35"/>
                    </a:lnTo>
                    <a:lnTo>
                      <a:pt x="335" y="44"/>
                    </a:lnTo>
                    <a:lnTo>
                      <a:pt x="335" y="44"/>
                    </a:lnTo>
                    <a:lnTo>
                      <a:pt x="317" y="35"/>
                    </a:lnTo>
                    <a:lnTo>
                      <a:pt x="317" y="35"/>
                    </a:lnTo>
                    <a:lnTo>
                      <a:pt x="317" y="35"/>
                    </a:lnTo>
                    <a:lnTo>
                      <a:pt x="309" y="26"/>
                    </a:lnTo>
                    <a:lnTo>
                      <a:pt x="309" y="26"/>
                    </a:lnTo>
                    <a:lnTo>
                      <a:pt x="291" y="26"/>
                    </a:lnTo>
                    <a:lnTo>
                      <a:pt x="273" y="35"/>
                    </a:lnTo>
                    <a:lnTo>
                      <a:pt x="273" y="35"/>
                    </a:lnTo>
                    <a:lnTo>
                      <a:pt x="264" y="53"/>
                    </a:lnTo>
                    <a:lnTo>
                      <a:pt x="264" y="53"/>
                    </a:lnTo>
                    <a:lnTo>
                      <a:pt x="264" y="62"/>
                    </a:lnTo>
                    <a:lnTo>
                      <a:pt x="264" y="62"/>
                    </a:lnTo>
                    <a:lnTo>
                      <a:pt x="264" y="62"/>
                    </a:lnTo>
                    <a:lnTo>
                      <a:pt x="256" y="44"/>
                    </a:lnTo>
                    <a:lnTo>
                      <a:pt x="256" y="44"/>
                    </a:lnTo>
                    <a:lnTo>
                      <a:pt x="247" y="44"/>
                    </a:lnTo>
                    <a:lnTo>
                      <a:pt x="247" y="35"/>
                    </a:lnTo>
                    <a:lnTo>
                      <a:pt x="247" y="35"/>
                    </a:lnTo>
                    <a:lnTo>
                      <a:pt x="238" y="35"/>
                    </a:lnTo>
                    <a:lnTo>
                      <a:pt x="229" y="35"/>
                    </a:lnTo>
                    <a:lnTo>
                      <a:pt x="220" y="35"/>
                    </a:lnTo>
                    <a:lnTo>
                      <a:pt x="220" y="53"/>
                    </a:lnTo>
                    <a:lnTo>
                      <a:pt x="220" y="62"/>
                    </a:lnTo>
                    <a:lnTo>
                      <a:pt x="220" y="62"/>
                    </a:lnTo>
                    <a:lnTo>
                      <a:pt x="220" y="62"/>
                    </a:lnTo>
                    <a:lnTo>
                      <a:pt x="220" y="62"/>
                    </a:lnTo>
                    <a:lnTo>
                      <a:pt x="229" y="88"/>
                    </a:lnTo>
                    <a:lnTo>
                      <a:pt x="229" y="88"/>
                    </a:lnTo>
                    <a:lnTo>
                      <a:pt x="220" y="88"/>
                    </a:lnTo>
                    <a:lnTo>
                      <a:pt x="220" y="88"/>
                    </a:lnTo>
                    <a:lnTo>
                      <a:pt x="203" y="79"/>
                    </a:lnTo>
                    <a:lnTo>
                      <a:pt x="203" y="79"/>
                    </a:lnTo>
                    <a:lnTo>
                      <a:pt x="185" y="88"/>
                    </a:lnTo>
                    <a:lnTo>
                      <a:pt x="176" y="97"/>
                    </a:lnTo>
                    <a:lnTo>
                      <a:pt x="176" y="97"/>
                    </a:lnTo>
                    <a:lnTo>
                      <a:pt x="176" y="106"/>
                    </a:lnTo>
                    <a:lnTo>
                      <a:pt x="176" y="106"/>
                    </a:lnTo>
                    <a:lnTo>
                      <a:pt x="159" y="79"/>
                    </a:lnTo>
                    <a:lnTo>
                      <a:pt x="159" y="79"/>
                    </a:lnTo>
                    <a:lnTo>
                      <a:pt x="167" y="62"/>
                    </a:lnTo>
                    <a:lnTo>
                      <a:pt x="167" y="62"/>
                    </a:lnTo>
                    <a:lnTo>
                      <a:pt x="167" y="62"/>
                    </a:lnTo>
                    <a:lnTo>
                      <a:pt x="167" y="62"/>
                    </a:lnTo>
                    <a:lnTo>
                      <a:pt x="167" y="44"/>
                    </a:lnTo>
                    <a:lnTo>
                      <a:pt x="167" y="44"/>
                    </a:lnTo>
                    <a:lnTo>
                      <a:pt x="150" y="35"/>
                    </a:lnTo>
                    <a:lnTo>
                      <a:pt x="132" y="17"/>
                    </a:lnTo>
                    <a:lnTo>
                      <a:pt x="97" y="9"/>
                    </a:lnTo>
                    <a:lnTo>
                      <a:pt x="79" y="0"/>
                    </a:lnTo>
                    <a:lnTo>
                      <a:pt x="79" y="0"/>
                    </a:lnTo>
                    <a:lnTo>
                      <a:pt x="62" y="9"/>
                    </a:lnTo>
                    <a:lnTo>
                      <a:pt x="62" y="9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79" y="26"/>
                    </a:lnTo>
                    <a:lnTo>
                      <a:pt x="79" y="26"/>
                    </a:lnTo>
                    <a:lnTo>
                      <a:pt x="79" y="35"/>
                    </a:lnTo>
                    <a:lnTo>
                      <a:pt x="79" y="35"/>
                    </a:lnTo>
                    <a:lnTo>
                      <a:pt x="88" y="44"/>
                    </a:lnTo>
                    <a:lnTo>
                      <a:pt x="88" y="44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62" y="26"/>
                    </a:lnTo>
                    <a:lnTo>
                      <a:pt x="44" y="26"/>
                    </a:lnTo>
                    <a:lnTo>
                      <a:pt x="26" y="44"/>
                    </a:lnTo>
                    <a:lnTo>
                      <a:pt x="26" y="44"/>
                    </a:lnTo>
                    <a:lnTo>
                      <a:pt x="17" y="53"/>
                    </a:lnTo>
                    <a:lnTo>
                      <a:pt x="17" y="53"/>
                    </a:lnTo>
                    <a:lnTo>
                      <a:pt x="17" y="62"/>
                    </a:lnTo>
                    <a:lnTo>
                      <a:pt x="17" y="62"/>
                    </a:lnTo>
                    <a:lnTo>
                      <a:pt x="9" y="70"/>
                    </a:lnTo>
                    <a:lnTo>
                      <a:pt x="0" y="88"/>
                    </a:lnTo>
                    <a:lnTo>
                      <a:pt x="0" y="88"/>
                    </a:lnTo>
                    <a:lnTo>
                      <a:pt x="9" y="97"/>
                    </a:lnTo>
                    <a:lnTo>
                      <a:pt x="9" y="97"/>
                    </a:lnTo>
                    <a:lnTo>
                      <a:pt x="35" y="106"/>
                    </a:lnTo>
                    <a:lnTo>
                      <a:pt x="35" y="106"/>
                    </a:lnTo>
                    <a:lnTo>
                      <a:pt x="44" y="106"/>
                    </a:lnTo>
                    <a:lnTo>
                      <a:pt x="62" y="97"/>
                    </a:lnTo>
                    <a:lnTo>
                      <a:pt x="62" y="97"/>
                    </a:lnTo>
                    <a:lnTo>
                      <a:pt x="97" y="88"/>
                    </a:lnTo>
                    <a:lnTo>
                      <a:pt x="123" y="97"/>
                    </a:lnTo>
                    <a:lnTo>
                      <a:pt x="123" y="97"/>
                    </a:lnTo>
                    <a:lnTo>
                      <a:pt x="123" y="106"/>
                    </a:lnTo>
                    <a:lnTo>
                      <a:pt x="123" y="106"/>
                    </a:lnTo>
                    <a:lnTo>
                      <a:pt x="114" y="106"/>
                    </a:lnTo>
                    <a:lnTo>
                      <a:pt x="114" y="106"/>
                    </a:lnTo>
                    <a:lnTo>
                      <a:pt x="114" y="115"/>
                    </a:lnTo>
                    <a:lnTo>
                      <a:pt x="114" y="115"/>
                    </a:lnTo>
                    <a:lnTo>
                      <a:pt x="106" y="123"/>
                    </a:lnTo>
                    <a:lnTo>
                      <a:pt x="106" y="123"/>
                    </a:lnTo>
                    <a:lnTo>
                      <a:pt x="114" y="132"/>
                    </a:lnTo>
                    <a:lnTo>
                      <a:pt x="114" y="132"/>
                    </a:lnTo>
                    <a:lnTo>
                      <a:pt x="114" y="132"/>
                    </a:lnTo>
                    <a:lnTo>
                      <a:pt x="114" y="132"/>
                    </a:lnTo>
                    <a:lnTo>
                      <a:pt x="106" y="141"/>
                    </a:lnTo>
                    <a:lnTo>
                      <a:pt x="106" y="141"/>
                    </a:lnTo>
                    <a:lnTo>
                      <a:pt x="97" y="150"/>
                    </a:lnTo>
                    <a:lnTo>
                      <a:pt x="97" y="150"/>
                    </a:lnTo>
                    <a:lnTo>
                      <a:pt x="97" y="159"/>
                    </a:lnTo>
                    <a:lnTo>
                      <a:pt x="97" y="168"/>
                    </a:lnTo>
                    <a:lnTo>
                      <a:pt x="97" y="168"/>
                    </a:lnTo>
                    <a:lnTo>
                      <a:pt x="106" y="176"/>
                    </a:lnTo>
                    <a:lnTo>
                      <a:pt x="114" y="185"/>
                    </a:lnTo>
                    <a:lnTo>
                      <a:pt x="114" y="185"/>
                    </a:lnTo>
                    <a:lnTo>
                      <a:pt x="114" y="185"/>
                    </a:lnTo>
                    <a:lnTo>
                      <a:pt x="123" y="185"/>
                    </a:lnTo>
                    <a:lnTo>
                      <a:pt x="123" y="185"/>
                    </a:lnTo>
                    <a:lnTo>
                      <a:pt x="132" y="176"/>
                    </a:lnTo>
                    <a:lnTo>
                      <a:pt x="132" y="176"/>
                    </a:lnTo>
                    <a:lnTo>
                      <a:pt x="132" y="185"/>
                    </a:lnTo>
                    <a:lnTo>
                      <a:pt x="132" y="185"/>
                    </a:lnTo>
                    <a:lnTo>
                      <a:pt x="132" y="185"/>
                    </a:lnTo>
                    <a:lnTo>
                      <a:pt x="141" y="203"/>
                    </a:lnTo>
                    <a:lnTo>
                      <a:pt x="141" y="203"/>
                    </a:lnTo>
                    <a:lnTo>
                      <a:pt x="141" y="212"/>
                    </a:lnTo>
                    <a:lnTo>
                      <a:pt x="141" y="212"/>
                    </a:lnTo>
                    <a:lnTo>
                      <a:pt x="132" y="212"/>
                    </a:lnTo>
                    <a:lnTo>
                      <a:pt x="114" y="220"/>
                    </a:lnTo>
                    <a:lnTo>
                      <a:pt x="97" y="220"/>
                    </a:lnTo>
                    <a:lnTo>
                      <a:pt x="97" y="220"/>
                    </a:lnTo>
                    <a:lnTo>
                      <a:pt x="88" y="220"/>
                    </a:lnTo>
                    <a:lnTo>
                      <a:pt x="88" y="229"/>
                    </a:lnTo>
                    <a:lnTo>
                      <a:pt x="88" y="229"/>
                    </a:lnTo>
                    <a:lnTo>
                      <a:pt x="88" y="238"/>
                    </a:lnTo>
                    <a:lnTo>
                      <a:pt x="88" y="247"/>
                    </a:lnTo>
                    <a:lnTo>
                      <a:pt x="88" y="247"/>
                    </a:lnTo>
                    <a:lnTo>
                      <a:pt x="114" y="247"/>
                    </a:lnTo>
                    <a:lnTo>
                      <a:pt x="150" y="238"/>
                    </a:lnTo>
                    <a:lnTo>
                      <a:pt x="167" y="238"/>
                    </a:lnTo>
                    <a:lnTo>
                      <a:pt x="167" y="238"/>
                    </a:lnTo>
                    <a:lnTo>
                      <a:pt x="194" y="247"/>
                    </a:lnTo>
                    <a:lnTo>
                      <a:pt x="220" y="265"/>
                    </a:lnTo>
                    <a:lnTo>
                      <a:pt x="220" y="265"/>
                    </a:lnTo>
                    <a:lnTo>
                      <a:pt x="229" y="265"/>
                    </a:lnTo>
                    <a:lnTo>
                      <a:pt x="229" y="265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73" y="282"/>
                    </a:lnTo>
                    <a:lnTo>
                      <a:pt x="291" y="282"/>
                    </a:lnTo>
                    <a:lnTo>
                      <a:pt x="291" y="282"/>
                    </a:lnTo>
                    <a:lnTo>
                      <a:pt x="335" y="273"/>
                    </a:lnTo>
                    <a:lnTo>
                      <a:pt x="353" y="265"/>
                    </a:lnTo>
                    <a:lnTo>
                      <a:pt x="362" y="256"/>
                    </a:lnTo>
                    <a:lnTo>
                      <a:pt x="362" y="256"/>
                    </a:lnTo>
                    <a:lnTo>
                      <a:pt x="362" y="256"/>
                    </a:lnTo>
                    <a:lnTo>
                      <a:pt x="370" y="247"/>
                    </a:lnTo>
                    <a:lnTo>
                      <a:pt x="397" y="247"/>
                    </a:lnTo>
                    <a:lnTo>
                      <a:pt x="397" y="247"/>
                    </a:lnTo>
                    <a:lnTo>
                      <a:pt x="406" y="247"/>
                    </a:lnTo>
                    <a:lnTo>
                      <a:pt x="406" y="247"/>
                    </a:lnTo>
                    <a:lnTo>
                      <a:pt x="414" y="238"/>
                    </a:lnTo>
                    <a:lnTo>
                      <a:pt x="414" y="238"/>
                    </a:lnTo>
                    <a:lnTo>
                      <a:pt x="432" y="238"/>
                    </a:lnTo>
                    <a:lnTo>
                      <a:pt x="432" y="238"/>
                    </a:lnTo>
                    <a:lnTo>
                      <a:pt x="467" y="212"/>
                    </a:lnTo>
                    <a:lnTo>
                      <a:pt x="503" y="212"/>
                    </a:lnTo>
                    <a:lnTo>
                      <a:pt x="503" y="212"/>
                    </a:lnTo>
                    <a:lnTo>
                      <a:pt x="520" y="203"/>
                    </a:lnTo>
                    <a:lnTo>
                      <a:pt x="529" y="203"/>
                    </a:lnTo>
                    <a:lnTo>
                      <a:pt x="538" y="185"/>
                    </a:lnTo>
                    <a:lnTo>
                      <a:pt x="538" y="185"/>
                    </a:lnTo>
                    <a:lnTo>
                      <a:pt x="547" y="176"/>
                    </a:lnTo>
                    <a:lnTo>
                      <a:pt x="547" y="176"/>
                    </a:lnTo>
                    <a:lnTo>
                      <a:pt x="547" y="176"/>
                    </a:lnTo>
                    <a:lnTo>
                      <a:pt x="547" y="176"/>
                    </a:lnTo>
                    <a:lnTo>
                      <a:pt x="573" y="168"/>
                    </a:lnTo>
                    <a:lnTo>
                      <a:pt x="600" y="132"/>
                    </a:lnTo>
                    <a:lnTo>
                      <a:pt x="600" y="132"/>
                    </a:lnTo>
                    <a:lnTo>
                      <a:pt x="600" y="123"/>
                    </a:lnTo>
                    <a:lnTo>
                      <a:pt x="600" y="123"/>
                    </a:lnTo>
                    <a:lnTo>
                      <a:pt x="600" y="115"/>
                    </a:lnTo>
                    <a:lnTo>
                      <a:pt x="591" y="97"/>
                    </a:lnTo>
                    <a:lnTo>
                      <a:pt x="591" y="97"/>
                    </a:lnTo>
                    <a:lnTo>
                      <a:pt x="582" y="88"/>
                    </a:lnTo>
                    <a:lnTo>
                      <a:pt x="564" y="79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09" name="Freeform 52"/>
              <p:cNvSpPr>
                <a:spLocks noChangeArrowheads="1"/>
              </p:cNvSpPr>
              <p:nvPr/>
            </p:nvSpPr>
            <p:spPr bwMode="auto">
              <a:xfrm>
                <a:off x="4243388" y="2316163"/>
                <a:ext cx="4052887" cy="1239837"/>
              </a:xfrm>
              <a:custGeom>
                <a:avLst/>
                <a:gdLst>
                  <a:gd name="T0" fmla="*/ 10304 w 11258"/>
                  <a:gd name="T1" fmla="*/ 848 h 3443"/>
                  <a:gd name="T2" fmla="*/ 9589 w 11258"/>
                  <a:gd name="T3" fmla="*/ 865 h 3443"/>
                  <a:gd name="T4" fmla="*/ 8698 w 11258"/>
                  <a:gd name="T5" fmla="*/ 671 h 3443"/>
                  <a:gd name="T6" fmla="*/ 8248 w 11258"/>
                  <a:gd name="T7" fmla="*/ 689 h 3443"/>
                  <a:gd name="T8" fmla="*/ 7675 w 11258"/>
                  <a:gd name="T9" fmla="*/ 468 h 3443"/>
                  <a:gd name="T10" fmla="*/ 7066 w 11258"/>
                  <a:gd name="T11" fmla="*/ 450 h 3443"/>
                  <a:gd name="T12" fmla="*/ 6801 w 11258"/>
                  <a:gd name="T13" fmla="*/ 345 h 3443"/>
                  <a:gd name="T14" fmla="*/ 6510 w 11258"/>
                  <a:gd name="T15" fmla="*/ 124 h 3443"/>
                  <a:gd name="T16" fmla="*/ 5945 w 11258"/>
                  <a:gd name="T17" fmla="*/ 177 h 3443"/>
                  <a:gd name="T18" fmla="*/ 5443 w 11258"/>
                  <a:gd name="T19" fmla="*/ 415 h 3443"/>
                  <a:gd name="T20" fmla="*/ 4904 w 11258"/>
                  <a:gd name="T21" fmla="*/ 609 h 3443"/>
                  <a:gd name="T22" fmla="*/ 4728 w 11258"/>
                  <a:gd name="T23" fmla="*/ 795 h 3443"/>
                  <a:gd name="T24" fmla="*/ 4640 w 11258"/>
                  <a:gd name="T25" fmla="*/ 1086 h 3443"/>
                  <a:gd name="T26" fmla="*/ 4349 w 11258"/>
                  <a:gd name="T27" fmla="*/ 689 h 3443"/>
                  <a:gd name="T28" fmla="*/ 4022 w 11258"/>
                  <a:gd name="T29" fmla="*/ 848 h 3443"/>
                  <a:gd name="T30" fmla="*/ 3554 w 11258"/>
                  <a:gd name="T31" fmla="*/ 998 h 3443"/>
                  <a:gd name="T32" fmla="*/ 3166 w 11258"/>
                  <a:gd name="T33" fmla="*/ 1033 h 3443"/>
                  <a:gd name="T34" fmla="*/ 2743 w 11258"/>
                  <a:gd name="T35" fmla="*/ 1324 h 3443"/>
                  <a:gd name="T36" fmla="*/ 2354 w 11258"/>
                  <a:gd name="T37" fmla="*/ 1113 h 3443"/>
                  <a:gd name="T38" fmla="*/ 2363 w 11258"/>
                  <a:gd name="T39" fmla="*/ 839 h 3443"/>
                  <a:gd name="T40" fmla="*/ 2002 w 11258"/>
                  <a:gd name="T41" fmla="*/ 751 h 3443"/>
                  <a:gd name="T42" fmla="*/ 1702 w 11258"/>
                  <a:gd name="T43" fmla="*/ 839 h 3443"/>
                  <a:gd name="T44" fmla="*/ 1419 w 11258"/>
                  <a:gd name="T45" fmla="*/ 909 h 3443"/>
                  <a:gd name="T46" fmla="*/ 1120 w 11258"/>
                  <a:gd name="T47" fmla="*/ 1360 h 3443"/>
                  <a:gd name="T48" fmla="*/ 829 w 11258"/>
                  <a:gd name="T49" fmla="*/ 1660 h 3443"/>
                  <a:gd name="T50" fmla="*/ 1155 w 11258"/>
                  <a:gd name="T51" fmla="*/ 1775 h 3443"/>
                  <a:gd name="T52" fmla="*/ 1499 w 11258"/>
                  <a:gd name="T53" fmla="*/ 1854 h 3443"/>
                  <a:gd name="T54" fmla="*/ 1772 w 11258"/>
                  <a:gd name="T55" fmla="*/ 1254 h 3443"/>
                  <a:gd name="T56" fmla="*/ 1746 w 11258"/>
                  <a:gd name="T57" fmla="*/ 1686 h 3443"/>
                  <a:gd name="T58" fmla="*/ 1913 w 11258"/>
                  <a:gd name="T59" fmla="*/ 1872 h 3443"/>
                  <a:gd name="T60" fmla="*/ 1596 w 11258"/>
                  <a:gd name="T61" fmla="*/ 2163 h 3443"/>
                  <a:gd name="T62" fmla="*/ 1129 w 11258"/>
                  <a:gd name="T63" fmla="*/ 2075 h 3443"/>
                  <a:gd name="T64" fmla="*/ 1041 w 11258"/>
                  <a:gd name="T65" fmla="*/ 2163 h 3443"/>
                  <a:gd name="T66" fmla="*/ 626 w 11258"/>
                  <a:gd name="T67" fmla="*/ 2490 h 3443"/>
                  <a:gd name="T68" fmla="*/ 432 w 11258"/>
                  <a:gd name="T69" fmla="*/ 2746 h 3443"/>
                  <a:gd name="T70" fmla="*/ 61 w 11258"/>
                  <a:gd name="T71" fmla="*/ 3380 h 3443"/>
                  <a:gd name="T72" fmla="*/ 714 w 11258"/>
                  <a:gd name="T73" fmla="*/ 3081 h 3443"/>
                  <a:gd name="T74" fmla="*/ 1402 w 11258"/>
                  <a:gd name="T75" fmla="*/ 3152 h 3443"/>
                  <a:gd name="T76" fmla="*/ 1305 w 11258"/>
                  <a:gd name="T77" fmla="*/ 2913 h 3443"/>
                  <a:gd name="T78" fmla="*/ 1605 w 11258"/>
                  <a:gd name="T79" fmla="*/ 3134 h 3443"/>
                  <a:gd name="T80" fmla="*/ 1869 w 11258"/>
                  <a:gd name="T81" fmla="*/ 3257 h 3443"/>
                  <a:gd name="T82" fmla="*/ 2152 w 11258"/>
                  <a:gd name="T83" fmla="*/ 2887 h 3443"/>
                  <a:gd name="T84" fmla="*/ 2549 w 11258"/>
                  <a:gd name="T85" fmla="*/ 2834 h 3443"/>
                  <a:gd name="T86" fmla="*/ 3060 w 11258"/>
                  <a:gd name="T87" fmla="*/ 2993 h 3443"/>
                  <a:gd name="T88" fmla="*/ 3254 w 11258"/>
                  <a:gd name="T89" fmla="*/ 2701 h 3443"/>
                  <a:gd name="T90" fmla="*/ 3413 w 11258"/>
                  <a:gd name="T91" fmla="*/ 2375 h 3443"/>
                  <a:gd name="T92" fmla="*/ 3951 w 11258"/>
                  <a:gd name="T93" fmla="*/ 2393 h 3443"/>
                  <a:gd name="T94" fmla="*/ 4578 w 11258"/>
                  <a:gd name="T95" fmla="*/ 2189 h 3443"/>
                  <a:gd name="T96" fmla="*/ 5125 w 11258"/>
                  <a:gd name="T97" fmla="*/ 2428 h 3443"/>
                  <a:gd name="T98" fmla="*/ 6907 w 11258"/>
                  <a:gd name="T99" fmla="*/ 2481 h 3443"/>
                  <a:gd name="T100" fmla="*/ 7578 w 11258"/>
                  <a:gd name="T101" fmla="*/ 2287 h 3443"/>
                  <a:gd name="T102" fmla="*/ 8090 w 11258"/>
                  <a:gd name="T103" fmla="*/ 2684 h 3443"/>
                  <a:gd name="T104" fmla="*/ 8398 w 11258"/>
                  <a:gd name="T105" fmla="*/ 2622 h 3443"/>
                  <a:gd name="T106" fmla="*/ 8178 w 11258"/>
                  <a:gd name="T107" fmla="*/ 2163 h 3443"/>
                  <a:gd name="T108" fmla="*/ 9078 w 11258"/>
                  <a:gd name="T109" fmla="*/ 1836 h 3443"/>
                  <a:gd name="T110" fmla="*/ 9722 w 11258"/>
                  <a:gd name="T111" fmla="*/ 1616 h 3443"/>
                  <a:gd name="T112" fmla="*/ 9334 w 11258"/>
                  <a:gd name="T113" fmla="*/ 2410 h 3443"/>
                  <a:gd name="T114" fmla="*/ 9713 w 11258"/>
                  <a:gd name="T115" fmla="*/ 2004 h 3443"/>
                  <a:gd name="T116" fmla="*/ 10234 w 11258"/>
                  <a:gd name="T117" fmla="*/ 1677 h 3443"/>
                  <a:gd name="T118" fmla="*/ 10560 w 11258"/>
                  <a:gd name="T119" fmla="*/ 1351 h 3443"/>
                  <a:gd name="T120" fmla="*/ 11107 w 11258"/>
                  <a:gd name="T121" fmla="*/ 1386 h 3443"/>
                  <a:gd name="T122" fmla="*/ 4454 w 11258"/>
                  <a:gd name="T123" fmla="*/ 1148 h 3443"/>
                  <a:gd name="T124" fmla="*/ 4975 w 11258"/>
                  <a:gd name="T125" fmla="*/ 742 h 3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1258" h="3443">
                    <a:moveTo>
                      <a:pt x="11257" y="1210"/>
                    </a:moveTo>
                    <a:lnTo>
                      <a:pt x="11257" y="1210"/>
                    </a:lnTo>
                    <a:lnTo>
                      <a:pt x="11231" y="1192"/>
                    </a:lnTo>
                    <a:lnTo>
                      <a:pt x="11231" y="1192"/>
                    </a:lnTo>
                    <a:lnTo>
                      <a:pt x="11204" y="1174"/>
                    </a:lnTo>
                    <a:lnTo>
                      <a:pt x="11186" y="1157"/>
                    </a:lnTo>
                    <a:lnTo>
                      <a:pt x="11186" y="1157"/>
                    </a:lnTo>
                    <a:lnTo>
                      <a:pt x="11178" y="1148"/>
                    </a:lnTo>
                    <a:lnTo>
                      <a:pt x="11178" y="1148"/>
                    </a:lnTo>
                    <a:lnTo>
                      <a:pt x="11151" y="1130"/>
                    </a:lnTo>
                    <a:lnTo>
                      <a:pt x="11107" y="1121"/>
                    </a:lnTo>
                    <a:lnTo>
                      <a:pt x="11107" y="1121"/>
                    </a:lnTo>
                    <a:lnTo>
                      <a:pt x="11107" y="1121"/>
                    </a:lnTo>
                    <a:lnTo>
                      <a:pt x="11089" y="1130"/>
                    </a:lnTo>
                    <a:lnTo>
                      <a:pt x="11089" y="1130"/>
                    </a:lnTo>
                    <a:lnTo>
                      <a:pt x="11081" y="1121"/>
                    </a:lnTo>
                    <a:lnTo>
                      <a:pt x="11081" y="1121"/>
                    </a:lnTo>
                    <a:lnTo>
                      <a:pt x="11072" y="1121"/>
                    </a:lnTo>
                    <a:lnTo>
                      <a:pt x="11072" y="1121"/>
                    </a:lnTo>
                    <a:lnTo>
                      <a:pt x="11054" y="1113"/>
                    </a:lnTo>
                    <a:lnTo>
                      <a:pt x="11028" y="1113"/>
                    </a:lnTo>
                    <a:lnTo>
                      <a:pt x="11010" y="1113"/>
                    </a:lnTo>
                    <a:lnTo>
                      <a:pt x="11010" y="1113"/>
                    </a:lnTo>
                    <a:lnTo>
                      <a:pt x="11001" y="1113"/>
                    </a:lnTo>
                    <a:lnTo>
                      <a:pt x="10992" y="1121"/>
                    </a:lnTo>
                    <a:lnTo>
                      <a:pt x="10992" y="1121"/>
                    </a:lnTo>
                    <a:lnTo>
                      <a:pt x="10992" y="1130"/>
                    </a:lnTo>
                    <a:lnTo>
                      <a:pt x="11001" y="1139"/>
                    </a:lnTo>
                    <a:lnTo>
                      <a:pt x="11001" y="1139"/>
                    </a:lnTo>
                    <a:lnTo>
                      <a:pt x="11010" y="1148"/>
                    </a:lnTo>
                    <a:lnTo>
                      <a:pt x="11010" y="1148"/>
                    </a:lnTo>
                    <a:lnTo>
                      <a:pt x="11019" y="1157"/>
                    </a:lnTo>
                    <a:lnTo>
                      <a:pt x="11019" y="1157"/>
                    </a:lnTo>
                    <a:lnTo>
                      <a:pt x="11019" y="1157"/>
                    </a:lnTo>
                    <a:lnTo>
                      <a:pt x="11019" y="1157"/>
                    </a:lnTo>
                    <a:lnTo>
                      <a:pt x="11010" y="1183"/>
                    </a:lnTo>
                    <a:lnTo>
                      <a:pt x="11010" y="1183"/>
                    </a:lnTo>
                    <a:lnTo>
                      <a:pt x="10983" y="1165"/>
                    </a:lnTo>
                    <a:lnTo>
                      <a:pt x="10983" y="1165"/>
                    </a:lnTo>
                    <a:lnTo>
                      <a:pt x="10983" y="1165"/>
                    </a:lnTo>
                    <a:lnTo>
                      <a:pt x="10983" y="1165"/>
                    </a:lnTo>
                    <a:lnTo>
                      <a:pt x="10983" y="1113"/>
                    </a:lnTo>
                    <a:lnTo>
                      <a:pt x="10983" y="1113"/>
                    </a:lnTo>
                    <a:lnTo>
                      <a:pt x="10983" y="1104"/>
                    </a:lnTo>
                    <a:lnTo>
                      <a:pt x="10975" y="1095"/>
                    </a:lnTo>
                    <a:lnTo>
                      <a:pt x="10975" y="1095"/>
                    </a:lnTo>
                    <a:lnTo>
                      <a:pt x="10966" y="1095"/>
                    </a:lnTo>
                    <a:lnTo>
                      <a:pt x="10966" y="1095"/>
                    </a:lnTo>
                    <a:lnTo>
                      <a:pt x="10957" y="1077"/>
                    </a:lnTo>
                    <a:lnTo>
                      <a:pt x="10957" y="1077"/>
                    </a:lnTo>
                    <a:lnTo>
                      <a:pt x="10957" y="1077"/>
                    </a:lnTo>
                    <a:lnTo>
                      <a:pt x="10939" y="1060"/>
                    </a:lnTo>
                    <a:lnTo>
                      <a:pt x="10851" y="1015"/>
                    </a:lnTo>
                    <a:lnTo>
                      <a:pt x="10851" y="1015"/>
                    </a:lnTo>
                    <a:lnTo>
                      <a:pt x="10833" y="1007"/>
                    </a:lnTo>
                    <a:lnTo>
                      <a:pt x="10833" y="1007"/>
                    </a:lnTo>
                    <a:lnTo>
                      <a:pt x="10825" y="1007"/>
                    </a:lnTo>
                    <a:lnTo>
                      <a:pt x="10816" y="998"/>
                    </a:lnTo>
                    <a:lnTo>
                      <a:pt x="10816" y="998"/>
                    </a:lnTo>
                    <a:lnTo>
                      <a:pt x="10789" y="989"/>
                    </a:lnTo>
                    <a:lnTo>
                      <a:pt x="10772" y="980"/>
                    </a:lnTo>
                    <a:lnTo>
                      <a:pt x="10772" y="980"/>
                    </a:lnTo>
                    <a:lnTo>
                      <a:pt x="10754" y="971"/>
                    </a:lnTo>
                    <a:lnTo>
                      <a:pt x="10736" y="962"/>
                    </a:lnTo>
                    <a:lnTo>
                      <a:pt x="10736" y="962"/>
                    </a:lnTo>
                    <a:lnTo>
                      <a:pt x="10728" y="954"/>
                    </a:lnTo>
                    <a:lnTo>
                      <a:pt x="10728" y="954"/>
                    </a:lnTo>
                    <a:lnTo>
                      <a:pt x="10728" y="954"/>
                    </a:lnTo>
                    <a:lnTo>
                      <a:pt x="10719" y="954"/>
                    </a:lnTo>
                    <a:lnTo>
                      <a:pt x="10719" y="954"/>
                    </a:lnTo>
                    <a:lnTo>
                      <a:pt x="10701" y="945"/>
                    </a:lnTo>
                    <a:lnTo>
                      <a:pt x="10683" y="936"/>
                    </a:lnTo>
                    <a:lnTo>
                      <a:pt x="10683" y="936"/>
                    </a:lnTo>
                    <a:lnTo>
                      <a:pt x="10648" y="918"/>
                    </a:lnTo>
                    <a:lnTo>
                      <a:pt x="10604" y="901"/>
                    </a:lnTo>
                    <a:lnTo>
                      <a:pt x="10551" y="883"/>
                    </a:lnTo>
                    <a:lnTo>
                      <a:pt x="10516" y="874"/>
                    </a:lnTo>
                    <a:lnTo>
                      <a:pt x="10516" y="874"/>
                    </a:lnTo>
                    <a:lnTo>
                      <a:pt x="10498" y="865"/>
                    </a:lnTo>
                    <a:lnTo>
                      <a:pt x="10481" y="857"/>
                    </a:lnTo>
                    <a:lnTo>
                      <a:pt x="10481" y="857"/>
                    </a:lnTo>
                    <a:lnTo>
                      <a:pt x="10481" y="857"/>
                    </a:lnTo>
                    <a:lnTo>
                      <a:pt x="10472" y="848"/>
                    </a:lnTo>
                    <a:lnTo>
                      <a:pt x="10463" y="848"/>
                    </a:lnTo>
                    <a:lnTo>
                      <a:pt x="10463" y="848"/>
                    </a:lnTo>
                    <a:lnTo>
                      <a:pt x="10436" y="857"/>
                    </a:lnTo>
                    <a:lnTo>
                      <a:pt x="10436" y="857"/>
                    </a:lnTo>
                    <a:lnTo>
                      <a:pt x="10331" y="848"/>
                    </a:lnTo>
                    <a:lnTo>
                      <a:pt x="10331" y="848"/>
                    </a:lnTo>
                    <a:lnTo>
                      <a:pt x="10304" y="848"/>
                    </a:lnTo>
                    <a:lnTo>
                      <a:pt x="10304" y="848"/>
                    </a:lnTo>
                    <a:lnTo>
                      <a:pt x="10295" y="848"/>
                    </a:lnTo>
                    <a:lnTo>
                      <a:pt x="10295" y="848"/>
                    </a:lnTo>
                    <a:lnTo>
                      <a:pt x="10286" y="857"/>
                    </a:lnTo>
                    <a:lnTo>
                      <a:pt x="10286" y="857"/>
                    </a:lnTo>
                    <a:lnTo>
                      <a:pt x="10216" y="830"/>
                    </a:lnTo>
                    <a:lnTo>
                      <a:pt x="10163" y="821"/>
                    </a:lnTo>
                    <a:lnTo>
                      <a:pt x="10163" y="821"/>
                    </a:lnTo>
                    <a:lnTo>
                      <a:pt x="10145" y="830"/>
                    </a:lnTo>
                    <a:lnTo>
                      <a:pt x="10145" y="830"/>
                    </a:lnTo>
                    <a:lnTo>
                      <a:pt x="10136" y="839"/>
                    </a:lnTo>
                    <a:lnTo>
                      <a:pt x="10136" y="848"/>
                    </a:lnTo>
                    <a:lnTo>
                      <a:pt x="10136" y="848"/>
                    </a:lnTo>
                    <a:lnTo>
                      <a:pt x="10128" y="857"/>
                    </a:lnTo>
                    <a:lnTo>
                      <a:pt x="10128" y="857"/>
                    </a:lnTo>
                    <a:lnTo>
                      <a:pt x="10128" y="857"/>
                    </a:lnTo>
                    <a:lnTo>
                      <a:pt x="10128" y="857"/>
                    </a:lnTo>
                    <a:lnTo>
                      <a:pt x="10119" y="874"/>
                    </a:lnTo>
                    <a:lnTo>
                      <a:pt x="10119" y="874"/>
                    </a:lnTo>
                    <a:lnTo>
                      <a:pt x="10128" y="892"/>
                    </a:lnTo>
                    <a:lnTo>
                      <a:pt x="10154" y="918"/>
                    </a:lnTo>
                    <a:lnTo>
                      <a:pt x="10154" y="918"/>
                    </a:lnTo>
                    <a:lnTo>
                      <a:pt x="10163" y="936"/>
                    </a:lnTo>
                    <a:lnTo>
                      <a:pt x="10163" y="936"/>
                    </a:lnTo>
                    <a:lnTo>
                      <a:pt x="10163" y="945"/>
                    </a:lnTo>
                    <a:lnTo>
                      <a:pt x="10136" y="954"/>
                    </a:lnTo>
                    <a:lnTo>
                      <a:pt x="10136" y="954"/>
                    </a:lnTo>
                    <a:lnTo>
                      <a:pt x="10136" y="962"/>
                    </a:lnTo>
                    <a:lnTo>
                      <a:pt x="10136" y="962"/>
                    </a:lnTo>
                    <a:lnTo>
                      <a:pt x="10128" y="962"/>
                    </a:lnTo>
                    <a:lnTo>
                      <a:pt x="10128" y="962"/>
                    </a:lnTo>
                    <a:lnTo>
                      <a:pt x="10101" y="954"/>
                    </a:lnTo>
                    <a:lnTo>
                      <a:pt x="10066" y="936"/>
                    </a:lnTo>
                    <a:lnTo>
                      <a:pt x="10066" y="936"/>
                    </a:lnTo>
                    <a:lnTo>
                      <a:pt x="10057" y="918"/>
                    </a:lnTo>
                    <a:lnTo>
                      <a:pt x="10048" y="918"/>
                    </a:lnTo>
                    <a:lnTo>
                      <a:pt x="10039" y="909"/>
                    </a:lnTo>
                    <a:lnTo>
                      <a:pt x="10039" y="909"/>
                    </a:lnTo>
                    <a:lnTo>
                      <a:pt x="10039" y="909"/>
                    </a:lnTo>
                    <a:lnTo>
                      <a:pt x="10039" y="909"/>
                    </a:lnTo>
                    <a:lnTo>
                      <a:pt x="10031" y="909"/>
                    </a:lnTo>
                    <a:lnTo>
                      <a:pt x="10022" y="901"/>
                    </a:lnTo>
                    <a:lnTo>
                      <a:pt x="10022" y="901"/>
                    </a:lnTo>
                    <a:lnTo>
                      <a:pt x="10013" y="892"/>
                    </a:lnTo>
                    <a:lnTo>
                      <a:pt x="10013" y="892"/>
                    </a:lnTo>
                    <a:lnTo>
                      <a:pt x="10031" y="892"/>
                    </a:lnTo>
                    <a:lnTo>
                      <a:pt x="10031" y="892"/>
                    </a:lnTo>
                    <a:lnTo>
                      <a:pt x="10048" y="901"/>
                    </a:lnTo>
                    <a:lnTo>
                      <a:pt x="10057" y="901"/>
                    </a:lnTo>
                    <a:lnTo>
                      <a:pt x="10057" y="901"/>
                    </a:lnTo>
                    <a:lnTo>
                      <a:pt x="10075" y="892"/>
                    </a:lnTo>
                    <a:lnTo>
                      <a:pt x="10084" y="883"/>
                    </a:lnTo>
                    <a:lnTo>
                      <a:pt x="10084" y="883"/>
                    </a:lnTo>
                    <a:lnTo>
                      <a:pt x="10092" y="865"/>
                    </a:lnTo>
                    <a:lnTo>
                      <a:pt x="10084" y="857"/>
                    </a:lnTo>
                    <a:lnTo>
                      <a:pt x="10075" y="857"/>
                    </a:lnTo>
                    <a:lnTo>
                      <a:pt x="10075" y="857"/>
                    </a:lnTo>
                    <a:lnTo>
                      <a:pt x="10048" y="839"/>
                    </a:lnTo>
                    <a:lnTo>
                      <a:pt x="10013" y="839"/>
                    </a:lnTo>
                    <a:lnTo>
                      <a:pt x="10013" y="839"/>
                    </a:lnTo>
                    <a:lnTo>
                      <a:pt x="9986" y="839"/>
                    </a:lnTo>
                    <a:lnTo>
                      <a:pt x="9969" y="857"/>
                    </a:lnTo>
                    <a:lnTo>
                      <a:pt x="9969" y="857"/>
                    </a:lnTo>
                    <a:lnTo>
                      <a:pt x="9960" y="865"/>
                    </a:lnTo>
                    <a:lnTo>
                      <a:pt x="9960" y="865"/>
                    </a:lnTo>
                    <a:lnTo>
                      <a:pt x="9960" y="865"/>
                    </a:lnTo>
                    <a:lnTo>
                      <a:pt x="9960" y="865"/>
                    </a:lnTo>
                    <a:lnTo>
                      <a:pt x="9951" y="874"/>
                    </a:lnTo>
                    <a:lnTo>
                      <a:pt x="9942" y="883"/>
                    </a:lnTo>
                    <a:lnTo>
                      <a:pt x="9942" y="883"/>
                    </a:lnTo>
                    <a:lnTo>
                      <a:pt x="9907" y="892"/>
                    </a:lnTo>
                    <a:lnTo>
                      <a:pt x="9907" y="892"/>
                    </a:lnTo>
                    <a:lnTo>
                      <a:pt x="9845" y="883"/>
                    </a:lnTo>
                    <a:lnTo>
                      <a:pt x="9810" y="874"/>
                    </a:lnTo>
                    <a:lnTo>
                      <a:pt x="9810" y="874"/>
                    </a:lnTo>
                    <a:lnTo>
                      <a:pt x="9792" y="865"/>
                    </a:lnTo>
                    <a:lnTo>
                      <a:pt x="9757" y="865"/>
                    </a:lnTo>
                    <a:lnTo>
                      <a:pt x="9757" y="865"/>
                    </a:lnTo>
                    <a:lnTo>
                      <a:pt x="9686" y="874"/>
                    </a:lnTo>
                    <a:lnTo>
                      <a:pt x="9625" y="883"/>
                    </a:lnTo>
                    <a:lnTo>
                      <a:pt x="9625" y="883"/>
                    </a:lnTo>
                    <a:lnTo>
                      <a:pt x="9625" y="883"/>
                    </a:lnTo>
                    <a:lnTo>
                      <a:pt x="9625" y="883"/>
                    </a:lnTo>
                    <a:lnTo>
                      <a:pt x="9616" y="901"/>
                    </a:lnTo>
                    <a:lnTo>
                      <a:pt x="9616" y="901"/>
                    </a:lnTo>
                    <a:lnTo>
                      <a:pt x="9616" y="883"/>
                    </a:lnTo>
                    <a:lnTo>
                      <a:pt x="9616" y="883"/>
                    </a:lnTo>
                    <a:lnTo>
                      <a:pt x="9607" y="874"/>
                    </a:lnTo>
                    <a:lnTo>
                      <a:pt x="9598" y="865"/>
                    </a:lnTo>
                    <a:lnTo>
                      <a:pt x="9598" y="865"/>
                    </a:lnTo>
                    <a:lnTo>
                      <a:pt x="9589" y="865"/>
                    </a:lnTo>
                    <a:lnTo>
                      <a:pt x="9589" y="865"/>
                    </a:lnTo>
                    <a:lnTo>
                      <a:pt x="9563" y="865"/>
                    </a:lnTo>
                    <a:lnTo>
                      <a:pt x="9563" y="865"/>
                    </a:lnTo>
                    <a:lnTo>
                      <a:pt x="9536" y="865"/>
                    </a:lnTo>
                    <a:lnTo>
                      <a:pt x="9536" y="865"/>
                    </a:lnTo>
                    <a:lnTo>
                      <a:pt x="9536" y="857"/>
                    </a:lnTo>
                    <a:lnTo>
                      <a:pt x="9536" y="857"/>
                    </a:lnTo>
                    <a:lnTo>
                      <a:pt x="9536" y="839"/>
                    </a:lnTo>
                    <a:lnTo>
                      <a:pt x="9536" y="839"/>
                    </a:lnTo>
                    <a:lnTo>
                      <a:pt x="9536" y="839"/>
                    </a:lnTo>
                    <a:lnTo>
                      <a:pt x="9536" y="839"/>
                    </a:lnTo>
                    <a:lnTo>
                      <a:pt x="9536" y="839"/>
                    </a:lnTo>
                    <a:lnTo>
                      <a:pt x="9545" y="830"/>
                    </a:lnTo>
                    <a:lnTo>
                      <a:pt x="9545" y="830"/>
                    </a:lnTo>
                    <a:lnTo>
                      <a:pt x="9545" y="830"/>
                    </a:lnTo>
                    <a:lnTo>
                      <a:pt x="9554" y="821"/>
                    </a:lnTo>
                    <a:lnTo>
                      <a:pt x="9554" y="821"/>
                    </a:lnTo>
                    <a:lnTo>
                      <a:pt x="9536" y="795"/>
                    </a:lnTo>
                    <a:lnTo>
                      <a:pt x="9510" y="768"/>
                    </a:lnTo>
                    <a:lnTo>
                      <a:pt x="9448" y="742"/>
                    </a:lnTo>
                    <a:lnTo>
                      <a:pt x="9448" y="742"/>
                    </a:lnTo>
                    <a:lnTo>
                      <a:pt x="9448" y="742"/>
                    </a:lnTo>
                    <a:lnTo>
                      <a:pt x="9448" y="742"/>
                    </a:lnTo>
                    <a:lnTo>
                      <a:pt x="9404" y="733"/>
                    </a:lnTo>
                    <a:lnTo>
                      <a:pt x="9351" y="724"/>
                    </a:lnTo>
                    <a:lnTo>
                      <a:pt x="9351" y="724"/>
                    </a:lnTo>
                    <a:lnTo>
                      <a:pt x="9289" y="733"/>
                    </a:lnTo>
                    <a:lnTo>
                      <a:pt x="9228" y="742"/>
                    </a:lnTo>
                    <a:lnTo>
                      <a:pt x="9228" y="742"/>
                    </a:lnTo>
                    <a:lnTo>
                      <a:pt x="9148" y="751"/>
                    </a:lnTo>
                    <a:lnTo>
                      <a:pt x="9095" y="751"/>
                    </a:lnTo>
                    <a:lnTo>
                      <a:pt x="9095" y="751"/>
                    </a:lnTo>
                    <a:lnTo>
                      <a:pt x="9095" y="751"/>
                    </a:lnTo>
                    <a:lnTo>
                      <a:pt x="9095" y="751"/>
                    </a:lnTo>
                    <a:lnTo>
                      <a:pt x="9095" y="742"/>
                    </a:lnTo>
                    <a:lnTo>
                      <a:pt x="9095" y="733"/>
                    </a:lnTo>
                    <a:lnTo>
                      <a:pt x="9095" y="733"/>
                    </a:lnTo>
                    <a:lnTo>
                      <a:pt x="9095" y="724"/>
                    </a:lnTo>
                    <a:lnTo>
                      <a:pt x="9095" y="724"/>
                    </a:lnTo>
                    <a:lnTo>
                      <a:pt x="9078" y="715"/>
                    </a:lnTo>
                    <a:lnTo>
                      <a:pt x="9060" y="706"/>
                    </a:lnTo>
                    <a:lnTo>
                      <a:pt x="9025" y="698"/>
                    </a:lnTo>
                    <a:lnTo>
                      <a:pt x="9025" y="698"/>
                    </a:lnTo>
                    <a:lnTo>
                      <a:pt x="9025" y="698"/>
                    </a:lnTo>
                    <a:lnTo>
                      <a:pt x="9007" y="706"/>
                    </a:lnTo>
                    <a:lnTo>
                      <a:pt x="9007" y="706"/>
                    </a:lnTo>
                    <a:lnTo>
                      <a:pt x="9007" y="706"/>
                    </a:lnTo>
                    <a:lnTo>
                      <a:pt x="9007" y="706"/>
                    </a:lnTo>
                    <a:lnTo>
                      <a:pt x="9007" y="706"/>
                    </a:lnTo>
                    <a:lnTo>
                      <a:pt x="9007" y="706"/>
                    </a:lnTo>
                    <a:lnTo>
                      <a:pt x="8998" y="698"/>
                    </a:lnTo>
                    <a:lnTo>
                      <a:pt x="8998" y="698"/>
                    </a:lnTo>
                    <a:lnTo>
                      <a:pt x="8998" y="689"/>
                    </a:lnTo>
                    <a:lnTo>
                      <a:pt x="8998" y="689"/>
                    </a:lnTo>
                    <a:lnTo>
                      <a:pt x="8963" y="680"/>
                    </a:lnTo>
                    <a:lnTo>
                      <a:pt x="8928" y="671"/>
                    </a:lnTo>
                    <a:lnTo>
                      <a:pt x="8928" y="671"/>
                    </a:lnTo>
                    <a:lnTo>
                      <a:pt x="8928" y="671"/>
                    </a:lnTo>
                    <a:lnTo>
                      <a:pt x="8919" y="671"/>
                    </a:lnTo>
                    <a:lnTo>
                      <a:pt x="8919" y="671"/>
                    </a:lnTo>
                    <a:lnTo>
                      <a:pt x="8910" y="671"/>
                    </a:lnTo>
                    <a:lnTo>
                      <a:pt x="8910" y="671"/>
                    </a:lnTo>
                    <a:lnTo>
                      <a:pt x="8910" y="671"/>
                    </a:lnTo>
                    <a:lnTo>
                      <a:pt x="8919" y="662"/>
                    </a:lnTo>
                    <a:lnTo>
                      <a:pt x="8954" y="662"/>
                    </a:lnTo>
                    <a:lnTo>
                      <a:pt x="8954" y="662"/>
                    </a:lnTo>
                    <a:lnTo>
                      <a:pt x="8972" y="662"/>
                    </a:lnTo>
                    <a:lnTo>
                      <a:pt x="8972" y="653"/>
                    </a:lnTo>
                    <a:lnTo>
                      <a:pt x="8972" y="653"/>
                    </a:lnTo>
                    <a:lnTo>
                      <a:pt x="8972" y="645"/>
                    </a:lnTo>
                    <a:lnTo>
                      <a:pt x="8972" y="636"/>
                    </a:lnTo>
                    <a:lnTo>
                      <a:pt x="8972" y="636"/>
                    </a:lnTo>
                    <a:lnTo>
                      <a:pt x="8972" y="636"/>
                    </a:lnTo>
                    <a:lnTo>
                      <a:pt x="8954" y="627"/>
                    </a:lnTo>
                    <a:lnTo>
                      <a:pt x="8937" y="618"/>
                    </a:lnTo>
                    <a:lnTo>
                      <a:pt x="8875" y="609"/>
                    </a:lnTo>
                    <a:lnTo>
                      <a:pt x="8795" y="601"/>
                    </a:lnTo>
                    <a:lnTo>
                      <a:pt x="8787" y="601"/>
                    </a:lnTo>
                    <a:lnTo>
                      <a:pt x="8787" y="601"/>
                    </a:lnTo>
                    <a:lnTo>
                      <a:pt x="8769" y="609"/>
                    </a:lnTo>
                    <a:lnTo>
                      <a:pt x="8769" y="618"/>
                    </a:lnTo>
                    <a:lnTo>
                      <a:pt x="8769" y="618"/>
                    </a:lnTo>
                    <a:lnTo>
                      <a:pt x="8769" y="618"/>
                    </a:lnTo>
                    <a:lnTo>
                      <a:pt x="8760" y="627"/>
                    </a:lnTo>
                    <a:lnTo>
                      <a:pt x="8760" y="627"/>
                    </a:lnTo>
                    <a:lnTo>
                      <a:pt x="8751" y="645"/>
                    </a:lnTo>
                    <a:lnTo>
                      <a:pt x="8742" y="662"/>
                    </a:lnTo>
                    <a:lnTo>
                      <a:pt x="8742" y="662"/>
                    </a:lnTo>
                    <a:lnTo>
                      <a:pt x="8725" y="671"/>
                    </a:lnTo>
                    <a:lnTo>
                      <a:pt x="8716" y="671"/>
                    </a:lnTo>
                    <a:lnTo>
                      <a:pt x="8716" y="671"/>
                    </a:lnTo>
                    <a:lnTo>
                      <a:pt x="8698" y="671"/>
                    </a:lnTo>
                    <a:lnTo>
                      <a:pt x="8698" y="662"/>
                    </a:lnTo>
                    <a:lnTo>
                      <a:pt x="8698" y="662"/>
                    </a:lnTo>
                    <a:lnTo>
                      <a:pt x="8698" y="662"/>
                    </a:lnTo>
                    <a:lnTo>
                      <a:pt x="8698" y="662"/>
                    </a:lnTo>
                    <a:lnTo>
                      <a:pt x="8707" y="653"/>
                    </a:lnTo>
                    <a:lnTo>
                      <a:pt x="8716" y="653"/>
                    </a:lnTo>
                    <a:lnTo>
                      <a:pt x="8716" y="653"/>
                    </a:lnTo>
                    <a:lnTo>
                      <a:pt x="8734" y="645"/>
                    </a:lnTo>
                    <a:lnTo>
                      <a:pt x="8734" y="636"/>
                    </a:lnTo>
                    <a:lnTo>
                      <a:pt x="8734" y="636"/>
                    </a:lnTo>
                    <a:lnTo>
                      <a:pt x="8734" y="618"/>
                    </a:lnTo>
                    <a:lnTo>
                      <a:pt x="8716" y="618"/>
                    </a:lnTo>
                    <a:lnTo>
                      <a:pt x="8707" y="618"/>
                    </a:lnTo>
                    <a:lnTo>
                      <a:pt x="8707" y="618"/>
                    </a:lnTo>
                    <a:lnTo>
                      <a:pt x="8698" y="609"/>
                    </a:lnTo>
                    <a:lnTo>
                      <a:pt x="8698" y="609"/>
                    </a:lnTo>
                    <a:lnTo>
                      <a:pt x="8672" y="609"/>
                    </a:lnTo>
                    <a:lnTo>
                      <a:pt x="8672" y="609"/>
                    </a:lnTo>
                    <a:lnTo>
                      <a:pt x="8681" y="609"/>
                    </a:lnTo>
                    <a:lnTo>
                      <a:pt x="8681" y="609"/>
                    </a:lnTo>
                    <a:lnTo>
                      <a:pt x="8689" y="601"/>
                    </a:lnTo>
                    <a:lnTo>
                      <a:pt x="8698" y="592"/>
                    </a:lnTo>
                    <a:lnTo>
                      <a:pt x="8698" y="583"/>
                    </a:lnTo>
                    <a:lnTo>
                      <a:pt x="8698" y="583"/>
                    </a:lnTo>
                    <a:lnTo>
                      <a:pt x="8689" y="574"/>
                    </a:lnTo>
                    <a:lnTo>
                      <a:pt x="8681" y="565"/>
                    </a:lnTo>
                    <a:lnTo>
                      <a:pt x="8681" y="565"/>
                    </a:lnTo>
                    <a:lnTo>
                      <a:pt x="8645" y="565"/>
                    </a:lnTo>
                    <a:lnTo>
                      <a:pt x="8645" y="565"/>
                    </a:lnTo>
                    <a:lnTo>
                      <a:pt x="8548" y="556"/>
                    </a:lnTo>
                    <a:lnTo>
                      <a:pt x="8548" y="556"/>
                    </a:lnTo>
                    <a:lnTo>
                      <a:pt x="8513" y="556"/>
                    </a:lnTo>
                    <a:lnTo>
                      <a:pt x="8495" y="548"/>
                    </a:lnTo>
                    <a:lnTo>
                      <a:pt x="8487" y="548"/>
                    </a:lnTo>
                    <a:lnTo>
                      <a:pt x="8487" y="548"/>
                    </a:lnTo>
                    <a:lnTo>
                      <a:pt x="8469" y="539"/>
                    </a:lnTo>
                    <a:lnTo>
                      <a:pt x="8460" y="539"/>
                    </a:lnTo>
                    <a:lnTo>
                      <a:pt x="8451" y="539"/>
                    </a:lnTo>
                    <a:lnTo>
                      <a:pt x="8451" y="539"/>
                    </a:lnTo>
                    <a:lnTo>
                      <a:pt x="8442" y="548"/>
                    </a:lnTo>
                    <a:lnTo>
                      <a:pt x="8434" y="556"/>
                    </a:lnTo>
                    <a:lnTo>
                      <a:pt x="8434" y="556"/>
                    </a:lnTo>
                    <a:lnTo>
                      <a:pt x="8442" y="574"/>
                    </a:lnTo>
                    <a:lnTo>
                      <a:pt x="8442" y="574"/>
                    </a:lnTo>
                    <a:lnTo>
                      <a:pt x="8407" y="583"/>
                    </a:lnTo>
                    <a:lnTo>
                      <a:pt x="8407" y="583"/>
                    </a:lnTo>
                    <a:lnTo>
                      <a:pt x="8398" y="574"/>
                    </a:lnTo>
                    <a:lnTo>
                      <a:pt x="8398" y="574"/>
                    </a:lnTo>
                    <a:lnTo>
                      <a:pt x="8363" y="583"/>
                    </a:lnTo>
                    <a:lnTo>
                      <a:pt x="8337" y="601"/>
                    </a:lnTo>
                    <a:lnTo>
                      <a:pt x="8337" y="601"/>
                    </a:lnTo>
                    <a:lnTo>
                      <a:pt x="8337" y="609"/>
                    </a:lnTo>
                    <a:lnTo>
                      <a:pt x="8337" y="618"/>
                    </a:lnTo>
                    <a:lnTo>
                      <a:pt x="8337" y="618"/>
                    </a:lnTo>
                    <a:lnTo>
                      <a:pt x="8337" y="627"/>
                    </a:lnTo>
                    <a:lnTo>
                      <a:pt x="8345" y="636"/>
                    </a:lnTo>
                    <a:lnTo>
                      <a:pt x="8345" y="636"/>
                    </a:lnTo>
                    <a:lnTo>
                      <a:pt x="8363" y="636"/>
                    </a:lnTo>
                    <a:lnTo>
                      <a:pt x="8372" y="636"/>
                    </a:lnTo>
                    <a:lnTo>
                      <a:pt x="8372" y="636"/>
                    </a:lnTo>
                    <a:lnTo>
                      <a:pt x="8372" y="645"/>
                    </a:lnTo>
                    <a:lnTo>
                      <a:pt x="8372" y="645"/>
                    </a:lnTo>
                    <a:lnTo>
                      <a:pt x="8372" y="653"/>
                    </a:lnTo>
                    <a:lnTo>
                      <a:pt x="8372" y="653"/>
                    </a:lnTo>
                    <a:lnTo>
                      <a:pt x="8381" y="671"/>
                    </a:lnTo>
                    <a:lnTo>
                      <a:pt x="8381" y="680"/>
                    </a:lnTo>
                    <a:lnTo>
                      <a:pt x="8381" y="689"/>
                    </a:lnTo>
                    <a:lnTo>
                      <a:pt x="8381" y="689"/>
                    </a:lnTo>
                    <a:lnTo>
                      <a:pt x="8381" y="689"/>
                    </a:lnTo>
                    <a:lnTo>
                      <a:pt x="8381" y="689"/>
                    </a:lnTo>
                    <a:lnTo>
                      <a:pt x="8372" y="689"/>
                    </a:lnTo>
                    <a:lnTo>
                      <a:pt x="8372" y="689"/>
                    </a:lnTo>
                    <a:lnTo>
                      <a:pt x="8354" y="689"/>
                    </a:lnTo>
                    <a:lnTo>
                      <a:pt x="8354" y="689"/>
                    </a:lnTo>
                    <a:lnTo>
                      <a:pt x="8337" y="671"/>
                    </a:lnTo>
                    <a:lnTo>
                      <a:pt x="8319" y="671"/>
                    </a:lnTo>
                    <a:lnTo>
                      <a:pt x="8319" y="671"/>
                    </a:lnTo>
                    <a:lnTo>
                      <a:pt x="8301" y="680"/>
                    </a:lnTo>
                    <a:lnTo>
                      <a:pt x="8301" y="680"/>
                    </a:lnTo>
                    <a:lnTo>
                      <a:pt x="8292" y="689"/>
                    </a:lnTo>
                    <a:lnTo>
                      <a:pt x="8284" y="698"/>
                    </a:lnTo>
                    <a:lnTo>
                      <a:pt x="8284" y="698"/>
                    </a:lnTo>
                    <a:lnTo>
                      <a:pt x="8292" y="706"/>
                    </a:lnTo>
                    <a:lnTo>
                      <a:pt x="8292" y="706"/>
                    </a:lnTo>
                    <a:lnTo>
                      <a:pt x="8275" y="715"/>
                    </a:lnTo>
                    <a:lnTo>
                      <a:pt x="8275" y="715"/>
                    </a:lnTo>
                    <a:lnTo>
                      <a:pt x="8266" y="706"/>
                    </a:lnTo>
                    <a:lnTo>
                      <a:pt x="8257" y="698"/>
                    </a:lnTo>
                    <a:lnTo>
                      <a:pt x="8257" y="698"/>
                    </a:lnTo>
                    <a:lnTo>
                      <a:pt x="8248" y="689"/>
                    </a:lnTo>
                    <a:lnTo>
                      <a:pt x="8248" y="689"/>
                    </a:lnTo>
                    <a:lnTo>
                      <a:pt x="8240" y="680"/>
                    </a:lnTo>
                    <a:lnTo>
                      <a:pt x="8231" y="680"/>
                    </a:lnTo>
                    <a:lnTo>
                      <a:pt x="8231" y="680"/>
                    </a:lnTo>
                    <a:lnTo>
                      <a:pt x="8195" y="680"/>
                    </a:lnTo>
                    <a:lnTo>
                      <a:pt x="8195" y="680"/>
                    </a:lnTo>
                    <a:lnTo>
                      <a:pt x="8142" y="671"/>
                    </a:lnTo>
                    <a:lnTo>
                      <a:pt x="8142" y="671"/>
                    </a:lnTo>
                    <a:lnTo>
                      <a:pt x="8116" y="680"/>
                    </a:lnTo>
                    <a:lnTo>
                      <a:pt x="8116" y="680"/>
                    </a:lnTo>
                    <a:lnTo>
                      <a:pt x="8116" y="680"/>
                    </a:lnTo>
                    <a:lnTo>
                      <a:pt x="8116" y="680"/>
                    </a:lnTo>
                    <a:lnTo>
                      <a:pt x="8081" y="698"/>
                    </a:lnTo>
                    <a:lnTo>
                      <a:pt x="8081" y="698"/>
                    </a:lnTo>
                    <a:lnTo>
                      <a:pt x="8037" y="680"/>
                    </a:lnTo>
                    <a:lnTo>
                      <a:pt x="8001" y="662"/>
                    </a:lnTo>
                    <a:lnTo>
                      <a:pt x="8001" y="653"/>
                    </a:lnTo>
                    <a:lnTo>
                      <a:pt x="8001" y="653"/>
                    </a:lnTo>
                    <a:lnTo>
                      <a:pt x="7984" y="645"/>
                    </a:lnTo>
                    <a:lnTo>
                      <a:pt x="7984" y="645"/>
                    </a:lnTo>
                    <a:lnTo>
                      <a:pt x="7966" y="653"/>
                    </a:lnTo>
                    <a:lnTo>
                      <a:pt x="7957" y="662"/>
                    </a:lnTo>
                    <a:lnTo>
                      <a:pt x="7957" y="662"/>
                    </a:lnTo>
                    <a:lnTo>
                      <a:pt x="7948" y="671"/>
                    </a:lnTo>
                    <a:lnTo>
                      <a:pt x="7940" y="698"/>
                    </a:lnTo>
                    <a:lnTo>
                      <a:pt x="7940" y="698"/>
                    </a:lnTo>
                    <a:lnTo>
                      <a:pt x="7940" y="715"/>
                    </a:lnTo>
                    <a:lnTo>
                      <a:pt x="7940" y="715"/>
                    </a:lnTo>
                    <a:lnTo>
                      <a:pt x="7922" y="715"/>
                    </a:lnTo>
                    <a:lnTo>
                      <a:pt x="7913" y="733"/>
                    </a:lnTo>
                    <a:lnTo>
                      <a:pt x="7913" y="733"/>
                    </a:lnTo>
                    <a:lnTo>
                      <a:pt x="7913" y="733"/>
                    </a:lnTo>
                    <a:lnTo>
                      <a:pt x="7913" y="733"/>
                    </a:lnTo>
                    <a:lnTo>
                      <a:pt x="7904" y="742"/>
                    </a:lnTo>
                    <a:lnTo>
                      <a:pt x="7904" y="742"/>
                    </a:lnTo>
                    <a:lnTo>
                      <a:pt x="7895" y="759"/>
                    </a:lnTo>
                    <a:lnTo>
                      <a:pt x="7895" y="759"/>
                    </a:lnTo>
                    <a:lnTo>
                      <a:pt x="7895" y="759"/>
                    </a:lnTo>
                    <a:lnTo>
                      <a:pt x="7887" y="759"/>
                    </a:lnTo>
                    <a:lnTo>
                      <a:pt x="7887" y="759"/>
                    </a:lnTo>
                    <a:lnTo>
                      <a:pt x="7878" y="751"/>
                    </a:lnTo>
                    <a:lnTo>
                      <a:pt x="7869" y="751"/>
                    </a:lnTo>
                    <a:lnTo>
                      <a:pt x="7860" y="751"/>
                    </a:lnTo>
                    <a:lnTo>
                      <a:pt x="7860" y="751"/>
                    </a:lnTo>
                    <a:lnTo>
                      <a:pt x="7842" y="742"/>
                    </a:lnTo>
                    <a:lnTo>
                      <a:pt x="7816" y="715"/>
                    </a:lnTo>
                    <a:lnTo>
                      <a:pt x="7781" y="680"/>
                    </a:lnTo>
                    <a:lnTo>
                      <a:pt x="7781" y="680"/>
                    </a:lnTo>
                    <a:lnTo>
                      <a:pt x="7772" y="653"/>
                    </a:lnTo>
                    <a:lnTo>
                      <a:pt x="7754" y="636"/>
                    </a:lnTo>
                    <a:lnTo>
                      <a:pt x="7754" y="636"/>
                    </a:lnTo>
                    <a:lnTo>
                      <a:pt x="7772" y="645"/>
                    </a:lnTo>
                    <a:lnTo>
                      <a:pt x="7790" y="636"/>
                    </a:lnTo>
                    <a:lnTo>
                      <a:pt x="7790" y="636"/>
                    </a:lnTo>
                    <a:lnTo>
                      <a:pt x="7798" y="627"/>
                    </a:lnTo>
                    <a:lnTo>
                      <a:pt x="7807" y="618"/>
                    </a:lnTo>
                    <a:lnTo>
                      <a:pt x="7807" y="609"/>
                    </a:lnTo>
                    <a:lnTo>
                      <a:pt x="7807" y="609"/>
                    </a:lnTo>
                    <a:lnTo>
                      <a:pt x="7798" y="592"/>
                    </a:lnTo>
                    <a:lnTo>
                      <a:pt x="7772" y="583"/>
                    </a:lnTo>
                    <a:lnTo>
                      <a:pt x="7772" y="583"/>
                    </a:lnTo>
                    <a:lnTo>
                      <a:pt x="7772" y="583"/>
                    </a:lnTo>
                    <a:lnTo>
                      <a:pt x="7772" y="583"/>
                    </a:lnTo>
                    <a:lnTo>
                      <a:pt x="7781" y="583"/>
                    </a:lnTo>
                    <a:lnTo>
                      <a:pt x="7781" y="583"/>
                    </a:lnTo>
                    <a:lnTo>
                      <a:pt x="7781" y="565"/>
                    </a:lnTo>
                    <a:lnTo>
                      <a:pt x="7781" y="565"/>
                    </a:lnTo>
                    <a:lnTo>
                      <a:pt x="7781" y="548"/>
                    </a:lnTo>
                    <a:lnTo>
                      <a:pt x="7781" y="548"/>
                    </a:lnTo>
                    <a:lnTo>
                      <a:pt x="7781" y="548"/>
                    </a:lnTo>
                    <a:lnTo>
                      <a:pt x="7781" y="548"/>
                    </a:lnTo>
                    <a:lnTo>
                      <a:pt x="7772" y="539"/>
                    </a:lnTo>
                    <a:lnTo>
                      <a:pt x="7772" y="539"/>
                    </a:lnTo>
                    <a:lnTo>
                      <a:pt x="7772" y="539"/>
                    </a:lnTo>
                    <a:lnTo>
                      <a:pt x="7772" y="539"/>
                    </a:lnTo>
                    <a:lnTo>
                      <a:pt x="7772" y="539"/>
                    </a:lnTo>
                    <a:lnTo>
                      <a:pt x="7781" y="530"/>
                    </a:lnTo>
                    <a:lnTo>
                      <a:pt x="7781" y="512"/>
                    </a:lnTo>
                    <a:lnTo>
                      <a:pt x="7781" y="512"/>
                    </a:lnTo>
                    <a:lnTo>
                      <a:pt x="7772" y="512"/>
                    </a:lnTo>
                    <a:lnTo>
                      <a:pt x="7763" y="503"/>
                    </a:lnTo>
                    <a:lnTo>
                      <a:pt x="7754" y="503"/>
                    </a:lnTo>
                    <a:lnTo>
                      <a:pt x="7754" y="503"/>
                    </a:lnTo>
                    <a:lnTo>
                      <a:pt x="7737" y="495"/>
                    </a:lnTo>
                    <a:lnTo>
                      <a:pt x="7719" y="486"/>
                    </a:lnTo>
                    <a:lnTo>
                      <a:pt x="7719" y="486"/>
                    </a:lnTo>
                    <a:lnTo>
                      <a:pt x="7719" y="477"/>
                    </a:lnTo>
                    <a:lnTo>
                      <a:pt x="7710" y="477"/>
                    </a:lnTo>
                    <a:lnTo>
                      <a:pt x="7710" y="477"/>
                    </a:lnTo>
                    <a:lnTo>
                      <a:pt x="7701" y="477"/>
                    </a:lnTo>
                    <a:lnTo>
                      <a:pt x="7701" y="477"/>
                    </a:lnTo>
                    <a:lnTo>
                      <a:pt x="7675" y="468"/>
                    </a:lnTo>
                    <a:lnTo>
                      <a:pt x="7675" y="468"/>
                    </a:lnTo>
                    <a:lnTo>
                      <a:pt x="7657" y="468"/>
                    </a:lnTo>
                    <a:lnTo>
                      <a:pt x="7640" y="477"/>
                    </a:lnTo>
                    <a:lnTo>
                      <a:pt x="7640" y="477"/>
                    </a:lnTo>
                    <a:lnTo>
                      <a:pt x="7640" y="486"/>
                    </a:lnTo>
                    <a:lnTo>
                      <a:pt x="7640" y="486"/>
                    </a:lnTo>
                    <a:lnTo>
                      <a:pt x="7631" y="486"/>
                    </a:lnTo>
                    <a:lnTo>
                      <a:pt x="7631" y="486"/>
                    </a:lnTo>
                    <a:lnTo>
                      <a:pt x="7631" y="486"/>
                    </a:lnTo>
                    <a:lnTo>
                      <a:pt x="7631" y="486"/>
                    </a:lnTo>
                    <a:lnTo>
                      <a:pt x="7631" y="486"/>
                    </a:lnTo>
                    <a:lnTo>
                      <a:pt x="7622" y="477"/>
                    </a:lnTo>
                    <a:lnTo>
                      <a:pt x="7613" y="468"/>
                    </a:lnTo>
                    <a:lnTo>
                      <a:pt x="7595" y="468"/>
                    </a:lnTo>
                    <a:lnTo>
                      <a:pt x="7595" y="468"/>
                    </a:lnTo>
                    <a:lnTo>
                      <a:pt x="7578" y="468"/>
                    </a:lnTo>
                    <a:lnTo>
                      <a:pt x="7578" y="468"/>
                    </a:lnTo>
                    <a:lnTo>
                      <a:pt x="7551" y="459"/>
                    </a:lnTo>
                    <a:lnTo>
                      <a:pt x="7551" y="459"/>
                    </a:lnTo>
                    <a:lnTo>
                      <a:pt x="7534" y="450"/>
                    </a:lnTo>
                    <a:lnTo>
                      <a:pt x="7525" y="442"/>
                    </a:lnTo>
                    <a:lnTo>
                      <a:pt x="7525" y="442"/>
                    </a:lnTo>
                    <a:lnTo>
                      <a:pt x="7516" y="433"/>
                    </a:lnTo>
                    <a:lnTo>
                      <a:pt x="7516" y="433"/>
                    </a:lnTo>
                    <a:lnTo>
                      <a:pt x="7507" y="424"/>
                    </a:lnTo>
                    <a:lnTo>
                      <a:pt x="7507" y="424"/>
                    </a:lnTo>
                    <a:lnTo>
                      <a:pt x="7490" y="433"/>
                    </a:lnTo>
                    <a:lnTo>
                      <a:pt x="7490" y="442"/>
                    </a:lnTo>
                    <a:lnTo>
                      <a:pt x="7490" y="442"/>
                    </a:lnTo>
                    <a:lnTo>
                      <a:pt x="7490" y="442"/>
                    </a:lnTo>
                    <a:lnTo>
                      <a:pt x="7490" y="450"/>
                    </a:lnTo>
                    <a:lnTo>
                      <a:pt x="7481" y="450"/>
                    </a:lnTo>
                    <a:lnTo>
                      <a:pt x="7481" y="450"/>
                    </a:lnTo>
                    <a:lnTo>
                      <a:pt x="7454" y="450"/>
                    </a:lnTo>
                    <a:lnTo>
                      <a:pt x="7454" y="450"/>
                    </a:lnTo>
                    <a:lnTo>
                      <a:pt x="7445" y="459"/>
                    </a:lnTo>
                    <a:lnTo>
                      <a:pt x="7445" y="459"/>
                    </a:lnTo>
                    <a:lnTo>
                      <a:pt x="7437" y="468"/>
                    </a:lnTo>
                    <a:lnTo>
                      <a:pt x="7437" y="468"/>
                    </a:lnTo>
                    <a:lnTo>
                      <a:pt x="7437" y="477"/>
                    </a:lnTo>
                    <a:lnTo>
                      <a:pt x="7445" y="495"/>
                    </a:lnTo>
                    <a:lnTo>
                      <a:pt x="7445" y="495"/>
                    </a:lnTo>
                    <a:lnTo>
                      <a:pt x="7445" y="512"/>
                    </a:lnTo>
                    <a:lnTo>
                      <a:pt x="7445" y="512"/>
                    </a:lnTo>
                    <a:lnTo>
                      <a:pt x="7445" y="521"/>
                    </a:lnTo>
                    <a:lnTo>
                      <a:pt x="7445" y="530"/>
                    </a:lnTo>
                    <a:lnTo>
                      <a:pt x="7445" y="530"/>
                    </a:lnTo>
                    <a:lnTo>
                      <a:pt x="7437" y="530"/>
                    </a:lnTo>
                    <a:lnTo>
                      <a:pt x="7437" y="530"/>
                    </a:lnTo>
                    <a:lnTo>
                      <a:pt x="7428" y="530"/>
                    </a:lnTo>
                    <a:lnTo>
                      <a:pt x="7428" y="530"/>
                    </a:lnTo>
                    <a:lnTo>
                      <a:pt x="7419" y="521"/>
                    </a:lnTo>
                    <a:lnTo>
                      <a:pt x="7419" y="521"/>
                    </a:lnTo>
                    <a:lnTo>
                      <a:pt x="7392" y="521"/>
                    </a:lnTo>
                    <a:lnTo>
                      <a:pt x="7392" y="521"/>
                    </a:lnTo>
                    <a:lnTo>
                      <a:pt x="7384" y="530"/>
                    </a:lnTo>
                    <a:lnTo>
                      <a:pt x="7384" y="530"/>
                    </a:lnTo>
                    <a:lnTo>
                      <a:pt x="7366" y="530"/>
                    </a:lnTo>
                    <a:lnTo>
                      <a:pt x="7366" y="530"/>
                    </a:lnTo>
                    <a:lnTo>
                      <a:pt x="7348" y="530"/>
                    </a:lnTo>
                    <a:lnTo>
                      <a:pt x="7348" y="530"/>
                    </a:lnTo>
                    <a:lnTo>
                      <a:pt x="7348" y="530"/>
                    </a:lnTo>
                    <a:lnTo>
                      <a:pt x="7348" y="530"/>
                    </a:lnTo>
                    <a:lnTo>
                      <a:pt x="7295" y="521"/>
                    </a:lnTo>
                    <a:lnTo>
                      <a:pt x="7295" y="521"/>
                    </a:lnTo>
                    <a:lnTo>
                      <a:pt x="7278" y="521"/>
                    </a:lnTo>
                    <a:lnTo>
                      <a:pt x="7278" y="521"/>
                    </a:lnTo>
                    <a:lnTo>
                      <a:pt x="7269" y="512"/>
                    </a:lnTo>
                    <a:lnTo>
                      <a:pt x="7251" y="503"/>
                    </a:lnTo>
                    <a:lnTo>
                      <a:pt x="7251" y="503"/>
                    </a:lnTo>
                    <a:lnTo>
                      <a:pt x="7242" y="512"/>
                    </a:lnTo>
                    <a:lnTo>
                      <a:pt x="7234" y="521"/>
                    </a:lnTo>
                    <a:lnTo>
                      <a:pt x="7234" y="521"/>
                    </a:lnTo>
                    <a:lnTo>
                      <a:pt x="7225" y="521"/>
                    </a:lnTo>
                    <a:lnTo>
                      <a:pt x="7225" y="521"/>
                    </a:lnTo>
                    <a:lnTo>
                      <a:pt x="7190" y="512"/>
                    </a:lnTo>
                    <a:lnTo>
                      <a:pt x="7172" y="503"/>
                    </a:lnTo>
                    <a:lnTo>
                      <a:pt x="7172" y="503"/>
                    </a:lnTo>
                    <a:lnTo>
                      <a:pt x="7181" y="503"/>
                    </a:lnTo>
                    <a:lnTo>
                      <a:pt x="7181" y="503"/>
                    </a:lnTo>
                    <a:lnTo>
                      <a:pt x="7190" y="495"/>
                    </a:lnTo>
                    <a:lnTo>
                      <a:pt x="7190" y="477"/>
                    </a:lnTo>
                    <a:lnTo>
                      <a:pt x="7190" y="477"/>
                    </a:lnTo>
                    <a:lnTo>
                      <a:pt x="7181" y="468"/>
                    </a:lnTo>
                    <a:lnTo>
                      <a:pt x="7172" y="468"/>
                    </a:lnTo>
                    <a:lnTo>
                      <a:pt x="7137" y="468"/>
                    </a:lnTo>
                    <a:lnTo>
                      <a:pt x="7137" y="468"/>
                    </a:lnTo>
                    <a:lnTo>
                      <a:pt x="7101" y="459"/>
                    </a:lnTo>
                    <a:lnTo>
                      <a:pt x="7092" y="459"/>
                    </a:lnTo>
                    <a:lnTo>
                      <a:pt x="7092" y="459"/>
                    </a:lnTo>
                    <a:lnTo>
                      <a:pt x="7066" y="450"/>
                    </a:lnTo>
                    <a:lnTo>
                      <a:pt x="7031" y="450"/>
                    </a:lnTo>
                    <a:lnTo>
                      <a:pt x="7013" y="450"/>
                    </a:lnTo>
                    <a:lnTo>
                      <a:pt x="7013" y="450"/>
                    </a:lnTo>
                    <a:lnTo>
                      <a:pt x="6969" y="459"/>
                    </a:lnTo>
                    <a:lnTo>
                      <a:pt x="6969" y="459"/>
                    </a:lnTo>
                    <a:lnTo>
                      <a:pt x="6890" y="468"/>
                    </a:lnTo>
                    <a:lnTo>
                      <a:pt x="6890" y="468"/>
                    </a:lnTo>
                    <a:lnTo>
                      <a:pt x="6881" y="477"/>
                    </a:lnTo>
                    <a:lnTo>
                      <a:pt x="6881" y="477"/>
                    </a:lnTo>
                    <a:lnTo>
                      <a:pt x="6890" y="450"/>
                    </a:lnTo>
                    <a:lnTo>
                      <a:pt x="6890" y="450"/>
                    </a:lnTo>
                    <a:lnTo>
                      <a:pt x="6881" y="442"/>
                    </a:lnTo>
                    <a:lnTo>
                      <a:pt x="6872" y="433"/>
                    </a:lnTo>
                    <a:lnTo>
                      <a:pt x="6872" y="433"/>
                    </a:lnTo>
                    <a:lnTo>
                      <a:pt x="6863" y="424"/>
                    </a:lnTo>
                    <a:lnTo>
                      <a:pt x="6854" y="433"/>
                    </a:lnTo>
                    <a:lnTo>
                      <a:pt x="6854" y="433"/>
                    </a:lnTo>
                    <a:lnTo>
                      <a:pt x="6845" y="442"/>
                    </a:lnTo>
                    <a:lnTo>
                      <a:pt x="6845" y="442"/>
                    </a:lnTo>
                    <a:lnTo>
                      <a:pt x="6837" y="442"/>
                    </a:lnTo>
                    <a:lnTo>
                      <a:pt x="6837" y="442"/>
                    </a:lnTo>
                    <a:lnTo>
                      <a:pt x="6828" y="450"/>
                    </a:lnTo>
                    <a:lnTo>
                      <a:pt x="6810" y="450"/>
                    </a:lnTo>
                    <a:lnTo>
                      <a:pt x="6810" y="450"/>
                    </a:lnTo>
                    <a:lnTo>
                      <a:pt x="6801" y="450"/>
                    </a:lnTo>
                    <a:lnTo>
                      <a:pt x="6793" y="442"/>
                    </a:lnTo>
                    <a:lnTo>
                      <a:pt x="6793" y="442"/>
                    </a:lnTo>
                    <a:lnTo>
                      <a:pt x="6766" y="424"/>
                    </a:lnTo>
                    <a:lnTo>
                      <a:pt x="6722" y="415"/>
                    </a:lnTo>
                    <a:lnTo>
                      <a:pt x="6713" y="415"/>
                    </a:lnTo>
                    <a:lnTo>
                      <a:pt x="6713" y="415"/>
                    </a:lnTo>
                    <a:lnTo>
                      <a:pt x="6678" y="424"/>
                    </a:lnTo>
                    <a:lnTo>
                      <a:pt x="6660" y="433"/>
                    </a:lnTo>
                    <a:lnTo>
                      <a:pt x="6660" y="433"/>
                    </a:lnTo>
                    <a:lnTo>
                      <a:pt x="6651" y="450"/>
                    </a:lnTo>
                    <a:lnTo>
                      <a:pt x="6651" y="450"/>
                    </a:lnTo>
                    <a:lnTo>
                      <a:pt x="6660" y="459"/>
                    </a:lnTo>
                    <a:lnTo>
                      <a:pt x="6660" y="459"/>
                    </a:lnTo>
                    <a:lnTo>
                      <a:pt x="6669" y="468"/>
                    </a:lnTo>
                    <a:lnTo>
                      <a:pt x="6669" y="468"/>
                    </a:lnTo>
                    <a:lnTo>
                      <a:pt x="6660" y="468"/>
                    </a:lnTo>
                    <a:lnTo>
                      <a:pt x="6634" y="468"/>
                    </a:lnTo>
                    <a:lnTo>
                      <a:pt x="6634" y="468"/>
                    </a:lnTo>
                    <a:lnTo>
                      <a:pt x="6625" y="477"/>
                    </a:lnTo>
                    <a:lnTo>
                      <a:pt x="6616" y="486"/>
                    </a:lnTo>
                    <a:lnTo>
                      <a:pt x="6616" y="486"/>
                    </a:lnTo>
                    <a:lnTo>
                      <a:pt x="6590" y="495"/>
                    </a:lnTo>
                    <a:lnTo>
                      <a:pt x="6537" y="503"/>
                    </a:lnTo>
                    <a:lnTo>
                      <a:pt x="6528" y="512"/>
                    </a:lnTo>
                    <a:lnTo>
                      <a:pt x="6519" y="512"/>
                    </a:lnTo>
                    <a:lnTo>
                      <a:pt x="6519" y="512"/>
                    </a:lnTo>
                    <a:lnTo>
                      <a:pt x="6484" y="512"/>
                    </a:lnTo>
                    <a:lnTo>
                      <a:pt x="6448" y="530"/>
                    </a:lnTo>
                    <a:lnTo>
                      <a:pt x="6448" y="530"/>
                    </a:lnTo>
                    <a:lnTo>
                      <a:pt x="6466" y="512"/>
                    </a:lnTo>
                    <a:lnTo>
                      <a:pt x="6466" y="512"/>
                    </a:lnTo>
                    <a:lnTo>
                      <a:pt x="6484" y="495"/>
                    </a:lnTo>
                    <a:lnTo>
                      <a:pt x="6484" y="495"/>
                    </a:lnTo>
                    <a:lnTo>
                      <a:pt x="6493" y="495"/>
                    </a:lnTo>
                    <a:lnTo>
                      <a:pt x="6493" y="495"/>
                    </a:lnTo>
                    <a:lnTo>
                      <a:pt x="6510" y="495"/>
                    </a:lnTo>
                    <a:lnTo>
                      <a:pt x="6510" y="495"/>
                    </a:lnTo>
                    <a:lnTo>
                      <a:pt x="6528" y="486"/>
                    </a:lnTo>
                    <a:lnTo>
                      <a:pt x="6528" y="486"/>
                    </a:lnTo>
                    <a:lnTo>
                      <a:pt x="6528" y="477"/>
                    </a:lnTo>
                    <a:lnTo>
                      <a:pt x="6554" y="468"/>
                    </a:lnTo>
                    <a:lnTo>
                      <a:pt x="6572" y="468"/>
                    </a:lnTo>
                    <a:lnTo>
                      <a:pt x="6572" y="468"/>
                    </a:lnTo>
                    <a:lnTo>
                      <a:pt x="6581" y="468"/>
                    </a:lnTo>
                    <a:lnTo>
                      <a:pt x="6581" y="468"/>
                    </a:lnTo>
                    <a:lnTo>
                      <a:pt x="6607" y="459"/>
                    </a:lnTo>
                    <a:lnTo>
                      <a:pt x="6607" y="459"/>
                    </a:lnTo>
                    <a:lnTo>
                      <a:pt x="6607" y="450"/>
                    </a:lnTo>
                    <a:lnTo>
                      <a:pt x="6607" y="450"/>
                    </a:lnTo>
                    <a:lnTo>
                      <a:pt x="6616" y="442"/>
                    </a:lnTo>
                    <a:lnTo>
                      <a:pt x="6616" y="442"/>
                    </a:lnTo>
                    <a:lnTo>
                      <a:pt x="6625" y="442"/>
                    </a:lnTo>
                    <a:lnTo>
                      <a:pt x="6625" y="442"/>
                    </a:lnTo>
                    <a:lnTo>
                      <a:pt x="6625" y="442"/>
                    </a:lnTo>
                    <a:lnTo>
                      <a:pt x="6634" y="433"/>
                    </a:lnTo>
                    <a:lnTo>
                      <a:pt x="6634" y="433"/>
                    </a:lnTo>
                    <a:lnTo>
                      <a:pt x="6634" y="433"/>
                    </a:lnTo>
                    <a:lnTo>
                      <a:pt x="6669" y="415"/>
                    </a:lnTo>
                    <a:lnTo>
                      <a:pt x="6687" y="397"/>
                    </a:lnTo>
                    <a:lnTo>
                      <a:pt x="6687" y="397"/>
                    </a:lnTo>
                    <a:lnTo>
                      <a:pt x="6731" y="380"/>
                    </a:lnTo>
                    <a:lnTo>
                      <a:pt x="6775" y="362"/>
                    </a:lnTo>
                    <a:lnTo>
                      <a:pt x="6775" y="362"/>
                    </a:lnTo>
                    <a:lnTo>
                      <a:pt x="6793" y="362"/>
                    </a:lnTo>
                    <a:lnTo>
                      <a:pt x="6801" y="345"/>
                    </a:lnTo>
                    <a:lnTo>
                      <a:pt x="6801" y="345"/>
                    </a:lnTo>
                    <a:lnTo>
                      <a:pt x="6801" y="345"/>
                    </a:lnTo>
                    <a:lnTo>
                      <a:pt x="6801" y="345"/>
                    </a:lnTo>
                    <a:lnTo>
                      <a:pt x="6801" y="336"/>
                    </a:lnTo>
                    <a:lnTo>
                      <a:pt x="6801" y="336"/>
                    </a:lnTo>
                    <a:lnTo>
                      <a:pt x="6819" y="336"/>
                    </a:lnTo>
                    <a:lnTo>
                      <a:pt x="6881" y="309"/>
                    </a:lnTo>
                    <a:lnTo>
                      <a:pt x="6881" y="309"/>
                    </a:lnTo>
                    <a:lnTo>
                      <a:pt x="6890" y="300"/>
                    </a:lnTo>
                    <a:lnTo>
                      <a:pt x="6898" y="292"/>
                    </a:lnTo>
                    <a:lnTo>
                      <a:pt x="6898" y="292"/>
                    </a:lnTo>
                    <a:lnTo>
                      <a:pt x="6898" y="283"/>
                    </a:lnTo>
                    <a:lnTo>
                      <a:pt x="6898" y="283"/>
                    </a:lnTo>
                    <a:lnTo>
                      <a:pt x="6907" y="274"/>
                    </a:lnTo>
                    <a:lnTo>
                      <a:pt x="6907" y="265"/>
                    </a:lnTo>
                    <a:lnTo>
                      <a:pt x="6907" y="265"/>
                    </a:lnTo>
                    <a:lnTo>
                      <a:pt x="6890" y="256"/>
                    </a:lnTo>
                    <a:lnTo>
                      <a:pt x="6890" y="256"/>
                    </a:lnTo>
                    <a:lnTo>
                      <a:pt x="6907" y="247"/>
                    </a:lnTo>
                    <a:lnTo>
                      <a:pt x="6907" y="247"/>
                    </a:lnTo>
                    <a:lnTo>
                      <a:pt x="6916" y="239"/>
                    </a:lnTo>
                    <a:lnTo>
                      <a:pt x="6916" y="239"/>
                    </a:lnTo>
                    <a:lnTo>
                      <a:pt x="6907" y="221"/>
                    </a:lnTo>
                    <a:lnTo>
                      <a:pt x="6907" y="212"/>
                    </a:lnTo>
                    <a:lnTo>
                      <a:pt x="6907" y="212"/>
                    </a:lnTo>
                    <a:lnTo>
                      <a:pt x="6890" y="212"/>
                    </a:lnTo>
                    <a:lnTo>
                      <a:pt x="6890" y="212"/>
                    </a:lnTo>
                    <a:lnTo>
                      <a:pt x="6890" y="212"/>
                    </a:lnTo>
                    <a:lnTo>
                      <a:pt x="6890" y="212"/>
                    </a:lnTo>
                    <a:lnTo>
                      <a:pt x="6890" y="212"/>
                    </a:lnTo>
                    <a:lnTo>
                      <a:pt x="6890" y="203"/>
                    </a:lnTo>
                    <a:lnTo>
                      <a:pt x="6890" y="186"/>
                    </a:lnTo>
                    <a:lnTo>
                      <a:pt x="6890" y="186"/>
                    </a:lnTo>
                    <a:lnTo>
                      <a:pt x="6890" y="186"/>
                    </a:lnTo>
                    <a:lnTo>
                      <a:pt x="6890" y="186"/>
                    </a:lnTo>
                    <a:lnTo>
                      <a:pt x="6881" y="177"/>
                    </a:lnTo>
                    <a:lnTo>
                      <a:pt x="6881" y="177"/>
                    </a:lnTo>
                    <a:lnTo>
                      <a:pt x="6863" y="177"/>
                    </a:lnTo>
                    <a:lnTo>
                      <a:pt x="6854" y="177"/>
                    </a:lnTo>
                    <a:lnTo>
                      <a:pt x="6854" y="177"/>
                    </a:lnTo>
                    <a:lnTo>
                      <a:pt x="6854" y="177"/>
                    </a:lnTo>
                    <a:lnTo>
                      <a:pt x="6845" y="150"/>
                    </a:lnTo>
                    <a:lnTo>
                      <a:pt x="6845" y="141"/>
                    </a:lnTo>
                    <a:lnTo>
                      <a:pt x="6837" y="133"/>
                    </a:lnTo>
                    <a:lnTo>
                      <a:pt x="6837" y="133"/>
                    </a:lnTo>
                    <a:lnTo>
                      <a:pt x="6828" y="133"/>
                    </a:lnTo>
                    <a:lnTo>
                      <a:pt x="6828" y="133"/>
                    </a:lnTo>
                    <a:lnTo>
                      <a:pt x="6828" y="133"/>
                    </a:lnTo>
                    <a:lnTo>
                      <a:pt x="6828" y="133"/>
                    </a:lnTo>
                    <a:lnTo>
                      <a:pt x="6828" y="133"/>
                    </a:lnTo>
                    <a:lnTo>
                      <a:pt x="6819" y="124"/>
                    </a:lnTo>
                    <a:lnTo>
                      <a:pt x="6810" y="133"/>
                    </a:lnTo>
                    <a:lnTo>
                      <a:pt x="6810" y="133"/>
                    </a:lnTo>
                    <a:lnTo>
                      <a:pt x="6801" y="133"/>
                    </a:lnTo>
                    <a:lnTo>
                      <a:pt x="6801" y="133"/>
                    </a:lnTo>
                    <a:lnTo>
                      <a:pt x="6793" y="133"/>
                    </a:lnTo>
                    <a:lnTo>
                      <a:pt x="6793" y="133"/>
                    </a:lnTo>
                    <a:lnTo>
                      <a:pt x="6793" y="133"/>
                    </a:lnTo>
                    <a:lnTo>
                      <a:pt x="6793" y="133"/>
                    </a:lnTo>
                    <a:lnTo>
                      <a:pt x="6748" y="115"/>
                    </a:lnTo>
                    <a:lnTo>
                      <a:pt x="6704" y="115"/>
                    </a:lnTo>
                    <a:lnTo>
                      <a:pt x="6704" y="115"/>
                    </a:lnTo>
                    <a:lnTo>
                      <a:pt x="6695" y="115"/>
                    </a:lnTo>
                    <a:lnTo>
                      <a:pt x="6695" y="115"/>
                    </a:lnTo>
                    <a:lnTo>
                      <a:pt x="6695" y="115"/>
                    </a:lnTo>
                    <a:lnTo>
                      <a:pt x="6678" y="106"/>
                    </a:lnTo>
                    <a:lnTo>
                      <a:pt x="6678" y="106"/>
                    </a:lnTo>
                    <a:lnTo>
                      <a:pt x="6669" y="106"/>
                    </a:lnTo>
                    <a:lnTo>
                      <a:pt x="6660" y="115"/>
                    </a:lnTo>
                    <a:lnTo>
                      <a:pt x="6660" y="115"/>
                    </a:lnTo>
                    <a:lnTo>
                      <a:pt x="6651" y="115"/>
                    </a:lnTo>
                    <a:lnTo>
                      <a:pt x="6634" y="115"/>
                    </a:lnTo>
                    <a:lnTo>
                      <a:pt x="6634" y="115"/>
                    </a:lnTo>
                    <a:lnTo>
                      <a:pt x="6616" y="115"/>
                    </a:lnTo>
                    <a:lnTo>
                      <a:pt x="6616" y="115"/>
                    </a:lnTo>
                    <a:lnTo>
                      <a:pt x="6598" y="115"/>
                    </a:lnTo>
                    <a:lnTo>
                      <a:pt x="6598" y="115"/>
                    </a:lnTo>
                    <a:lnTo>
                      <a:pt x="6581" y="115"/>
                    </a:lnTo>
                    <a:lnTo>
                      <a:pt x="6572" y="115"/>
                    </a:lnTo>
                    <a:lnTo>
                      <a:pt x="6572" y="115"/>
                    </a:lnTo>
                    <a:lnTo>
                      <a:pt x="6563" y="124"/>
                    </a:lnTo>
                    <a:lnTo>
                      <a:pt x="6554" y="133"/>
                    </a:lnTo>
                    <a:lnTo>
                      <a:pt x="6554" y="133"/>
                    </a:lnTo>
                    <a:lnTo>
                      <a:pt x="6554" y="141"/>
                    </a:lnTo>
                    <a:lnTo>
                      <a:pt x="6528" y="141"/>
                    </a:lnTo>
                    <a:lnTo>
                      <a:pt x="6528" y="141"/>
                    </a:lnTo>
                    <a:lnTo>
                      <a:pt x="6501" y="141"/>
                    </a:lnTo>
                    <a:lnTo>
                      <a:pt x="6501" y="141"/>
                    </a:lnTo>
                    <a:lnTo>
                      <a:pt x="6501" y="141"/>
                    </a:lnTo>
                    <a:lnTo>
                      <a:pt x="6501" y="141"/>
                    </a:lnTo>
                    <a:lnTo>
                      <a:pt x="6510" y="124"/>
                    </a:lnTo>
                    <a:lnTo>
                      <a:pt x="6510" y="124"/>
                    </a:lnTo>
                    <a:lnTo>
                      <a:pt x="6528" y="115"/>
                    </a:lnTo>
                    <a:lnTo>
                      <a:pt x="6528" y="115"/>
                    </a:lnTo>
                    <a:lnTo>
                      <a:pt x="6528" y="106"/>
                    </a:lnTo>
                    <a:lnTo>
                      <a:pt x="6528" y="97"/>
                    </a:lnTo>
                    <a:lnTo>
                      <a:pt x="6528" y="97"/>
                    </a:lnTo>
                    <a:lnTo>
                      <a:pt x="6519" y="89"/>
                    </a:lnTo>
                    <a:lnTo>
                      <a:pt x="6510" y="80"/>
                    </a:lnTo>
                    <a:lnTo>
                      <a:pt x="6466" y="80"/>
                    </a:lnTo>
                    <a:lnTo>
                      <a:pt x="6466" y="80"/>
                    </a:lnTo>
                    <a:lnTo>
                      <a:pt x="6440" y="80"/>
                    </a:lnTo>
                    <a:lnTo>
                      <a:pt x="6440" y="80"/>
                    </a:lnTo>
                    <a:lnTo>
                      <a:pt x="6431" y="80"/>
                    </a:lnTo>
                    <a:lnTo>
                      <a:pt x="6413" y="71"/>
                    </a:lnTo>
                    <a:lnTo>
                      <a:pt x="6413" y="71"/>
                    </a:lnTo>
                    <a:lnTo>
                      <a:pt x="6413" y="71"/>
                    </a:lnTo>
                    <a:lnTo>
                      <a:pt x="6440" y="62"/>
                    </a:lnTo>
                    <a:lnTo>
                      <a:pt x="6440" y="62"/>
                    </a:lnTo>
                    <a:lnTo>
                      <a:pt x="6440" y="62"/>
                    </a:lnTo>
                    <a:lnTo>
                      <a:pt x="6448" y="53"/>
                    </a:lnTo>
                    <a:lnTo>
                      <a:pt x="6457" y="53"/>
                    </a:lnTo>
                    <a:lnTo>
                      <a:pt x="6457" y="53"/>
                    </a:lnTo>
                    <a:lnTo>
                      <a:pt x="6457" y="36"/>
                    </a:lnTo>
                    <a:lnTo>
                      <a:pt x="6457" y="27"/>
                    </a:lnTo>
                    <a:lnTo>
                      <a:pt x="6457" y="27"/>
                    </a:lnTo>
                    <a:lnTo>
                      <a:pt x="6457" y="27"/>
                    </a:lnTo>
                    <a:lnTo>
                      <a:pt x="6440" y="18"/>
                    </a:lnTo>
                    <a:lnTo>
                      <a:pt x="6422" y="18"/>
                    </a:lnTo>
                    <a:lnTo>
                      <a:pt x="6422" y="18"/>
                    </a:lnTo>
                    <a:lnTo>
                      <a:pt x="6404" y="9"/>
                    </a:lnTo>
                    <a:lnTo>
                      <a:pt x="6404" y="9"/>
                    </a:lnTo>
                    <a:lnTo>
                      <a:pt x="6395" y="9"/>
                    </a:lnTo>
                    <a:lnTo>
                      <a:pt x="6387" y="9"/>
                    </a:lnTo>
                    <a:lnTo>
                      <a:pt x="6378" y="9"/>
                    </a:lnTo>
                    <a:lnTo>
                      <a:pt x="6378" y="9"/>
                    </a:lnTo>
                    <a:lnTo>
                      <a:pt x="6343" y="0"/>
                    </a:lnTo>
                    <a:lnTo>
                      <a:pt x="6343" y="0"/>
                    </a:lnTo>
                    <a:lnTo>
                      <a:pt x="6325" y="0"/>
                    </a:lnTo>
                    <a:lnTo>
                      <a:pt x="6307" y="0"/>
                    </a:lnTo>
                    <a:lnTo>
                      <a:pt x="6307" y="9"/>
                    </a:lnTo>
                    <a:lnTo>
                      <a:pt x="6307" y="9"/>
                    </a:lnTo>
                    <a:lnTo>
                      <a:pt x="6281" y="9"/>
                    </a:lnTo>
                    <a:lnTo>
                      <a:pt x="6281" y="9"/>
                    </a:lnTo>
                    <a:lnTo>
                      <a:pt x="6263" y="18"/>
                    </a:lnTo>
                    <a:lnTo>
                      <a:pt x="6263" y="18"/>
                    </a:lnTo>
                    <a:lnTo>
                      <a:pt x="6237" y="27"/>
                    </a:lnTo>
                    <a:lnTo>
                      <a:pt x="6219" y="44"/>
                    </a:lnTo>
                    <a:lnTo>
                      <a:pt x="6219" y="44"/>
                    </a:lnTo>
                    <a:lnTo>
                      <a:pt x="6210" y="53"/>
                    </a:lnTo>
                    <a:lnTo>
                      <a:pt x="6210" y="53"/>
                    </a:lnTo>
                    <a:lnTo>
                      <a:pt x="6201" y="62"/>
                    </a:lnTo>
                    <a:lnTo>
                      <a:pt x="6201" y="62"/>
                    </a:lnTo>
                    <a:lnTo>
                      <a:pt x="6175" y="80"/>
                    </a:lnTo>
                    <a:lnTo>
                      <a:pt x="6157" y="97"/>
                    </a:lnTo>
                    <a:lnTo>
                      <a:pt x="6157" y="97"/>
                    </a:lnTo>
                    <a:lnTo>
                      <a:pt x="6157" y="115"/>
                    </a:lnTo>
                    <a:lnTo>
                      <a:pt x="6157" y="115"/>
                    </a:lnTo>
                    <a:lnTo>
                      <a:pt x="6166" y="124"/>
                    </a:lnTo>
                    <a:lnTo>
                      <a:pt x="6166" y="124"/>
                    </a:lnTo>
                    <a:lnTo>
                      <a:pt x="6166" y="133"/>
                    </a:lnTo>
                    <a:lnTo>
                      <a:pt x="6166" y="133"/>
                    </a:lnTo>
                    <a:lnTo>
                      <a:pt x="6166" y="133"/>
                    </a:lnTo>
                    <a:lnTo>
                      <a:pt x="6166" y="141"/>
                    </a:lnTo>
                    <a:lnTo>
                      <a:pt x="6166" y="141"/>
                    </a:lnTo>
                    <a:lnTo>
                      <a:pt x="6140" y="141"/>
                    </a:lnTo>
                    <a:lnTo>
                      <a:pt x="6140" y="141"/>
                    </a:lnTo>
                    <a:lnTo>
                      <a:pt x="6140" y="141"/>
                    </a:lnTo>
                    <a:lnTo>
                      <a:pt x="6140" y="141"/>
                    </a:lnTo>
                    <a:lnTo>
                      <a:pt x="6113" y="133"/>
                    </a:lnTo>
                    <a:lnTo>
                      <a:pt x="6113" y="133"/>
                    </a:lnTo>
                    <a:lnTo>
                      <a:pt x="6078" y="141"/>
                    </a:lnTo>
                    <a:lnTo>
                      <a:pt x="6078" y="141"/>
                    </a:lnTo>
                    <a:lnTo>
                      <a:pt x="6069" y="141"/>
                    </a:lnTo>
                    <a:lnTo>
                      <a:pt x="6069" y="141"/>
                    </a:lnTo>
                    <a:lnTo>
                      <a:pt x="6060" y="150"/>
                    </a:lnTo>
                    <a:lnTo>
                      <a:pt x="6051" y="159"/>
                    </a:lnTo>
                    <a:lnTo>
                      <a:pt x="6051" y="159"/>
                    </a:lnTo>
                    <a:lnTo>
                      <a:pt x="6060" y="177"/>
                    </a:lnTo>
                    <a:lnTo>
                      <a:pt x="6060" y="177"/>
                    </a:lnTo>
                    <a:lnTo>
                      <a:pt x="6060" y="177"/>
                    </a:lnTo>
                    <a:lnTo>
                      <a:pt x="6060" y="177"/>
                    </a:lnTo>
                    <a:lnTo>
                      <a:pt x="6034" y="168"/>
                    </a:lnTo>
                    <a:lnTo>
                      <a:pt x="6034" y="168"/>
                    </a:lnTo>
                    <a:lnTo>
                      <a:pt x="6007" y="168"/>
                    </a:lnTo>
                    <a:lnTo>
                      <a:pt x="5998" y="186"/>
                    </a:lnTo>
                    <a:lnTo>
                      <a:pt x="5998" y="186"/>
                    </a:lnTo>
                    <a:lnTo>
                      <a:pt x="5981" y="186"/>
                    </a:lnTo>
                    <a:lnTo>
                      <a:pt x="5954" y="186"/>
                    </a:lnTo>
                    <a:lnTo>
                      <a:pt x="5954" y="186"/>
                    </a:lnTo>
                    <a:lnTo>
                      <a:pt x="5945" y="194"/>
                    </a:lnTo>
                    <a:lnTo>
                      <a:pt x="5945" y="194"/>
                    </a:lnTo>
                    <a:lnTo>
                      <a:pt x="5945" y="177"/>
                    </a:lnTo>
                    <a:lnTo>
                      <a:pt x="5945" y="177"/>
                    </a:lnTo>
                    <a:lnTo>
                      <a:pt x="5945" y="159"/>
                    </a:lnTo>
                    <a:lnTo>
                      <a:pt x="5928" y="159"/>
                    </a:lnTo>
                    <a:lnTo>
                      <a:pt x="5928" y="159"/>
                    </a:lnTo>
                    <a:lnTo>
                      <a:pt x="5901" y="159"/>
                    </a:lnTo>
                    <a:lnTo>
                      <a:pt x="5893" y="168"/>
                    </a:lnTo>
                    <a:lnTo>
                      <a:pt x="5893" y="168"/>
                    </a:lnTo>
                    <a:lnTo>
                      <a:pt x="5884" y="177"/>
                    </a:lnTo>
                    <a:lnTo>
                      <a:pt x="5884" y="177"/>
                    </a:lnTo>
                    <a:lnTo>
                      <a:pt x="5884" y="177"/>
                    </a:lnTo>
                    <a:lnTo>
                      <a:pt x="5875" y="177"/>
                    </a:lnTo>
                    <a:lnTo>
                      <a:pt x="5875" y="177"/>
                    </a:lnTo>
                    <a:lnTo>
                      <a:pt x="5866" y="168"/>
                    </a:lnTo>
                    <a:lnTo>
                      <a:pt x="5866" y="168"/>
                    </a:lnTo>
                    <a:lnTo>
                      <a:pt x="5857" y="168"/>
                    </a:lnTo>
                    <a:lnTo>
                      <a:pt x="5848" y="168"/>
                    </a:lnTo>
                    <a:lnTo>
                      <a:pt x="5848" y="168"/>
                    </a:lnTo>
                    <a:lnTo>
                      <a:pt x="5840" y="177"/>
                    </a:lnTo>
                    <a:lnTo>
                      <a:pt x="5840" y="177"/>
                    </a:lnTo>
                    <a:lnTo>
                      <a:pt x="5813" y="186"/>
                    </a:lnTo>
                    <a:lnTo>
                      <a:pt x="5813" y="186"/>
                    </a:lnTo>
                    <a:lnTo>
                      <a:pt x="5804" y="186"/>
                    </a:lnTo>
                    <a:lnTo>
                      <a:pt x="5796" y="186"/>
                    </a:lnTo>
                    <a:lnTo>
                      <a:pt x="5796" y="186"/>
                    </a:lnTo>
                    <a:lnTo>
                      <a:pt x="5787" y="186"/>
                    </a:lnTo>
                    <a:lnTo>
                      <a:pt x="5778" y="186"/>
                    </a:lnTo>
                    <a:lnTo>
                      <a:pt x="5778" y="186"/>
                    </a:lnTo>
                    <a:lnTo>
                      <a:pt x="5769" y="186"/>
                    </a:lnTo>
                    <a:lnTo>
                      <a:pt x="5769" y="194"/>
                    </a:lnTo>
                    <a:lnTo>
                      <a:pt x="5769" y="194"/>
                    </a:lnTo>
                    <a:lnTo>
                      <a:pt x="5760" y="203"/>
                    </a:lnTo>
                    <a:lnTo>
                      <a:pt x="5769" y="212"/>
                    </a:lnTo>
                    <a:lnTo>
                      <a:pt x="5769" y="221"/>
                    </a:lnTo>
                    <a:lnTo>
                      <a:pt x="5760" y="221"/>
                    </a:lnTo>
                    <a:lnTo>
                      <a:pt x="5760" y="221"/>
                    </a:lnTo>
                    <a:lnTo>
                      <a:pt x="5734" y="221"/>
                    </a:lnTo>
                    <a:lnTo>
                      <a:pt x="5734" y="221"/>
                    </a:lnTo>
                    <a:lnTo>
                      <a:pt x="5707" y="221"/>
                    </a:lnTo>
                    <a:lnTo>
                      <a:pt x="5698" y="230"/>
                    </a:lnTo>
                    <a:lnTo>
                      <a:pt x="5698" y="230"/>
                    </a:lnTo>
                    <a:lnTo>
                      <a:pt x="5690" y="239"/>
                    </a:lnTo>
                    <a:lnTo>
                      <a:pt x="5646" y="239"/>
                    </a:lnTo>
                    <a:lnTo>
                      <a:pt x="5628" y="239"/>
                    </a:lnTo>
                    <a:lnTo>
                      <a:pt x="5628" y="239"/>
                    </a:lnTo>
                    <a:lnTo>
                      <a:pt x="5610" y="239"/>
                    </a:lnTo>
                    <a:lnTo>
                      <a:pt x="5601" y="247"/>
                    </a:lnTo>
                    <a:lnTo>
                      <a:pt x="5601" y="247"/>
                    </a:lnTo>
                    <a:lnTo>
                      <a:pt x="5593" y="256"/>
                    </a:lnTo>
                    <a:lnTo>
                      <a:pt x="5593" y="256"/>
                    </a:lnTo>
                    <a:lnTo>
                      <a:pt x="5593" y="256"/>
                    </a:lnTo>
                    <a:lnTo>
                      <a:pt x="5575" y="265"/>
                    </a:lnTo>
                    <a:lnTo>
                      <a:pt x="5575" y="265"/>
                    </a:lnTo>
                    <a:lnTo>
                      <a:pt x="5575" y="265"/>
                    </a:lnTo>
                    <a:lnTo>
                      <a:pt x="5566" y="265"/>
                    </a:lnTo>
                    <a:lnTo>
                      <a:pt x="5557" y="265"/>
                    </a:lnTo>
                    <a:lnTo>
                      <a:pt x="5557" y="265"/>
                    </a:lnTo>
                    <a:lnTo>
                      <a:pt x="5540" y="274"/>
                    </a:lnTo>
                    <a:lnTo>
                      <a:pt x="5522" y="283"/>
                    </a:lnTo>
                    <a:lnTo>
                      <a:pt x="5522" y="283"/>
                    </a:lnTo>
                    <a:lnTo>
                      <a:pt x="5513" y="292"/>
                    </a:lnTo>
                    <a:lnTo>
                      <a:pt x="5504" y="300"/>
                    </a:lnTo>
                    <a:lnTo>
                      <a:pt x="5504" y="300"/>
                    </a:lnTo>
                    <a:lnTo>
                      <a:pt x="5487" y="292"/>
                    </a:lnTo>
                    <a:lnTo>
                      <a:pt x="5487" y="292"/>
                    </a:lnTo>
                    <a:lnTo>
                      <a:pt x="5478" y="283"/>
                    </a:lnTo>
                    <a:lnTo>
                      <a:pt x="5469" y="292"/>
                    </a:lnTo>
                    <a:lnTo>
                      <a:pt x="5469" y="292"/>
                    </a:lnTo>
                    <a:lnTo>
                      <a:pt x="5460" y="292"/>
                    </a:lnTo>
                    <a:lnTo>
                      <a:pt x="5460" y="300"/>
                    </a:lnTo>
                    <a:lnTo>
                      <a:pt x="5460" y="309"/>
                    </a:lnTo>
                    <a:lnTo>
                      <a:pt x="5460" y="309"/>
                    </a:lnTo>
                    <a:lnTo>
                      <a:pt x="5443" y="309"/>
                    </a:lnTo>
                    <a:lnTo>
                      <a:pt x="5434" y="318"/>
                    </a:lnTo>
                    <a:lnTo>
                      <a:pt x="5434" y="318"/>
                    </a:lnTo>
                    <a:lnTo>
                      <a:pt x="5434" y="327"/>
                    </a:lnTo>
                    <a:lnTo>
                      <a:pt x="5434" y="336"/>
                    </a:lnTo>
                    <a:lnTo>
                      <a:pt x="5434" y="336"/>
                    </a:lnTo>
                    <a:lnTo>
                      <a:pt x="5443" y="345"/>
                    </a:lnTo>
                    <a:lnTo>
                      <a:pt x="5443" y="345"/>
                    </a:lnTo>
                    <a:lnTo>
                      <a:pt x="5434" y="353"/>
                    </a:lnTo>
                    <a:lnTo>
                      <a:pt x="5434" y="353"/>
                    </a:lnTo>
                    <a:lnTo>
                      <a:pt x="5434" y="362"/>
                    </a:lnTo>
                    <a:lnTo>
                      <a:pt x="5443" y="371"/>
                    </a:lnTo>
                    <a:lnTo>
                      <a:pt x="5443" y="371"/>
                    </a:lnTo>
                    <a:lnTo>
                      <a:pt x="5443" y="380"/>
                    </a:lnTo>
                    <a:lnTo>
                      <a:pt x="5443" y="380"/>
                    </a:lnTo>
                    <a:lnTo>
                      <a:pt x="5434" y="389"/>
                    </a:lnTo>
                    <a:lnTo>
                      <a:pt x="5434" y="397"/>
                    </a:lnTo>
                    <a:lnTo>
                      <a:pt x="5434" y="397"/>
                    </a:lnTo>
                    <a:lnTo>
                      <a:pt x="5443" y="415"/>
                    </a:lnTo>
                    <a:lnTo>
                      <a:pt x="5443" y="415"/>
                    </a:lnTo>
                    <a:lnTo>
                      <a:pt x="5443" y="415"/>
                    </a:lnTo>
                    <a:lnTo>
                      <a:pt x="5443" y="415"/>
                    </a:lnTo>
                    <a:lnTo>
                      <a:pt x="5451" y="424"/>
                    </a:lnTo>
                    <a:lnTo>
                      <a:pt x="5451" y="424"/>
                    </a:lnTo>
                    <a:lnTo>
                      <a:pt x="5443" y="442"/>
                    </a:lnTo>
                    <a:lnTo>
                      <a:pt x="5443" y="442"/>
                    </a:lnTo>
                    <a:lnTo>
                      <a:pt x="5443" y="442"/>
                    </a:lnTo>
                    <a:lnTo>
                      <a:pt x="5443" y="442"/>
                    </a:lnTo>
                    <a:lnTo>
                      <a:pt x="5443" y="442"/>
                    </a:lnTo>
                    <a:lnTo>
                      <a:pt x="5443" y="442"/>
                    </a:lnTo>
                    <a:lnTo>
                      <a:pt x="5443" y="442"/>
                    </a:lnTo>
                    <a:lnTo>
                      <a:pt x="5434" y="442"/>
                    </a:lnTo>
                    <a:lnTo>
                      <a:pt x="5434" y="442"/>
                    </a:lnTo>
                    <a:lnTo>
                      <a:pt x="5416" y="433"/>
                    </a:lnTo>
                    <a:lnTo>
                      <a:pt x="5407" y="433"/>
                    </a:lnTo>
                    <a:lnTo>
                      <a:pt x="5407" y="433"/>
                    </a:lnTo>
                    <a:lnTo>
                      <a:pt x="5381" y="442"/>
                    </a:lnTo>
                    <a:lnTo>
                      <a:pt x="5381" y="442"/>
                    </a:lnTo>
                    <a:lnTo>
                      <a:pt x="5372" y="450"/>
                    </a:lnTo>
                    <a:lnTo>
                      <a:pt x="5372" y="450"/>
                    </a:lnTo>
                    <a:lnTo>
                      <a:pt x="5363" y="450"/>
                    </a:lnTo>
                    <a:lnTo>
                      <a:pt x="5363" y="450"/>
                    </a:lnTo>
                    <a:lnTo>
                      <a:pt x="5354" y="442"/>
                    </a:lnTo>
                    <a:lnTo>
                      <a:pt x="5337" y="442"/>
                    </a:lnTo>
                    <a:lnTo>
                      <a:pt x="5337" y="442"/>
                    </a:lnTo>
                    <a:lnTo>
                      <a:pt x="5319" y="442"/>
                    </a:lnTo>
                    <a:lnTo>
                      <a:pt x="5319" y="442"/>
                    </a:lnTo>
                    <a:lnTo>
                      <a:pt x="5319" y="450"/>
                    </a:lnTo>
                    <a:lnTo>
                      <a:pt x="5319" y="450"/>
                    </a:lnTo>
                    <a:lnTo>
                      <a:pt x="5293" y="450"/>
                    </a:lnTo>
                    <a:lnTo>
                      <a:pt x="5293" y="450"/>
                    </a:lnTo>
                    <a:lnTo>
                      <a:pt x="5266" y="450"/>
                    </a:lnTo>
                    <a:lnTo>
                      <a:pt x="5266" y="450"/>
                    </a:lnTo>
                    <a:lnTo>
                      <a:pt x="5187" y="450"/>
                    </a:lnTo>
                    <a:lnTo>
                      <a:pt x="5125" y="459"/>
                    </a:lnTo>
                    <a:lnTo>
                      <a:pt x="5125" y="459"/>
                    </a:lnTo>
                    <a:lnTo>
                      <a:pt x="5116" y="459"/>
                    </a:lnTo>
                    <a:lnTo>
                      <a:pt x="5116" y="459"/>
                    </a:lnTo>
                    <a:lnTo>
                      <a:pt x="5098" y="477"/>
                    </a:lnTo>
                    <a:lnTo>
                      <a:pt x="5090" y="495"/>
                    </a:lnTo>
                    <a:lnTo>
                      <a:pt x="5090" y="495"/>
                    </a:lnTo>
                    <a:lnTo>
                      <a:pt x="5090" y="503"/>
                    </a:lnTo>
                    <a:lnTo>
                      <a:pt x="5090" y="503"/>
                    </a:lnTo>
                    <a:lnTo>
                      <a:pt x="5090" y="512"/>
                    </a:lnTo>
                    <a:lnTo>
                      <a:pt x="5098" y="530"/>
                    </a:lnTo>
                    <a:lnTo>
                      <a:pt x="5098" y="530"/>
                    </a:lnTo>
                    <a:lnTo>
                      <a:pt x="5107" y="539"/>
                    </a:lnTo>
                    <a:lnTo>
                      <a:pt x="5107" y="539"/>
                    </a:lnTo>
                    <a:lnTo>
                      <a:pt x="5098" y="548"/>
                    </a:lnTo>
                    <a:lnTo>
                      <a:pt x="5098" y="548"/>
                    </a:lnTo>
                    <a:lnTo>
                      <a:pt x="5098" y="556"/>
                    </a:lnTo>
                    <a:lnTo>
                      <a:pt x="5098" y="565"/>
                    </a:lnTo>
                    <a:lnTo>
                      <a:pt x="5098" y="565"/>
                    </a:lnTo>
                    <a:lnTo>
                      <a:pt x="5098" y="583"/>
                    </a:lnTo>
                    <a:lnTo>
                      <a:pt x="5098" y="583"/>
                    </a:lnTo>
                    <a:lnTo>
                      <a:pt x="5134" y="601"/>
                    </a:lnTo>
                    <a:lnTo>
                      <a:pt x="5178" y="609"/>
                    </a:lnTo>
                    <a:lnTo>
                      <a:pt x="5178" y="609"/>
                    </a:lnTo>
                    <a:lnTo>
                      <a:pt x="5178" y="609"/>
                    </a:lnTo>
                    <a:lnTo>
                      <a:pt x="5178" y="609"/>
                    </a:lnTo>
                    <a:lnTo>
                      <a:pt x="5196" y="618"/>
                    </a:lnTo>
                    <a:lnTo>
                      <a:pt x="5204" y="627"/>
                    </a:lnTo>
                    <a:lnTo>
                      <a:pt x="5204" y="627"/>
                    </a:lnTo>
                    <a:lnTo>
                      <a:pt x="5213" y="645"/>
                    </a:lnTo>
                    <a:lnTo>
                      <a:pt x="5204" y="653"/>
                    </a:lnTo>
                    <a:lnTo>
                      <a:pt x="5204" y="653"/>
                    </a:lnTo>
                    <a:lnTo>
                      <a:pt x="5204" y="653"/>
                    </a:lnTo>
                    <a:lnTo>
                      <a:pt x="5204" y="653"/>
                    </a:lnTo>
                    <a:lnTo>
                      <a:pt x="5196" y="653"/>
                    </a:lnTo>
                    <a:lnTo>
                      <a:pt x="5196" y="653"/>
                    </a:lnTo>
                    <a:lnTo>
                      <a:pt x="5160" y="645"/>
                    </a:lnTo>
                    <a:lnTo>
                      <a:pt x="5125" y="618"/>
                    </a:lnTo>
                    <a:lnTo>
                      <a:pt x="5125" y="618"/>
                    </a:lnTo>
                    <a:lnTo>
                      <a:pt x="5090" y="609"/>
                    </a:lnTo>
                    <a:lnTo>
                      <a:pt x="5054" y="592"/>
                    </a:lnTo>
                    <a:lnTo>
                      <a:pt x="4993" y="583"/>
                    </a:lnTo>
                    <a:lnTo>
                      <a:pt x="4993" y="583"/>
                    </a:lnTo>
                    <a:lnTo>
                      <a:pt x="4984" y="583"/>
                    </a:lnTo>
                    <a:lnTo>
                      <a:pt x="4984" y="583"/>
                    </a:lnTo>
                    <a:lnTo>
                      <a:pt x="4975" y="574"/>
                    </a:lnTo>
                    <a:lnTo>
                      <a:pt x="4975" y="574"/>
                    </a:lnTo>
                    <a:lnTo>
                      <a:pt x="4966" y="565"/>
                    </a:lnTo>
                    <a:lnTo>
                      <a:pt x="4948" y="565"/>
                    </a:lnTo>
                    <a:lnTo>
                      <a:pt x="4948" y="565"/>
                    </a:lnTo>
                    <a:lnTo>
                      <a:pt x="4931" y="574"/>
                    </a:lnTo>
                    <a:lnTo>
                      <a:pt x="4913" y="583"/>
                    </a:lnTo>
                    <a:lnTo>
                      <a:pt x="4913" y="583"/>
                    </a:lnTo>
                    <a:lnTo>
                      <a:pt x="4904" y="592"/>
                    </a:lnTo>
                    <a:lnTo>
                      <a:pt x="4904" y="601"/>
                    </a:lnTo>
                    <a:lnTo>
                      <a:pt x="4904" y="601"/>
                    </a:lnTo>
                    <a:lnTo>
                      <a:pt x="4904" y="609"/>
                    </a:lnTo>
                    <a:lnTo>
                      <a:pt x="4922" y="609"/>
                    </a:lnTo>
                    <a:lnTo>
                      <a:pt x="4922" y="609"/>
                    </a:lnTo>
                    <a:lnTo>
                      <a:pt x="4922" y="609"/>
                    </a:lnTo>
                    <a:lnTo>
                      <a:pt x="4931" y="609"/>
                    </a:lnTo>
                    <a:lnTo>
                      <a:pt x="4931" y="609"/>
                    </a:lnTo>
                    <a:lnTo>
                      <a:pt x="4931" y="618"/>
                    </a:lnTo>
                    <a:lnTo>
                      <a:pt x="4931" y="618"/>
                    </a:lnTo>
                    <a:lnTo>
                      <a:pt x="4931" y="627"/>
                    </a:lnTo>
                    <a:lnTo>
                      <a:pt x="4948" y="636"/>
                    </a:lnTo>
                    <a:lnTo>
                      <a:pt x="4948" y="636"/>
                    </a:lnTo>
                    <a:lnTo>
                      <a:pt x="4957" y="636"/>
                    </a:lnTo>
                    <a:lnTo>
                      <a:pt x="4957" y="636"/>
                    </a:lnTo>
                    <a:lnTo>
                      <a:pt x="4948" y="636"/>
                    </a:lnTo>
                    <a:lnTo>
                      <a:pt x="4948" y="636"/>
                    </a:lnTo>
                    <a:lnTo>
                      <a:pt x="4922" y="627"/>
                    </a:lnTo>
                    <a:lnTo>
                      <a:pt x="4922" y="627"/>
                    </a:lnTo>
                    <a:lnTo>
                      <a:pt x="4904" y="618"/>
                    </a:lnTo>
                    <a:lnTo>
                      <a:pt x="4896" y="618"/>
                    </a:lnTo>
                    <a:lnTo>
                      <a:pt x="4896" y="618"/>
                    </a:lnTo>
                    <a:lnTo>
                      <a:pt x="4869" y="627"/>
                    </a:lnTo>
                    <a:lnTo>
                      <a:pt x="4851" y="645"/>
                    </a:lnTo>
                    <a:lnTo>
                      <a:pt x="4851" y="645"/>
                    </a:lnTo>
                    <a:lnTo>
                      <a:pt x="4843" y="653"/>
                    </a:lnTo>
                    <a:lnTo>
                      <a:pt x="4843" y="653"/>
                    </a:lnTo>
                    <a:lnTo>
                      <a:pt x="4860" y="680"/>
                    </a:lnTo>
                    <a:lnTo>
                      <a:pt x="4896" y="706"/>
                    </a:lnTo>
                    <a:lnTo>
                      <a:pt x="4896" y="706"/>
                    </a:lnTo>
                    <a:lnTo>
                      <a:pt x="4887" y="706"/>
                    </a:lnTo>
                    <a:lnTo>
                      <a:pt x="4860" y="706"/>
                    </a:lnTo>
                    <a:lnTo>
                      <a:pt x="4860" y="706"/>
                    </a:lnTo>
                    <a:lnTo>
                      <a:pt x="4843" y="706"/>
                    </a:lnTo>
                    <a:lnTo>
                      <a:pt x="4843" y="706"/>
                    </a:lnTo>
                    <a:lnTo>
                      <a:pt x="4843" y="706"/>
                    </a:lnTo>
                    <a:lnTo>
                      <a:pt x="4843" y="706"/>
                    </a:lnTo>
                    <a:lnTo>
                      <a:pt x="4825" y="706"/>
                    </a:lnTo>
                    <a:lnTo>
                      <a:pt x="4825" y="706"/>
                    </a:lnTo>
                    <a:lnTo>
                      <a:pt x="4816" y="698"/>
                    </a:lnTo>
                    <a:lnTo>
                      <a:pt x="4816" y="698"/>
                    </a:lnTo>
                    <a:lnTo>
                      <a:pt x="4825" y="689"/>
                    </a:lnTo>
                    <a:lnTo>
                      <a:pt x="4825" y="680"/>
                    </a:lnTo>
                    <a:lnTo>
                      <a:pt x="4825" y="680"/>
                    </a:lnTo>
                    <a:lnTo>
                      <a:pt x="4816" y="671"/>
                    </a:lnTo>
                    <a:lnTo>
                      <a:pt x="4816" y="671"/>
                    </a:lnTo>
                    <a:lnTo>
                      <a:pt x="4816" y="653"/>
                    </a:lnTo>
                    <a:lnTo>
                      <a:pt x="4825" y="636"/>
                    </a:lnTo>
                    <a:lnTo>
                      <a:pt x="4825" y="636"/>
                    </a:lnTo>
                    <a:lnTo>
                      <a:pt x="4834" y="627"/>
                    </a:lnTo>
                    <a:lnTo>
                      <a:pt x="4834" y="627"/>
                    </a:lnTo>
                    <a:lnTo>
                      <a:pt x="4834" y="601"/>
                    </a:lnTo>
                    <a:lnTo>
                      <a:pt x="4834" y="583"/>
                    </a:lnTo>
                    <a:lnTo>
                      <a:pt x="4834" y="583"/>
                    </a:lnTo>
                    <a:lnTo>
                      <a:pt x="4834" y="574"/>
                    </a:lnTo>
                    <a:lnTo>
                      <a:pt x="4834" y="574"/>
                    </a:lnTo>
                    <a:lnTo>
                      <a:pt x="4825" y="556"/>
                    </a:lnTo>
                    <a:lnTo>
                      <a:pt x="4807" y="548"/>
                    </a:lnTo>
                    <a:lnTo>
                      <a:pt x="4798" y="548"/>
                    </a:lnTo>
                    <a:lnTo>
                      <a:pt x="4798" y="548"/>
                    </a:lnTo>
                    <a:lnTo>
                      <a:pt x="4798" y="548"/>
                    </a:lnTo>
                    <a:lnTo>
                      <a:pt x="4781" y="548"/>
                    </a:lnTo>
                    <a:lnTo>
                      <a:pt x="4781" y="565"/>
                    </a:lnTo>
                    <a:lnTo>
                      <a:pt x="4781" y="565"/>
                    </a:lnTo>
                    <a:lnTo>
                      <a:pt x="4781" y="565"/>
                    </a:lnTo>
                    <a:lnTo>
                      <a:pt x="4781" y="574"/>
                    </a:lnTo>
                    <a:lnTo>
                      <a:pt x="4781" y="574"/>
                    </a:lnTo>
                    <a:lnTo>
                      <a:pt x="4781" y="592"/>
                    </a:lnTo>
                    <a:lnTo>
                      <a:pt x="4763" y="618"/>
                    </a:lnTo>
                    <a:lnTo>
                      <a:pt x="4763" y="618"/>
                    </a:lnTo>
                    <a:lnTo>
                      <a:pt x="4763" y="627"/>
                    </a:lnTo>
                    <a:lnTo>
                      <a:pt x="4763" y="627"/>
                    </a:lnTo>
                    <a:lnTo>
                      <a:pt x="4754" y="636"/>
                    </a:lnTo>
                    <a:lnTo>
                      <a:pt x="4737" y="636"/>
                    </a:lnTo>
                    <a:lnTo>
                      <a:pt x="4728" y="645"/>
                    </a:lnTo>
                    <a:lnTo>
                      <a:pt x="4728" y="645"/>
                    </a:lnTo>
                    <a:lnTo>
                      <a:pt x="4719" y="645"/>
                    </a:lnTo>
                    <a:lnTo>
                      <a:pt x="4719" y="645"/>
                    </a:lnTo>
                    <a:lnTo>
                      <a:pt x="4701" y="653"/>
                    </a:lnTo>
                    <a:lnTo>
                      <a:pt x="4701" y="653"/>
                    </a:lnTo>
                    <a:lnTo>
                      <a:pt x="4701" y="662"/>
                    </a:lnTo>
                    <a:lnTo>
                      <a:pt x="4701" y="662"/>
                    </a:lnTo>
                    <a:lnTo>
                      <a:pt x="4684" y="671"/>
                    </a:lnTo>
                    <a:lnTo>
                      <a:pt x="4684" y="671"/>
                    </a:lnTo>
                    <a:lnTo>
                      <a:pt x="4684" y="680"/>
                    </a:lnTo>
                    <a:lnTo>
                      <a:pt x="4684" y="680"/>
                    </a:lnTo>
                    <a:lnTo>
                      <a:pt x="4675" y="689"/>
                    </a:lnTo>
                    <a:lnTo>
                      <a:pt x="4675" y="689"/>
                    </a:lnTo>
                    <a:lnTo>
                      <a:pt x="4675" y="698"/>
                    </a:lnTo>
                    <a:lnTo>
                      <a:pt x="4675" y="706"/>
                    </a:lnTo>
                    <a:lnTo>
                      <a:pt x="4675" y="706"/>
                    </a:lnTo>
                    <a:lnTo>
                      <a:pt x="4737" y="777"/>
                    </a:lnTo>
                    <a:lnTo>
                      <a:pt x="4737" y="777"/>
                    </a:lnTo>
                    <a:lnTo>
                      <a:pt x="4728" y="795"/>
                    </a:lnTo>
                    <a:lnTo>
                      <a:pt x="4719" y="804"/>
                    </a:lnTo>
                    <a:lnTo>
                      <a:pt x="4719" y="804"/>
                    </a:lnTo>
                    <a:lnTo>
                      <a:pt x="4710" y="839"/>
                    </a:lnTo>
                    <a:lnTo>
                      <a:pt x="4710" y="865"/>
                    </a:lnTo>
                    <a:lnTo>
                      <a:pt x="4710" y="901"/>
                    </a:lnTo>
                    <a:lnTo>
                      <a:pt x="4710" y="901"/>
                    </a:lnTo>
                    <a:lnTo>
                      <a:pt x="4701" y="909"/>
                    </a:lnTo>
                    <a:lnTo>
                      <a:pt x="4710" y="927"/>
                    </a:lnTo>
                    <a:lnTo>
                      <a:pt x="4710" y="927"/>
                    </a:lnTo>
                    <a:lnTo>
                      <a:pt x="4719" y="936"/>
                    </a:lnTo>
                    <a:lnTo>
                      <a:pt x="4728" y="936"/>
                    </a:lnTo>
                    <a:lnTo>
                      <a:pt x="4728" y="936"/>
                    </a:lnTo>
                    <a:lnTo>
                      <a:pt x="4746" y="936"/>
                    </a:lnTo>
                    <a:lnTo>
                      <a:pt x="4746" y="936"/>
                    </a:lnTo>
                    <a:lnTo>
                      <a:pt x="4754" y="936"/>
                    </a:lnTo>
                    <a:lnTo>
                      <a:pt x="4754" y="936"/>
                    </a:lnTo>
                    <a:lnTo>
                      <a:pt x="4772" y="936"/>
                    </a:lnTo>
                    <a:lnTo>
                      <a:pt x="4772" y="936"/>
                    </a:lnTo>
                    <a:lnTo>
                      <a:pt x="4790" y="936"/>
                    </a:lnTo>
                    <a:lnTo>
                      <a:pt x="4790" y="936"/>
                    </a:lnTo>
                    <a:lnTo>
                      <a:pt x="4798" y="927"/>
                    </a:lnTo>
                    <a:lnTo>
                      <a:pt x="4798" y="927"/>
                    </a:lnTo>
                    <a:lnTo>
                      <a:pt x="4825" y="927"/>
                    </a:lnTo>
                    <a:lnTo>
                      <a:pt x="4825" y="927"/>
                    </a:lnTo>
                    <a:lnTo>
                      <a:pt x="4860" y="927"/>
                    </a:lnTo>
                    <a:lnTo>
                      <a:pt x="4860" y="927"/>
                    </a:lnTo>
                    <a:lnTo>
                      <a:pt x="4851" y="927"/>
                    </a:lnTo>
                    <a:lnTo>
                      <a:pt x="4851" y="927"/>
                    </a:lnTo>
                    <a:lnTo>
                      <a:pt x="4834" y="936"/>
                    </a:lnTo>
                    <a:lnTo>
                      <a:pt x="4834" y="936"/>
                    </a:lnTo>
                    <a:lnTo>
                      <a:pt x="4816" y="936"/>
                    </a:lnTo>
                    <a:lnTo>
                      <a:pt x="4816" y="936"/>
                    </a:lnTo>
                    <a:lnTo>
                      <a:pt x="4781" y="945"/>
                    </a:lnTo>
                    <a:lnTo>
                      <a:pt x="4763" y="954"/>
                    </a:lnTo>
                    <a:lnTo>
                      <a:pt x="4763" y="954"/>
                    </a:lnTo>
                    <a:lnTo>
                      <a:pt x="4754" y="971"/>
                    </a:lnTo>
                    <a:lnTo>
                      <a:pt x="4754" y="989"/>
                    </a:lnTo>
                    <a:lnTo>
                      <a:pt x="4763" y="1033"/>
                    </a:lnTo>
                    <a:lnTo>
                      <a:pt x="4772" y="1042"/>
                    </a:lnTo>
                    <a:lnTo>
                      <a:pt x="4772" y="1042"/>
                    </a:lnTo>
                    <a:lnTo>
                      <a:pt x="4763" y="1051"/>
                    </a:lnTo>
                    <a:lnTo>
                      <a:pt x="4754" y="1060"/>
                    </a:lnTo>
                    <a:lnTo>
                      <a:pt x="4728" y="1086"/>
                    </a:lnTo>
                    <a:lnTo>
                      <a:pt x="4728" y="1086"/>
                    </a:lnTo>
                    <a:lnTo>
                      <a:pt x="4719" y="1104"/>
                    </a:lnTo>
                    <a:lnTo>
                      <a:pt x="4719" y="1104"/>
                    </a:lnTo>
                    <a:lnTo>
                      <a:pt x="4701" y="1121"/>
                    </a:lnTo>
                    <a:lnTo>
                      <a:pt x="4693" y="1130"/>
                    </a:lnTo>
                    <a:lnTo>
                      <a:pt x="4693" y="1130"/>
                    </a:lnTo>
                    <a:lnTo>
                      <a:pt x="4675" y="1139"/>
                    </a:lnTo>
                    <a:lnTo>
                      <a:pt x="4675" y="1139"/>
                    </a:lnTo>
                    <a:lnTo>
                      <a:pt x="4640" y="1157"/>
                    </a:lnTo>
                    <a:lnTo>
                      <a:pt x="4631" y="1165"/>
                    </a:lnTo>
                    <a:lnTo>
                      <a:pt x="4631" y="1183"/>
                    </a:lnTo>
                    <a:lnTo>
                      <a:pt x="4631" y="1183"/>
                    </a:lnTo>
                    <a:lnTo>
                      <a:pt x="4631" y="1183"/>
                    </a:lnTo>
                    <a:lnTo>
                      <a:pt x="4631" y="1183"/>
                    </a:lnTo>
                    <a:lnTo>
                      <a:pt x="4622" y="1183"/>
                    </a:lnTo>
                    <a:lnTo>
                      <a:pt x="4622" y="1183"/>
                    </a:lnTo>
                    <a:lnTo>
                      <a:pt x="4604" y="1183"/>
                    </a:lnTo>
                    <a:lnTo>
                      <a:pt x="4587" y="1174"/>
                    </a:lnTo>
                    <a:lnTo>
                      <a:pt x="4587" y="1174"/>
                    </a:lnTo>
                    <a:lnTo>
                      <a:pt x="4569" y="1165"/>
                    </a:lnTo>
                    <a:lnTo>
                      <a:pt x="4569" y="1165"/>
                    </a:lnTo>
                    <a:lnTo>
                      <a:pt x="4569" y="1157"/>
                    </a:lnTo>
                    <a:lnTo>
                      <a:pt x="4569" y="1157"/>
                    </a:lnTo>
                    <a:lnTo>
                      <a:pt x="4569" y="1157"/>
                    </a:lnTo>
                    <a:lnTo>
                      <a:pt x="4569" y="1157"/>
                    </a:lnTo>
                    <a:lnTo>
                      <a:pt x="4578" y="1157"/>
                    </a:lnTo>
                    <a:lnTo>
                      <a:pt x="4578" y="1157"/>
                    </a:lnTo>
                    <a:lnTo>
                      <a:pt x="4578" y="1157"/>
                    </a:lnTo>
                    <a:lnTo>
                      <a:pt x="4596" y="1157"/>
                    </a:lnTo>
                    <a:lnTo>
                      <a:pt x="4596" y="1139"/>
                    </a:lnTo>
                    <a:lnTo>
                      <a:pt x="4596" y="1139"/>
                    </a:lnTo>
                    <a:lnTo>
                      <a:pt x="4596" y="1139"/>
                    </a:lnTo>
                    <a:lnTo>
                      <a:pt x="4596" y="1139"/>
                    </a:lnTo>
                    <a:lnTo>
                      <a:pt x="4604" y="1130"/>
                    </a:lnTo>
                    <a:lnTo>
                      <a:pt x="4613" y="1130"/>
                    </a:lnTo>
                    <a:lnTo>
                      <a:pt x="4613" y="1130"/>
                    </a:lnTo>
                    <a:lnTo>
                      <a:pt x="4622" y="1130"/>
                    </a:lnTo>
                    <a:lnTo>
                      <a:pt x="4631" y="1113"/>
                    </a:lnTo>
                    <a:lnTo>
                      <a:pt x="4631" y="1113"/>
                    </a:lnTo>
                    <a:lnTo>
                      <a:pt x="4631" y="1113"/>
                    </a:lnTo>
                    <a:lnTo>
                      <a:pt x="4631" y="1104"/>
                    </a:lnTo>
                    <a:lnTo>
                      <a:pt x="4631" y="1104"/>
                    </a:lnTo>
                    <a:lnTo>
                      <a:pt x="4631" y="1104"/>
                    </a:lnTo>
                    <a:lnTo>
                      <a:pt x="4631" y="1104"/>
                    </a:lnTo>
                    <a:lnTo>
                      <a:pt x="4640" y="1086"/>
                    </a:lnTo>
                    <a:lnTo>
                      <a:pt x="4640" y="1086"/>
                    </a:lnTo>
                    <a:lnTo>
                      <a:pt x="4640" y="1086"/>
                    </a:lnTo>
                    <a:lnTo>
                      <a:pt x="4640" y="1086"/>
                    </a:lnTo>
                    <a:lnTo>
                      <a:pt x="4657" y="1077"/>
                    </a:lnTo>
                    <a:lnTo>
                      <a:pt x="4657" y="1077"/>
                    </a:lnTo>
                    <a:lnTo>
                      <a:pt x="4657" y="1077"/>
                    </a:lnTo>
                    <a:lnTo>
                      <a:pt x="4666" y="1068"/>
                    </a:lnTo>
                    <a:lnTo>
                      <a:pt x="4666" y="1068"/>
                    </a:lnTo>
                    <a:lnTo>
                      <a:pt x="4666" y="1060"/>
                    </a:lnTo>
                    <a:lnTo>
                      <a:pt x="4666" y="1060"/>
                    </a:lnTo>
                    <a:lnTo>
                      <a:pt x="4684" y="1060"/>
                    </a:lnTo>
                    <a:lnTo>
                      <a:pt x="4693" y="1042"/>
                    </a:lnTo>
                    <a:lnTo>
                      <a:pt x="4693" y="1033"/>
                    </a:lnTo>
                    <a:lnTo>
                      <a:pt x="4693" y="1033"/>
                    </a:lnTo>
                    <a:lnTo>
                      <a:pt x="4684" y="1024"/>
                    </a:lnTo>
                    <a:lnTo>
                      <a:pt x="4684" y="1024"/>
                    </a:lnTo>
                    <a:lnTo>
                      <a:pt x="4684" y="1015"/>
                    </a:lnTo>
                    <a:lnTo>
                      <a:pt x="4684" y="1015"/>
                    </a:lnTo>
                    <a:lnTo>
                      <a:pt x="4693" y="1007"/>
                    </a:lnTo>
                    <a:lnTo>
                      <a:pt x="4693" y="1007"/>
                    </a:lnTo>
                    <a:lnTo>
                      <a:pt x="4710" y="998"/>
                    </a:lnTo>
                    <a:lnTo>
                      <a:pt x="4710" y="989"/>
                    </a:lnTo>
                    <a:lnTo>
                      <a:pt x="4710" y="980"/>
                    </a:lnTo>
                    <a:lnTo>
                      <a:pt x="4710" y="980"/>
                    </a:lnTo>
                    <a:lnTo>
                      <a:pt x="4710" y="971"/>
                    </a:lnTo>
                    <a:lnTo>
                      <a:pt x="4701" y="962"/>
                    </a:lnTo>
                    <a:lnTo>
                      <a:pt x="4701" y="962"/>
                    </a:lnTo>
                    <a:lnTo>
                      <a:pt x="4701" y="962"/>
                    </a:lnTo>
                    <a:lnTo>
                      <a:pt x="4701" y="962"/>
                    </a:lnTo>
                    <a:lnTo>
                      <a:pt x="4666" y="936"/>
                    </a:lnTo>
                    <a:lnTo>
                      <a:pt x="4657" y="927"/>
                    </a:lnTo>
                    <a:lnTo>
                      <a:pt x="4657" y="927"/>
                    </a:lnTo>
                    <a:lnTo>
                      <a:pt x="4657" y="927"/>
                    </a:lnTo>
                    <a:lnTo>
                      <a:pt x="4657" y="901"/>
                    </a:lnTo>
                    <a:lnTo>
                      <a:pt x="4657" y="901"/>
                    </a:lnTo>
                    <a:lnTo>
                      <a:pt x="4657" y="892"/>
                    </a:lnTo>
                    <a:lnTo>
                      <a:pt x="4657" y="892"/>
                    </a:lnTo>
                    <a:lnTo>
                      <a:pt x="4657" y="874"/>
                    </a:lnTo>
                    <a:lnTo>
                      <a:pt x="4657" y="874"/>
                    </a:lnTo>
                    <a:lnTo>
                      <a:pt x="4657" y="865"/>
                    </a:lnTo>
                    <a:lnTo>
                      <a:pt x="4657" y="830"/>
                    </a:lnTo>
                    <a:lnTo>
                      <a:pt x="4657" y="830"/>
                    </a:lnTo>
                    <a:lnTo>
                      <a:pt x="4657" y="812"/>
                    </a:lnTo>
                    <a:lnTo>
                      <a:pt x="4657" y="812"/>
                    </a:lnTo>
                    <a:lnTo>
                      <a:pt x="4666" y="795"/>
                    </a:lnTo>
                    <a:lnTo>
                      <a:pt x="4666" y="795"/>
                    </a:lnTo>
                    <a:lnTo>
                      <a:pt x="4666" y="786"/>
                    </a:lnTo>
                    <a:lnTo>
                      <a:pt x="4666" y="786"/>
                    </a:lnTo>
                    <a:lnTo>
                      <a:pt x="4666" y="786"/>
                    </a:lnTo>
                    <a:lnTo>
                      <a:pt x="4666" y="786"/>
                    </a:lnTo>
                    <a:lnTo>
                      <a:pt x="4675" y="759"/>
                    </a:lnTo>
                    <a:lnTo>
                      <a:pt x="4675" y="759"/>
                    </a:lnTo>
                    <a:lnTo>
                      <a:pt x="4666" y="742"/>
                    </a:lnTo>
                    <a:lnTo>
                      <a:pt x="4657" y="715"/>
                    </a:lnTo>
                    <a:lnTo>
                      <a:pt x="4640" y="706"/>
                    </a:lnTo>
                    <a:lnTo>
                      <a:pt x="4622" y="698"/>
                    </a:lnTo>
                    <a:lnTo>
                      <a:pt x="4622" y="698"/>
                    </a:lnTo>
                    <a:lnTo>
                      <a:pt x="4622" y="689"/>
                    </a:lnTo>
                    <a:lnTo>
                      <a:pt x="4622" y="689"/>
                    </a:lnTo>
                    <a:lnTo>
                      <a:pt x="4622" y="689"/>
                    </a:lnTo>
                    <a:lnTo>
                      <a:pt x="4622" y="689"/>
                    </a:lnTo>
                    <a:lnTo>
                      <a:pt x="4640" y="662"/>
                    </a:lnTo>
                    <a:lnTo>
                      <a:pt x="4640" y="662"/>
                    </a:lnTo>
                    <a:lnTo>
                      <a:pt x="4657" y="636"/>
                    </a:lnTo>
                    <a:lnTo>
                      <a:pt x="4666" y="609"/>
                    </a:lnTo>
                    <a:lnTo>
                      <a:pt x="4675" y="565"/>
                    </a:lnTo>
                    <a:lnTo>
                      <a:pt x="4675" y="565"/>
                    </a:lnTo>
                    <a:lnTo>
                      <a:pt x="4666" y="556"/>
                    </a:lnTo>
                    <a:lnTo>
                      <a:pt x="4666" y="556"/>
                    </a:lnTo>
                    <a:lnTo>
                      <a:pt x="4631" y="539"/>
                    </a:lnTo>
                    <a:lnTo>
                      <a:pt x="4596" y="530"/>
                    </a:lnTo>
                    <a:lnTo>
                      <a:pt x="4596" y="530"/>
                    </a:lnTo>
                    <a:lnTo>
                      <a:pt x="4587" y="539"/>
                    </a:lnTo>
                    <a:lnTo>
                      <a:pt x="4587" y="539"/>
                    </a:lnTo>
                    <a:lnTo>
                      <a:pt x="4534" y="539"/>
                    </a:lnTo>
                    <a:lnTo>
                      <a:pt x="4490" y="530"/>
                    </a:lnTo>
                    <a:lnTo>
                      <a:pt x="4490" y="530"/>
                    </a:lnTo>
                    <a:lnTo>
                      <a:pt x="4481" y="530"/>
                    </a:lnTo>
                    <a:lnTo>
                      <a:pt x="4481" y="530"/>
                    </a:lnTo>
                    <a:lnTo>
                      <a:pt x="4472" y="530"/>
                    </a:lnTo>
                    <a:lnTo>
                      <a:pt x="4463" y="539"/>
                    </a:lnTo>
                    <a:lnTo>
                      <a:pt x="4446" y="556"/>
                    </a:lnTo>
                    <a:lnTo>
                      <a:pt x="4446" y="556"/>
                    </a:lnTo>
                    <a:lnTo>
                      <a:pt x="4446" y="565"/>
                    </a:lnTo>
                    <a:lnTo>
                      <a:pt x="4446" y="574"/>
                    </a:lnTo>
                    <a:lnTo>
                      <a:pt x="4446" y="574"/>
                    </a:lnTo>
                    <a:lnTo>
                      <a:pt x="4446" y="574"/>
                    </a:lnTo>
                    <a:lnTo>
                      <a:pt x="4437" y="583"/>
                    </a:lnTo>
                    <a:lnTo>
                      <a:pt x="4437" y="583"/>
                    </a:lnTo>
                    <a:lnTo>
                      <a:pt x="4410" y="645"/>
                    </a:lnTo>
                    <a:lnTo>
                      <a:pt x="4410" y="645"/>
                    </a:lnTo>
                    <a:lnTo>
                      <a:pt x="4393" y="662"/>
                    </a:lnTo>
                    <a:lnTo>
                      <a:pt x="4384" y="680"/>
                    </a:lnTo>
                    <a:lnTo>
                      <a:pt x="4349" y="689"/>
                    </a:lnTo>
                    <a:lnTo>
                      <a:pt x="4349" y="689"/>
                    </a:lnTo>
                    <a:lnTo>
                      <a:pt x="4340" y="698"/>
                    </a:lnTo>
                    <a:lnTo>
                      <a:pt x="4340" y="698"/>
                    </a:lnTo>
                    <a:lnTo>
                      <a:pt x="4340" y="698"/>
                    </a:lnTo>
                    <a:lnTo>
                      <a:pt x="4340" y="698"/>
                    </a:lnTo>
                    <a:lnTo>
                      <a:pt x="4322" y="706"/>
                    </a:lnTo>
                    <a:lnTo>
                      <a:pt x="4304" y="724"/>
                    </a:lnTo>
                    <a:lnTo>
                      <a:pt x="4304" y="724"/>
                    </a:lnTo>
                    <a:lnTo>
                      <a:pt x="4304" y="733"/>
                    </a:lnTo>
                    <a:lnTo>
                      <a:pt x="4304" y="742"/>
                    </a:lnTo>
                    <a:lnTo>
                      <a:pt x="4304" y="742"/>
                    </a:lnTo>
                    <a:lnTo>
                      <a:pt x="4313" y="759"/>
                    </a:lnTo>
                    <a:lnTo>
                      <a:pt x="4313" y="759"/>
                    </a:lnTo>
                    <a:lnTo>
                      <a:pt x="4322" y="768"/>
                    </a:lnTo>
                    <a:lnTo>
                      <a:pt x="4340" y="759"/>
                    </a:lnTo>
                    <a:lnTo>
                      <a:pt x="4340" y="759"/>
                    </a:lnTo>
                    <a:lnTo>
                      <a:pt x="4340" y="759"/>
                    </a:lnTo>
                    <a:lnTo>
                      <a:pt x="4340" y="759"/>
                    </a:lnTo>
                    <a:lnTo>
                      <a:pt x="4340" y="768"/>
                    </a:lnTo>
                    <a:lnTo>
                      <a:pt x="4340" y="768"/>
                    </a:lnTo>
                    <a:lnTo>
                      <a:pt x="4349" y="768"/>
                    </a:lnTo>
                    <a:lnTo>
                      <a:pt x="4349" y="768"/>
                    </a:lnTo>
                    <a:lnTo>
                      <a:pt x="4340" y="786"/>
                    </a:lnTo>
                    <a:lnTo>
                      <a:pt x="4340" y="786"/>
                    </a:lnTo>
                    <a:lnTo>
                      <a:pt x="4331" y="795"/>
                    </a:lnTo>
                    <a:lnTo>
                      <a:pt x="4331" y="804"/>
                    </a:lnTo>
                    <a:lnTo>
                      <a:pt x="4331" y="804"/>
                    </a:lnTo>
                    <a:lnTo>
                      <a:pt x="4340" y="821"/>
                    </a:lnTo>
                    <a:lnTo>
                      <a:pt x="4340" y="821"/>
                    </a:lnTo>
                    <a:lnTo>
                      <a:pt x="4340" y="821"/>
                    </a:lnTo>
                    <a:lnTo>
                      <a:pt x="4340" y="821"/>
                    </a:lnTo>
                    <a:lnTo>
                      <a:pt x="4313" y="839"/>
                    </a:lnTo>
                    <a:lnTo>
                      <a:pt x="4313" y="857"/>
                    </a:lnTo>
                    <a:lnTo>
                      <a:pt x="4313" y="857"/>
                    </a:lnTo>
                    <a:lnTo>
                      <a:pt x="4313" y="874"/>
                    </a:lnTo>
                    <a:lnTo>
                      <a:pt x="4322" y="874"/>
                    </a:lnTo>
                    <a:lnTo>
                      <a:pt x="4349" y="883"/>
                    </a:lnTo>
                    <a:lnTo>
                      <a:pt x="4349" y="883"/>
                    </a:lnTo>
                    <a:lnTo>
                      <a:pt x="4375" y="892"/>
                    </a:lnTo>
                    <a:lnTo>
                      <a:pt x="4375" y="892"/>
                    </a:lnTo>
                    <a:lnTo>
                      <a:pt x="4384" y="901"/>
                    </a:lnTo>
                    <a:lnTo>
                      <a:pt x="4384" y="901"/>
                    </a:lnTo>
                    <a:lnTo>
                      <a:pt x="4393" y="901"/>
                    </a:lnTo>
                    <a:lnTo>
                      <a:pt x="4393" y="909"/>
                    </a:lnTo>
                    <a:lnTo>
                      <a:pt x="4393" y="909"/>
                    </a:lnTo>
                    <a:lnTo>
                      <a:pt x="4393" y="927"/>
                    </a:lnTo>
                    <a:lnTo>
                      <a:pt x="4393" y="927"/>
                    </a:lnTo>
                    <a:lnTo>
                      <a:pt x="4401" y="927"/>
                    </a:lnTo>
                    <a:lnTo>
                      <a:pt x="4401" y="927"/>
                    </a:lnTo>
                    <a:lnTo>
                      <a:pt x="4401" y="936"/>
                    </a:lnTo>
                    <a:lnTo>
                      <a:pt x="4401" y="936"/>
                    </a:lnTo>
                    <a:lnTo>
                      <a:pt x="4410" y="945"/>
                    </a:lnTo>
                    <a:lnTo>
                      <a:pt x="4410" y="945"/>
                    </a:lnTo>
                    <a:lnTo>
                      <a:pt x="4419" y="954"/>
                    </a:lnTo>
                    <a:lnTo>
                      <a:pt x="4437" y="954"/>
                    </a:lnTo>
                    <a:lnTo>
                      <a:pt x="4437" y="954"/>
                    </a:lnTo>
                    <a:lnTo>
                      <a:pt x="4437" y="962"/>
                    </a:lnTo>
                    <a:lnTo>
                      <a:pt x="4437" y="962"/>
                    </a:lnTo>
                    <a:lnTo>
                      <a:pt x="4437" y="962"/>
                    </a:lnTo>
                    <a:lnTo>
                      <a:pt x="4410" y="998"/>
                    </a:lnTo>
                    <a:lnTo>
                      <a:pt x="4410" y="998"/>
                    </a:lnTo>
                    <a:lnTo>
                      <a:pt x="4401" y="989"/>
                    </a:lnTo>
                    <a:lnTo>
                      <a:pt x="4366" y="962"/>
                    </a:lnTo>
                    <a:lnTo>
                      <a:pt x="4366" y="962"/>
                    </a:lnTo>
                    <a:lnTo>
                      <a:pt x="4357" y="954"/>
                    </a:lnTo>
                    <a:lnTo>
                      <a:pt x="4357" y="954"/>
                    </a:lnTo>
                    <a:lnTo>
                      <a:pt x="4349" y="945"/>
                    </a:lnTo>
                    <a:lnTo>
                      <a:pt x="4349" y="945"/>
                    </a:lnTo>
                    <a:lnTo>
                      <a:pt x="4322" y="936"/>
                    </a:lnTo>
                    <a:lnTo>
                      <a:pt x="4322" y="936"/>
                    </a:lnTo>
                    <a:lnTo>
                      <a:pt x="4304" y="927"/>
                    </a:lnTo>
                    <a:lnTo>
                      <a:pt x="4304" y="927"/>
                    </a:lnTo>
                    <a:lnTo>
                      <a:pt x="4296" y="918"/>
                    </a:lnTo>
                    <a:lnTo>
                      <a:pt x="4296" y="918"/>
                    </a:lnTo>
                    <a:lnTo>
                      <a:pt x="4251" y="909"/>
                    </a:lnTo>
                    <a:lnTo>
                      <a:pt x="4251" y="909"/>
                    </a:lnTo>
                    <a:lnTo>
                      <a:pt x="4225" y="901"/>
                    </a:lnTo>
                    <a:lnTo>
                      <a:pt x="4225" y="901"/>
                    </a:lnTo>
                    <a:lnTo>
                      <a:pt x="4225" y="892"/>
                    </a:lnTo>
                    <a:lnTo>
                      <a:pt x="4225" y="892"/>
                    </a:lnTo>
                    <a:lnTo>
                      <a:pt x="4216" y="892"/>
                    </a:lnTo>
                    <a:lnTo>
                      <a:pt x="4216" y="892"/>
                    </a:lnTo>
                    <a:lnTo>
                      <a:pt x="4199" y="892"/>
                    </a:lnTo>
                    <a:lnTo>
                      <a:pt x="4181" y="874"/>
                    </a:lnTo>
                    <a:lnTo>
                      <a:pt x="4181" y="874"/>
                    </a:lnTo>
                    <a:lnTo>
                      <a:pt x="4137" y="857"/>
                    </a:lnTo>
                    <a:lnTo>
                      <a:pt x="4075" y="848"/>
                    </a:lnTo>
                    <a:lnTo>
                      <a:pt x="4066" y="848"/>
                    </a:lnTo>
                    <a:lnTo>
                      <a:pt x="4066" y="848"/>
                    </a:lnTo>
                    <a:lnTo>
                      <a:pt x="4022" y="848"/>
                    </a:lnTo>
                    <a:lnTo>
                      <a:pt x="4022" y="848"/>
                    </a:lnTo>
                    <a:lnTo>
                      <a:pt x="4004" y="848"/>
                    </a:lnTo>
                    <a:lnTo>
                      <a:pt x="4004" y="848"/>
                    </a:lnTo>
                    <a:lnTo>
                      <a:pt x="3978" y="839"/>
                    </a:lnTo>
                    <a:lnTo>
                      <a:pt x="3960" y="839"/>
                    </a:lnTo>
                    <a:lnTo>
                      <a:pt x="3960" y="839"/>
                    </a:lnTo>
                    <a:lnTo>
                      <a:pt x="3960" y="839"/>
                    </a:lnTo>
                    <a:lnTo>
                      <a:pt x="3960" y="839"/>
                    </a:lnTo>
                    <a:lnTo>
                      <a:pt x="3960" y="839"/>
                    </a:lnTo>
                    <a:lnTo>
                      <a:pt x="3960" y="839"/>
                    </a:lnTo>
                    <a:lnTo>
                      <a:pt x="3943" y="821"/>
                    </a:lnTo>
                    <a:lnTo>
                      <a:pt x="3934" y="812"/>
                    </a:lnTo>
                    <a:lnTo>
                      <a:pt x="3934" y="812"/>
                    </a:lnTo>
                    <a:lnTo>
                      <a:pt x="3907" y="804"/>
                    </a:lnTo>
                    <a:lnTo>
                      <a:pt x="3907" y="804"/>
                    </a:lnTo>
                    <a:lnTo>
                      <a:pt x="3899" y="795"/>
                    </a:lnTo>
                    <a:lnTo>
                      <a:pt x="3899" y="795"/>
                    </a:lnTo>
                    <a:lnTo>
                      <a:pt x="3863" y="786"/>
                    </a:lnTo>
                    <a:lnTo>
                      <a:pt x="3846" y="795"/>
                    </a:lnTo>
                    <a:lnTo>
                      <a:pt x="3846" y="795"/>
                    </a:lnTo>
                    <a:lnTo>
                      <a:pt x="3837" y="804"/>
                    </a:lnTo>
                    <a:lnTo>
                      <a:pt x="3837" y="821"/>
                    </a:lnTo>
                    <a:lnTo>
                      <a:pt x="3837" y="821"/>
                    </a:lnTo>
                    <a:lnTo>
                      <a:pt x="3846" y="839"/>
                    </a:lnTo>
                    <a:lnTo>
                      <a:pt x="3863" y="848"/>
                    </a:lnTo>
                    <a:lnTo>
                      <a:pt x="3872" y="848"/>
                    </a:lnTo>
                    <a:lnTo>
                      <a:pt x="3872" y="848"/>
                    </a:lnTo>
                    <a:lnTo>
                      <a:pt x="3881" y="848"/>
                    </a:lnTo>
                    <a:lnTo>
                      <a:pt x="3881" y="848"/>
                    </a:lnTo>
                    <a:lnTo>
                      <a:pt x="3890" y="865"/>
                    </a:lnTo>
                    <a:lnTo>
                      <a:pt x="3899" y="865"/>
                    </a:lnTo>
                    <a:lnTo>
                      <a:pt x="3916" y="865"/>
                    </a:lnTo>
                    <a:lnTo>
                      <a:pt x="3916" y="865"/>
                    </a:lnTo>
                    <a:lnTo>
                      <a:pt x="3943" y="874"/>
                    </a:lnTo>
                    <a:lnTo>
                      <a:pt x="3943" y="874"/>
                    </a:lnTo>
                    <a:lnTo>
                      <a:pt x="3943" y="874"/>
                    </a:lnTo>
                    <a:lnTo>
                      <a:pt x="3943" y="883"/>
                    </a:lnTo>
                    <a:lnTo>
                      <a:pt x="3943" y="883"/>
                    </a:lnTo>
                    <a:lnTo>
                      <a:pt x="3943" y="901"/>
                    </a:lnTo>
                    <a:lnTo>
                      <a:pt x="3943" y="901"/>
                    </a:lnTo>
                    <a:lnTo>
                      <a:pt x="3960" y="918"/>
                    </a:lnTo>
                    <a:lnTo>
                      <a:pt x="3969" y="936"/>
                    </a:lnTo>
                    <a:lnTo>
                      <a:pt x="3969" y="936"/>
                    </a:lnTo>
                    <a:lnTo>
                      <a:pt x="3978" y="945"/>
                    </a:lnTo>
                    <a:lnTo>
                      <a:pt x="3978" y="945"/>
                    </a:lnTo>
                    <a:lnTo>
                      <a:pt x="3960" y="954"/>
                    </a:lnTo>
                    <a:lnTo>
                      <a:pt x="3960" y="954"/>
                    </a:lnTo>
                    <a:lnTo>
                      <a:pt x="3934" y="954"/>
                    </a:lnTo>
                    <a:lnTo>
                      <a:pt x="3916" y="962"/>
                    </a:lnTo>
                    <a:lnTo>
                      <a:pt x="3916" y="962"/>
                    </a:lnTo>
                    <a:lnTo>
                      <a:pt x="3907" y="971"/>
                    </a:lnTo>
                    <a:lnTo>
                      <a:pt x="3907" y="971"/>
                    </a:lnTo>
                    <a:lnTo>
                      <a:pt x="3916" y="989"/>
                    </a:lnTo>
                    <a:lnTo>
                      <a:pt x="3916" y="989"/>
                    </a:lnTo>
                    <a:lnTo>
                      <a:pt x="3916" y="989"/>
                    </a:lnTo>
                    <a:lnTo>
                      <a:pt x="3916" y="989"/>
                    </a:lnTo>
                    <a:lnTo>
                      <a:pt x="3899" y="980"/>
                    </a:lnTo>
                    <a:lnTo>
                      <a:pt x="3899" y="980"/>
                    </a:lnTo>
                    <a:lnTo>
                      <a:pt x="3890" y="971"/>
                    </a:lnTo>
                    <a:lnTo>
                      <a:pt x="3890" y="971"/>
                    </a:lnTo>
                    <a:lnTo>
                      <a:pt x="3890" y="971"/>
                    </a:lnTo>
                    <a:lnTo>
                      <a:pt x="3890" y="971"/>
                    </a:lnTo>
                    <a:lnTo>
                      <a:pt x="3899" y="954"/>
                    </a:lnTo>
                    <a:lnTo>
                      <a:pt x="3899" y="954"/>
                    </a:lnTo>
                    <a:lnTo>
                      <a:pt x="3899" y="945"/>
                    </a:lnTo>
                    <a:lnTo>
                      <a:pt x="3899" y="945"/>
                    </a:lnTo>
                    <a:lnTo>
                      <a:pt x="3854" y="918"/>
                    </a:lnTo>
                    <a:lnTo>
                      <a:pt x="3854" y="918"/>
                    </a:lnTo>
                    <a:lnTo>
                      <a:pt x="3854" y="918"/>
                    </a:lnTo>
                    <a:lnTo>
                      <a:pt x="3854" y="918"/>
                    </a:lnTo>
                    <a:lnTo>
                      <a:pt x="3837" y="927"/>
                    </a:lnTo>
                    <a:lnTo>
                      <a:pt x="3793" y="954"/>
                    </a:lnTo>
                    <a:lnTo>
                      <a:pt x="3793" y="954"/>
                    </a:lnTo>
                    <a:lnTo>
                      <a:pt x="3775" y="962"/>
                    </a:lnTo>
                    <a:lnTo>
                      <a:pt x="3775" y="962"/>
                    </a:lnTo>
                    <a:lnTo>
                      <a:pt x="3766" y="962"/>
                    </a:lnTo>
                    <a:lnTo>
                      <a:pt x="3740" y="962"/>
                    </a:lnTo>
                    <a:lnTo>
                      <a:pt x="3740" y="962"/>
                    </a:lnTo>
                    <a:lnTo>
                      <a:pt x="3704" y="962"/>
                    </a:lnTo>
                    <a:lnTo>
                      <a:pt x="3669" y="962"/>
                    </a:lnTo>
                    <a:lnTo>
                      <a:pt x="3669" y="962"/>
                    </a:lnTo>
                    <a:lnTo>
                      <a:pt x="3643" y="980"/>
                    </a:lnTo>
                    <a:lnTo>
                      <a:pt x="3634" y="998"/>
                    </a:lnTo>
                    <a:lnTo>
                      <a:pt x="3634" y="998"/>
                    </a:lnTo>
                    <a:lnTo>
                      <a:pt x="3625" y="998"/>
                    </a:lnTo>
                    <a:lnTo>
                      <a:pt x="3625" y="998"/>
                    </a:lnTo>
                    <a:lnTo>
                      <a:pt x="3625" y="1007"/>
                    </a:lnTo>
                    <a:lnTo>
                      <a:pt x="3625" y="1007"/>
                    </a:lnTo>
                    <a:lnTo>
                      <a:pt x="3599" y="998"/>
                    </a:lnTo>
                    <a:lnTo>
                      <a:pt x="3581" y="1007"/>
                    </a:lnTo>
                    <a:lnTo>
                      <a:pt x="3581" y="1007"/>
                    </a:lnTo>
                    <a:lnTo>
                      <a:pt x="3554" y="998"/>
                    </a:lnTo>
                    <a:lnTo>
                      <a:pt x="3554" y="998"/>
                    </a:lnTo>
                    <a:lnTo>
                      <a:pt x="3546" y="998"/>
                    </a:lnTo>
                    <a:lnTo>
                      <a:pt x="3546" y="998"/>
                    </a:lnTo>
                    <a:lnTo>
                      <a:pt x="3554" y="998"/>
                    </a:lnTo>
                    <a:lnTo>
                      <a:pt x="3563" y="998"/>
                    </a:lnTo>
                    <a:lnTo>
                      <a:pt x="3563" y="998"/>
                    </a:lnTo>
                    <a:lnTo>
                      <a:pt x="3572" y="989"/>
                    </a:lnTo>
                    <a:lnTo>
                      <a:pt x="3581" y="989"/>
                    </a:lnTo>
                    <a:lnTo>
                      <a:pt x="3581" y="989"/>
                    </a:lnTo>
                    <a:lnTo>
                      <a:pt x="3581" y="971"/>
                    </a:lnTo>
                    <a:lnTo>
                      <a:pt x="3581" y="962"/>
                    </a:lnTo>
                    <a:lnTo>
                      <a:pt x="3581" y="962"/>
                    </a:lnTo>
                    <a:lnTo>
                      <a:pt x="3581" y="954"/>
                    </a:lnTo>
                    <a:lnTo>
                      <a:pt x="3581" y="954"/>
                    </a:lnTo>
                    <a:lnTo>
                      <a:pt x="3590" y="945"/>
                    </a:lnTo>
                    <a:lnTo>
                      <a:pt x="3590" y="936"/>
                    </a:lnTo>
                    <a:lnTo>
                      <a:pt x="3590" y="936"/>
                    </a:lnTo>
                    <a:lnTo>
                      <a:pt x="3581" y="927"/>
                    </a:lnTo>
                    <a:lnTo>
                      <a:pt x="3563" y="927"/>
                    </a:lnTo>
                    <a:lnTo>
                      <a:pt x="3563" y="927"/>
                    </a:lnTo>
                    <a:lnTo>
                      <a:pt x="3528" y="945"/>
                    </a:lnTo>
                    <a:lnTo>
                      <a:pt x="3528" y="945"/>
                    </a:lnTo>
                    <a:lnTo>
                      <a:pt x="3519" y="945"/>
                    </a:lnTo>
                    <a:lnTo>
                      <a:pt x="3519" y="945"/>
                    </a:lnTo>
                    <a:lnTo>
                      <a:pt x="3502" y="954"/>
                    </a:lnTo>
                    <a:lnTo>
                      <a:pt x="3502" y="962"/>
                    </a:lnTo>
                    <a:lnTo>
                      <a:pt x="3502" y="971"/>
                    </a:lnTo>
                    <a:lnTo>
                      <a:pt x="3502" y="971"/>
                    </a:lnTo>
                    <a:lnTo>
                      <a:pt x="3493" y="980"/>
                    </a:lnTo>
                    <a:lnTo>
                      <a:pt x="3493" y="980"/>
                    </a:lnTo>
                    <a:lnTo>
                      <a:pt x="3493" y="980"/>
                    </a:lnTo>
                    <a:lnTo>
                      <a:pt x="3493" y="980"/>
                    </a:lnTo>
                    <a:lnTo>
                      <a:pt x="3493" y="971"/>
                    </a:lnTo>
                    <a:lnTo>
                      <a:pt x="3484" y="971"/>
                    </a:lnTo>
                    <a:lnTo>
                      <a:pt x="3484" y="971"/>
                    </a:lnTo>
                    <a:lnTo>
                      <a:pt x="3475" y="962"/>
                    </a:lnTo>
                    <a:lnTo>
                      <a:pt x="3466" y="962"/>
                    </a:lnTo>
                    <a:lnTo>
                      <a:pt x="3466" y="962"/>
                    </a:lnTo>
                    <a:lnTo>
                      <a:pt x="3396" y="980"/>
                    </a:lnTo>
                    <a:lnTo>
                      <a:pt x="3360" y="989"/>
                    </a:lnTo>
                    <a:lnTo>
                      <a:pt x="3334" y="1007"/>
                    </a:lnTo>
                    <a:lnTo>
                      <a:pt x="3334" y="1007"/>
                    </a:lnTo>
                    <a:lnTo>
                      <a:pt x="3325" y="1015"/>
                    </a:lnTo>
                    <a:lnTo>
                      <a:pt x="3307" y="1024"/>
                    </a:lnTo>
                    <a:lnTo>
                      <a:pt x="3307" y="1024"/>
                    </a:lnTo>
                    <a:lnTo>
                      <a:pt x="3290" y="1033"/>
                    </a:lnTo>
                    <a:lnTo>
                      <a:pt x="3290" y="1033"/>
                    </a:lnTo>
                    <a:lnTo>
                      <a:pt x="3281" y="1042"/>
                    </a:lnTo>
                    <a:lnTo>
                      <a:pt x="3281" y="1042"/>
                    </a:lnTo>
                    <a:lnTo>
                      <a:pt x="3272" y="1042"/>
                    </a:lnTo>
                    <a:lnTo>
                      <a:pt x="3272" y="1042"/>
                    </a:lnTo>
                    <a:lnTo>
                      <a:pt x="3254" y="1051"/>
                    </a:lnTo>
                    <a:lnTo>
                      <a:pt x="3254" y="1051"/>
                    </a:lnTo>
                    <a:lnTo>
                      <a:pt x="3237" y="1051"/>
                    </a:lnTo>
                    <a:lnTo>
                      <a:pt x="3237" y="1051"/>
                    </a:lnTo>
                    <a:lnTo>
                      <a:pt x="3228" y="1051"/>
                    </a:lnTo>
                    <a:lnTo>
                      <a:pt x="3228" y="1051"/>
                    </a:lnTo>
                    <a:lnTo>
                      <a:pt x="3219" y="1060"/>
                    </a:lnTo>
                    <a:lnTo>
                      <a:pt x="3219" y="1060"/>
                    </a:lnTo>
                    <a:lnTo>
                      <a:pt x="3210" y="1077"/>
                    </a:lnTo>
                    <a:lnTo>
                      <a:pt x="3210" y="1095"/>
                    </a:lnTo>
                    <a:lnTo>
                      <a:pt x="3210" y="1121"/>
                    </a:lnTo>
                    <a:lnTo>
                      <a:pt x="3210" y="1121"/>
                    </a:lnTo>
                    <a:lnTo>
                      <a:pt x="3193" y="1121"/>
                    </a:lnTo>
                    <a:lnTo>
                      <a:pt x="3149" y="1121"/>
                    </a:lnTo>
                    <a:lnTo>
                      <a:pt x="3122" y="1121"/>
                    </a:lnTo>
                    <a:lnTo>
                      <a:pt x="3122" y="1121"/>
                    </a:lnTo>
                    <a:lnTo>
                      <a:pt x="3113" y="1121"/>
                    </a:lnTo>
                    <a:lnTo>
                      <a:pt x="3104" y="1113"/>
                    </a:lnTo>
                    <a:lnTo>
                      <a:pt x="3104" y="1113"/>
                    </a:lnTo>
                    <a:lnTo>
                      <a:pt x="3096" y="1104"/>
                    </a:lnTo>
                    <a:lnTo>
                      <a:pt x="3096" y="1104"/>
                    </a:lnTo>
                    <a:lnTo>
                      <a:pt x="3096" y="1095"/>
                    </a:lnTo>
                    <a:lnTo>
                      <a:pt x="3096" y="1095"/>
                    </a:lnTo>
                    <a:lnTo>
                      <a:pt x="3087" y="1086"/>
                    </a:lnTo>
                    <a:lnTo>
                      <a:pt x="3078" y="1086"/>
                    </a:lnTo>
                    <a:lnTo>
                      <a:pt x="3078" y="1086"/>
                    </a:lnTo>
                    <a:lnTo>
                      <a:pt x="3069" y="1077"/>
                    </a:lnTo>
                    <a:lnTo>
                      <a:pt x="3069" y="1077"/>
                    </a:lnTo>
                    <a:lnTo>
                      <a:pt x="3078" y="1060"/>
                    </a:lnTo>
                    <a:lnTo>
                      <a:pt x="3078" y="1060"/>
                    </a:lnTo>
                    <a:lnTo>
                      <a:pt x="3078" y="1060"/>
                    </a:lnTo>
                    <a:lnTo>
                      <a:pt x="3078" y="1060"/>
                    </a:lnTo>
                    <a:lnTo>
                      <a:pt x="3096" y="1060"/>
                    </a:lnTo>
                    <a:lnTo>
                      <a:pt x="3113" y="1051"/>
                    </a:lnTo>
                    <a:lnTo>
                      <a:pt x="3113" y="1051"/>
                    </a:lnTo>
                    <a:lnTo>
                      <a:pt x="3140" y="1051"/>
                    </a:lnTo>
                    <a:lnTo>
                      <a:pt x="3140" y="1051"/>
                    </a:lnTo>
                    <a:lnTo>
                      <a:pt x="3157" y="1051"/>
                    </a:lnTo>
                    <a:lnTo>
                      <a:pt x="3157" y="1051"/>
                    </a:lnTo>
                    <a:lnTo>
                      <a:pt x="3166" y="1033"/>
                    </a:lnTo>
                    <a:lnTo>
                      <a:pt x="3166" y="1033"/>
                    </a:lnTo>
                    <a:lnTo>
                      <a:pt x="3157" y="1015"/>
                    </a:lnTo>
                    <a:lnTo>
                      <a:pt x="3149" y="1007"/>
                    </a:lnTo>
                    <a:lnTo>
                      <a:pt x="3149" y="1007"/>
                    </a:lnTo>
                    <a:lnTo>
                      <a:pt x="3131" y="980"/>
                    </a:lnTo>
                    <a:lnTo>
                      <a:pt x="3131" y="980"/>
                    </a:lnTo>
                    <a:lnTo>
                      <a:pt x="3122" y="971"/>
                    </a:lnTo>
                    <a:lnTo>
                      <a:pt x="3113" y="962"/>
                    </a:lnTo>
                    <a:lnTo>
                      <a:pt x="3078" y="954"/>
                    </a:lnTo>
                    <a:lnTo>
                      <a:pt x="3078" y="954"/>
                    </a:lnTo>
                    <a:lnTo>
                      <a:pt x="3052" y="962"/>
                    </a:lnTo>
                    <a:lnTo>
                      <a:pt x="3052" y="962"/>
                    </a:lnTo>
                    <a:lnTo>
                      <a:pt x="3043" y="962"/>
                    </a:lnTo>
                    <a:lnTo>
                      <a:pt x="3043" y="962"/>
                    </a:lnTo>
                    <a:lnTo>
                      <a:pt x="3016" y="962"/>
                    </a:lnTo>
                    <a:lnTo>
                      <a:pt x="3016" y="962"/>
                    </a:lnTo>
                    <a:lnTo>
                      <a:pt x="2999" y="962"/>
                    </a:lnTo>
                    <a:lnTo>
                      <a:pt x="2990" y="971"/>
                    </a:lnTo>
                    <a:lnTo>
                      <a:pt x="2990" y="971"/>
                    </a:lnTo>
                    <a:lnTo>
                      <a:pt x="2990" y="980"/>
                    </a:lnTo>
                    <a:lnTo>
                      <a:pt x="2999" y="989"/>
                    </a:lnTo>
                    <a:lnTo>
                      <a:pt x="2999" y="989"/>
                    </a:lnTo>
                    <a:lnTo>
                      <a:pt x="3007" y="998"/>
                    </a:lnTo>
                    <a:lnTo>
                      <a:pt x="3007" y="998"/>
                    </a:lnTo>
                    <a:lnTo>
                      <a:pt x="3007" y="998"/>
                    </a:lnTo>
                    <a:lnTo>
                      <a:pt x="3007" y="998"/>
                    </a:lnTo>
                    <a:lnTo>
                      <a:pt x="2999" y="1007"/>
                    </a:lnTo>
                    <a:lnTo>
                      <a:pt x="2999" y="1015"/>
                    </a:lnTo>
                    <a:lnTo>
                      <a:pt x="2999" y="1015"/>
                    </a:lnTo>
                    <a:lnTo>
                      <a:pt x="3007" y="1024"/>
                    </a:lnTo>
                    <a:lnTo>
                      <a:pt x="3007" y="1024"/>
                    </a:lnTo>
                    <a:lnTo>
                      <a:pt x="2999" y="1042"/>
                    </a:lnTo>
                    <a:lnTo>
                      <a:pt x="2990" y="1068"/>
                    </a:lnTo>
                    <a:lnTo>
                      <a:pt x="2990" y="1068"/>
                    </a:lnTo>
                    <a:lnTo>
                      <a:pt x="2990" y="1068"/>
                    </a:lnTo>
                    <a:lnTo>
                      <a:pt x="2990" y="1068"/>
                    </a:lnTo>
                    <a:lnTo>
                      <a:pt x="2981" y="1077"/>
                    </a:lnTo>
                    <a:lnTo>
                      <a:pt x="2981" y="1086"/>
                    </a:lnTo>
                    <a:lnTo>
                      <a:pt x="2981" y="1086"/>
                    </a:lnTo>
                    <a:lnTo>
                      <a:pt x="2981" y="1104"/>
                    </a:lnTo>
                    <a:lnTo>
                      <a:pt x="2999" y="1104"/>
                    </a:lnTo>
                    <a:lnTo>
                      <a:pt x="3007" y="1104"/>
                    </a:lnTo>
                    <a:lnTo>
                      <a:pt x="3007" y="1104"/>
                    </a:lnTo>
                    <a:lnTo>
                      <a:pt x="3016" y="1104"/>
                    </a:lnTo>
                    <a:lnTo>
                      <a:pt x="3016" y="1104"/>
                    </a:lnTo>
                    <a:lnTo>
                      <a:pt x="3025" y="1121"/>
                    </a:lnTo>
                    <a:lnTo>
                      <a:pt x="3025" y="1139"/>
                    </a:lnTo>
                    <a:lnTo>
                      <a:pt x="3025" y="1148"/>
                    </a:lnTo>
                    <a:lnTo>
                      <a:pt x="3025" y="1148"/>
                    </a:lnTo>
                    <a:lnTo>
                      <a:pt x="3016" y="1165"/>
                    </a:lnTo>
                    <a:lnTo>
                      <a:pt x="3016" y="1165"/>
                    </a:lnTo>
                    <a:lnTo>
                      <a:pt x="3007" y="1183"/>
                    </a:lnTo>
                    <a:lnTo>
                      <a:pt x="3007" y="1183"/>
                    </a:lnTo>
                    <a:lnTo>
                      <a:pt x="2990" y="1183"/>
                    </a:lnTo>
                    <a:lnTo>
                      <a:pt x="2981" y="1183"/>
                    </a:lnTo>
                    <a:lnTo>
                      <a:pt x="2981" y="1183"/>
                    </a:lnTo>
                    <a:lnTo>
                      <a:pt x="2981" y="1174"/>
                    </a:lnTo>
                    <a:lnTo>
                      <a:pt x="2981" y="1174"/>
                    </a:lnTo>
                    <a:lnTo>
                      <a:pt x="2972" y="1165"/>
                    </a:lnTo>
                    <a:lnTo>
                      <a:pt x="2963" y="1157"/>
                    </a:lnTo>
                    <a:lnTo>
                      <a:pt x="2937" y="1157"/>
                    </a:lnTo>
                    <a:lnTo>
                      <a:pt x="2910" y="1157"/>
                    </a:lnTo>
                    <a:lnTo>
                      <a:pt x="2910" y="1157"/>
                    </a:lnTo>
                    <a:lnTo>
                      <a:pt x="2902" y="1148"/>
                    </a:lnTo>
                    <a:lnTo>
                      <a:pt x="2884" y="1157"/>
                    </a:lnTo>
                    <a:lnTo>
                      <a:pt x="2866" y="1174"/>
                    </a:lnTo>
                    <a:lnTo>
                      <a:pt x="2866" y="1174"/>
                    </a:lnTo>
                    <a:lnTo>
                      <a:pt x="2857" y="1183"/>
                    </a:lnTo>
                    <a:lnTo>
                      <a:pt x="2831" y="1192"/>
                    </a:lnTo>
                    <a:lnTo>
                      <a:pt x="2831" y="1192"/>
                    </a:lnTo>
                    <a:lnTo>
                      <a:pt x="2822" y="1192"/>
                    </a:lnTo>
                    <a:lnTo>
                      <a:pt x="2822" y="1192"/>
                    </a:lnTo>
                    <a:lnTo>
                      <a:pt x="2804" y="1201"/>
                    </a:lnTo>
                    <a:lnTo>
                      <a:pt x="2787" y="1218"/>
                    </a:lnTo>
                    <a:lnTo>
                      <a:pt x="2787" y="1218"/>
                    </a:lnTo>
                    <a:lnTo>
                      <a:pt x="2769" y="1236"/>
                    </a:lnTo>
                    <a:lnTo>
                      <a:pt x="2769" y="1236"/>
                    </a:lnTo>
                    <a:lnTo>
                      <a:pt x="2760" y="1254"/>
                    </a:lnTo>
                    <a:lnTo>
                      <a:pt x="2760" y="1254"/>
                    </a:lnTo>
                    <a:lnTo>
                      <a:pt x="2752" y="1263"/>
                    </a:lnTo>
                    <a:lnTo>
                      <a:pt x="2760" y="1271"/>
                    </a:lnTo>
                    <a:lnTo>
                      <a:pt x="2769" y="1289"/>
                    </a:lnTo>
                    <a:lnTo>
                      <a:pt x="2769" y="1289"/>
                    </a:lnTo>
                    <a:lnTo>
                      <a:pt x="2787" y="1316"/>
                    </a:lnTo>
                    <a:lnTo>
                      <a:pt x="2796" y="1324"/>
                    </a:lnTo>
                    <a:lnTo>
                      <a:pt x="2796" y="1324"/>
                    </a:lnTo>
                    <a:lnTo>
                      <a:pt x="2778" y="1333"/>
                    </a:lnTo>
                    <a:lnTo>
                      <a:pt x="2778" y="1333"/>
                    </a:lnTo>
                    <a:lnTo>
                      <a:pt x="2752" y="1324"/>
                    </a:lnTo>
                    <a:lnTo>
                      <a:pt x="2743" y="1324"/>
                    </a:lnTo>
                    <a:lnTo>
                      <a:pt x="2743" y="1324"/>
                    </a:lnTo>
                    <a:lnTo>
                      <a:pt x="2734" y="1316"/>
                    </a:lnTo>
                    <a:lnTo>
                      <a:pt x="2734" y="1316"/>
                    </a:lnTo>
                    <a:lnTo>
                      <a:pt x="2707" y="1307"/>
                    </a:lnTo>
                    <a:lnTo>
                      <a:pt x="2681" y="1307"/>
                    </a:lnTo>
                    <a:lnTo>
                      <a:pt x="2672" y="1307"/>
                    </a:lnTo>
                    <a:lnTo>
                      <a:pt x="2672" y="1307"/>
                    </a:lnTo>
                    <a:lnTo>
                      <a:pt x="2663" y="1298"/>
                    </a:lnTo>
                    <a:lnTo>
                      <a:pt x="2663" y="1298"/>
                    </a:lnTo>
                    <a:lnTo>
                      <a:pt x="2654" y="1289"/>
                    </a:lnTo>
                    <a:lnTo>
                      <a:pt x="2654" y="1289"/>
                    </a:lnTo>
                    <a:lnTo>
                      <a:pt x="2637" y="1280"/>
                    </a:lnTo>
                    <a:lnTo>
                      <a:pt x="2610" y="1263"/>
                    </a:lnTo>
                    <a:lnTo>
                      <a:pt x="2610" y="1263"/>
                    </a:lnTo>
                    <a:lnTo>
                      <a:pt x="2593" y="1271"/>
                    </a:lnTo>
                    <a:lnTo>
                      <a:pt x="2575" y="1289"/>
                    </a:lnTo>
                    <a:lnTo>
                      <a:pt x="2575" y="1289"/>
                    </a:lnTo>
                    <a:lnTo>
                      <a:pt x="2557" y="1298"/>
                    </a:lnTo>
                    <a:lnTo>
                      <a:pt x="2557" y="1307"/>
                    </a:lnTo>
                    <a:lnTo>
                      <a:pt x="2557" y="1307"/>
                    </a:lnTo>
                    <a:lnTo>
                      <a:pt x="2557" y="1324"/>
                    </a:lnTo>
                    <a:lnTo>
                      <a:pt x="2575" y="1324"/>
                    </a:lnTo>
                    <a:lnTo>
                      <a:pt x="2575" y="1324"/>
                    </a:lnTo>
                    <a:lnTo>
                      <a:pt x="2575" y="1324"/>
                    </a:lnTo>
                    <a:lnTo>
                      <a:pt x="2584" y="1333"/>
                    </a:lnTo>
                    <a:lnTo>
                      <a:pt x="2584" y="1333"/>
                    </a:lnTo>
                    <a:lnTo>
                      <a:pt x="2593" y="1351"/>
                    </a:lnTo>
                    <a:lnTo>
                      <a:pt x="2610" y="1360"/>
                    </a:lnTo>
                    <a:lnTo>
                      <a:pt x="2646" y="1369"/>
                    </a:lnTo>
                    <a:lnTo>
                      <a:pt x="2646" y="1369"/>
                    </a:lnTo>
                    <a:lnTo>
                      <a:pt x="2646" y="1369"/>
                    </a:lnTo>
                    <a:lnTo>
                      <a:pt x="2646" y="1369"/>
                    </a:lnTo>
                    <a:lnTo>
                      <a:pt x="2654" y="1369"/>
                    </a:lnTo>
                    <a:lnTo>
                      <a:pt x="2654" y="1369"/>
                    </a:lnTo>
                    <a:lnTo>
                      <a:pt x="2646" y="1377"/>
                    </a:lnTo>
                    <a:lnTo>
                      <a:pt x="2646" y="1377"/>
                    </a:lnTo>
                    <a:lnTo>
                      <a:pt x="2646" y="1386"/>
                    </a:lnTo>
                    <a:lnTo>
                      <a:pt x="2646" y="1386"/>
                    </a:lnTo>
                    <a:lnTo>
                      <a:pt x="2637" y="1386"/>
                    </a:lnTo>
                    <a:lnTo>
                      <a:pt x="2628" y="1395"/>
                    </a:lnTo>
                    <a:lnTo>
                      <a:pt x="2628" y="1395"/>
                    </a:lnTo>
                    <a:lnTo>
                      <a:pt x="2619" y="1386"/>
                    </a:lnTo>
                    <a:lnTo>
                      <a:pt x="2619" y="1386"/>
                    </a:lnTo>
                    <a:lnTo>
                      <a:pt x="2602" y="1386"/>
                    </a:lnTo>
                    <a:lnTo>
                      <a:pt x="2593" y="1386"/>
                    </a:lnTo>
                    <a:lnTo>
                      <a:pt x="2593" y="1386"/>
                    </a:lnTo>
                    <a:lnTo>
                      <a:pt x="2575" y="1377"/>
                    </a:lnTo>
                    <a:lnTo>
                      <a:pt x="2575" y="1377"/>
                    </a:lnTo>
                    <a:lnTo>
                      <a:pt x="2575" y="1377"/>
                    </a:lnTo>
                    <a:lnTo>
                      <a:pt x="2566" y="1369"/>
                    </a:lnTo>
                    <a:lnTo>
                      <a:pt x="2549" y="1351"/>
                    </a:lnTo>
                    <a:lnTo>
                      <a:pt x="2531" y="1342"/>
                    </a:lnTo>
                    <a:lnTo>
                      <a:pt x="2513" y="1342"/>
                    </a:lnTo>
                    <a:lnTo>
                      <a:pt x="2513" y="1342"/>
                    </a:lnTo>
                    <a:lnTo>
                      <a:pt x="2504" y="1342"/>
                    </a:lnTo>
                    <a:lnTo>
                      <a:pt x="2504" y="1342"/>
                    </a:lnTo>
                    <a:lnTo>
                      <a:pt x="2496" y="1342"/>
                    </a:lnTo>
                    <a:lnTo>
                      <a:pt x="2496" y="1342"/>
                    </a:lnTo>
                    <a:lnTo>
                      <a:pt x="2496" y="1324"/>
                    </a:lnTo>
                    <a:lnTo>
                      <a:pt x="2496" y="1324"/>
                    </a:lnTo>
                    <a:lnTo>
                      <a:pt x="2487" y="1307"/>
                    </a:lnTo>
                    <a:lnTo>
                      <a:pt x="2487" y="1289"/>
                    </a:lnTo>
                    <a:lnTo>
                      <a:pt x="2487" y="1289"/>
                    </a:lnTo>
                    <a:lnTo>
                      <a:pt x="2478" y="1289"/>
                    </a:lnTo>
                    <a:lnTo>
                      <a:pt x="2478" y="1289"/>
                    </a:lnTo>
                    <a:lnTo>
                      <a:pt x="2478" y="1280"/>
                    </a:lnTo>
                    <a:lnTo>
                      <a:pt x="2478" y="1280"/>
                    </a:lnTo>
                    <a:lnTo>
                      <a:pt x="2478" y="1271"/>
                    </a:lnTo>
                    <a:lnTo>
                      <a:pt x="2478" y="1271"/>
                    </a:lnTo>
                    <a:lnTo>
                      <a:pt x="2478" y="1263"/>
                    </a:lnTo>
                    <a:lnTo>
                      <a:pt x="2478" y="1263"/>
                    </a:lnTo>
                    <a:lnTo>
                      <a:pt x="2478" y="1254"/>
                    </a:lnTo>
                    <a:lnTo>
                      <a:pt x="2478" y="1254"/>
                    </a:lnTo>
                    <a:lnTo>
                      <a:pt x="2487" y="1236"/>
                    </a:lnTo>
                    <a:lnTo>
                      <a:pt x="2487" y="1210"/>
                    </a:lnTo>
                    <a:lnTo>
                      <a:pt x="2487" y="1210"/>
                    </a:lnTo>
                    <a:lnTo>
                      <a:pt x="2487" y="1201"/>
                    </a:lnTo>
                    <a:lnTo>
                      <a:pt x="2469" y="1192"/>
                    </a:lnTo>
                    <a:lnTo>
                      <a:pt x="2469" y="1192"/>
                    </a:lnTo>
                    <a:lnTo>
                      <a:pt x="2452" y="1174"/>
                    </a:lnTo>
                    <a:lnTo>
                      <a:pt x="2434" y="1174"/>
                    </a:lnTo>
                    <a:lnTo>
                      <a:pt x="2434" y="1174"/>
                    </a:lnTo>
                    <a:lnTo>
                      <a:pt x="2425" y="1174"/>
                    </a:lnTo>
                    <a:lnTo>
                      <a:pt x="2425" y="1174"/>
                    </a:lnTo>
                    <a:lnTo>
                      <a:pt x="2416" y="1165"/>
                    </a:lnTo>
                    <a:lnTo>
                      <a:pt x="2416" y="1165"/>
                    </a:lnTo>
                    <a:lnTo>
                      <a:pt x="2416" y="1157"/>
                    </a:lnTo>
                    <a:lnTo>
                      <a:pt x="2399" y="1148"/>
                    </a:lnTo>
                    <a:lnTo>
                      <a:pt x="2399" y="1148"/>
                    </a:lnTo>
                    <a:lnTo>
                      <a:pt x="2372" y="1130"/>
                    </a:lnTo>
                    <a:lnTo>
                      <a:pt x="2354" y="1113"/>
                    </a:lnTo>
                    <a:lnTo>
                      <a:pt x="2354" y="1113"/>
                    </a:lnTo>
                    <a:lnTo>
                      <a:pt x="2354" y="1104"/>
                    </a:lnTo>
                    <a:lnTo>
                      <a:pt x="2354" y="1104"/>
                    </a:lnTo>
                    <a:lnTo>
                      <a:pt x="2363" y="1113"/>
                    </a:lnTo>
                    <a:lnTo>
                      <a:pt x="2363" y="1113"/>
                    </a:lnTo>
                    <a:lnTo>
                      <a:pt x="2399" y="1139"/>
                    </a:lnTo>
                    <a:lnTo>
                      <a:pt x="2443" y="1148"/>
                    </a:lnTo>
                    <a:lnTo>
                      <a:pt x="2443" y="1148"/>
                    </a:lnTo>
                    <a:lnTo>
                      <a:pt x="2496" y="1165"/>
                    </a:lnTo>
                    <a:lnTo>
                      <a:pt x="2496" y="1165"/>
                    </a:lnTo>
                    <a:lnTo>
                      <a:pt x="2504" y="1165"/>
                    </a:lnTo>
                    <a:lnTo>
                      <a:pt x="2504" y="1165"/>
                    </a:lnTo>
                    <a:lnTo>
                      <a:pt x="2522" y="1174"/>
                    </a:lnTo>
                    <a:lnTo>
                      <a:pt x="2549" y="1183"/>
                    </a:lnTo>
                    <a:lnTo>
                      <a:pt x="2575" y="1183"/>
                    </a:lnTo>
                    <a:lnTo>
                      <a:pt x="2575" y="1183"/>
                    </a:lnTo>
                    <a:lnTo>
                      <a:pt x="2681" y="1201"/>
                    </a:lnTo>
                    <a:lnTo>
                      <a:pt x="2681" y="1201"/>
                    </a:lnTo>
                    <a:lnTo>
                      <a:pt x="2707" y="1201"/>
                    </a:lnTo>
                    <a:lnTo>
                      <a:pt x="2734" y="1201"/>
                    </a:lnTo>
                    <a:lnTo>
                      <a:pt x="2787" y="1174"/>
                    </a:lnTo>
                    <a:lnTo>
                      <a:pt x="2822" y="1148"/>
                    </a:lnTo>
                    <a:lnTo>
                      <a:pt x="2849" y="1130"/>
                    </a:lnTo>
                    <a:lnTo>
                      <a:pt x="2849" y="1130"/>
                    </a:lnTo>
                    <a:lnTo>
                      <a:pt x="2857" y="1121"/>
                    </a:lnTo>
                    <a:lnTo>
                      <a:pt x="2857" y="1104"/>
                    </a:lnTo>
                    <a:lnTo>
                      <a:pt x="2849" y="1068"/>
                    </a:lnTo>
                    <a:lnTo>
                      <a:pt x="2849" y="1068"/>
                    </a:lnTo>
                    <a:lnTo>
                      <a:pt x="2849" y="1060"/>
                    </a:lnTo>
                    <a:lnTo>
                      <a:pt x="2849" y="1060"/>
                    </a:lnTo>
                    <a:lnTo>
                      <a:pt x="2840" y="1051"/>
                    </a:lnTo>
                    <a:lnTo>
                      <a:pt x="2831" y="1042"/>
                    </a:lnTo>
                    <a:lnTo>
                      <a:pt x="2831" y="1042"/>
                    </a:lnTo>
                    <a:lnTo>
                      <a:pt x="2822" y="1042"/>
                    </a:lnTo>
                    <a:lnTo>
                      <a:pt x="2822" y="1042"/>
                    </a:lnTo>
                    <a:lnTo>
                      <a:pt x="2813" y="1033"/>
                    </a:lnTo>
                    <a:lnTo>
                      <a:pt x="2813" y="1033"/>
                    </a:lnTo>
                    <a:lnTo>
                      <a:pt x="2813" y="1033"/>
                    </a:lnTo>
                    <a:lnTo>
                      <a:pt x="2813" y="1033"/>
                    </a:lnTo>
                    <a:lnTo>
                      <a:pt x="2796" y="1007"/>
                    </a:lnTo>
                    <a:lnTo>
                      <a:pt x="2778" y="998"/>
                    </a:lnTo>
                    <a:lnTo>
                      <a:pt x="2760" y="998"/>
                    </a:lnTo>
                    <a:lnTo>
                      <a:pt x="2760" y="998"/>
                    </a:lnTo>
                    <a:lnTo>
                      <a:pt x="2743" y="998"/>
                    </a:lnTo>
                    <a:lnTo>
                      <a:pt x="2734" y="989"/>
                    </a:lnTo>
                    <a:lnTo>
                      <a:pt x="2725" y="980"/>
                    </a:lnTo>
                    <a:lnTo>
                      <a:pt x="2725" y="980"/>
                    </a:lnTo>
                    <a:lnTo>
                      <a:pt x="2716" y="971"/>
                    </a:lnTo>
                    <a:lnTo>
                      <a:pt x="2707" y="971"/>
                    </a:lnTo>
                    <a:lnTo>
                      <a:pt x="2707" y="971"/>
                    </a:lnTo>
                    <a:lnTo>
                      <a:pt x="2690" y="971"/>
                    </a:lnTo>
                    <a:lnTo>
                      <a:pt x="2646" y="945"/>
                    </a:lnTo>
                    <a:lnTo>
                      <a:pt x="2637" y="936"/>
                    </a:lnTo>
                    <a:lnTo>
                      <a:pt x="2637" y="936"/>
                    </a:lnTo>
                    <a:lnTo>
                      <a:pt x="2637" y="936"/>
                    </a:lnTo>
                    <a:lnTo>
                      <a:pt x="2637" y="936"/>
                    </a:lnTo>
                    <a:lnTo>
                      <a:pt x="2566" y="901"/>
                    </a:lnTo>
                    <a:lnTo>
                      <a:pt x="2504" y="883"/>
                    </a:lnTo>
                    <a:lnTo>
                      <a:pt x="2504" y="883"/>
                    </a:lnTo>
                    <a:lnTo>
                      <a:pt x="2496" y="883"/>
                    </a:lnTo>
                    <a:lnTo>
                      <a:pt x="2496" y="883"/>
                    </a:lnTo>
                    <a:lnTo>
                      <a:pt x="2478" y="892"/>
                    </a:lnTo>
                    <a:lnTo>
                      <a:pt x="2478" y="892"/>
                    </a:lnTo>
                    <a:lnTo>
                      <a:pt x="2478" y="892"/>
                    </a:lnTo>
                    <a:lnTo>
                      <a:pt x="2478" y="892"/>
                    </a:lnTo>
                    <a:lnTo>
                      <a:pt x="2469" y="883"/>
                    </a:lnTo>
                    <a:lnTo>
                      <a:pt x="2469" y="883"/>
                    </a:lnTo>
                    <a:lnTo>
                      <a:pt x="2452" y="874"/>
                    </a:lnTo>
                    <a:lnTo>
                      <a:pt x="2425" y="883"/>
                    </a:lnTo>
                    <a:lnTo>
                      <a:pt x="2425" y="883"/>
                    </a:lnTo>
                    <a:lnTo>
                      <a:pt x="2425" y="883"/>
                    </a:lnTo>
                    <a:lnTo>
                      <a:pt x="2425" y="883"/>
                    </a:lnTo>
                    <a:lnTo>
                      <a:pt x="2425" y="883"/>
                    </a:lnTo>
                    <a:lnTo>
                      <a:pt x="2407" y="883"/>
                    </a:lnTo>
                    <a:lnTo>
                      <a:pt x="2407" y="883"/>
                    </a:lnTo>
                    <a:lnTo>
                      <a:pt x="2399" y="874"/>
                    </a:lnTo>
                    <a:lnTo>
                      <a:pt x="2399" y="874"/>
                    </a:lnTo>
                    <a:lnTo>
                      <a:pt x="2381" y="874"/>
                    </a:lnTo>
                    <a:lnTo>
                      <a:pt x="2372" y="883"/>
                    </a:lnTo>
                    <a:lnTo>
                      <a:pt x="2372" y="883"/>
                    </a:lnTo>
                    <a:lnTo>
                      <a:pt x="2354" y="874"/>
                    </a:lnTo>
                    <a:lnTo>
                      <a:pt x="2354" y="874"/>
                    </a:lnTo>
                    <a:lnTo>
                      <a:pt x="2354" y="874"/>
                    </a:lnTo>
                    <a:lnTo>
                      <a:pt x="2354" y="874"/>
                    </a:lnTo>
                    <a:lnTo>
                      <a:pt x="2363" y="874"/>
                    </a:lnTo>
                    <a:lnTo>
                      <a:pt x="2372" y="865"/>
                    </a:lnTo>
                    <a:lnTo>
                      <a:pt x="2372" y="865"/>
                    </a:lnTo>
                    <a:lnTo>
                      <a:pt x="2372" y="857"/>
                    </a:lnTo>
                    <a:lnTo>
                      <a:pt x="2363" y="848"/>
                    </a:lnTo>
                    <a:lnTo>
                      <a:pt x="2363" y="848"/>
                    </a:lnTo>
                    <a:lnTo>
                      <a:pt x="2363" y="839"/>
                    </a:lnTo>
                    <a:lnTo>
                      <a:pt x="2363" y="839"/>
                    </a:lnTo>
                    <a:lnTo>
                      <a:pt x="2346" y="830"/>
                    </a:lnTo>
                    <a:lnTo>
                      <a:pt x="2346" y="830"/>
                    </a:lnTo>
                    <a:lnTo>
                      <a:pt x="2328" y="830"/>
                    </a:lnTo>
                    <a:lnTo>
                      <a:pt x="2310" y="830"/>
                    </a:lnTo>
                    <a:lnTo>
                      <a:pt x="2310" y="830"/>
                    </a:lnTo>
                    <a:lnTo>
                      <a:pt x="2302" y="848"/>
                    </a:lnTo>
                    <a:lnTo>
                      <a:pt x="2302" y="848"/>
                    </a:lnTo>
                    <a:lnTo>
                      <a:pt x="2293" y="848"/>
                    </a:lnTo>
                    <a:lnTo>
                      <a:pt x="2284" y="839"/>
                    </a:lnTo>
                    <a:lnTo>
                      <a:pt x="2284" y="839"/>
                    </a:lnTo>
                    <a:lnTo>
                      <a:pt x="2266" y="839"/>
                    </a:lnTo>
                    <a:lnTo>
                      <a:pt x="2266" y="839"/>
                    </a:lnTo>
                    <a:lnTo>
                      <a:pt x="2257" y="848"/>
                    </a:lnTo>
                    <a:lnTo>
                      <a:pt x="2257" y="848"/>
                    </a:lnTo>
                    <a:lnTo>
                      <a:pt x="2257" y="857"/>
                    </a:lnTo>
                    <a:lnTo>
                      <a:pt x="2257" y="857"/>
                    </a:lnTo>
                    <a:lnTo>
                      <a:pt x="2257" y="857"/>
                    </a:lnTo>
                    <a:lnTo>
                      <a:pt x="2249" y="857"/>
                    </a:lnTo>
                    <a:lnTo>
                      <a:pt x="2249" y="857"/>
                    </a:lnTo>
                    <a:lnTo>
                      <a:pt x="2240" y="839"/>
                    </a:lnTo>
                    <a:lnTo>
                      <a:pt x="2231" y="839"/>
                    </a:lnTo>
                    <a:lnTo>
                      <a:pt x="2231" y="839"/>
                    </a:lnTo>
                    <a:lnTo>
                      <a:pt x="2222" y="821"/>
                    </a:lnTo>
                    <a:lnTo>
                      <a:pt x="2222" y="821"/>
                    </a:lnTo>
                    <a:lnTo>
                      <a:pt x="2240" y="821"/>
                    </a:lnTo>
                    <a:lnTo>
                      <a:pt x="2257" y="804"/>
                    </a:lnTo>
                    <a:lnTo>
                      <a:pt x="2257" y="804"/>
                    </a:lnTo>
                    <a:lnTo>
                      <a:pt x="2275" y="804"/>
                    </a:lnTo>
                    <a:lnTo>
                      <a:pt x="2275" y="804"/>
                    </a:lnTo>
                    <a:lnTo>
                      <a:pt x="2275" y="804"/>
                    </a:lnTo>
                    <a:lnTo>
                      <a:pt x="2284" y="804"/>
                    </a:lnTo>
                    <a:lnTo>
                      <a:pt x="2293" y="795"/>
                    </a:lnTo>
                    <a:lnTo>
                      <a:pt x="2293" y="795"/>
                    </a:lnTo>
                    <a:lnTo>
                      <a:pt x="2293" y="777"/>
                    </a:lnTo>
                    <a:lnTo>
                      <a:pt x="2293" y="768"/>
                    </a:lnTo>
                    <a:lnTo>
                      <a:pt x="2293" y="768"/>
                    </a:lnTo>
                    <a:lnTo>
                      <a:pt x="2284" y="768"/>
                    </a:lnTo>
                    <a:lnTo>
                      <a:pt x="2284" y="768"/>
                    </a:lnTo>
                    <a:lnTo>
                      <a:pt x="2266" y="759"/>
                    </a:lnTo>
                    <a:lnTo>
                      <a:pt x="2266" y="759"/>
                    </a:lnTo>
                    <a:lnTo>
                      <a:pt x="2266" y="751"/>
                    </a:lnTo>
                    <a:lnTo>
                      <a:pt x="2266" y="751"/>
                    </a:lnTo>
                    <a:lnTo>
                      <a:pt x="2240" y="742"/>
                    </a:lnTo>
                    <a:lnTo>
                      <a:pt x="2231" y="733"/>
                    </a:lnTo>
                    <a:lnTo>
                      <a:pt x="2213" y="742"/>
                    </a:lnTo>
                    <a:lnTo>
                      <a:pt x="2205" y="742"/>
                    </a:lnTo>
                    <a:lnTo>
                      <a:pt x="2205" y="742"/>
                    </a:lnTo>
                    <a:lnTo>
                      <a:pt x="2196" y="733"/>
                    </a:lnTo>
                    <a:lnTo>
                      <a:pt x="2196" y="724"/>
                    </a:lnTo>
                    <a:lnTo>
                      <a:pt x="2196" y="724"/>
                    </a:lnTo>
                    <a:lnTo>
                      <a:pt x="2178" y="724"/>
                    </a:lnTo>
                    <a:lnTo>
                      <a:pt x="2178" y="724"/>
                    </a:lnTo>
                    <a:lnTo>
                      <a:pt x="2178" y="724"/>
                    </a:lnTo>
                    <a:lnTo>
                      <a:pt x="2160" y="724"/>
                    </a:lnTo>
                    <a:lnTo>
                      <a:pt x="2143" y="733"/>
                    </a:lnTo>
                    <a:lnTo>
                      <a:pt x="2143" y="733"/>
                    </a:lnTo>
                    <a:lnTo>
                      <a:pt x="2152" y="724"/>
                    </a:lnTo>
                    <a:lnTo>
                      <a:pt x="2152" y="724"/>
                    </a:lnTo>
                    <a:lnTo>
                      <a:pt x="2152" y="724"/>
                    </a:lnTo>
                    <a:lnTo>
                      <a:pt x="2143" y="706"/>
                    </a:lnTo>
                    <a:lnTo>
                      <a:pt x="2143" y="706"/>
                    </a:lnTo>
                    <a:lnTo>
                      <a:pt x="2125" y="698"/>
                    </a:lnTo>
                    <a:lnTo>
                      <a:pt x="2116" y="698"/>
                    </a:lnTo>
                    <a:lnTo>
                      <a:pt x="2116" y="698"/>
                    </a:lnTo>
                    <a:lnTo>
                      <a:pt x="2090" y="698"/>
                    </a:lnTo>
                    <a:lnTo>
                      <a:pt x="2081" y="706"/>
                    </a:lnTo>
                    <a:lnTo>
                      <a:pt x="2081" y="706"/>
                    </a:lnTo>
                    <a:lnTo>
                      <a:pt x="2072" y="706"/>
                    </a:lnTo>
                    <a:lnTo>
                      <a:pt x="2063" y="724"/>
                    </a:lnTo>
                    <a:lnTo>
                      <a:pt x="2063" y="733"/>
                    </a:lnTo>
                    <a:lnTo>
                      <a:pt x="2063" y="733"/>
                    </a:lnTo>
                    <a:lnTo>
                      <a:pt x="2072" y="742"/>
                    </a:lnTo>
                    <a:lnTo>
                      <a:pt x="2072" y="742"/>
                    </a:lnTo>
                    <a:lnTo>
                      <a:pt x="2072" y="742"/>
                    </a:lnTo>
                    <a:lnTo>
                      <a:pt x="2072" y="742"/>
                    </a:lnTo>
                    <a:lnTo>
                      <a:pt x="2055" y="759"/>
                    </a:lnTo>
                    <a:lnTo>
                      <a:pt x="2046" y="768"/>
                    </a:lnTo>
                    <a:lnTo>
                      <a:pt x="2046" y="768"/>
                    </a:lnTo>
                    <a:lnTo>
                      <a:pt x="2046" y="759"/>
                    </a:lnTo>
                    <a:lnTo>
                      <a:pt x="2046" y="759"/>
                    </a:lnTo>
                    <a:lnTo>
                      <a:pt x="2046" y="751"/>
                    </a:lnTo>
                    <a:lnTo>
                      <a:pt x="2046" y="751"/>
                    </a:lnTo>
                    <a:lnTo>
                      <a:pt x="2055" y="742"/>
                    </a:lnTo>
                    <a:lnTo>
                      <a:pt x="2055" y="742"/>
                    </a:lnTo>
                    <a:lnTo>
                      <a:pt x="2046" y="724"/>
                    </a:lnTo>
                    <a:lnTo>
                      <a:pt x="2037" y="724"/>
                    </a:lnTo>
                    <a:lnTo>
                      <a:pt x="2037" y="724"/>
                    </a:lnTo>
                    <a:lnTo>
                      <a:pt x="2019" y="733"/>
                    </a:lnTo>
                    <a:lnTo>
                      <a:pt x="2002" y="742"/>
                    </a:lnTo>
                    <a:lnTo>
                      <a:pt x="2002" y="742"/>
                    </a:lnTo>
                    <a:lnTo>
                      <a:pt x="2002" y="751"/>
                    </a:lnTo>
                    <a:lnTo>
                      <a:pt x="2002" y="751"/>
                    </a:lnTo>
                    <a:lnTo>
                      <a:pt x="1984" y="759"/>
                    </a:lnTo>
                    <a:lnTo>
                      <a:pt x="1984" y="759"/>
                    </a:lnTo>
                    <a:lnTo>
                      <a:pt x="1975" y="777"/>
                    </a:lnTo>
                    <a:lnTo>
                      <a:pt x="1975" y="777"/>
                    </a:lnTo>
                    <a:lnTo>
                      <a:pt x="1949" y="795"/>
                    </a:lnTo>
                    <a:lnTo>
                      <a:pt x="1949" y="795"/>
                    </a:lnTo>
                    <a:lnTo>
                      <a:pt x="1949" y="795"/>
                    </a:lnTo>
                    <a:lnTo>
                      <a:pt x="1949" y="795"/>
                    </a:lnTo>
                    <a:lnTo>
                      <a:pt x="1957" y="786"/>
                    </a:lnTo>
                    <a:lnTo>
                      <a:pt x="1966" y="777"/>
                    </a:lnTo>
                    <a:lnTo>
                      <a:pt x="1966" y="777"/>
                    </a:lnTo>
                    <a:lnTo>
                      <a:pt x="1975" y="777"/>
                    </a:lnTo>
                    <a:lnTo>
                      <a:pt x="1975" y="777"/>
                    </a:lnTo>
                    <a:lnTo>
                      <a:pt x="1993" y="742"/>
                    </a:lnTo>
                    <a:lnTo>
                      <a:pt x="1993" y="742"/>
                    </a:lnTo>
                    <a:lnTo>
                      <a:pt x="1993" y="733"/>
                    </a:lnTo>
                    <a:lnTo>
                      <a:pt x="1993" y="733"/>
                    </a:lnTo>
                    <a:lnTo>
                      <a:pt x="2010" y="733"/>
                    </a:lnTo>
                    <a:lnTo>
                      <a:pt x="2010" y="715"/>
                    </a:lnTo>
                    <a:lnTo>
                      <a:pt x="2010" y="715"/>
                    </a:lnTo>
                    <a:lnTo>
                      <a:pt x="2010" y="706"/>
                    </a:lnTo>
                    <a:lnTo>
                      <a:pt x="1993" y="698"/>
                    </a:lnTo>
                    <a:lnTo>
                      <a:pt x="1993" y="698"/>
                    </a:lnTo>
                    <a:lnTo>
                      <a:pt x="1993" y="698"/>
                    </a:lnTo>
                    <a:lnTo>
                      <a:pt x="1984" y="698"/>
                    </a:lnTo>
                    <a:lnTo>
                      <a:pt x="1984" y="698"/>
                    </a:lnTo>
                    <a:lnTo>
                      <a:pt x="1966" y="706"/>
                    </a:lnTo>
                    <a:lnTo>
                      <a:pt x="1957" y="715"/>
                    </a:lnTo>
                    <a:lnTo>
                      <a:pt x="1957" y="715"/>
                    </a:lnTo>
                    <a:lnTo>
                      <a:pt x="1957" y="724"/>
                    </a:lnTo>
                    <a:lnTo>
                      <a:pt x="1957" y="724"/>
                    </a:lnTo>
                    <a:lnTo>
                      <a:pt x="1957" y="724"/>
                    </a:lnTo>
                    <a:lnTo>
                      <a:pt x="1957" y="724"/>
                    </a:lnTo>
                    <a:lnTo>
                      <a:pt x="1940" y="724"/>
                    </a:lnTo>
                    <a:lnTo>
                      <a:pt x="1940" y="724"/>
                    </a:lnTo>
                    <a:lnTo>
                      <a:pt x="1931" y="715"/>
                    </a:lnTo>
                    <a:lnTo>
                      <a:pt x="1931" y="715"/>
                    </a:lnTo>
                    <a:lnTo>
                      <a:pt x="1931" y="715"/>
                    </a:lnTo>
                    <a:lnTo>
                      <a:pt x="1913" y="724"/>
                    </a:lnTo>
                    <a:lnTo>
                      <a:pt x="1913" y="724"/>
                    </a:lnTo>
                    <a:lnTo>
                      <a:pt x="1905" y="733"/>
                    </a:lnTo>
                    <a:lnTo>
                      <a:pt x="1905" y="733"/>
                    </a:lnTo>
                    <a:lnTo>
                      <a:pt x="1905" y="742"/>
                    </a:lnTo>
                    <a:lnTo>
                      <a:pt x="1905" y="742"/>
                    </a:lnTo>
                    <a:lnTo>
                      <a:pt x="1887" y="742"/>
                    </a:lnTo>
                    <a:lnTo>
                      <a:pt x="1878" y="742"/>
                    </a:lnTo>
                    <a:lnTo>
                      <a:pt x="1869" y="751"/>
                    </a:lnTo>
                    <a:lnTo>
                      <a:pt x="1852" y="759"/>
                    </a:lnTo>
                    <a:lnTo>
                      <a:pt x="1852" y="759"/>
                    </a:lnTo>
                    <a:lnTo>
                      <a:pt x="1843" y="768"/>
                    </a:lnTo>
                    <a:lnTo>
                      <a:pt x="1843" y="786"/>
                    </a:lnTo>
                    <a:lnTo>
                      <a:pt x="1843" y="786"/>
                    </a:lnTo>
                    <a:lnTo>
                      <a:pt x="1843" y="804"/>
                    </a:lnTo>
                    <a:lnTo>
                      <a:pt x="1843" y="804"/>
                    </a:lnTo>
                    <a:lnTo>
                      <a:pt x="1843" y="804"/>
                    </a:lnTo>
                    <a:lnTo>
                      <a:pt x="1843" y="804"/>
                    </a:lnTo>
                    <a:lnTo>
                      <a:pt x="1843" y="812"/>
                    </a:lnTo>
                    <a:lnTo>
                      <a:pt x="1843" y="812"/>
                    </a:lnTo>
                    <a:lnTo>
                      <a:pt x="1843" y="812"/>
                    </a:lnTo>
                    <a:lnTo>
                      <a:pt x="1834" y="804"/>
                    </a:lnTo>
                    <a:lnTo>
                      <a:pt x="1834" y="795"/>
                    </a:lnTo>
                    <a:lnTo>
                      <a:pt x="1834" y="795"/>
                    </a:lnTo>
                    <a:lnTo>
                      <a:pt x="1834" y="786"/>
                    </a:lnTo>
                    <a:lnTo>
                      <a:pt x="1816" y="777"/>
                    </a:lnTo>
                    <a:lnTo>
                      <a:pt x="1816" y="777"/>
                    </a:lnTo>
                    <a:lnTo>
                      <a:pt x="1807" y="777"/>
                    </a:lnTo>
                    <a:lnTo>
                      <a:pt x="1799" y="795"/>
                    </a:lnTo>
                    <a:lnTo>
                      <a:pt x="1799" y="795"/>
                    </a:lnTo>
                    <a:lnTo>
                      <a:pt x="1790" y="795"/>
                    </a:lnTo>
                    <a:lnTo>
                      <a:pt x="1790" y="795"/>
                    </a:lnTo>
                    <a:lnTo>
                      <a:pt x="1772" y="786"/>
                    </a:lnTo>
                    <a:lnTo>
                      <a:pt x="1755" y="786"/>
                    </a:lnTo>
                    <a:lnTo>
                      <a:pt x="1755" y="786"/>
                    </a:lnTo>
                    <a:lnTo>
                      <a:pt x="1746" y="786"/>
                    </a:lnTo>
                    <a:lnTo>
                      <a:pt x="1737" y="795"/>
                    </a:lnTo>
                    <a:lnTo>
                      <a:pt x="1737" y="795"/>
                    </a:lnTo>
                    <a:lnTo>
                      <a:pt x="1737" y="804"/>
                    </a:lnTo>
                    <a:lnTo>
                      <a:pt x="1746" y="812"/>
                    </a:lnTo>
                    <a:lnTo>
                      <a:pt x="1746" y="812"/>
                    </a:lnTo>
                    <a:lnTo>
                      <a:pt x="1746" y="812"/>
                    </a:lnTo>
                    <a:lnTo>
                      <a:pt x="1737" y="812"/>
                    </a:lnTo>
                    <a:lnTo>
                      <a:pt x="1737" y="812"/>
                    </a:lnTo>
                    <a:lnTo>
                      <a:pt x="1728" y="812"/>
                    </a:lnTo>
                    <a:lnTo>
                      <a:pt x="1728" y="812"/>
                    </a:lnTo>
                    <a:lnTo>
                      <a:pt x="1719" y="804"/>
                    </a:lnTo>
                    <a:lnTo>
                      <a:pt x="1702" y="812"/>
                    </a:lnTo>
                    <a:lnTo>
                      <a:pt x="1702" y="812"/>
                    </a:lnTo>
                    <a:lnTo>
                      <a:pt x="1702" y="830"/>
                    </a:lnTo>
                    <a:lnTo>
                      <a:pt x="1702" y="830"/>
                    </a:lnTo>
                    <a:lnTo>
                      <a:pt x="1702" y="839"/>
                    </a:lnTo>
                    <a:lnTo>
                      <a:pt x="1702" y="848"/>
                    </a:lnTo>
                    <a:lnTo>
                      <a:pt x="1702" y="848"/>
                    </a:lnTo>
                    <a:lnTo>
                      <a:pt x="1693" y="848"/>
                    </a:lnTo>
                    <a:lnTo>
                      <a:pt x="1693" y="848"/>
                    </a:lnTo>
                    <a:lnTo>
                      <a:pt x="1693" y="839"/>
                    </a:lnTo>
                    <a:lnTo>
                      <a:pt x="1693" y="839"/>
                    </a:lnTo>
                    <a:lnTo>
                      <a:pt x="1693" y="830"/>
                    </a:lnTo>
                    <a:lnTo>
                      <a:pt x="1675" y="821"/>
                    </a:lnTo>
                    <a:lnTo>
                      <a:pt x="1675" y="821"/>
                    </a:lnTo>
                    <a:lnTo>
                      <a:pt x="1657" y="821"/>
                    </a:lnTo>
                    <a:lnTo>
                      <a:pt x="1657" y="821"/>
                    </a:lnTo>
                    <a:lnTo>
                      <a:pt x="1657" y="821"/>
                    </a:lnTo>
                    <a:lnTo>
                      <a:pt x="1657" y="821"/>
                    </a:lnTo>
                    <a:lnTo>
                      <a:pt x="1666" y="812"/>
                    </a:lnTo>
                    <a:lnTo>
                      <a:pt x="1657" y="795"/>
                    </a:lnTo>
                    <a:lnTo>
                      <a:pt x="1657" y="795"/>
                    </a:lnTo>
                    <a:lnTo>
                      <a:pt x="1640" y="795"/>
                    </a:lnTo>
                    <a:lnTo>
                      <a:pt x="1631" y="795"/>
                    </a:lnTo>
                    <a:lnTo>
                      <a:pt x="1631" y="795"/>
                    </a:lnTo>
                    <a:lnTo>
                      <a:pt x="1622" y="795"/>
                    </a:lnTo>
                    <a:lnTo>
                      <a:pt x="1622" y="795"/>
                    </a:lnTo>
                    <a:lnTo>
                      <a:pt x="1613" y="804"/>
                    </a:lnTo>
                    <a:lnTo>
                      <a:pt x="1605" y="804"/>
                    </a:lnTo>
                    <a:lnTo>
                      <a:pt x="1605" y="804"/>
                    </a:lnTo>
                    <a:lnTo>
                      <a:pt x="1596" y="804"/>
                    </a:lnTo>
                    <a:lnTo>
                      <a:pt x="1596" y="812"/>
                    </a:lnTo>
                    <a:lnTo>
                      <a:pt x="1596" y="812"/>
                    </a:lnTo>
                    <a:lnTo>
                      <a:pt x="1587" y="821"/>
                    </a:lnTo>
                    <a:lnTo>
                      <a:pt x="1596" y="830"/>
                    </a:lnTo>
                    <a:lnTo>
                      <a:pt x="1596" y="830"/>
                    </a:lnTo>
                    <a:lnTo>
                      <a:pt x="1596" y="839"/>
                    </a:lnTo>
                    <a:lnTo>
                      <a:pt x="1596" y="839"/>
                    </a:lnTo>
                    <a:lnTo>
                      <a:pt x="1596" y="839"/>
                    </a:lnTo>
                    <a:lnTo>
                      <a:pt x="1587" y="839"/>
                    </a:lnTo>
                    <a:lnTo>
                      <a:pt x="1587" y="839"/>
                    </a:lnTo>
                    <a:lnTo>
                      <a:pt x="1578" y="848"/>
                    </a:lnTo>
                    <a:lnTo>
                      <a:pt x="1569" y="857"/>
                    </a:lnTo>
                    <a:lnTo>
                      <a:pt x="1569" y="857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9" y="865"/>
                    </a:lnTo>
                    <a:lnTo>
                      <a:pt x="1560" y="857"/>
                    </a:lnTo>
                    <a:lnTo>
                      <a:pt x="1552" y="848"/>
                    </a:lnTo>
                    <a:lnTo>
                      <a:pt x="1543" y="848"/>
                    </a:lnTo>
                    <a:lnTo>
                      <a:pt x="1543" y="848"/>
                    </a:lnTo>
                    <a:lnTo>
                      <a:pt x="1525" y="857"/>
                    </a:lnTo>
                    <a:lnTo>
                      <a:pt x="1516" y="865"/>
                    </a:lnTo>
                    <a:lnTo>
                      <a:pt x="1499" y="874"/>
                    </a:lnTo>
                    <a:lnTo>
                      <a:pt x="1499" y="874"/>
                    </a:lnTo>
                    <a:lnTo>
                      <a:pt x="1490" y="883"/>
                    </a:lnTo>
                    <a:lnTo>
                      <a:pt x="1481" y="901"/>
                    </a:lnTo>
                    <a:lnTo>
                      <a:pt x="1481" y="901"/>
                    </a:lnTo>
                    <a:lnTo>
                      <a:pt x="1490" y="909"/>
                    </a:lnTo>
                    <a:lnTo>
                      <a:pt x="1499" y="909"/>
                    </a:lnTo>
                    <a:lnTo>
                      <a:pt x="1499" y="909"/>
                    </a:lnTo>
                    <a:lnTo>
                      <a:pt x="1507" y="918"/>
                    </a:lnTo>
                    <a:lnTo>
                      <a:pt x="1516" y="909"/>
                    </a:lnTo>
                    <a:lnTo>
                      <a:pt x="1516" y="909"/>
                    </a:lnTo>
                    <a:lnTo>
                      <a:pt x="1525" y="909"/>
                    </a:lnTo>
                    <a:lnTo>
                      <a:pt x="1525" y="909"/>
                    </a:lnTo>
                    <a:lnTo>
                      <a:pt x="1525" y="909"/>
                    </a:lnTo>
                    <a:lnTo>
                      <a:pt x="1525" y="909"/>
                    </a:lnTo>
                    <a:lnTo>
                      <a:pt x="1516" y="918"/>
                    </a:lnTo>
                    <a:lnTo>
                      <a:pt x="1516" y="918"/>
                    </a:lnTo>
                    <a:lnTo>
                      <a:pt x="1507" y="918"/>
                    </a:lnTo>
                    <a:lnTo>
                      <a:pt x="1507" y="918"/>
                    </a:lnTo>
                    <a:lnTo>
                      <a:pt x="1499" y="927"/>
                    </a:lnTo>
                    <a:lnTo>
                      <a:pt x="1490" y="936"/>
                    </a:lnTo>
                    <a:lnTo>
                      <a:pt x="1490" y="936"/>
                    </a:lnTo>
                    <a:lnTo>
                      <a:pt x="1490" y="936"/>
                    </a:lnTo>
                    <a:lnTo>
                      <a:pt x="1481" y="927"/>
                    </a:lnTo>
                    <a:lnTo>
                      <a:pt x="1481" y="927"/>
                    </a:lnTo>
                    <a:lnTo>
                      <a:pt x="1463" y="918"/>
                    </a:lnTo>
                    <a:lnTo>
                      <a:pt x="1463" y="918"/>
                    </a:lnTo>
                    <a:lnTo>
                      <a:pt x="1463" y="918"/>
                    </a:lnTo>
                    <a:lnTo>
                      <a:pt x="1446" y="927"/>
                    </a:lnTo>
                    <a:lnTo>
                      <a:pt x="1446" y="927"/>
                    </a:lnTo>
                    <a:lnTo>
                      <a:pt x="1446" y="918"/>
                    </a:lnTo>
                    <a:lnTo>
                      <a:pt x="1446" y="918"/>
                    </a:lnTo>
                    <a:lnTo>
                      <a:pt x="1446" y="909"/>
                    </a:lnTo>
                    <a:lnTo>
                      <a:pt x="1437" y="901"/>
                    </a:lnTo>
                    <a:lnTo>
                      <a:pt x="1437" y="901"/>
                    </a:lnTo>
                    <a:lnTo>
                      <a:pt x="1428" y="901"/>
                    </a:lnTo>
                    <a:lnTo>
                      <a:pt x="1419" y="909"/>
                    </a:lnTo>
                    <a:lnTo>
                      <a:pt x="1419" y="909"/>
                    </a:lnTo>
                    <a:lnTo>
                      <a:pt x="1410" y="909"/>
                    </a:lnTo>
                    <a:lnTo>
                      <a:pt x="1410" y="909"/>
                    </a:lnTo>
                    <a:lnTo>
                      <a:pt x="1393" y="927"/>
                    </a:lnTo>
                    <a:lnTo>
                      <a:pt x="1393" y="927"/>
                    </a:lnTo>
                    <a:lnTo>
                      <a:pt x="1384" y="936"/>
                    </a:lnTo>
                    <a:lnTo>
                      <a:pt x="1375" y="945"/>
                    </a:lnTo>
                    <a:lnTo>
                      <a:pt x="1384" y="945"/>
                    </a:lnTo>
                    <a:lnTo>
                      <a:pt x="1384" y="945"/>
                    </a:lnTo>
                    <a:lnTo>
                      <a:pt x="1375" y="954"/>
                    </a:lnTo>
                    <a:lnTo>
                      <a:pt x="1375" y="954"/>
                    </a:lnTo>
                    <a:lnTo>
                      <a:pt x="1366" y="954"/>
                    </a:lnTo>
                    <a:lnTo>
                      <a:pt x="1366" y="954"/>
                    </a:lnTo>
                    <a:lnTo>
                      <a:pt x="1366" y="971"/>
                    </a:lnTo>
                    <a:lnTo>
                      <a:pt x="1366" y="980"/>
                    </a:lnTo>
                    <a:lnTo>
                      <a:pt x="1366" y="980"/>
                    </a:lnTo>
                    <a:lnTo>
                      <a:pt x="1375" y="989"/>
                    </a:lnTo>
                    <a:lnTo>
                      <a:pt x="1384" y="989"/>
                    </a:lnTo>
                    <a:lnTo>
                      <a:pt x="1384" y="989"/>
                    </a:lnTo>
                    <a:lnTo>
                      <a:pt x="1402" y="980"/>
                    </a:lnTo>
                    <a:lnTo>
                      <a:pt x="1402" y="980"/>
                    </a:lnTo>
                    <a:lnTo>
                      <a:pt x="1410" y="989"/>
                    </a:lnTo>
                    <a:lnTo>
                      <a:pt x="1419" y="989"/>
                    </a:lnTo>
                    <a:lnTo>
                      <a:pt x="1419" y="989"/>
                    </a:lnTo>
                    <a:lnTo>
                      <a:pt x="1428" y="989"/>
                    </a:lnTo>
                    <a:lnTo>
                      <a:pt x="1428" y="989"/>
                    </a:lnTo>
                    <a:lnTo>
                      <a:pt x="1428" y="989"/>
                    </a:lnTo>
                    <a:lnTo>
                      <a:pt x="1428" y="989"/>
                    </a:lnTo>
                    <a:lnTo>
                      <a:pt x="1419" y="1007"/>
                    </a:lnTo>
                    <a:lnTo>
                      <a:pt x="1410" y="1007"/>
                    </a:lnTo>
                    <a:lnTo>
                      <a:pt x="1410" y="1007"/>
                    </a:lnTo>
                    <a:lnTo>
                      <a:pt x="1393" y="1015"/>
                    </a:lnTo>
                    <a:lnTo>
                      <a:pt x="1384" y="1024"/>
                    </a:lnTo>
                    <a:lnTo>
                      <a:pt x="1375" y="1060"/>
                    </a:lnTo>
                    <a:lnTo>
                      <a:pt x="1375" y="1060"/>
                    </a:lnTo>
                    <a:lnTo>
                      <a:pt x="1375" y="1060"/>
                    </a:lnTo>
                    <a:lnTo>
                      <a:pt x="1375" y="1060"/>
                    </a:lnTo>
                    <a:lnTo>
                      <a:pt x="1375" y="1060"/>
                    </a:lnTo>
                    <a:lnTo>
                      <a:pt x="1357" y="1060"/>
                    </a:lnTo>
                    <a:lnTo>
                      <a:pt x="1357" y="1077"/>
                    </a:lnTo>
                    <a:lnTo>
                      <a:pt x="1357" y="1077"/>
                    </a:lnTo>
                    <a:lnTo>
                      <a:pt x="1340" y="1104"/>
                    </a:lnTo>
                    <a:lnTo>
                      <a:pt x="1305" y="1139"/>
                    </a:lnTo>
                    <a:lnTo>
                      <a:pt x="1305" y="1139"/>
                    </a:lnTo>
                    <a:lnTo>
                      <a:pt x="1296" y="1148"/>
                    </a:lnTo>
                    <a:lnTo>
                      <a:pt x="1287" y="1165"/>
                    </a:lnTo>
                    <a:lnTo>
                      <a:pt x="1287" y="1165"/>
                    </a:lnTo>
                    <a:lnTo>
                      <a:pt x="1296" y="1174"/>
                    </a:lnTo>
                    <a:lnTo>
                      <a:pt x="1296" y="1174"/>
                    </a:lnTo>
                    <a:lnTo>
                      <a:pt x="1296" y="1183"/>
                    </a:lnTo>
                    <a:lnTo>
                      <a:pt x="1296" y="1183"/>
                    </a:lnTo>
                    <a:lnTo>
                      <a:pt x="1287" y="1183"/>
                    </a:lnTo>
                    <a:lnTo>
                      <a:pt x="1278" y="1183"/>
                    </a:lnTo>
                    <a:lnTo>
                      <a:pt x="1278" y="1183"/>
                    </a:lnTo>
                    <a:lnTo>
                      <a:pt x="1260" y="1183"/>
                    </a:lnTo>
                    <a:lnTo>
                      <a:pt x="1260" y="1183"/>
                    </a:lnTo>
                    <a:lnTo>
                      <a:pt x="1252" y="1183"/>
                    </a:lnTo>
                    <a:lnTo>
                      <a:pt x="1243" y="1201"/>
                    </a:lnTo>
                    <a:lnTo>
                      <a:pt x="1243" y="1201"/>
                    </a:lnTo>
                    <a:lnTo>
                      <a:pt x="1252" y="1218"/>
                    </a:lnTo>
                    <a:lnTo>
                      <a:pt x="1252" y="1218"/>
                    </a:lnTo>
                    <a:lnTo>
                      <a:pt x="1243" y="1236"/>
                    </a:lnTo>
                    <a:lnTo>
                      <a:pt x="1243" y="1236"/>
                    </a:lnTo>
                    <a:lnTo>
                      <a:pt x="1234" y="1245"/>
                    </a:lnTo>
                    <a:lnTo>
                      <a:pt x="1234" y="1245"/>
                    </a:lnTo>
                    <a:lnTo>
                      <a:pt x="1234" y="1263"/>
                    </a:lnTo>
                    <a:lnTo>
                      <a:pt x="1243" y="1271"/>
                    </a:lnTo>
                    <a:lnTo>
                      <a:pt x="1243" y="1271"/>
                    </a:lnTo>
                    <a:lnTo>
                      <a:pt x="1243" y="1271"/>
                    </a:lnTo>
                    <a:lnTo>
                      <a:pt x="1243" y="1271"/>
                    </a:lnTo>
                    <a:lnTo>
                      <a:pt x="1234" y="1271"/>
                    </a:lnTo>
                    <a:lnTo>
                      <a:pt x="1225" y="1271"/>
                    </a:lnTo>
                    <a:lnTo>
                      <a:pt x="1225" y="1271"/>
                    </a:lnTo>
                    <a:lnTo>
                      <a:pt x="1207" y="1280"/>
                    </a:lnTo>
                    <a:lnTo>
                      <a:pt x="1207" y="1280"/>
                    </a:lnTo>
                    <a:lnTo>
                      <a:pt x="1190" y="1289"/>
                    </a:lnTo>
                    <a:lnTo>
                      <a:pt x="1190" y="1289"/>
                    </a:lnTo>
                    <a:lnTo>
                      <a:pt x="1181" y="1289"/>
                    </a:lnTo>
                    <a:lnTo>
                      <a:pt x="1172" y="1298"/>
                    </a:lnTo>
                    <a:lnTo>
                      <a:pt x="1172" y="1298"/>
                    </a:lnTo>
                    <a:lnTo>
                      <a:pt x="1172" y="1307"/>
                    </a:lnTo>
                    <a:lnTo>
                      <a:pt x="1181" y="1316"/>
                    </a:lnTo>
                    <a:lnTo>
                      <a:pt x="1190" y="1333"/>
                    </a:lnTo>
                    <a:lnTo>
                      <a:pt x="1190" y="1333"/>
                    </a:lnTo>
                    <a:lnTo>
                      <a:pt x="1181" y="1324"/>
                    </a:lnTo>
                    <a:lnTo>
                      <a:pt x="1163" y="1333"/>
                    </a:lnTo>
                    <a:lnTo>
                      <a:pt x="1163" y="1333"/>
                    </a:lnTo>
                    <a:lnTo>
                      <a:pt x="1155" y="1342"/>
                    </a:lnTo>
                    <a:lnTo>
                      <a:pt x="1137" y="1351"/>
                    </a:lnTo>
                    <a:lnTo>
                      <a:pt x="1137" y="1351"/>
                    </a:lnTo>
                    <a:lnTo>
                      <a:pt x="1120" y="1360"/>
                    </a:lnTo>
                    <a:lnTo>
                      <a:pt x="1111" y="1369"/>
                    </a:lnTo>
                    <a:lnTo>
                      <a:pt x="1111" y="1369"/>
                    </a:lnTo>
                    <a:lnTo>
                      <a:pt x="1111" y="1386"/>
                    </a:lnTo>
                    <a:lnTo>
                      <a:pt x="1111" y="1386"/>
                    </a:lnTo>
                    <a:lnTo>
                      <a:pt x="1103" y="1386"/>
                    </a:lnTo>
                    <a:lnTo>
                      <a:pt x="1103" y="1386"/>
                    </a:lnTo>
                    <a:lnTo>
                      <a:pt x="1085" y="1395"/>
                    </a:lnTo>
                    <a:lnTo>
                      <a:pt x="1076" y="1413"/>
                    </a:lnTo>
                    <a:lnTo>
                      <a:pt x="1076" y="1413"/>
                    </a:lnTo>
                    <a:lnTo>
                      <a:pt x="1076" y="1421"/>
                    </a:lnTo>
                    <a:lnTo>
                      <a:pt x="1076" y="1421"/>
                    </a:lnTo>
                    <a:lnTo>
                      <a:pt x="1076" y="1421"/>
                    </a:lnTo>
                    <a:lnTo>
                      <a:pt x="1076" y="1421"/>
                    </a:lnTo>
                    <a:lnTo>
                      <a:pt x="1076" y="1430"/>
                    </a:lnTo>
                    <a:lnTo>
                      <a:pt x="1076" y="1430"/>
                    </a:lnTo>
                    <a:lnTo>
                      <a:pt x="1067" y="1421"/>
                    </a:lnTo>
                    <a:lnTo>
                      <a:pt x="1067" y="1421"/>
                    </a:lnTo>
                    <a:lnTo>
                      <a:pt x="1059" y="1413"/>
                    </a:lnTo>
                    <a:lnTo>
                      <a:pt x="1050" y="1404"/>
                    </a:lnTo>
                    <a:lnTo>
                      <a:pt x="1041" y="1404"/>
                    </a:lnTo>
                    <a:lnTo>
                      <a:pt x="1041" y="1404"/>
                    </a:lnTo>
                    <a:lnTo>
                      <a:pt x="1032" y="1413"/>
                    </a:lnTo>
                    <a:lnTo>
                      <a:pt x="1023" y="1421"/>
                    </a:lnTo>
                    <a:lnTo>
                      <a:pt x="1023" y="1421"/>
                    </a:lnTo>
                    <a:lnTo>
                      <a:pt x="1032" y="1448"/>
                    </a:lnTo>
                    <a:lnTo>
                      <a:pt x="1032" y="1448"/>
                    </a:lnTo>
                    <a:lnTo>
                      <a:pt x="1014" y="1448"/>
                    </a:lnTo>
                    <a:lnTo>
                      <a:pt x="1006" y="1457"/>
                    </a:lnTo>
                    <a:lnTo>
                      <a:pt x="1006" y="1457"/>
                    </a:lnTo>
                    <a:lnTo>
                      <a:pt x="979" y="1466"/>
                    </a:lnTo>
                    <a:lnTo>
                      <a:pt x="961" y="1466"/>
                    </a:lnTo>
                    <a:lnTo>
                      <a:pt x="961" y="1466"/>
                    </a:lnTo>
                    <a:lnTo>
                      <a:pt x="961" y="1466"/>
                    </a:lnTo>
                    <a:lnTo>
                      <a:pt x="961" y="1466"/>
                    </a:lnTo>
                    <a:lnTo>
                      <a:pt x="961" y="1466"/>
                    </a:lnTo>
                    <a:lnTo>
                      <a:pt x="961" y="1466"/>
                    </a:lnTo>
                    <a:lnTo>
                      <a:pt x="953" y="1466"/>
                    </a:lnTo>
                    <a:lnTo>
                      <a:pt x="944" y="1483"/>
                    </a:lnTo>
                    <a:lnTo>
                      <a:pt x="944" y="1483"/>
                    </a:lnTo>
                    <a:lnTo>
                      <a:pt x="953" y="1492"/>
                    </a:lnTo>
                    <a:lnTo>
                      <a:pt x="953" y="1492"/>
                    </a:lnTo>
                    <a:lnTo>
                      <a:pt x="953" y="1501"/>
                    </a:lnTo>
                    <a:lnTo>
                      <a:pt x="953" y="1501"/>
                    </a:lnTo>
                    <a:lnTo>
                      <a:pt x="935" y="1492"/>
                    </a:lnTo>
                    <a:lnTo>
                      <a:pt x="935" y="1492"/>
                    </a:lnTo>
                    <a:lnTo>
                      <a:pt x="917" y="1492"/>
                    </a:lnTo>
                    <a:lnTo>
                      <a:pt x="917" y="1492"/>
                    </a:lnTo>
                    <a:lnTo>
                      <a:pt x="909" y="1510"/>
                    </a:lnTo>
                    <a:lnTo>
                      <a:pt x="909" y="1510"/>
                    </a:lnTo>
                    <a:lnTo>
                      <a:pt x="909" y="1510"/>
                    </a:lnTo>
                    <a:lnTo>
                      <a:pt x="909" y="1510"/>
                    </a:lnTo>
                    <a:lnTo>
                      <a:pt x="909" y="1510"/>
                    </a:lnTo>
                    <a:lnTo>
                      <a:pt x="891" y="1519"/>
                    </a:lnTo>
                    <a:lnTo>
                      <a:pt x="891" y="1519"/>
                    </a:lnTo>
                    <a:lnTo>
                      <a:pt x="882" y="1519"/>
                    </a:lnTo>
                    <a:lnTo>
                      <a:pt x="882" y="1519"/>
                    </a:lnTo>
                    <a:lnTo>
                      <a:pt x="873" y="1519"/>
                    </a:lnTo>
                    <a:lnTo>
                      <a:pt x="864" y="1536"/>
                    </a:lnTo>
                    <a:lnTo>
                      <a:pt x="864" y="1536"/>
                    </a:lnTo>
                    <a:lnTo>
                      <a:pt x="864" y="1536"/>
                    </a:lnTo>
                    <a:lnTo>
                      <a:pt x="873" y="1554"/>
                    </a:lnTo>
                    <a:lnTo>
                      <a:pt x="873" y="1554"/>
                    </a:lnTo>
                    <a:lnTo>
                      <a:pt x="864" y="1545"/>
                    </a:lnTo>
                    <a:lnTo>
                      <a:pt x="864" y="1545"/>
                    </a:lnTo>
                    <a:lnTo>
                      <a:pt x="856" y="1545"/>
                    </a:lnTo>
                    <a:lnTo>
                      <a:pt x="856" y="1545"/>
                    </a:lnTo>
                    <a:lnTo>
                      <a:pt x="838" y="1545"/>
                    </a:lnTo>
                    <a:lnTo>
                      <a:pt x="838" y="1545"/>
                    </a:lnTo>
                    <a:lnTo>
                      <a:pt x="829" y="1554"/>
                    </a:lnTo>
                    <a:lnTo>
                      <a:pt x="829" y="1554"/>
                    </a:lnTo>
                    <a:lnTo>
                      <a:pt x="829" y="1563"/>
                    </a:lnTo>
                    <a:lnTo>
                      <a:pt x="829" y="1563"/>
                    </a:lnTo>
                    <a:lnTo>
                      <a:pt x="820" y="1572"/>
                    </a:lnTo>
                    <a:lnTo>
                      <a:pt x="820" y="1572"/>
                    </a:lnTo>
                    <a:lnTo>
                      <a:pt x="820" y="1580"/>
                    </a:lnTo>
                    <a:lnTo>
                      <a:pt x="820" y="1580"/>
                    </a:lnTo>
                    <a:lnTo>
                      <a:pt x="829" y="1598"/>
                    </a:lnTo>
                    <a:lnTo>
                      <a:pt x="838" y="1607"/>
                    </a:lnTo>
                    <a:lnTo>
                      <a:pt x="838" y="1607"/>
                    </a:lnTo>
                    <a:lnTo>
                      <a:pt x="847" y="1607"/>
                    </a:lnTo>
                    <a:lnTo>
                      <a:pt x="847" y="1607"/>
                    </a:lnTo>
                    <a:lnTo>
                      <a:pt x="847" y="1607"/>
                    </a:lnTo>
                    <a:lnTo>
                      <a:pt x="847" y="1607"/>
                    </a:lnTo>
                    <a:lnTo>
                      <a:pt x="838" y="1625"/>
                    </a:lnTo>
                    <a:lnTo>
                      <a:pt x="838" y="1625"/>
                    </a:lnTo>
                    <a:lnTo>
                      <a:pt x="847" y="1633"/>
                    </a:lnTo>
                    <a:lnTo>
                      <a:pt x="847" y="1633"/>
                    </a:lnTo>
                    <a:lnTo>
                      <a:pt x="838" y="1642"/>
                    </a:lnTo>
                    <a:lnTo>
                      <a:pt x="838" y="1642"/>
                    </a:lnTo>
                    <a:lnTo>
                      <a:pt x="829" y="1642"/>
                    </a:lnTo>
                    <a:lnTo>
                      <a:pt x="829" y="1660"/>
                    </a:lnTo>
                    <a:lnTo>
                      <a:pt x="829" y="1660"/>
                    </a:lnTo>
                    <a:lnTo>
                      <a:pt x="838" y="1677"/>
                    </a:lnTo>
                    <a:lnTo>
                      <a:pt x="838" y="1677"/>
                    </a:lnTo>
                    <a:lnTo>
                      <a:pt x="829" y="1677"/>
                    </a:lnTo>
                    <a:lnTo>
                      <a:pt x="829" y="1677"/>
                    </a:lnTo>
                    <a:lnTo>
                      <a:pt x="829" y="1686"/>
                    </a:lnTo>
                    <a:lnTo>
                      <a:pt x="820" y="1695"/>
                    </a:lnTo>
                    <a:lnTo>
                      <a:pt x="820" y="1695"/>
                    </a:lnTo>
                    <a:lnTo>
                      <a:pt x="829" y="1704"/>
                    </a:lnTo>
                    <a:lnTo>
                      <a:pt x="829" y="1713"/>
                    </a:lnTo>
                    <a:lnTo>
                      <a:pt x="829" y="1713"/>
                    </a:lnTo>
                    <a:lnTo>
                      <a:pt x="847" y="1722"/>
                    </a:lnTo>
                    <a:lnTo>
                      <a:pt x="856" y="1722"/>
                    </a:lnTo>
                    <a:lnTo>
                      <a:pt x="856" y="1722"/>
                    </a:lnTo>
                    <a:lnTo>
                      <a:pt x="856" y="1722"/>
                    </a:lnTo>
                    <a:lnTo>
                      <a:pt x="856" y="1722"/>
                    </a:lnTo>
                    <a:lnTo>
                      <a:pt x="864" y="1722"/>
                    </a:lnTo>
                    <a:lnTo>
                      <a:pt x="882" y="1730"/>
                    </a:lnTo>
                    <a:lnTo>
                      <a:pt x="882" y="1730"/>
                    </a:lnTo>
                    <a:lnTo>
                      <a:pt x="882" y="1739"/>
                    </a:lnTo>
                    <a:lnTo>
                      <a:pt x="882" y="1739"/>
                    </a:lnTo>
                    <a:lnTo>
                      <a:pt x="873" y="1739"/>
                    </a:lnTo>
                    <a:lnTo>
                      <a:pt x="873" y="1739"/>
                    </a:lnTo>
                    <a:lnTo>
                      <a:pt x="864" y="1722"/>
                    </a:lnTo>
                    <a:lnTo>
                      <a:pt x="856" y="1722"/>
                    </a:lnTo>
                    <a:lnTo>
                      <a:pt x="856" y="1722"/>
                    </a:lnTo>
                    <a:lnTo>
                      <a:pt x="847" y="1730"/>
                    </a:lnTo>
                    <a:lnTo>
                      <a:pt x="838" y="1739"/>
                    </a:lnTo>
                    <a:lnTo>
                      <a:pt x="838" y="1739"/>
                    </a:lnTo>
                    <a:lnTo>
                      <a:pt x="838" y="1739"/>
                    </a:lnTo>
                    <a:lnTo>
                      <a:pt x="847" y="1757"/>
                    </a:lnTo>
                    <a:lnTo>
                      <a:pt x="847" y="1757"/>
                    </a:lnTo>
                    <a:lnTo>
                      <a:pt x="847" y="1757"/>
                    </a:lnTo>
                    <a:lnTo>
                      <a:pt x="847" y="1757"/>
                    </a:lnTo>
                    <a:lnTo>
                      <a:pt x="838" y="1766"/>
                    </a:lnTo>
                    <a:lnTo>
                      <a:pt x="838" y="1766"/>
                    </a:lnTo>
                    <a:lnTo>
                      <a:pt x="829" y="1775"/>
                    </a:lnTo>
                    <a:lnTo>
                      <a:pt x="829" y="1775"/>
                    </a:lnTo>
                    <a:lnTo>
                      <a:pt x="838" y="1792"/>
                    </a:lnTo>
                    <a:lnTo>
                      <a:pt x="847" y="1792"/>
                    </a:lnTo>
                    <a:lnTo>
                      <a:pt x="847" y="1792"/>
                    </a:lnTo>
                    <a:lnTo>
                      <a:pt x="864" y="1792"/>
                    </a:lnTo>
                    <a:lnTo>
                      <a:pt x="873" y="1783"/>
                    </a:lnTo>
                    <a:lnTo>
                      <a:pt x="873" y="1783"/>
                    </a:lnTo>
                    <a:lnTo>
                      <a:pt x="882" y="1783"/>
                    </a:lnTo>
                    <a:lnTo>
                      <a:pt x="882" y="1783"/>
                    </a:lnTo>
                    <a:lnTo>
                      <a:pt x="882" y="1775"/>
                    </a:lnTo>
                    <a:lnTo>
                      <a:pt x="882" y="1775"/>
                    </a:lnTo>
                    <a:lnTo>
                      <a:pt x="891" y="1783"/>
                    </a:lnTo>
                    <a:lnTo>
                      <a:pt x="891" y="1783"/>
                    </a:lnTo>
                    <a:lnTo>
                      <a:pt x="882" y="1783"/>
                    </a:lnTo>
                    <a:lnTo>
                      <a:pt x="882" y="1801"/>
                    </a:lnTo>
                    <a:lnTo>
                      <a:pt x="882" y="1801"/>
                    </a:lnTo>
                    <a:lnTo>
                      <a:pt x="882" y="1801"/>
                    </a:lnTo>
                    <a:lnTo>
                      <a:pt x="882" y="1801"/>
                    </a:lnTo>
                    <a:lnTo>
                      <a:pt x="882" y="1801"/>
                    </a:lnTo>
                    <a:lnTo>
                      <a:pt x="882" y="1801"/>
                    </a:lnTo>
                    <a:lnTo>
                      <a:pt x="882" y="1801"/>
                    </a:lnTo>
                    <a:lnTo>
                      <a:pt x="864" y="1810"/>
                    </a:lnTo>
                    <a:lnTo>
                      <a:pt x="856" y="1828"/>
                    </a:lnTo>
                    <a:lnTo>
                      <a:pt x="856" y="1828"/>
                    </a:lnTo>
                    <a:lnTo>
                      <a:pt x="864" y="1845"/>
                    </a:lnTo>
                    <a:lnTo>
                      <a:pt x="891" y="1854"/>
                    </a:lnTo>
                    <a:lnTo>
                      <a:pt x="917" y="1872"/>
                    </a:lnTo>
                    <a:lnTo>
                      <a:pt x="917" y="1872"/>
                    </a:lnTo>
                    <a:lnTo>
                      <a:pt x="926" y="1872"/>
                    </a:lnTo>
                    <a:lnTo>
                      <a:pt x="926" y="1872"/>
                    </a:lnTo>
                    <a:lnTo>
                      <a:pt x="935" y="1881"/>
                    </a:lnTo>
                    <a:lnTo>
                      <a:pt x="935" y="1881"/>
                    </a:lnTo>
                    <a:lnTo>
                      <a:pt x="935" y="1881"/>
                    </a:lnTo>
                    <a:lnTo>
                      <a:pt x="935" y="1881"/>
                    </a:lnTo>
                    <a:lnTo>
                      <a:pt x="970" y="1889"/>
                    </a:lnTo>
                    <a:lnTo>
                      <a:pt x="970" y="1889"/>
                    </a:lnTo>
                    <a:lnTo>
                      <a:pt x="997" y="1889"/>
                    </a:lnTo>
                    <a:lnTo>
                      <a:pt x="997" y="1889"/>
                    </a:lnTo>
                    <a:lnTo>
                      <a:pt x="1023" y="1881"/>
                    </a:lnTo>
                    <a:lnTo>
                      <a:pt x="1050" y="1854"/>
                    </a:lnTo>
                    <a:lnTo>
                      <a:pt x="1103" y="1810"/>
                    </a:lnTo>
                    <a:lnTo>
                      <a:pt x="1103" y="1810"/>
                    </a:lnTo>
                    <a:lnTo>
                      <a:pt x="1103" y="1810"/>
                    </a:lnTo>
                    <a:lnTo>
                      <a:pt x="1129" y="1810"/>
                    </a:lnTo>
                    <a:lnTo>
                      <a:pt x="1129" y="1810"/>
                    </a:lnTo>
                    <a:lnTo>
                      <a:pt x="1146" y="1801"/>
                    </a:lnTo>
                    <a:lnTo>
                      <a:pt x="1146" y="1792"/>
                    </a:lnTo>
                    <a:lnTo>
                      <a:pt x="1146" y="1792"/>
                    </a:lnTo>
                    <a:lnTo>
                      <a:pt x="1155" y="1783"/>
                    </a:lnTo>
                    <a:lnTo>
                      <a:pt x="1155" y="1783"/>
                    </a:lnTo>
                    <a:lnTo>
                      <a:pt x="1155" y="1775"/>
                    </a:lnTo>
                    <a:lnTo>
                      <a:pt x="1155" y="1775"/>
                    </a:lnTo>
                    <a:lnTo>
                      <a:pt x="1155" y="1775"/>
                    </a:lnTo>
                    <a:lnTo>
                      <a:pt x="1155" y="1775"/>
                    </a:lnTo>
                    <a:lnTo>
                      <a:pt x="1155" y="1775"/>
                    </a:lnTo>
                    <a:lnTo>
                      <a:pt x="1155" y="1775"/>
                    </a:lnTo>
                    <a:lnTo>
                      <a:pt x="1155" y="1783"/>
                    </a:lnTo>
                    <a:lnTo>
                      <a:pt x="1155" y="1783"/>
                    </a:lnTo>
                    <a:lnTo>
                      <a:pt x="1163" y="1792"/>
                    </a:lnTo>
                    <a:lnTo>
                      <a:pt x="1172" y="1801"/>
                    </a:lnTo>
                    <a:lnTo>
                      <a:pt x="1172" y="1801"/>
                    </a:lnTo>
                    <a:lnTo>
                      <a:pt x="1181" y="1810"/>
                    </a:lnTo>
                    <a:lnTo>
                      <a:pt x="1181" y="1810"/>
                    </a:lnTo>
                    <a:lnTo>
                      <a:pt x="1181" y="1810"/>
                    </a:lnTo>
                    <a:lnTo>
                      <a:pt x="1181" y="1810"/>
                    </a:lnTo>
                    <a:lnTo>
                      <a:pt x="1181" y="1819"/>
                    </a:lnTo>
                    <a:lnTo>
                      <a:pt x="1181" y="1819"/>
                    </a:lnTo>
                    <a:lnTo>
                      <a:pt x="1181" y="1854"/>
                    </a:lnTo>
                    <a:lnTo>
                      <a:pt x="1207" y="1881"/>
                    </a:lnTo>
                    <a:lnTo>
                      <a:pt x="1207" y="1881"/>
                    </a:lnTo>
                    <a:lnTo>
                      <a:pt x="1216" y="1889"/>
                    </a:lnTo>
                    <a:lnTo>
                      <a:pt x="1216" y="1898"/>
                    </a:lnTo>
                    <a:lnTo>
                      <a:pt x="1216" y="1898"/>
                    </a:lnTo>
                    <a:lnTo>
                      <a:pt x="1216" y="1916"/>
                    </a:lnTo>
                    <a:lnTo>
                      <a:pt x="1225" y="1933"/>
                    </a:lnTo>
                    <a:lnTo>
                      <a:pt x="1225" y="1933"/>
                    </a:lnTo>
                    <a:lnTo>
                      <a:pt x="1234" y="1951"/>
                    </a:lnTo>
                    <a:lnTo>
                      <a:pt x="1234" y="1951"/>
                    </a:lnTo>
                    <a:lnTo>
                      <a:pt x="1234" y="1960"/>
                    </a:lnTo>
                    <a:lnTo>
                      <a:pt x="1234" y="1969"/>
                    </a:lnTo>
                    <a:lnTo>
                      <a:pt x="1234" y="1969"/>
                    </a:lnTo>
                    <a:lnTo>
                      <a:pt x="1243" y="1978"/>
                    </a:lnTo>
                    <a:lnTo>
                      <a:pt x="1252" y="1986"/>
                    </a:lnTo>
                    <a:lnTo>
                      <a:pt x="1252" y="1986"/>
                    </a:lnTo>
                    <a:lnTo>
                      <a:pt x="1269" y="2004"/>
                    </a:lnTo>
                    <a:lnTo>
                      <a:pt x="1260" y="2022"/>
                    </a:lnTo>
                    <a:lnTo>
                      <a:pt x="1260" y="2022"/>
                    </a:lnTo>
                    <a:lnTo>
                      <a:pt x="1260" y="2022"/>
                    </a:lnTo>
                    <a:lnTo>
                      <a:pt x="1260" y="2031"/>
                    </a:lnTo>
                    <a:lnTo>
                      <a:pt x="1260" y="2031"/>
                    </a:lnTo>
                    <a:lnTo>
                      <a:pt x="1269" y="2039"/>
                    </a:lnTo>
                    <a:lnTo>
                      <a:pt x="1278" y="2048"/>
                    </a:lnTo>
                    <a:lnTo>
                      <a:pt x="1278" y="2092"/>
                    </a:lnTo>
                    <a:lnTo>
                      <a:pt x="1278" y="2092"/>
                    </a:lnTo>
                    <a:lnTo>
                      <a:pt x="1287" y="2101"/>
                    </a:lnTo>
                    <a:lnTo>
                      <a:pt x="1296" y="2110"/>
                    </a:lnTo>
                    <a:lnTo>
                      <a:pt x="1296" y="2110"/>
                    </a:lnTo>
                    <a:lnTo>
                      <a:pt x="1313" y="2101"/>
                    </a:lnTo>
                    <a:lnTo>
                      <a:pt x="1331" y="2101"/>
                    </a:lnTo>
                    <a:lnTo>
                      <a:pt x="1331" y="2101"/>
                    </a:lnTo>
                    <a:lnTo>
                      <a:pt x="1349" y="2101"/>
                    </a:lnTo>
                    <a:lnTo>
                      <a:pt x="1357" y="2092"/>
                    </a:lnTo>
                    <a:lnTo>
                      <a:pt x="1357" y="2092"/>
                    </a:lnTo>
                    <a:lnTo>
                      <a:pt x="1357" y="2075"/>
                    </a:lnTo>
                    <a:lnTo>
                      <a:pt x="1357" y="2057"/>
                    </a:lnTo>
                    <a:lnTo>
                      <a:pt x="1357" y="2057"/>
                    </a:lnTo>
                    <a:lnTo>
                      <a:pt x="1357" y="2057"/>
                    </a:lnTo>
                    <a:lnTo>
                      <a:pt x="1357" y="2057"/>
                    </a:lnTo>
                    <a:lnTo>
                      <a:pt x="1375" y="2057"/>
                    </a:lnTo>
                    <a:lnTo>
                      <a:pt x="1375" y="2039"/>
                    </a:lnTo>
                    <a:lnTo>
                      <a:pt x="1375" y="2039"/>
                    </a:lnTo>
                    <a:lnTo>
                      <a:pt x="1393" y="2039"/>
                    </a:lnTo>
                    <a:lnTo>
                      <a:pt x="1393" y="2039"/>
                    </a:lnTo>
                    <a:lnTo>
                      <a:pt x="1410" y="2048"/>
                    </a:lnTo>
                    <a:lnTo>
                      <a:pt x="1410" y="2048"/>
                    </a:lnTo>
                    <a:lnTo>
                      <a:pt x="1419" y="2048"/>
                    </a:lnTo>
                    <a:lnTo>
                      <a:pt x="1428" y="2048"/>
                    </a:lnTo>
                    <a:lnTo>
                      <a:pt x="1428" y="2048"/>
                    </a:lnTo>
                    <a:lnTo>
                      <a:pt x="1437" y="2048"/>
                    </a:lnTo>
                    <a:lnTo>
                      <a:pt x="1446" y="2039"/>
                    </a:lnTo>
                    <a:lnTo>
                      <a:pt x="1455" y="2022"/>
                    </a:lnTo>
                    <a:lnTo>
                      <a:pt x="1455" y="2022"/>
                    </a:lnTo>
                    <a:lnTo>
                      <a:pt x="1455" y="2013"/>
                    </a:lnTo>
                    <a:lnTo>
                      <a:pt x="1455" y="2013"/>
                    </a:lnTo>
                    <a:lnTo>
                      <a:pt x="1463" y="2022"/>
                    </a:lnTo>
                    <a:lnTo>
                      <a:pt x="1463" y="2022"/>
                    </a:lnTo>
                    <a:lnTo>
                      <a:pt x="1472" y="2022"/>
                    </a:lnTo>
                    <a:lnTo>
                      <a:pt x="1481" y="2022"/>
                    </a:lnTo>
                    <a:lnTo>
                      <a:pt x="1481" y="2022"/>
                    </a:lnTo>
                    <a:lnTo>
                      <a:pt x="1499" y="1986"/>
                    </a:lnTo>
                    <a:lnTo>
                      <a:pt x="1499" y="1986"/>
                    </a:lnTo>
                    <a:lnTo>
                      <a:pt x="1507" y="1978"/>
                    </a:lnTo>
                    <a:lnTo>
                      <a:pt x="1499" y="1969"/>
                    </a:lnTo>
                    <a:lnTo>
                      <a:pt x="1499" y="1969"/>
                    </a:lnTo>
                    <a:lnTo>
                      <a:pt x="1490" y="1960"/>
                    </a:lnTo>
                    <a:lnTo>
                      <a:pt x="1481" y="1969"/>
                    </a:lnTo>
                    <a:lnTo>
                      <a:pt x="1481" y="1969"/>
                    </a:lnTo>
                    <a:lnTo>
                      <a:pt x="1490" y="1933"/>
                    </a:lnTo>
                    <a:lnTo>
                      <a:pt x="1490" y="1933"/>
                    </a:lnTo>
                    <a:lnTo>
                      <a:pt x="1490" y="1907"/>
                    </a:lnTo>
                    <a:lnTo>
                      <a:pt x="1490" y="1881"/>
                    </a:lnTo>
                    <a:lnTo>
                      <a:pt x="1490" y="1881"/>
                    </a:lnTo>
                    <a:lnTo>
                      <a:pt x="1490" y="1872"/>
                    </a:lnTo>
                    <a:lnTo>
                      <a:pt x="1490" y="1872"/>
                    </a:lnTo>
                    <a:lnTo>
                      <a:pt x="1499" y="1854"/>
                    </a:lnTo>
                    <a:lnTo>
                      <a:pt x="1499" y="1854"/>
                    </a:lnTo>
                    <a:lnTo>
                      <a:pt x="1499" y="1845"/>
                    </a:lnTo>
                    <a:lnTo>
                      <a:pt x="1507" y="1836"/>
                    </a:lnTo>
                    <a:lnTo>
                      <a:pt x="1525" y="1828"/>
                    </a:lnTo>
                    <a:lnTo>
                      <a:pt x="1525" y="1828"/>
                    </a:lnTo>
                    <a:lnTo>
                      <a:pt x="1560" y="1810"/>
                    </a:lnTo>
                    <a:lnTo>
                      <a:pt x="1569" y="1792"/>
                    </a:lnTo>
                    <a:lnTo>
                      <a:pt x="1578" y="1775"/>
                    </a:lnTo>
                    <a:lnTo>
                      <a:pt x="1578" y="1775"/>
                    </a:lnTo>
                    <a:lnTo>
                      <a:pt x="1578" y="1775"/>
                    </a:lnTo>
                    <a:lnTo>
                      <a:pt x="1578" y="1775"/>
                    </a:lnTo>
                    <a:lnTo>
                      <a:pt x="1587" y="1766"/>
                    </a:lnTo>
                    <a:lnTo>
                      <a:pt x="1587" y="1766"/>
                    </a:lnTo>
                    <a:lnTo>
                      <a:pt x="1596" y="1757"/>
                    </a:lnTo>
                    <a:lnTo>
                      <a:pt x="1596" y="1757"/>
                    </a:lnTo>
                    <a:lnTo>
                      <a:pt x="1596" y="1748"/>
                    </a:lnTo>
                    <a:lnTo>
                      <a:pt x="1596" y="1748"/>
                    </a:lnTo>
                    <a:lnTo>
                      <a:pt x="1605" y="1739"/>
                    </a:lnTo>
                    <a:lnTo>
                      <a:pt x="1613" y="1730"/>
                    </a:lnTo>
                    <a:lnTo>
                      <a:pt x="1613" y="1730"/>
                    </a:lnTo>
                    <a:lnTo>
                      <a:pt x="1613" y="1713"/>
                    </a:lnTo>
                    <a:lnTo>
                      <a:pt x="1613" y="1713"/>
                    </a:lnTo>
                    <a:lnTo>
                      <a:pt x="1605" y="1713"/>
                    </a:lnTo>
                    <a:lnTo>
                      <a:pt x="1605" y="1713"/>
                    </a:lnTo>
                    <a:lnTo>
                      <a:pt x="1560" y="1669"/>
                    </a:lnTo>
                    <a:lnTo>
                      <a:pt x="1560" y="1669"/>
                    </a:lnTo>
                    <a:lnTo>
                      <a:pt x="1543" y="1660"/>
                    </a:lnTo>
                    <a:lnTo>
                      <a:pt x="1525" y="1660"/>
                    </a:lnTo>
                    <a:lnTo>
                      <a:pt x="1525" y="1660"/>
                    </a:lnTo>
                    <a:lnTo>
                      <a:pt x="1525" y="1660"/>
                    </a:lnTo>
                    <a:lnTo>
                      <a:pt x="1525" y="1660"/>
                    </a:lnTo>
                    <a:lnTo>
                      <a:pt x="1516" y="1660"/>
                    </a:lnTo>
                    <a:lnTo>
                      <a:pt x="1516" y="1660"/>
                    </a:lnTo>
                    <a:lnTo>
                      <a:pt x="1516" y="1598"/>
                    </a:lnTo>
                    <a:lnTo>
                      <a:pt x="1516" y="1598"/>
                    </a:lnTo>
                    <a:lnTo>
                      <a:pt x="1516" y="1598"/>
                    </a:lnTo>
                    <a:lnTo>
                      <a:pt x="1516" y="1598"/>
                    </a:lnTo>
                    <a:lnTo>
                      <a:pt x="1516" y="1580"/>
                    </a:lnTo>
                    <a:lnTo>
                      <a:pt x="1525" y="1572"/>
                    </a:lnTo>
                    <a:lnTo>
                      <a:pt x="1525" y="1572"/>
                    </a:lnTo>
                    <a:lnTo>
                      <a:pt x="1525" y="1572"/>
                    </a:lnTo>
                    <a:lnTo>
                      <a:pt x="1525" y="1572"/>
                    </a:lnTo>
                    <a:lnTo>
                      <a:pt x="1534" y="1545"/>
                    </a:lnTo>
                    <a:lnTo>
                      <a:pt x="1534" y="1545"/>
                    </a:lnTo>
                    <a:lnTo>
                      <a:pt x="1534" y="1545"/>
                    </a:lnTo>
                    <a:lnTo>
                      <a:pt x="1534" y="1527"/>
                    </a:lnTo>
                    <a:lnTo>
                      <a:pt x="1543" y="1510"/>
                    </a:lnTo>
                    <a:lnTo>
                      <a:pt x="1543" y="1510"/>
                    </a:lnTo>
                    <a:lnTo>
                      <a:pt x="1552" y="1510"/>
                    </a:lnTo>
                    <a:lnTo>
                      <a:pt x="1560" y="1501"/>
                    </a:lnTo>
                    <a:lnTo>
                      <a:pt x="1560" y="1501"/>
                    </a:lnTo>
                    <a:lnTo>
                      <a:pt x="1560" y="1501"/>
                    </a:lnTo>
                    <a:lnTo>
                      <a:pt x="1560" y="1501"/>
                    </a:lnTo>
                    <a:lnTo>
                      <a:pt x="1569" y="1483"/>
                    </a:lnTo>
                    <a:lnTo>
                      <a:pt x="1569" y="1483"/>
                    </a:lnTo>
                    <a:lnTo>
                      <a:pt x="1587" y="1483"/>
                    </a:lnTo>
                    <a:lnTo>
                      <a:pt x="1587" y="1466"/>
                    </a:lnTo>
                    <a:lnTo>
                      <a:pt x="1587" y="1466"/>
                    </a:lnTo>
                    <a:lnTo>
                      <a:pt x="1596" y="1466"/>
                    </a:lnTo>
                    <a:lnTo>
                      <a:pt x="1596" y="1466"/>
                    </a:lnTo>
                    <a:lnTo>
                      <a:pt x="1605" y="1448"/>
                    </a:lnTo>
                    <a:lnTo>
                      <a:pt x="1605" y="1448"/>
                    </a:lnTo>
                    <a:lnTo>
                      <a:pt x="1631" y="1439"/>
                    </a:lnTo>
                    <a:lnTo>
                      <a:pt x="1631" y="1439"/>
                    </a:lnTo>
                    <a:lnTo>
                      <a:pt x="1631" y="1430"/>
                    </a:lnTo>
                    <a:lnTo>
                      <a:pt x="1631" y="1430"/>
                    </a:lnTo>
                    <a:lnTo>
                      <a:pt x="1640" y="1430"/>
                    </a:lnTo>
                    <a:lnTo>
                      <a:pt x="1640" y="1430"/>
                    </a:lnTo>
                    <a:lnTo>
                      <a:pt x="1649" y="1421"/>
                    </a:lnTo>
                    <a:lnTo>
                      <a:pt x="1649" y="1421"/>
                    </a:lnTo>
                    <a:lnTo>
                      <a:pt x="1666" y="1413"/>
                    </a:lnTo>
                    <a:lnTo>
                      <a:pt x="1666" y="1413"/>
                    </a:lnTo>
                    <a:lnTo>
                      <a:pt x="1702" y="1386"/>
                    </a:lnTo>
                    <a:lnTo>
                      <a:pt x="1737" y="1369"/>
                    </a:lnTo>
                    <a:lnTo>
                      <a:pt x="1755" y="1342"/>
                    </a:lnTo>
                    <a:lnTo>
                      <a:pt x="1755" y="1342"/>
                    </a:lnTo>
                    <a:lnTo>
                      <a:pt x="1755" y="1342"/>
                    </a:lnTo>
                    <a:lnTo>
                      <a:pt x="1755" y="1342"/>
                    </a:lnTo>
                    <a:lnTo>
                      <a:pt x="1755" y="1333"/>
                    </a:lnTo>
                    <a:lnTo>
                      <a:pt x="1746" y="1316"/>
                    </a:lnTo>
                    <a:lnTo>
                      <a:pt x="1746" y="1316"/>
                    </a:lnTo>
                    <a:lnTo>
                      <a:pt x="1746" y="1316"/>
                    </a:lnTo>
                    <a:lnTo>
                      <a:pt x="1737" y="1307"/>
                    </a:lnTo>
                    <a:lnTo>
                      <a:pt x="1746" y="1298"/>
                    </a:lnTo>
                    <a:lnTo>
                      <a:pt x="1746" y="1298"/>
                    </a:lnTo>
                    <a:lnTo>
                      <a:pt x="1746" y="1298"/>
                    </a:lnTo>
                    <a:lnTo>
                      <a:pt x="1746" y="1298"/>
                    </a:lnTo>
                    <a:lnTo>
                      <a:pt x="1763" y="1280"/>
                    </a:lnTo>
                    <a:lnTo>
                      <a:pt x="1763" y="1263"/>
                    </a:lnTo>
                    <a:lnTo>
                      <a:pt x="1763" y="1263"/>
                    </a:lnTo>
                    <a:lnTo>
                      <a:pt x="1772" y="1254"/>
                    </a:lnTo>
                    <a:lnTo>
                      <a:pt x="1772" y="1254"/>
                    </a:lnTo>
                    <a:lnTo>
                      <a:pt x="1799" y="1227"/>
                    </a:lnTo>
                    <a:lnTo>
                      <a:pt x="1807" y="1227"/>
                    </a:lnTo>
                    <a:lnTo>
                      <a:pt x="1807" y="1227"/>
                    </a:lnTo>
                    <a:lnTo>
                      <a:pt x="1816" y="1218"/>
                    </a:lnTo>
                    <a:lnTo>
                      <a:pt x="1825" y="1218"/>
                    </a:lnTo>
                    <a:lnTo>
                      <a:pt x="1825" y="1218"/>
                    </a:lnTo>
                    <a:lnTo>
                      <a:pt x="1834" y="1218"/>
                    </a:lnTo>
                    <a:lnTo>
                      <a:pt x="1834" y="1218"/>
                    </a:lnTo>
                    <a:lnTo>
                      <a:pt x="1860" y="1218"/>
                    </a:lnTo>
                    <a:lnTo>
                      <a:pt x="1878" y="1218"/>
                    </a:lnTo>
                    <a:lnTo>
                      <a:pt x="1878" y="1218"/>
                    </a:lnTo>
                    <a:lnTo>
                      <a:pt x="1878" y="1218"/>
                    </a:lnTo>
                    <a:lnTo>
                      <a:pt x="1878" y="1218"/>
                    </a:lnTo>
                    <a:lnTo>
                      <a:pt x="1896" y="1227"/>
                    </a:lnTo>
                    <a:lnTo>
                      <a:pt x="1896" y="1227"/>
                    </a:lnTo>
                    <a:lnTo>
                      <a:pt x="1913" y="1236"/>
                    </a:lnTo>
                    <a:lnTo>
                      <a:pt x="1913" y="1236"/>
                    </a:lnTo>
                    <a:lnTo>
                      <a:pt x="1931" y="1245"/>
                    </a:lnTo>
                    <a:lnTo>
                      <a:pt x="1931" y="1245"/>
                    </a:lnTo>
                    <a:lnTo>
                      <a:pt x="1940" y="1254"/>
                    </a:lnTo>
                    <a:lnTo>
                      <a:pt x="1949" y="1263"/>
                    </a:lnTo>
                    <a:lnTo>
                      <a:pt x="1949" y="1263"/>
                    </a:lnTo>
                    <a:lnTo>
                      <a:pt x="1949" y="1271"/>
                    </a:lnTo>
                    <a:lnTo>
                      <a:pt x="1949" y="1280"/>
                    </a:lnTo>
                    <a:lnTo>
                      <a:pt x="1949" y="1280"/>
                    </a:lnTo>
                    <a:lnTo>
                      <a:pt x="1949" y="1289"/>
                    </a:lnTo>
                    <a:lnTo>
                      <a:pt x="1949" y="1289"/>
                    </a:lnTo>
                    <a:lnTo>
                      <a:pt x="1940" y="1280"/>
                    </a:lnTo>
                    <a:lnTo>
                      <a:pt x="1940" y="1280"/>
                    </a:lnTo>
                    <a:lnTo>
                      <a:pt x="1922" y="1289"/>
                    </a:lnTo>
                    <a:lnTo>
                      <a:pt x="1913" y="1298"/>
                    </a:lnTo>
                    <a:lnTo>
                      <a:pt x="1905" y="1316"/>
                    </a:lnTo>
                    <a:lnTo>
                      <a:pt x="1905" y="1316"/>
                    </a:lnTo>
                    <a:lnTo>
                      <a:pt x="1896" y="1333"/>
                    </a:lnTo>
                    <a:lnTo>
                      <a:pt x="1887" y="1351"/>
                    </a:lnTo>
                    <a:lnTo>
                      <a:pt x="1869" y="1360"/>
                    </a:lnTo>
                    <a:lnTo>
                      <a:pt x="1852" y="1369"/>
                    </a:lnTo>
                    <a:lnTo>
                      <a:pt x="1852" y="1369"/>
                    </a:lnTo>
                    <a:lnTo>
                      <a:pt x="1843" y="1369"/>
                    </a:lnTo>
                    <a:lnTo>
                      <a:pt x="1834" y="1386"/>
                    </a:lnTo>
                    <a:lnTo>
                      <a:pt x="1834" y="1386"/>
                    </a:lnTo>
                    <a:lnTo>
                      <a:pt x="1825" y="1386"/>
                    </a:lnTo>
                    <a:lnTo>
                      <a:pt x="1825" y="1386"/>
                    </a:lnTo>
                    <a:lnTo>
                      <a:pt x="1825" y="1395"/>
                    </a:lnTo>
                    <a:lnTo>
                      <a:pt x="1825" y="1395"/>
                    </a:lnTo>
                    <a:lnTo>
                      <a:pt x="1816" y="1395"/>
                    </a:lnTo>
                    <a:lnTo>
                      <a:pt x="1816" y="1395"/>
                    </a:lnTo>
                    <a:lnTo>
                      <a:pt x="1799" y="1404"/>
                    </a:lnTo>
                    <a:lnTo>
                      <a:pt x="1790" y="1413"/>
                    </a:lnTo>
                    <a:lnTo>
                      <a:pt x="1781" y="1430"/>
                    </a:lnTo>
                    <a:lnTo>
                      <a:pt x="1781" y="1430"/>
                    </a:lnTo>
                    <a:lnTo>
                      <a:pt x="1781" y="1439"/>
                    </a:lnTo>
                    <a:lnTo>
                      <a:pt x="1781" y="1439"/>
                    </a:lnTo>
                    <a:lnTo>
                      <a:pt x="1772" y="1439"/>
                    </a:lnTo>
                    <a:lnTo>
                      <a:pt x="1755" y="1439"/>
                    </a:lnTo>
                    <a:lnTo>
                      <a:pt x="1755" y="1439"/>
                    </a:lnTo>
                    <a:lnTo>
                      <a:pt x="1737" y="1448"/>
                    </a:lnTo>
                    <a:lnTo>
                      <a:pt x="1737" y="1457"/>
                    </a:lnTo>
                    <a:lnTo>
                      <a:pt x="1737" y="1457"/>
                    </a:lnTo>
                    <a:lnTo>
                      <a:pt x="1728" y="1466"/>
                    </a:lnTo>
                    <a:lnTo>
                      <a:pt x="1728" y="1466"/>
                    </a:lnTo>
                    <a:lnTo>
                      <a:pt x="1719" y="1474"/>
                    </a:lnTo>
                    <a:lnTo>
                      <a:pt x="1719" y="1474"/>
                    </a:lnTo>
                    <a:lnTo>
                      <a:pt x="1719" y="1483"/>
                    </a:lnTo>
                    <a:lnTo>
                      <a:pt x="1710" y="1492"/>
                    </a:lnTo>
                    <a:lnTo>
                      <a:pt x="1710" y="1501"/>
                    </a:lnTo>
                    <a:lnTo>
                      <a:pt x="1710" y="1501"/>
                    </a:lnTo>
                    <a:lnTo>
                      <a:pt x="1719" y="1519"/>
                    </a:lnTo>
                    <a:lnTo>
                      <a:pt x="1719" y="1519"/>
                    </a:lnTo>
                    <a:lnTo>
                      <a:pt x="1719" y="1527"/>
                    </a:lnTo>
                    <a:lnTo>
                      <a:pt x="1719" y="1527"/>
                    </a:lnTo>
                    <a:lnTo>
                      <a:pt x="1728" y="1545"/>
                    </a:lnTo>
                    <a:lnTo>
                      <a:pt x="1728" y="1554"/>
                    </a:lnTo>
                    <a:lnTo>
                      <a:pt x="1728" y="1554"/>
                    </a:lnTo>
                    <a:lnTo>
                      <a:pt x="1728" y="1563"/>
                    </a:lnTo>
                    <a:lnTo>
                      <a:pt x="1728" y="1563"/>
                    </a:lnTo>
                    <a:lnTo>
                      <a:pt x="1737" y="1589"/>
                    </a:lnTo>
                    <a:lnTo>
                      <a:pt x="1746" y="1598"/>
                    </a:lnTo>
                    <a:lnTo>
                      <a:pt x="1737" y="1616"/>
                    </a:lnTo>
                    <a:lnTo>
                      <a:pt x="1737" y="1625"/>
                    </a:lnTo>
                    <a:lnTo>
                      <a:pt x="1737" y="1625"/>
                    </a:lnTo>
                    <a:lnTo>
                      <a:pt x="1719" y="1651"/>
                    </a:lnTo>
                    <a:lnTo>
                      <a:pt x="1719" y="1651"/>
                    </a:lnTo>
                    <a:lnTo>
                      <a:pt x="1719" y="1660"/>
                    </a:lnTo>
                    <a:lnTo>
                      <a:pt x="1719" y="1669"/>
                    </a:lnTo>
                    <a:lnTo>
                      <a:pt x="1719" y="1669"/>
                    </a:lnTo>
                    <a:lnTo>
                      <a:pt x="1728" y="1677"/>
                    </a:lnTo>
                    <a:lnTo>
                      <a:pt x="1737" y="1677"/>
                    </a:lnTo>
                    <a:lnTo>
                      <a:pt x="1737" y="1677"/>
                    </a:lnTo>
                    <a:lnTo>
                      <a:pt x="1746" y="1686"/>
                    </a:lnTo>
                    <a:lnTo>
                      <a:pt x="1746" y="1686"/>
                    </a:lnTo>
                    <a:lnTo>
                      <a:pt x="1746" y="1686"/>
                    </a:lnTo>
                    <a:lnTo>
                      <a:pt x="1746" y="1686"/>
                    </a:lnTo>
                    <a:lnTo>
                      <a:pt x="1781" y="1704"/>
                    </a:lnTo>
                    <a:lnTo>
                      <a:pt x="1781" y="1704"/>
                    </a:lnTo>
                    <a:lnTo>
                      <a:pt x="1781" y="1704"/>
                    </a:lnTo>
                    <a:lnTo>
                      <a:pt x="1790" y="1704"/>
                    </a:lnTo>
                    <a:lnTo>
                      <a:pt x="1790" y="1704"/>
                    </a:lnTo>
                    <a:lnTo>
                      <a:pt x="1790" y="1713"/>
                    </a:lnTo>
                    <a:lnTo>
                      <a:pt x="1790" y="1713"/>
                    </a:lnTo>
                    <a:lnTo>
                      <a:pt x="1799" y="1713"/>
                    </a:lnTo>
                    <a:lnTo>
                      <a:pt x="1799" y="1713"/>
                    </a:lnTo>
                    <a:lnTo>
                      <a:pt x="1807" y="1722"/>
                    </a:lnTo>
                    <a:lnTo>
                      <a:pt x="1825" y="1722"/>
                    </a:lnTo>
                    <a:lnTo>
                      <a:pt x="1825" y="1722"/>
                    </a:lnTo>
                    <a:lnTo>
                      <a:pt x="1825" y="1722"/>
                    </a:lnTo>
                    <a:lnTo>
                      <a:pt x="1825" y="1722"/>
                    </a:lnTo>
                    <a:lnTo>
                      <a:pt x="1825" y="1722"/>
                    </a:lnTo>
                    <a:lnTo>
                      <a:pt x="1834" y="1722"/>
                    </a:lnTo>
                    <a:lnTo>
                      <a:pt x="1834" y="1722"/>
                    </a:lnTo>
                    <a:lnTo>
                      <a:pt x="1852" y="1730"/>
                    </a:lnTo>
                    <a:lnTo>
                      <a:pt x="1878" y="1739"/>
                    </a:lnTo>
                    <a:lnTo>
                      <a:pt x="1878" y="1739"/>
                    </a:lnTo>
                    <a:lnTo>
                      <a:pt x="1878" y="1739"/>
                    </a:lnTo>
                    <a:lnTo>
                      <a:pt x="1887" y="1730"/>
                    </a:lnTo>
                    <a:lnTo>
                      <a:pt x="1887" y="1730"/>
                    </a:lnTo>
                    <a:lnTo>
                      <a:pt x="1975" y="1713"/>
                    </a:lnTo>
                    <a:lnTo>
                      <a:pt x="1975" y="1713"/>
                    </a:lnTo>
                    <a:lnTo>
                      <a:pt x="2019" y="1695"/>
                    </a:lnTo>
                    <a:lnTo>
                      <a:pt x="2055" y="1695"/>
                    </a:lnTo>
                    <a:lnTo>
                      <a:pt x="2055" y="1695"/>
                    </a:lnTo>
                    <a:lnTo>
                      <a:pt x="2081" y="1695"/>
                    </a:lnTo>
                    <a:lnTo>
                      <a:pt x="2081" y="1695"/>
                    </a:lnTo>
                    <a:lnTo>
                      <a:pt x="2099" y="1695"/>
                    </a:lnTo>
                    <a:lnTo>
                      <a:pt x="2107" y="1686"/>
                    </a:lnTo>
                    <a:lnTo>
                      <a:pt x="2116" y="1677"/>
                    </a:lnTo>
                    <a:lnTo>
                      <a:pt x="2116" y="1677"/>
                    </a:lnTo>
                    <a:lnTo>
                      <a:pt x="2116" y="1677"/>
                    </a:lnTo>
                    <a:lnTo>
                      <a:pt x="2116" y="1677"/>
                    </a:lnTo>
                    <a:lnTo>
                      <a:pt x="2116" y="1677"/>
                    </a:lnTo>
                    <a:lnTo>
                      <a:pt x="2116" y="1677"/>
                    </a:lnTo>
                    <a:lnTo>
                      <a:pt x="2125" y="1686"/>
                    </a:lnTo>
                    <a:lnTo>
                      <a:pt x="2125" y="1686"/>
                    </a:lnTo>
                    <a:lnTo>
                      <a:pt x="2143" y="1713"/>
                    </a:lnTo>
                    <a:lnTo>
                      <a:pt x="2143" y="1713"/>
                    </a:lnTo>
                    <a:lnTo>
                      <a:pt x="2152" y="1722"/>
                    </a:lnTo>
                    <a:lnTo>
                      <a:pt x="2152" y="1722"/>
                    </a:lnTo>
                    <a:lnTo>
                      <a:pt x="2143" y="1722"/>
                    </a:lnTo>
                    <a:lnTo>
                      <a:pt x="2143" y="1722"/>
                    </a:lnTo>
                    <a:lnTo>
                      <a:pt x="2143" y="1722"/>
                    </a:lnTo>
                    <a:lnTo>
                      <a:pt x="2134" y="1722"/>
                    </a:lnTo>
                    <a:lnTo>
                      <a:pt x="2134" y="1722"/>
                    </a:lnTo>
                    <a:lnTo>
                      <a:pt x="2134" y="1730"/>
                    </a:lnTo>
                    <a:lnTo>
                      <a:pt x="2134" y="1730"/>
                    </a:lnTo>
                    <a:lnTo>
                      <a:pt x="2116" y="1730"/>
                    </a:lnTo>
                    <a:lnTo>
                      <a:pt x="2116" y="1730"/>
                    </a:lnTo>
                    <a:lnTo>
                      <a:pt x="2099" y="1739"/>
                    </a:lnTo>
                    <a:lnTo>
                      <a:pt x="2090" y="1748"/>
                    </a:lnTo>
                    <a:lnTo>
                      <a:pt x="2090" y="1748"/>
                    </a:lnTo>
                    <a:lnTo>
                      <a:pt x="2090" y="1757"/>
                    </a:lnTo>
                    <a:lnTo>
                      <a:pt x="2090" y="1757"/>
                    </a:lnTo>
                    <a:lnTo>
                      <a:pt x="2063" y="1757"/>
                    </a:lnTo>
                    <a:lnTo>
                      <a:pt x="2063" y="1757"/>
                    </a:lnTo>
                    <a:lnTo>
                      <a:pt x="2037" y="1748"/>
                    </a:lnTo>
                    <a:lnTo>
                      <a:pt x="2002" y="1748"/>
                    </a:lnTo>
                    <a:lnTo>
                      <a:pt x="2002" y="1748"/>
                    </a:lnTo>
                    <a:lnTo>
                      <a:pt x="1966" y="1757"/>
                    </a:lnTo>
                    <a:lnTo>
                      <a:pt x="1966" y="1757"/>
                    </a:lnTo>
                    <a:lnTo>
                      <a:pt x="1931" y="1757"/>
                    </a:lnTo>
                    <a:lnTo>
                      <a:pt x="1896" y="1766"/>
                    </a:lnTo>
                    <a:lnTo>
                      <a:pt x="1896" y="1766"/>
                    </a:lnTo>
                    <a:lnTo>
                      <a:pt x="1887" y="1775"/>
                    </a:lnTo>
                    <a:lnTo>
                      <a:pt x="1887" y="1775"/>
                    </a:lnTo>
                    <a:lnTo>
                      <a:pt x="1878" y="1783"/>
                    </a:lnTo>
                    <a:lnTo>
                      <a:pt x="1878" y="1783"/>
                    </a:lnTo>
                    <a:lnTo>
                      <a:pt x="1869" y="1783"/>
                    </a:lnTo>
                    <a:lnTo>
                      <a:pt x="1869" y="1783"/>
                    </a:lnTo>
                    <a:lnTo>
                      <a:pt x="1860" y="1792"/>
                    </a:lnTo>
                    <a:lnTo>
                      <a:pt x="1860" y="1792"/>
                    </a:lnTo>
                    <a:lnTo>
                      <a:pt x="1860" y="1810"/>
                    </a:lnTo>
                    <a:lnTo>
                      <a:pt x="1860" y="1819"/>
                    </a:lnTo>
                    <a:lnTo>
                      <a:pt x="1860" y="1819"/>
                    </a:lnTo>
                    <a:lnTo>
                      <a:pt x="1869" y="1819"/>
                    </a:lnTo>
                    <a:lnTo>
                      <a:pt x="1869" y="1819"/>
                    </a:lnTo>
                    <a:lnTo>
                      <a:pt x="1869" y="1845"/>
                    </a:lnTo>
                    <a:lnTo>
                      <a:pt x="1869" y="1845"/>
                    </a:lnTo>
                    <a:lnTo>
                      <a:pt x="1878" y="1854"/>
                    </a:lnTo>
                    <a:lnTo>
                      <a:pt x="1878" y="1854"/>
                    </a:lnTo>
                    <a:lnTo>
                      <a:pt x="1896" y="1872"/>
                    </a:lnTo>
                    <a:lnTo>
                      <a:pt x="1905" y="1872"/>
                    </a:lnTo>
                    <a:lnTo>
                      <a:pt x="1913" y="1872"/>
                    </a:lnTo>
                    <a:lnTo>
                      <a:pt x="1913" y="1872"/>
                    </a:lnTo>
                    <a:lnTo>
                      <a:pt x="1922" y="1872"/>
                    </a:lnTo>
                    <a:lnTo>
                      <a:pt x="1922" y="1872"/>
                    </a:lnTo>
                    <a:lnTo>
                      <a:pt x="1922" y="1872"/>
                    </a:lnTo>
                    <a:lnTo>
                      <a:pt x="1922" y="1881"/>
                    </a:lnTo>
                    <a:lnTo>
                      <a:pt x="1905" y="1881"/>
                    </a:lnTo>
                    <a:lnTo>
                      <a:pt x="1905" y="1881"/>
                    </a:lnTo>
                    <a:lnTo>
                      <a:pt x="1896" y="1881"/>
                    </a:lnTo>
                    <a:lnTo>
                      <a:pt x="1896" y="1881"/>
                    </a:lnTo>
                    <a:lnTo>
                      <a:pt x="1887" y="1898"/>
                    </a:lnTo>
                    <a:lnTo>
                      <a:pt x="1887" y="1907"/>
                    </a:lnTo>
                    <a:lnTo>
                      <a:pt x="1887" y="1907"/>
                    </a:lnTo>
                    <a:lnTo>
                      <a:pt x="1887" y="1916"/>
                    </a:lnTo>
                    <a:lnTo>
                      <a:pt x="1887" y="1942"/>
                    </a:lnTo>
                    <a:lnTo>
                      <a:pt x="1887" y="1942"/>
                    </a:lnTo>
                    <a:lnTo>
                      <a:pt x="1887" y="1951"/>
                    </a:lnTo>
                    <a:lnTo>
                      <a:pt x="1869" y="1960"/>
                    </a:lnTo>
                    <a:lnTo>
                      <a:pt x="1852" y="1960"/>
                    </a:lnTo>
                    <a:lnTo>
                      <a:pt x="1852" y="1960"/>
                    </a:lnTo>
                    <a:lnTo>
                      <a:pt x="1834" y="1942"/>
                    </a:lnTo>
                    <a:lnTo>
                      <a:pt x="1825" y="1916"/>
                    </a:lnTo>
                    <a:lnTo>
                      <a:pt x="1816" y="1907"/>
                    </a:lnTo>
                    <a:lnTo>
                      <a:pt x="1816" y="1907"/>
                    </a:lnTo>
                    <a:lnTo>
                      <a:pt x="1816" y="1907"/>
                    </a:lnTo>
                    <a:lnTo>
                      <a:pt x="1816" y="1907"/>
                    </a:lnTo>
                    <a:lnTo>
                      <a:pt x="1799" y="1889"/>
                    </a:lnTo>
                    <a:lnTo>
                      <a:pt x="1799" y="1889"/>
                    </a:lnTo>
                    <a:lnTo>
                      <a:pt x="1790" y="1889"/>
                    </a:lnTo>
                    <a:lnTo>
                      <a:pt x="1781" y="1898"/>
                    </a:lnTo>
                    <a:lnTo>
                      <a:pt x="1781" y="1898"/>
                    </a:lnTo>
                    <a:lnTo>
                      <a:pt x="1781" y="1898"/>
                    </a:lnTo>
                    <a:lnTo>
                      <a:pt x="1781" y="1898"/>
                    </a:lnTo>
                    <a:lnTo>
                      <a:pt x="1755" y="1916"/>
                    </a:lnTo>
                    <a:lnTo>
                      <a:pt x="1755" y="1916"/>
                    </a:lnTo>
                    <a:lnTo>
                      <a:pt x="1746" y="1925"/>
                    </a:lnTo>
                    <a:lnTo>
                      <a:pt x="1746" y="1925"/>
                    </a:lnTo>
                    <a:lnTo>
                      <a:pt x="1728" y="1933"/>
                    </a:lnTo>
                    <a:lnTo>
                      <a:pt x="1728" y="1942"/>
                    </a:lnTo>
                    <a:lnTo>
                      <a:pt x="1728" y="1942"/>
                    </a:lnTo>
                    <a:lnTo>
                      <a:pt x="1728" y="1942"/>
                    </a:lnTo>
                    <a:lnTo>
                      <a:pt x="1728" y="1942"/>
                    </a:lnTo>
                    <a:lnTo>
                      <a:pt x="1719" y="1951"/>
                    </a:lnTo>
                    <a:lnTo>
                      <a:pt x="1719" y="1951"/>
                    </a:lnTo>
                    <a:lnTo>
                      <a:pt x="1719" y="1960"/>
                    </a:lnTo>
                    <a:lnTo>
                      <a:pt x="1719" y="1960"/>
                    </a:lnTo>
                    <a:lnTo>
                      <a:pt x="1719" y="1969"/>
                    </a:lnTo>
                    <a:lnTo>
                      <a:pt x="1719" y="1969"/>
                    </a:lnTo>
                    <a:lnTo>
                      <a:pt x="1702" y="1986"/>
                    </a:lnTo>
                    <a:lnTo>
                      <a:pt x="1702" y="2004"/>
                    </a:lnTo>
                    <a:lnTo>
                      <a:pt x="1710" y="2031"/>
                    </a:lnTo>
                    <a:lnTo>
                      <a:pt x="1710" y="2031"/>
                    </a:lnTo>
                    <a:lnTo>
                      <a:pt x="1710" y="2031"/>
                    </a:lnTo>
                    <a:lnTo>
                      <a:pt x="1710" y="2031"/>
                    </a:lnTo>
                    <a:lnTo>
                      <a:pt x="1710" y="2039"/>
                    </a:lnTo>
                    <a:lnTo>
                      <a:pt x="1710" y="2039"/>
                    </a:lnTo>
                    <a:lnTo>
                      <a:pt x="1719" y="2066"/>
                    </a:lnTo>
                    <a:lnTo>
                      <a:pt x="1710" y="2075"/>
                    </a:lnTo>
                    <a:lnTo>
                      <a:pt x="1710" y="2075"/>
                    </a:lnTo>
                    <a:lnTo>
                      <a:pt x="1702" y="2084"/>
                    </a:lnTo>
                    <a:lnTo>
                      <a:pt x="1702" y="2092"/>
                    </a:lnTo>
                    <a:lnTo>
                      <a:pt x="1702" y="2092"/>
                    </a:lnTo>
                    <a:lnTo>
                      <a:pt x="1719" y="2110"/>
                    </a:lnTo>
                    <a:lnTo>
                      <a:pt x="1719" y="2110"/>
                    </a:lnTo>
                    <a:lnTo>
                      <a:pt x="1719" y="2110"/>
                    </a:lnTo>
                    <a:lnTo>
                      <a:pt x="1719" y="2110"/>
                    </a:lnTo>
                    <a:lnTo>
                      <a:pt x="1710" y="2119"/>
                    </a:lnTo>
                    <a:lnTo>
                      <a:pt x="1710" y="2119"/>
                    </a:lnTo>
                    <a:lnTo>
                      <a:pt x="1702" y="2128"/>
                    </a:lnTo>
                    <a:lnTo>
                      <a:pt x="1702" y="2128"/>
                    </a:lnTo>
                    <a:lnTo>
                      <a:pt x="1702" y="2145"/>
                    </a:lnTo>
                    <a:lnTo>
                      <a:pt x="1702" y="2145"/>
                    </a:lnTo>
                    <a:lnTo>
                      <a:pt x="1702" y="2145"/>
                    </a:lnTo>
                    <a:lnTo>
                      <a:pt x="1702" y="2145"/>
                    </a:lnTo>
                    <a:lnTo>
                      <a:pt x="1693" y="2154"/>
                    </a:lnTo>
                    <a:lnTo>
                      <a:pt x="1693" y="2154"/>
                    </a:lnTo>
                    <a:lnTo>
                      <a:pt x="1684" y="2163"/>
                    </a:lnTo>
                    <a:lnTo>
                      <a:pt x="1684" y="2163"/>
                    </a:lnTo>
                    <a:lnTo>
                      <a:pt x="1684" y="2163"/>
                    </a:lnTo>
                    <a:lnTo>
                      <a:pt x="1684" y="2163"/>
                    </a:lnTo>
                    <a:lnTo>
                      <a:pt x="1675" y="2163"/>
                    </a:lnTo>
                    <a:lnTo>
                      <a:pt x="1675" y="2163"/>
                    </a:lnTo>
                    <a:lnTo>
                      <a:pt x="1657" y="2154"/>
                    </a:lnTo>
                    <a:lnTo>
                      <a:pt x="1657" y="2154"/>
                    </a:lnTo>
                    <a:lnTo>
                      <a:pt x="1640" y="2154"/>
                    </a:lnTo>
                    <a:lnTo>
                      <a:pt x="1640" y="2154"/>
                    </a:lnTo>
                    <a:lnTo>
                      <a:pt x="1631" y="2154"/>
                    </a:lnTo>
                    <a:lnTo>
                      <a:pt x="1631" y="2154"/>
                    </a:lnTo>
                    <a:lnTo>
                      <a:pt x="1613" y="2163"/>
                    </a:lnTo>
                    <a:lnTo>
                      <a:pt x="1605" y="2163"/>
                    </a:lnTo>
                    <a:lnTo>
                      <a:pt x="1605" y="2163"/>
                    </a:lnTo>
                    <a:lnTo>
                      <a:pt x="1596" y="2163"/>
                    </a:lnTo>
                    <a:lnTo>
                      <a:pt x="1587" y="2145"/>
                    </a:lnTo>
                    <a:lnTo>
                      <a:pt x="1587" y="2145"/>
                    </a:lnTo>
                    <a:lnTo>
                      <a:pt x="1578" y="2128"/>
                    </a:lnTo>
                    <a:lnTo>
                      <a:pt x="1569" y="2128"/>
                    </a:lnTo>
                    <a:lnTo>
                      <a:pt x="1569" y="2128"/>
                    </a:lnTo>
                    <a:lnTo>
                      <a:pt x="1507" y="2137"/>
                    </a:lnTo>
                    <a:lnTo>
                      <a:pt x="1472" y="2145"/>
                    </a:lnTo>
                    <a:lnTo>
                      <a:pt x="1446" y="2172"/>
                    </a:lnTo>
                    <a:lnTo>
                      <a:pt x="1446" y="2172"/>
                    </a:lnTo>
                    <a:lnTo>
                      <a:pt x="1428" y="2181"/>
                    </a:lnTo>
                    <a:lnTo>
                      <a:pt x="1402" y="2181"/>
                    </a:lnTo>
                    <a:lnTo>
                      <a:pt x="1402" y="2181"/>
                    </a:lnTo>
                    <a:lnTo>
                      <a:pt x="1393" y="2189"/>
                    </a:lnTo>
                    <a:lnTo>
                      <a:pt x="1375" y="2189"/>
                    </a:lnTo>
                    <a:lnTo>
                      <a:pt x="1375" y="2189"/>
                    </a:lnTo>
                    <a:lnTo>
                      <a:pt x="1357" y="2189"/>
                    </a:lnTo>
                    <a:lnTo>
                      <a:pt x="1357" y="2207"/>
                    </a:lnTo>
                    <a:lnTo>
                      <a:pt x="1357" y="2207"/>
                    </a:lnTo>
                    <a:lnTo>
                      <a:pt x="1357" y="2207"/>
                    </a:lnTo>
                    <a:lnTo>
                      <a:pt x="1357" y="2207"/>
                    </a:lnTo>
                    <a:lnTo>
                      <a:pt x="1357" y="2207"/>
                    </a:lnTo>
                    <a:lnTo>
                      <a:pt x="1357" y="2207"/>
                    </a:lnTo>
                    <a:lnTo>
                      <a:pt x="1349" y="2198"/>
                    </a:lnTo>
                    <a:lnTo>
                      <a:pt x="1349" y="2198"/>
                    </a:lnTo>
                    <a:lnTo>
                      <a:pt x="1349" y="2189"/>
                    </a:lnTo>
                    <a:lnTo>
                      <a:pt x="1340" y="2181"/>
                    </a:lnTo>
                    <a:lnTo>
                      <a:pt x="1313" y="2181"/>
                    </a:lnTo>
                    <a:lnTo>
                      <a:pt x="1322" y="2181"/>
                    </a:lnTo>
                    <a:lnTo>
                      <a:pt x="1322" y="2181"/>
                    </a:lnTo>
                    <a:lnTo>
                      <a:pt x="1322" y="2163"/>
                    </a:lnTo>
                    <a:lnTo>
                      <a:pt x="1313" y="2154"/>
                    </a:lnTo>
                    <a:lnTo>
                      <a:pt x="1313" y="2154"/>
                    </a:lnTo>
                    <a:lnTo>
                      <a:pt x="1305" y="2154"/>
                    </a:lnTo>
                    <a:lnTo>
                      <a:pt x="1296" y="2154"/>
                    </a:lnTo>
                    <a:lnTo>
                      <a:pt x="1296" y="2154"/>
                    </a:lnTo>
                    <a:lnTo>
                      <a:pt x="1278" y="2163"/>
                    </a:lnTo>
                    <a:lnTo>
                      <a:pt x="1269" y="2163"/>
                    </a:lnTo>
                    <a:lnTo>
                      <a:pt x="1269" y="2163"/>
                    </a:lnTo>
                    <a:lnTo>
                      <a:pt x="1252" y="2163"/>
                    </a:lnTo>
                    <a:lnTo>
                      <a:pt x="1225" y="2181"/>
                    </a:lnTo>
                    <a:lnTo>
                      <a:pt x="1225" y="2181"/>
                    </a:lnTo>
                    <a:lnTo>
                      <a:pt x="1207" y="2189"/>
                    </a:lnTo>
                    <a:lnTo>
                      <a:pt x="1207" y="2189"/>
                    </a:lnTo>
                    <a:lnTo>
                      <a:pt x="1207" y="2198"/>
                    </a:lnTo>
                    <a:lnTo>
                      <a:pt x="1207" y="2198"/>
                    </a:lnTo>
                    <a:lnTo>
                      <a:pt x="1199" y="2198"/>
                    </a:lnTo>
                    <a:lnTo>
                      <a:pt x="1199" y="2198"/>
                    </a:lnTo>
                    <a:lnTo>
                      <a:pt x="1190" y="2207"/>
                    </a:lnTo>
                    <a:lnTo>
                      <a:pt x="1190" y="2207"/>
                    </a:lnTo>
                    <a:lnTo>
                      <a:pt x="1181" y="2198"/>
                    </a:lnTo>
                    <a:lnTo>
                      <a:pt x="1181" y="2198"/>
                    </a:lnTo>
                    <a:lnTo>
                      <a:pt x="1172" y="2198"/>
                    </a:lnTo>
                    <a:lnTo>
                      <a:pt x="1172" y="2198"/>
                    </a:lnTo>
                    <a:lnTo>
                      <a:pt x="1181" y="2189"/>
                    </a:lnTo>
                    <a:lnTo>
                      <a:pt x="1181" y="2181"/>
                    </a:lnTo>
                    <a:lnTo>
                      <a:pt x="1181" y="2181"/>
                    </a:lnTo>
                    <a:lnTo>
                      <a:pt x="1172" y="2172"/>
                    </a:lnTo>
                    <a:lnTo>
                      <a:pt x="1163" y="2163"/>
                    </a:lnTo>
                    <a:lnTo>
                      <a:pt x="1155" y="2163"/>
                    </a:lnTo>
                    <a:lnTo>
                      <a:pt x="1155" y="2163"/>
                    </a:lnTo>
                    <a:lnTo>
                      <a:pt x="1155" y="2163"/>
                    </a:lnTo>
                    <a:lnTo>
                      <a:pt x="1155" y="2163"/>
                    </a:lnTo>
                    <a:lnTo>
                      <a:pt x="1137" y="2172"/>
                    </a:lnTo>
                    <a:lnTo>
                      <a:pt x="1120" y="2163"/>
                    </a:lnTo>
                    <a:lnTo>
                      <a:pt x="1120" y="2163"/>
                    </a:lnTo>
                    <a:lnTo>
                      <a:pt x="1120" y="2154"/>
                    </a:lnTo>
                    <a:lnTo>
                      <a:pt x="1120" y="2154"/>
                    </a:lnTo>
                    <a:lnTo>
                      <a:pt x="1120" y="2145"/>
                    </a:lnTo>
                    <a:lnTo>
                      <a:pt x="1103" y="2137"/>
                    </a:lnTo>
                    <a:lnTo>
                      <a:pt x="1103" y="2137"/>
                    </a:lnTo>
                    <a:lnTo>
                      <a:pt x="1103" y="2128"/>
                    </a:lnTo>
                    <a:lnTo>
                      <a:pt x="1103" y="2128"/>
                    </a:lnTo>
                    <a:lnTo>
                      <a:pt x="1103" y="2119"/>
                    </a:lnTo>
                    <a:lnTo>
                      <a:pt x="1103" y="2119"/>
                    </a:lnTo>
                    <a:lnTo>
                      <a:pt x="1103" y="2119"/>
                    </a:lnTo>
                    <a:lnTo>
                      <a:pt x="1103" y="2119"/>
                    </a:lnTo>
                    <a:lnTo>
                      <a:pt x="1111" y="2128"/>
                    </a:lnTo>
                    <a:lnTo>
                      <a:pt x="1111" y="2128"/>
                    </a:lnTo>
                    <a:lnTo>
                      <a:pt x="1129" y="2137"/>
                    </a:lnTo>
                    <a:lnTo>
                      <a:pt x="1137" y="2137"/>
                    </a:lnTo>
                    <a:lnTo>
                      <a:pt x="1137" y="2137"/>
                    </a:lnTo>
                    <a:lnTo>
                      <a:pt x="1155" y="2137"/>
                    </a:lnTo>
                    <a:lnTo>
                      <a:pt x="1163" y="2128"/>
                    </a:lnTo>
                    <a:lnTo>
                      <a:pt x="1163" y="2128"/>
                    </a:lnTo>
                    <a:lnTo>
                      <a:pt x="1163" y="2119"/>
                    </a:lnTo>
                    <a:lnTo>
                      <a:pt x="1163" y="2119"/>
                    </a:lnTo>
                    <a:lnTo>
                      <a:pt x="1163" y="2092"/>
                    </a:lnTo>
                    <a:lnTo>
                      <a:pt x="1155" y="2075"/>
                    </a:lnTo>
                    <a:lnTo>
                      <a:pt x="1155" y="2075"/>
                    </a:lnTo>
                    <a:lnTo>
                      <a:pt x="1137" y="2075"/>
                    </a:lnTo>
                    <a:lnTo>
                      <a:pt x="1129" y="2075"/>
                    </a:lnTo>
                    <a:lnTo>
                      <a:pt x="1129" y="2075"/>
                    </a:lnTo>
                    <a:lnTo>
                      <a:pt x="1120" y="2084"/>
                    </a:lnTo>
                    <a:lnTo>
                      <a:pt x="1120" y="2084"/>
                    </a:lnTo>
                    <a:lnTo>
                      <a:pt x="1120" y="2084"/>
                    </a:lnTo>
                    <a:lnTo>
                      <a:pt x="1120" y="2084"/>
                    </a:lnTo>
                    <a:lnTo>
                      <a:pt x="1120" y="2075"/>
                    </a:lnTo>
                    <a:lnTo>
                      <a:pt x="1120" y="2075"/>
                    </a:lnTo>
                    <a:lnTo>
                      <a:pt x="1120" y="2075"/>
                    </a:lnTo>
                    <a:lnTo>
                      <a:pt x="1120" y="2075"/>
                    </a:lnTo>
                    <a:lnTo>
                      <a:pt x="1120" y="2066"/>
                    </a:lnTo>
                    <a:lnTo>
                      <a:pt x="1120" y="2066"/>
                    </a:lnTo>
                    <a:lnTo>
                      <a:pt x="1129" y="2057"/>
                    </a:lnTo>
                    <a:lnTo>
                      <a:pt x="1129" y="2057"/>
                    </a:lnTo>
                    <a:lnTo>
                      <a:pt x="1137" y="2048"/>
                    </a:lnTo>
                    <a:lnTo>
                      <a:pt x="1137" y="2048"/>
                    </a:lnTo>
                    <a:lnTo>
                      <a:pt x="1146" y="2048"/>
                    </a:lnTo>
                    <a:lnTo>
                      <a:pt x="1155" y="2048"/>
                    </a:lnTo>
                    <a:lnTo>
                      <a:pt x="1155" y="2048"/>
                    </a:lnTo>
                    <a:lnTo>
                      <a:pt x="1163" y="2039"/>
                    </a:lnTo>
                    <a:lnTo>
                      <a:pt x="1172" y="2031"/>
                    </a:lnTo>
                    <a:lnTo>
                      <a:pt x="1172" y="2031"/>
                    </a:lnTo>
                    <a:lnTo>
                      <a:pt x="1172" y="2022"/>
                    </a:lnTo>
                    <a:lnTo>
                      <a:pt x="1163" y="2013"/>
                    </a:lnTo>
                    <a:lnTo>
                      <a:pt x="1163" y="2013"/>
                    </a:lnTo>
                    <a:lnTo>
                      <a:pt x="1137" y="1995"/>
                    </a:lnTo>
                    <a:lnTo>
                      <a:pt x="1137" y="1995"/>
                    </a:lnTo>
                    <a:lnTo>
                      <a:pt x="1137" y="1986"/>
                    </a:lnTo>
                    <a:lnTo>
                      <a:pt x="1137" y="1986"/>
                    </a:lnTo>
                    <a:lnTo>
                      <a:pt x="1137" y="1978"/>
                    </a:lnTo>
                    <a:lnTo>
                      <a:pt x="1137" y="1978"/>
                    </a:lnTo>
                    <a:lnTo>
                      <a:pt x="1137" y="1969"/>
                    </a:lnTo>
                    <a:lnTo>
                      <a:pt x="1137" y="1969"/>
                    </a:lnTo>
                    <a:lnTo>
                      <a:pt x="1155" y="1951"/>
                    </a:lnTo>
                    <a:lnTo>
                      <a:pt x="1155" y="1933"/>
                    </a:lnTo>
                    <a:lnTo>
                      <a:pt x="1155" y="1933"/>
                    </a:lnTo>
                    <a:lnTo>
                      <a:pt x="1146" y="1916"/>
                    </a:lnTo>
                    <a:lnTo>
                      <a:pt x="1146" y="1916"/>
                    </a:lnTo>
                    <a:lnTo>
                      <a:pt x="1137" y="1907"/>
                    </a:lnTo>
                    <a:lnTo>
                      <a:pt x="1129" y="1907"/>
                    </a:lnTo>
                    <a:lnTo>
                      <a:pt x="1129" y="1907"/>
                    </a:lnTo>
                    <a:lnTo>
                      <a:pt x="1103" y="1916"/>
                    </a:lnTo>
                    <a:lnTo>
                      <a:pt x="1094" y="1925"/>
                    </a:lnTo>
                    <a:lnTo>
                      <a:pt x="1094" y="1942"/>
                    </a:lnTo>
                    <a:lnTo>
                      <a:pt x="1094" y="1942"/>
                    </a:lnTo>
                    <a:lnTo>
                      <a:pt x="1094" y="1942"/>
                    </a:lnTo>
                    <a:lnTo>
                      <a:pt x="1076" y="1951"/>
                    </a:lnTo>
                    <a:lnTo>
                      <a:pt x="1076" y="1951"/>
                    </a:lnTo>
                    <a:lnTo>
                      <a:pt x="1067" y="1951"/>
                    </a:lnTo>
                    <a:lnTo>
                      <a:pt x="1059" y="1960"/>
                    </a:lnTo>
                    <a:lnTo>
                      <a:pt x="1059" y="1960"/>
                    </a:lnTo>
                    <a:lnTo>
                      <a:pt x="1067" y="1978"/>
                    </a:lnTo>
                    <a:lnTo>
                      <a:pt x="1067" y="1978"/>
                    </a:lnTo>
                    <a:lnTo>
                      <a:pt x="1067" y="1978"/>
                    </a:lnTo>
                    <a:lnTo>
                      <a:pt x="1067" y="1978"/>
                    </a:lnTo>
                    <a:lnTo>
                      <a:pt x="1059" y="1969"/>
                    </a:lnTo>
                    <a:lnTo>
                      <a:pt x="1059" y="1969"/>
                    </a:lnTo>
                    <a:lnTo>
                      <a:pt x="1050" y="1960"/>
                    </a:lnTo>
                    <a:lnTo>
                      <a:pt x="1032" y="1960"/>
                    </a:lnTo>
                    <a:lnTo>
                      <a:pt x="1032" y="1960"/>
                    </a:lnTo>
                    <a:lnTo>
                      <a:pt x="1014" y="1969"/>
                    </a:lnTo>
                    <a:lnTo>
                      <a:pt x="1014" y="1978"/>
                    </a:lnTo>
                    <a:lnTo>
                      <a:pt x="1014" y="1978"/>
                    </a:lnTo>
                    <a:lnTo>
                      <a:pt x="1006" y="1986"/>
                    </a:lnTo>
                    <a:lnTo>
                      <a:pt x="1006" y="1986"/>
                    </a:lnTo>
                    <a:lnTo>
                      <a:pt x="1006" y="1986"/>
                    </a:lnTo>
                    <a:lnTo>
                      <a:pt x="1006" y="1986"/>
                    </a:lnTo>
                    <a:lnTo>
                      <a:pt x="997" y="1995"/>
                    </a:lnTo>
                    <a:lnTo>
                      <a:pt x="997" y="1995"/>
                    </a:lnTo>
                    <a:lnTo>
                      <a:pt x="997" y="2004"/>
                    </a:lnTo>
                    <a:lnTo>
                      <a:pt x="997" y="2004"/>
                    </a:lnTo>
                    <a:lnTo>
                      <a:pt x="997" y="2013"/>
                    </a:lnTo>
                    <a:lnTo>
                      <a:pt x="997" y="2031"/>
                    </a:lnTo>
                    <a:lnTo>
                      <a:pt x="997" y="2066"/>
                    </a:lnTo>
                    <a:lnTo>
                      <a:pt x="997" y="2066"/>
                    </a:lnTo>
                    <a:lnTo>
                      <a:pt x="997" y="2066"/>
                    </a:lnTo>
                    <a:lnTo>
                      <a:pt x="1006" y="2084"/>
                    </a:lnTo>
                    <a:lnTo>
                      <a:pt x="1006" y="2084"/>
                    </a:lnTo>
                    <a:lnTo>
                      <a:pt x="1014" y="2092"/>
                    </a:lnTo>
                    <a:lnTo>
                      <a:pt x="1014" y="2092"/>
                    </a:lnTo>
                    <a:lnTo>
                      <a:pt x="1014" y="2101"/>
                    </a:lnTo>
                    <a:lnTo>
                      <a:pt x="1014" y="2101"/>
                    </a:lnTo>
                    <a:lnTo>
                      <a:pt x="1023" y="2110"/>
                    </a:lnTo>
                    <a:lnTo>
                      <a:pt x="1023" y="2110"/>
                    </a:lnTo>
                    <a:lnTo>
                      <a:pt x="1023" y="2119"/>
                    </a:lnTo>
                    <a:lnTo>
                      <a:pt x="1023" y="2119"/>
                    </a:lnTo>
                    <a:lnTo>
                      <a:pt x="1023" y="2128"/>
                    </a:lnTo>
                    <a:lnTo>
                      <a:pt x="1032" y="2145"/>
                    </a:lnTo>
                    <a:lnTo>
                      <a:pt x="1032" y="2145"/>
                    </a:lnTo>
                    <a:lnTo>
                      <a:pt x="1032" y="2145"/>
                    </a:lnTo>
                    <a:lnTo>
                      <a:pt x="1032" y="2145"/>
                    </a:lnTo>
                    <a:lnTo>
                      <a:pt x="1041" y="2163"/>
                    </a:lnTo>
                    <a:lnTo>
                      <a:pt x="1041" y="2163"/>
                    </a:lnTo>
                    <a:lnTo>
                      <a:pt x="1041" y="2163"/>
                    </a:lnTo>
                    <a:lnTo>
                      <a:pt x="1041" y="2163"/>
                    </a:lnTo>
                    <a:lnTo>
                      <a:pt x="1041" y="2181"/>
                    </a:lnTo>
                    <a:lnTo>
                      <a:pt x="1050" y="2207"/>
                    </a:lnTo>
                    <a:lnTo>
                      <a:pt x="1050" y="2207"/>
                    </a:lnTo>
                    <a:lnTo>
                      <a:pt x="1059" y="2216"/>
                    </a:lnTo>
                    <a:lnTo>
                      <a:pt x="1059" y="2216"/>
                    </a:lnTo>
                    <a:lnTo>
                      <a:pt x="1059" y="2216"/>
                    </a:lnTo>
                    <a:lnTo>
                      <a:pt x="1059" y="2216"/>
                    </a:lnTo>
                    <a:lnTo>
                      <a:pt x="1050" y="2216"/>
                    </a:lnTo>
                    <a:lnTo>
                      <a:pt x="1050" y="2216"/>
                    </a:lnTo>
                    <a:lnTo>
                      <a:pt x="1050" y="2216"/>
                    </a:lnTo>
                    <a:lnTo>
                      <a:pt x="1041" y="2225"/>
                    </a:lnTo>
                    <a:lnTo>
                      <a:pt x="1032" y="2234"/>
                    </a:lnTo>
                    <a:lnTo>
                      <a:pt x="1032" y="2234"/>
                    </a:lnTo>
                    <a:lnTo>
                      <a:pt x="1032" y="2234"/>
                    </a:lnTo>
                    <a:lnTo>
                      <a:pt x="1032" y="2234"/>
                    </a:lnTo>
                    <a:lnTo>
                      <a:pt x="1006" y="2225"/>
                    </a:lnTo>
                    <a:lnTo>
                      <a:pt x="1006" y="2225"/>
                    </a:lnTo>
                    <a:lnTo>
                      <a:pt x="997" y="2225"/>
                    </a:lnTo>
                    <a:lnTo>
                      <a:pt x="997" y="2225"/>
                    </a:lnTo>
                    <a:lnTo>
                      <a:pt x="997" y="2216"/>
                    </a:lnTo>
                    <a:lnTo>
                      <a:pt x="961" y="2216"/>
                    </a:lnTo>
                    <a:lnTo>
                      <a:pt x="961" y="2216"/>
                    </a:lnTo>
                    <a:lnTo>
                      <a:pt x="953" y="2225"/>
                    </a:lnTo>
                    <a:lnTo>
                      <a:pt x="944" y="2234"/>
                    </a:lnTo>
                    <a:lnTo>
                      <a:pt x="944" y="2242"/>
                    </a:lnTo>
                    <a:lnTo>
                      <a:pt x="944" y="2242"/>
                    </a:lnTo>
                    <a:lnTo>
                      <a:pt x="944" y="2242"/>
                    </a:lnTo>
                    <a:lnTo>
                      <a:pt x="944" y="2242"/>
                    </a:lnTo>
                    <a:lnTo>
                      <a:pt x="935" y="2242"/>
                    </a:lnTo>
                    <a:lnTo>
                      <a:pt x="935" y="2242"/>
                    </a:lnTo>
                    <a:lnTo>
                      <a:pt x="917" y="2242"/>
                    </a:lnTo>
                    <a:lnTo>
                      <a:pt x="882" y="2242"/>
                    </a:lnTo>
                    <a:lnTo>
                      <a:pt x="882" y="2242"/>
                    </a:lnTo>
                    <a:lnTo>
                      <a:pt x="856" y="2260"/>
                    </a:lnTo>
                    <a:lnTo>
                      <a:pt x="847" y="2269"/>
                    </a:lnTo>
                    <a:lnTo>
                      <a:pt x="847" y="2269"/>
                    </a:lnTo>
                    <a:lnTo>
                      <a:pt x="847" y="2278"/>
                    </a:lnTo>
                    <a:lnTo>
                      <a:pt x="847" y="2287"/>
                    </a:lnTo>
                    <a:lnTo>
                      <a:pt x="847" y="2287"/>
                    </a:lnTo>
                    <a:lnTo>
                      <a:pt x="847" y="2295"/>
                    </a:lnTo>
                    <a:lnTo>
                      <a:pt x="847" y="2295"/>
                    </a:lnTo>
                    <a:lnTo>
                      <a:pt x="838" y="2295"/>
                    </a:lnTo>
                    <a:lnTo>
                      <a:pt x="838" y="2295"/>
                    </a:lnTo>
                    <a:lnTo>
                      <a:pt x="838" y="2278"/>
                    </a:lnTo>
                    <a:lnTo>
                      <a:pt x="820" y="2278"/>
                    </a:lnTo>
                    <a:lnTo>
                      <a:pt x="820" y="2278"/>
                    </a:lnTo>
                    <a:lnTo>
                      <a:pt x="803" y="2287"/>
                    </a:lnTo>
                    <a:lnTo>
                      <a:pt x="803" y="2287"/>
                    </a:lnTo>
                    <a:lnTo>
                      <a:pt x="794" y="2295"/>
                    </a:lnTo>
                    <a:lnTo>
                      <a:pt x="794" y="2304"/>
                    </a:lnTo>
                    <a:lnTo>
                      <a:pt x="794" y="2304"/>
                    </a:lnTo>
                    <a:lnTo>
                      <a:pt x="794" y="2313"/>
                    </a:lnTo>
                    <a:lnTo>
                      <a:pt x="794" y="2313"/>
                    </a:lnTo>
                    <a:lnTo>
                      <a:pt x="794" y="2313"/>
                    </a:lnTo>
                    <a:lnTo>
                      <a:pt x="794" y="2313"/>
                    </a:lnTo>
                    <a:lnTo>
                      <a:pt x="785" y="2322"/>
                    </a:lnTo>
                    <a:lnTo>
                      <a:pt x="785" y="2322"/>
                    </a:lnTo>
                    <a:lnTo>
                      <a:pt x="776" y="2331"/>
                    </a:lnTo>
                    <a:lnTo>
                      <a:pt x="767" y="2348"/>
                    </a:lnTo>
                    <a:lnTo>
                      <a:pt x="767" y="2348"/>
                    </a:lnTo>
                    <a:lnTo>
                      <a:pt x="767" y="2357"/>
                    </a:lnTo>
                    <a:lnTo>
                      <a:pt x="767" y="2357"/>
                    </a:lnTo>
                    <a:lnTo>
                      <a:pt x="759" y="2375"/>
                    </a:lnTo>
                    <a:lnTo>
                      <a:pt x="741" y="2384"/>
                    </a:lnTo>
                    <a:lnTo>
                      <a:pt x="741" y="2384"/>
                    </a:lnTo>
                    <a:lnTo>
                      <a:pt x="732" y="2401"/>
                    </a:lnTo>
                    <a:lnTo>
                      <a:pt x="732" y="2401"/>
                    </a:lnTo>
                    <a:lnTo>
                      <a:pt x="723" y="2401"/>
                    </a:lnTo>
                    <a:lnTo>
                      <a:pt x="723" y="2401"/>
                    </a:lnTo>
                    <a:lnTo>
                      <a:pt x="714" y="2410"/>
                    </a:lnTo>
                    <a:lnTo>
                      <a:pt x="714" y="2410"/>
                    </a:lnTo>
                    <a:lnTo>
                      <a:pt x="706" y="2410"/>
                    </a:lnTo>
                    <a:lnTo>
                      <a:pt x="706" y="2410"/>
                    </a:lnTo>
                    <a:lnTo>
                      <a:pt x="688" y="2419"/>
                    </a:lnTo>
                    <a:lnTo>
                      <a:pt x="688" y="2419"/>
                    </a:lnTo>
                    <a:lnTo>
                      <a:pt x="688" y="2419"/>
                    </a:lnTo>
                    <a:lnTo>
                      <a:pt x="670" y="2419"/>
                    </a:lnTo>
                    <a:lnTo>
                      <a:pt x="670" y="2419"/>
                    </a:lnTo>
                    <a:lnTo>
                      <a:pt x="653" y="2419"/>
                    </a:lnTo>
                    <a:lnTo>
                      <a:pt x="644" y="2428"/>
                    </a:lnTo>
                    <a:lnTo>
                      <a:pt x="644" y="2428"/>
                    </a:lnTo>
                    <a:lnTo>
                      <a:pt x="635" y="2454"/>
                    </a:lnTo>
                    <a:lnTo>
                      <a:pt x="635" y="2472"/>
                    </a:lnTo>
                    <a:lnTo>
                      <a:pt x="635" y="2472"/>
                    </a:lnTo>
                    <a:lnTo>
                      <a:pt x="626" y="2490"/>
                    </a:lnTo>
                    <a:lnTo>
                      <a:pt x="626" y="2490"/>
                    </a:lnTo>
                    <a:lnTo>
                      <a:pt x="626" y="2490"/>
                    </a:lnTo>
                    <a:lnTo>
                      <a:pt x="626" y="2490"/>
                    </a:lnTo>
                    <a:lnTo>
                      <a:pt x="609" y="2498"/>
                    </a:lnTo>
                    <a:lnTo>
                      <a:pt x="582" y="2507"/>
                    </a:lnTo>
                    <a:lnTo>
                      <a:pt x="582" y="2507"/>
                    </a:lnTo>
                    <a:lnTo>
                      <a:pt x="556" y="2507"/>
                    </a:lnTo>
                    <a:lnTo>
                      <a:pt x="547" y="2525"/>
                    </a:lnTo>
                    <a:lnTo>
                      <a:pt x="547" y="2525"/>
                    </a:lnTo>
                    <a:lnTo>
                      <a:pt x="547" y="2525"/>
                    </a:lnTo>
                    <a:lnTo>
                      <a:pt x="547" y="2534"/>
                    </a:lnTo>
                    <a:lnTo>
                      <a:pt x="547" y="2534"/>
                    </a:lnTo>
                    <a:lnTo>
                      <a:pt x="538" y="2543"/>
                    </a:lnTo>
                    <a:lnTo>
                      <a:pt x="538" y="2543"/>
                    </a:lnTo>
                    <a:lnTo>
                      <a:pt x="538" y="2543"/>
                    </a:lnTo>
                    <a:lnTo>
                      <a:pt x="538" y="2543"/>
                    </a:lnTo>
                    <a:lnTo>
                      <a:pt x="538" y="2543"/>
                    </a:lnTo>
                    <a:lnTo>
                      <a:pt x="538" y="2543"/>
                    </a:lnTo>
                    <a:lnTo>
                      <a:pt x="529" y="2551"/>
                    </a:lnTo>
                    <a:lnTo>
                      <a:pt x="529" y="2551"/>
                    </a:lnTo>
                    <a:lnTo>
                      <a:pt x="503" y="2543"/>
                    </a:lnTo>
                    <a:lnTo>
                      <a:pt x="485" y="2525"/>
                    </a:lnTo>
                    <a:lnTo>
                      <a:pt x="485" y="2525"/>
                    </a:lnTo>
                    <a:lnTo>
                      <a:pt x="476" y="2516"/>
                    </a:lnTo>
                    <a:lnTo>
                      <a:pt x="467" y="2516"/>
                    </a:lnTo>
                    <a:lnTo>
                      <a:pt x="459" y="2516"/>
                    </a:lnTo>
                    <a:lnTo>
                      <a:pt x="459" y="2516"/>
                    </a:lnTo>
                    <a:lnTo>
                      <a:pt x="441" y="2516"/>
                    </a:lnTo>
                    <a:lnTo>
                      <a:pt x="432" y="2525"/>
                    </a:lnTo>
                    <a:lnTo>
                      <a:pt x="423" y="2534"/>
                    </a:lnTo>
                    <a:lnTo>
                      <a:pt x="423" y="2543"/>
                    </a:lnTo>
                    <a:lnTo>
                      <a:pt x="423" y="2543"/>
                    </a:lnTo>
                    <a:lnTo>
                      <a:pt x="432" y="2551"/>
                    </a:lnTo>
                    <a:lnTo>
                      <a:pt x="432" y="2551"/>
                    </a:lnTo>
                    <a:lnTo>
                      <a:pt x="441" y="2578"/>
                    </a:lnTo>
                    <a:lnTo>
                      <a:pt x="450" y="2587"/>
                    </a:lnTo>
                    <a:lnTo>
                      <a:pt x="450" y="2587"/>
                    </a:lnTo>
                    <a:lnTo>
                      <a:pt x="441" y="2596"/>
                    </a:lnTo>
                    <a:lnTo>
                      <a:pt x="441" y="2596"/>
                    </a:lnTo>
                    <a:lnTo>
                      <a:pt x="432" y="2596"/>
                    </a:lnTo>
                    <a:lnTo>
                      <a:pt x="432" y="2596"/>
                    </a:lnTo>
                    <a:lnTo>
                      <a:pt x="414" y="2596"/>
                    </a:lnTo>
                    <a:lnTo>
                      <a:pt x="397" y="2596"/>
                    </a:lnTo>
                    <a:lnTo>
                      <a:pt x="397" y="2596"/>
                    </a:lnTo>
                    <a:lnTo>
                      <a:pt x="397" y="2596"/>
                    </a:lnTo>
                    <a:lnTo>
                      <a:pt x="397" y="2596"/>
                    </a:lnTo>
                    <a:lnTo>
                      <a:pt x="388" y="2604"/>
                    </a:lnTo>
                    <a:lnTo>
                      <a:pt x="388" y="2604"/>
                    </a:lnTo>
                    <a:lnTo>
                      <a:pt x="388" y="2596"/>
                    </a:lnTo>
                    <a:lnTo>
                      <a:pt x="388" y="2596"/>
                    </a:lnTo>
                    <a:lnTo>
                      <a:pt x="379" y="2596"/>
                    </a:lnTo>
                    <a:lnTo>
                      <a:pt x="370" y="2578"/>
                    </a:lnTo>
                    <a:lnTo>
                      <a:pt x="370" y="2578"/>
                    </a:lnTo>
                    <a:lnTo>
                      <a:pt x="361" y="2578"/>
                    </a:lnTo>
                    <a:lnTo>
                      <a:pt x="361" y="2578"/>
                    </a:lnTo>
                    <a:lnTo>
                      <a:pt x="335" y="2578"/>
                    </a:lnTo>
                    <a:lnTo>
                      <a:pt x="335" y="2578"/>
                    </a:lnTo>
                    <a:lnTo>
                      <a:pt x="326" y="2587"/>
                    </a:lnTo>
                    <a:lnTo>
                      <a:pt x="326" y="2587"/>
                    </a:lnTo>
                    <a:lnTo>
                      <a:pt x="309" y="2587"/>
                    </a:lnTo>
                    <a:lnTo>
                      <a:pt x="309" y="2587"/>
                    </a:lnTo>
                    <a:lnTo>
                      <a:pt x="282" y="2587"/>
                    </a:lnTo>
                    <a:lnTo>
                      <a:pt x="273" y="2596"/>
                    </a:lnTo>
                    <a:lnTo>
                      <a:pt x="273" y="2596"/>
                    </a:lnTo>
                    <a:lnTo>
                      <a:pt x="264" y="2613"/>
                    </a:lnTo>
                    <a:lnTo>
                      <a:pt x="264" y="2613"/>
                    </a:lnTo>
                    <a:lnTo>
                      <a:pt x="264" y="2613"/>
                    </a:lnTo>
                    <a:lnTo>
                      <a:pt x="264" y="2631"/>
                    </a:lnTo>
                    <a:lnTo>
                      <a:pt x="264" y="2631"/>
                    </a:lnTo>
                    <a:lnTo>
                      <a:pt x="273" y="2631"/>
                    </a:lnTo>
                    <a:lnTo>
                      <a:pt x="273" y="2631"/>
                    </a:lnTo>
                    <a:lnTo>
                      <a:pt x="264" y="2649"/>
                    </a:lnTo>
                    <a:lnTo>
                      <a:pt x="264" y="2649"/>
                    </a:lnTo>
                    <a:lnTo>
                      <a:pt x="273" y="2657"/>
                    </a:lnTo>
                    <a:lnTo>
                      <a:pt x="282" y="2666"/>
                    </a:lnTo>
                    <a:lnTo>
                      <a:pt x="282" y="2666"/>
                    </a:lnTo>
                    <a:lnTo>
                      <a:pt x="309" y="2666"/>
                    </a:lnTo>
                    <a:lnTo>
                      <a:pt x="309" y="2666"/>
                    </a:lnTo>
                    <a:lnTo>
                      <a:pt x="326" y="2675"/>
                    </a:lnTo>
                    <a:lnTo>
                      <a:pt x="326" y="2675"/>
                    </a:lnTo>
                    <a:lnTo>
                      <a:pt x="353" y="2684"/>
                    </a:lnTo>
                    <a:lnTo>
                      <a:pt x="353" y="2684"/>
                    </a:lnTo>
                    <a:lnTo>
                      <a:pt x="370" y="2693"/>
                    </a:lnTo>
                    <a:lnTo>
                      <a:pt x="388" y="2693"/>
                    </a:lnTo>
                    <a:lnTo>
                      <a:pt x="388" y="2693"/>
                    </a:lnTo>
                    <a:lnTo>
                      <a:pt x="397" y="2693"/>
                    </a:lnTo>
                    <a:lnTo>
                      <a:pt x="397" y="2693"/>
                    </a:lnTo>
                    <a:lnTo>
                      <a:pt x="414" y="2701"/>
                    </a:lnTo>
                    <a:lnTo>
                      <a:pt x="414" y="2701"/>
                    </a:lnTo>
                    <a:lnTo>
                      <a:pt x="414" y="2710"/>
                    </a:lnTo>
                    <a:lnTo>
                      <a:pt x="414" y="2719"/>
                    </a:lnTo>
                    <a:lnTo>
                      <a:pt x="414" y="2719"/>
                    </a:lnTo>
                    <a:lnTo>
                      <a:pt x="423" y="2737"/>
                    </a:lnTo>
                    <a:lnTo>
                      <a:pt x="432" y="2746"/>
                    </a:lnTo>
                    <a:lnTo>
                      <a:pt x="450" y="2763"/>
                    </a:lnTo>
                    <a:lnTo>
                      <a:pt x="467" y="2763"/>
                    </a:lnTo>
                    <a:lnTo>
                      <a:pt x="467" y="2763"/>
                    </a:lnTo>
                    <a:lnTo>
                      <a:pt x="467" y="2772"/>
                    </a:lnTo>
                    <a:lnTo>
                      <a:pt x="476" y="2781"/>
                    </a:lnTo>
                    <a:lnTo>
                      <a:pt x="476" y="2781"/>
                    </a:lnTo>
                    <a:lnTo>
                      <a:pt x="476" y="2781"/>
                    </a:lnTo>
                    <a:lnTo>
                      <a:pt x="476" y="2799"/>
                    </a:lnTo>
                    <a:lnTo>
                      <a:pt x="476" y="2799"/>
                    </a:lnTo>
                    <a:lnTo>
                      <a:pt x="476" y="2807"/>
                    </a:lnTo>
                    <a:lnTo>
                      <a:pt x="476" y="2807"/>
                    </a:lnTo>
                    <a:lnTo>
                      <a:pt x="476" y="2834"/>
                    </a:lnTo>
                    <a:lnTo>
                      <a:pt x="476" y="2834"/>
                    </a:lnTo>
                    <a:lnTo>
                      <a:pt x="467" y="2852"/>
                    </a:lnTo>
                    <a:lnTo>
                      <a:pt x="467" y="2869"/>
                    </a:lnTo>
                    <a:lnTo>
                      <a:pt x="467" y="2869"/>
                    </a:lnTo>
                    <a:lnTo>
                      <a:pt x="459" y="2913"/>
                    </a:lnTo>
                    <a:lnTo>
                      <a:pt x="441" y="2957"/>
                    </a:lnTo>
                    <a:lnTo>
                      <a:pt x="441" y="2957"/>
                    </a:lnTo>
                    <a:lnTo>
                      <a:pt x="441" y="2957"/>
                    </a:lnTo>
                    <a:lnTo>
                      <a:pt x="441" y="2957"/>
                    </a:lnTo>
                    <a:lnTo>
                      <a:pt x="414" y="2957"/>
                    </a:lnTo>
                    <a:lnTo>
                      <a:pt x="414" y="2957"/>
                    </a:lnTo>
                    <a:lnTo>
                      <a:pt x="344" y="2949"/>
                    </a:lnTo>
                    <a:lnTo>
                      <a:pt x="256" y="2949"/>
                    </a:lnTo>
                    <a:lnTo>
                      <a:pt x="256" y="2949"/>
                    </a:lnTo>
                    <a:lnTo>
                      <a:pt x="220" y="2949"/>
                    </a:lnTo>
                    <a:lnTo>
                      <a:pt x="220" y="2949"/>
                    </a:lnTo>
                    <a:lnTo>
                      <a:pt x="159" y="2949"/>
                    </a:lnTo>
                    <a:lnTo>
                      <a:pt x="159" y="2949"/>
                    </a:lnTo>
                    <a:lnTo>
                      <a:pt x="132" y="2949"/>
                    </a:lnTo>
                    <a:lnTo>
                      <a:pt x="123" y="2940"/>
                    </a:lnTo>
                    <a:lnTo>
                      <a:pt x="114" y="2940"/>
                    </a:lnTo>
                    <a:lnTo>
                      <a:pt x="114" y="2940"/>
                    </a:lnTo>
                    <a:lnTo>
                      <a:pt x="106" y="2931"/>
                    </a:lnTo>
                    <a:lnTo>
                      <a:pt x="106" y="2931"/>
                    </a:lnTo>
                    <a:lnTo>
                      <a:pt x="88" y="2931"/>
                    </a:lnTo>
                    <a:lnTo>
                      <a:pt x="88" y="2931"/>
                    </a:lnTo>
                    <a:lnTo>
                      <a:pt x="70" y="2931"/>
                    </a:lnTo>
                    <a:lnTo>
                      <a:pt x="61" y="2949"/>
                    </a:lnTo>
                    <a:lnTo>
                      <a:pt x="61" y="2949"/>
                    </a:lnTo>
                    <a:lnTo>
                      <a:pt x="61" y="2949"/>
                    </a:lnTo>
                    <a:lnTo>
                      <a:pt x="61" y="2949"/>
                    </a:lnTo>
                    <a:lnTo>
                      <a:pt x="53" y="2957"/>
                    </a:lnTo>
                    <a:lnTo>
                      <a:pt x="44" y="2957"/>
                    </a:lnTo>
                    <a:lnTo>
                      <a:pt x="44" y="2957"/>
                    </a:lnTo>
                    <a:lnTo>
                      <a:pt x="17" y="2966"/>
                    </a:lnTo>
                    <a:lnTo>
                      <a:pt x="17" y="2966"/>
                    </a:lnTo>
                    <a:lnTo>
                      <a:pt x="9" y="2966"/>
                    </a:lnTo>
                    <a:lnTo>
                      <a:pt x="0" y="2984"/>
                    </a:lnTo>
                    <a:lnTo>
                      <a:pt x="0" y="2984"/>
                    </a:lnTo>
                    <a:lnTo>
                      <a:pt x="9" y="2993"/>
                    </a:lnTo>
                    <a:lnTo>
                      <a:pt x="26" y="3010"/>
                    </a:lnTo>
                    <a:lnTo>
                      <a:pt x="26" y="3010"/>
                    </a:lnTo>
                    <a:lnTo>
                      <a:pt x="26" y="3019"/>
                    </a:lnTo>
                    <a:lnTo>
                      <a:pt x="26" y="3019"/>
                    </a:lnTo>
                    <a:lnTo>
                      <a:pt x="35" y="3028"/>
                    </a:lnTo>
                    <a:lnTo>
                      <a:pt x="35" y="3046"/>
                    </a:lnTo>
                    <a:lnTo>
                      <a:pt x="35" y="3046"/>
                    </a:lnTo>
                    <a:lnTo>
                      <a:pt x="35" y="3055"/>
                    </a:lnTo>
                    <a:lnTo>
                      <a:pt x="44" y="3063"/>
                    </a:lnTo>
                    <a:lnTo>
                      <a:pt x="44" y="3063"/>
                    </a:lnTo>
                    <a:lnTo>
                      <a:pt x="44" y="3063"/>
                    </a:lnTo>
                    <a:lnTo>
                      <a:pt x="44" y="3063"/>
                    </a:lnTo>
                    <a:lnTo>
                      <a:pt x="53" y="3081"/>
                    </a:lnTo>
                    <a:lnTo>
                      <a:pt x="53" y="3099"/>
                    </a:lnTo>
                    <a:lnTo>
                      <a:pt x="53" y="3099"/>
                    </a:lnTo>
                    <a:lnTo>
                      <a:pt x="44" y="3152"/>
                    </a:lnTo>
                    <a:lnTo>
                      <a:pt x="35" y="3196"/>
                    </a:lnTo>
                    <a:lnTo>
                      <a:pt x="17" y="3213"/>
                    </a:lnTo>
                    <a:lnTo>
                      <a:pt x="17" y="3213"/>
                    </a:lnTo>
                    <a:lnTo>
                      <a:pt x="17" y="3221"/>
                    </a:lnTo>
                    <a:lnTo>
                      <a:pt x="9" y="3230"/>
                    </a:lnTo>
                    <a:lnTo>
                      <a:pt x="9" y="3230"/>
                    </a:lnTo>
                    <a:lnTo>
                      <a:pt x="9" y="3239"/>
                    </a:lnTo>
                    <a:lnTo>
                      <a:pt x="9" y="3239"/>
                    </a:lnTo>
                    <a:lnTo>
                      <a:pt x="17" y="3248"/>
                    </a:lnTo>
                    <a:lnTo>
                      <a:pt x="26" y="3265"/>
                    </a:lnTo>
                    <a:lnTo>
                      <a:pt x="26" y="3265"/>
                    </a:lnTo>
                    <a:lnTo>
                      <a:pt x="26" y="3265"/>
                    </a:lnTo>
                    <a:lnTo>
                      <a:pt x="26" y="3265"/>
                    </a:lnTo>
                    <a:lnTo>
                      <a:pt x="35" y="3274"/>
                    </a:lnTo>
                    <a:lnTo>
                      <a:pt x="35" y="3274"/>
                    </a:lnTo>
                    <a:lnTo>
                      <a:pt x="44" y="3274"/>
                    </a:lnTo>
                    <a:lnTo>
                      <a:pt x="44" y="3274"/>
                    </a:lnTo>
                    <a:lnTo>
                      <a:pt x="53" y="3292"/>
                    </a:lnTo>
                    <a:lnTo>
                      <a:pt x="44" y="3354"/>
                    </a:lnTo>
                    <a:lnTo>
                      <a:pt x="44" y="3363"/>
                    </a:lnTo>
                    <a:lnTo>
                      <a:pt x="44" y="3363"/>
                    </a:lnTo>
                    <a:lnTo>
                      <a:pt x="53" y="3380"/>
                    </a:lnTo>
                    <a:lnTo>
                      <a:pt x="61" y="3380"/>
                    </a:lnTo>
                    <a:lnTo>
                      <a:pt x="97" y="3380"/>
                    </a:lnTo>
                    <a:lnTo>
                      <a:pt x="97" y="3380"/>
                    </a:lnTo>
                    <a:lnTo>
                      <a:pt x="114" y="3380"/>
                    </a:lnTo>
                    <a:lnTo>
                      <a:pt x="114" y="3380"/>
                    </a:lnTo>
                    <a:lnTo>
                      <a:pt x="123" y="3380"/>
                    </a:lnTo>
                    <a:lnTo>
                      <a:pt x="123" y="3380"/>
                    </a:lnTo>
                    <a:lnTo>
                      <a:pt x="123" y="3380"/>
                    </a:lnTo>
                    <a:lnTo>
                      <a:pt x="123" y="3380"/>
                    </a:lnTo>
                    <a:lnTo>
                      <a:pt x="132" y="3380"/>
                    </a:lnTo>
                    <a:lnTo>
                      <a:pt x="132" y="3380"/>
                    </a:lnTo>
                    <a:lnTo>
                      <a:pt x="150" y="3380"/>
                    </a:lnTo>
                    <a:lnTo>
                      <a:pt x="150" y="3380"/>
                    </a:lnTo>
                    <a:lnTo>
                      <a:pt x="150" y="3380"/>
                    </a:lnTo>
                    <a:lnTo>
                      <a:pt x="150" y="3380"/>
                    </a:lnTo>
                    <a:lnTo>
                      <a:pt x="167" y="3398"/>
                    </a:lnTo>
                    <a:lnTo>
                      <a:pt x="167" y="3398"/>
                    </a:lnTo>
                    <a:lnTo>
                      <a:pt x="176" y="3407"/>
                    </a:lnTo>
                    <a:lnTo>
                      <a:pt x="176" y="3407"/>
                    </a:lnTo>
                    <a:lnTo>
                      <a:pt x="194" y="3433"/>
                    </a:lnTo>
                    <a:lnTo>
                      <a:pt x="203" y="3442"/>
                    </a:lnTo>
                    <a:lnTo>
                      <a:pt x="220" y="3442"/>
                    </a:lnTo>
                    <a:lnTo>
                      <a:pt x="220" y="3442"/>
                    </a:lnTo>
                    <a:lnTo>
                      <a:pt x="238" y="3442"/>
                    </a:lnTo>
                    <a:lnTo>
                      <a:pt x="238" y="3424"/>
                    </a:lnTo>
                    <a:lnTo>
                      <a:pt x="238" y="3424"/>
                    </a:lnTo>
                    <a:lnTo>
                      <a:pt x="238" y="3424"/>
                    </a:lnTo>
                    <a:lnTo>
                      <a:pt x="256" y="3424"/>
                    </a:lnTo>
                    <a:lnTo>
                      <a:pt x="256" y="3424"/>
                    </a:lnTo>
                    <a:lnTo>
                      <a:pt x="273" y="3424"/>
                    </a:lnTo>
                    <a:lnTo>
                      <a:pt x="273" y="3424"/>
                    </a:lnTo>
                    <a:lnTo>
                      <a:pt x="282" y="3424"/>
                    </a:lnTo>
                    <a:lnTo>
                      <a:pt x="282" y="3424"/>
                    </a:lnTo>
                    <a:lnTo>
                      <a:pt x="291" y="3416"/>
                    </a:lnTo>
                    <a:lnTo>
                      <a:pt x="291" y="3416"/>
                    </a:lnTo>
                    <a:lnTo>
                      <a:pt x="300" y="3407"/>
                    </a:lnTo>
                    <a:lnTo>
                      <a:pt x="326" y="3407"/>
                    </a:lnTo>
                    <a:lnTo>
                      <a:pt x="326" y="3407"/>
                    </a:lnTo>
                    <a:lnTo>
                      <a:pt x="344" y="3407"/>
                    </a:lnTo>
                    <a:lnTo>
                      <a:pt x="344" y="3407"/>
                    </a:lnTo>
                    <a:lnTo>
                      <a:pt x="353" y="3398"/>
                    </a:lnTo>
                    <a:lnTo>
                      <a:pt x="397" y="3398"/>
                    </a:lnTo>
                    <a:lnTo>
                      <a:pt x="397" y="3398"/>
                    </a:lnTo>
                    <a:lnTo>
                      <a:pt x="423" y="3398"/>
                    </a:lnTo>
                    <a:lnTo>
                      <a:pt x="432" y="3389"/>
                    </a:lnTo>
                    <a:lnTo>
                      <a:pt x="441" y="3371"/>
                    </a:lnTo>
                    <a:lnTo>
                      <a:pt x="441" y="3371"/>
                    </a:lnTo>
                    <a:lnTo>
                      <a:pt x="459" y="3363"/>
                    </a:lnTo>
                    <a:lnTo>
                      <a:pt x="485" y="3354"/>
                    </a:lnTo>
                    <a:lnTo>
                      <a:pt x="485" y="3354"/>
                    </a:lnTo>
                    <a:lnTo>
                      <a:pt x="503" y="3345"/>
                    </a:lnTo>
                    <a:lnTo>
                      <a:pt x="503" y="3336"/>
                    </a:lnTo>
                    <a:lnTo>
                      <a:pt x="511" y="3310"/>
                    </a:lnTo>
                    <a:lnTo>
                      <a:pt x="511" y="3310"/>
                    </a:lnTo>
                    <a:lnTo>
                      <a:pt x="511" y="3310"/>
                    </a:lnTo>
                    <a:lnTo>
                      <a:pt x="520" y="3301"/>
                    </a:lnTo>
                    <a:lnTo>
                      <a:pt x="520" y="3301"/>
                    </a:lnTo>
                    <a:lnTo>
                      <a:pt x="529" y="3292"/>
                    </a:lnTo>
                    <a:lnTo>
                      <a:pt x="529" y="3292"/>
                    </a:lnTo>
                    <a:lnTo>
                      <a:pt x="547" y="3283"/>
                    </a:lnTo>
                    <a:lnTo>
                      <a:pt x="547" y="3283"/>
                    </a:lnTo>
                    <a:lnTo>
                      <a:pt x="556" y="3274"/>
                    </a:lnTo>
                    <a:lnTo>
                      <a:pt x="556" y="3265"/>
                    </a:lnTo>
                    <a:lnTo>
                      <a:pt x="556" y="3265"/>
                    </a:lnTo>
                    <a:lnTo>
                      <a:pt x="547" y="3248"/>
                    </a:lnTo>
                    <a:lnTo>
                      <a:pt x="547" y="3248"/>
                    </a:lnTo>
                    <a:lnTo>
                      <a:pt x="547" y="3248"/>
                    </a:lnTo>
                    <a:lnTo>
                      <a:pt x="547" y="3248"/>
                    </a:lnTo>
                    <a:lnTo>
                      <a:pt x="547" y="3248"/>
                    </a:lnTo>
                    <a:lnTo>
                      <a:pt x="547" y="3213"/>
                    </a:lnTo>
                    <a:lnTo>
                      <a:pt x="547" y="3196"/>
                    </a:lnTo>
                    <a:lnTo>
                      <a:pt x="547" y="3196"/>
                    </a:lnTo>
                    <a:lnTo>
                      <a:pt x="556" y="3187"/>
                    </a:lnTo>
                    <a:lnTo>
                      <a:pt x="556" y="3187"/>
                    </a:lnTo>
                    <a:lnTo>
                      <a:pt x="573" y="3161"/>
                    </a:lnTo>
                    <a:lnTo>
                      <a:pt x="573" y="3161"/>
                    </a:lnTo>
                    <a:lnTo>
                      <a:pt x="582" y="3161"/>
                    </a:lnTo>
                    <a:lnTo>
                      <a:pt x="582" y="3161"/>
                    </a:lnTo>
                    <a:lnTo>
                      <a:pt x="591" y="3152"/>
                    </a:lnTo>
                    <a:lnTo>
                      <a:pt x="591" y="3152"/>
                    </a:lnTo>
                    <a:lnTo>
                      <a:pt x="600" y="3143"/>
                    </a:lnTo>
                    <a:lnTo>
                      <a:pt x="600" y="3134"/>
                    </a:lnTo>
                    <a:lnTo>
                      <a:pt x="600" y="3134"/>
                    </a:lnTo>
                    <a:lnTo>
                      <a:pt x="600" y="3125"/>
                    </a:lnTo>
                    <a:lnTo>
                      <a:pt x="609" y="3116"/>
                    </a:lnTo>
                    <a:lnTo>
                      <a:pt x="644" y="3108"/>
                    </a:lnTo>
                    <a:lnTo>
                      <a:pt x="644" y="3108"/>
                    </a:lnTo>
                    <a:lnTo>
                      <a:pt x="644" y="3108"/>
                    </a:lnTo>
                    <a:lnTo>
                      <a:pt x="670" y="3108"/>
                    </a:lnTo>
                    <a:lnTo>
                      <a:pt x="688" y="3090"/>
                    </a:lnTo>
                    <a:lnTo>
                      <a:pt x="688" y="3090"/>
                    </a:lnTo>
                    <a:lnTo>
                      <a:pt x="714" y="3081"/>
                    </a:lnTo>
                    <a:lnTo>
                      <a:pt x="714" y="3081"/>
                    </a:lnTo>
                    <a:lnTo>
                      <a:pt x="732" y="3063"/>
                    </a:lnTo>
                    <a:lnTo>
                      <a:pt x="741" y="3055"/>
                    </a:lnTo>
                    <a:lnTo>
                      <a:pt x="741" y="3028"/>
                    </a:lnTo>
                    <a:lnTo>
                      <a:pt x="741" y="3028"/>
                    </a:lnTo>
                    <a:lnTo>
                      <a:pt x="732" y="3019"/>
                    </a:lnTo>
                    <a:lnTo>
                      <a:pt x="732" y="3019"/>
                    </a:lnTo>
                    <a:lnTo>
                      <a:pt x="732" y="3010"/>
                    </a:lnTo>
                    <a:lnTo>
                      <a:pt x="732" y="3010"/>
                    </a:lnTo>
                    <a:lnTo>
                      <a:pt x="732" y="3002"/>
                    </a:lnTo>
                    <a:lnTo>
                      <a:pt x="732" y="2993"/>
                    </a:lnTo>
                    <a:lnTo>
                      <a:pt x="732" y="2993"/>
                    </a:lnTo>
                    <a:lnTo>
                      <a:pt x="741" y="2984"/>
                    </a:lnTo>
                    <a:lnTo>
                      <a:pt x="741" y="2984"/>
                    </a:lnTo>
                    <a:lnTo>
                      <a:pt x="750" y="2975"/>
                    </a:lnTo>
                    <a:lnTo>
                      <a:pt x="767" y="2966"/>
                    </a:lnTo>
                    <a:lnTo>
                      <a:pt x="785" y="2966"/>
                    </a:lnTo>
                    <a:lnTo>
                      <a:pt x="785" y="2966"/>
                    </a:lnTo>
                    <a:lnTo>
                      <a:pt x="829" y="2975"/>
                    </a:lnTo>
                    <a:lnTo>
                      <a:pt x="873" y="2993"/>
                    </a:lnTo>
                    <a:lnTo>
                      <a:pt x="873" y="2993"/>
                    </a:lnTo>
                    <a:lnTo>
                      <a:pt x="900" y="2993"/>
                    </a:lnTo>
                    <a:lnTo>
                      <a:pt x="900" y="2993"/>
                    </a:lnTo>
                    <a:lnTo>
                      <a:pt x="917" y="2984"/>
                    </a:lnTo>
                    <a:lnTo>
                      <a:pt x="944" y="2966"/>
                    </a:lnTo>
                    <a:lnTo>
                      <a:pt x="944" y="2966"/>
                    </a:lnTo>
                    <a:lnTo>
                      <a:pt x="979" y="2949"/>
                    </a:lnTo>
                    <a:lnTo>
                      <a:pt x="979" y="2949"/>
                    </a:lnTo>
                    <a:lnTo>
                      <a:pt x="979" y="2940"/>
                    </a:lnTo>
                    <a:lnTo>
                      <a:pt x="979" y="2940"/>
                    </a:lnTo>
                    <a:lnTo>
                      <a:pt x="988" y="2922"/>
                    </a:lnTo>
                    <a:lnTo>
                      <a:pt x="988" y="2922"/>
                    </a:lnTo>
                    <a:lnTo>
                      <a:pt x="988" y="2913"/>
                    </a:lnTo>
                    <a:lnTo>
                      <a:pt x="988" y="2913"/>
                    </a:lnTo>
                    <a:lnTo>
                      <a:pt x="997" y="2913"/>
                    </a:lnTo>
                    <a:lnTo>
                      <a:pt x="997" y="2913"/>
                    </a:lnTo>
                    <a:lnTo>
                      <a:pt x="997" y="2913"/>
                    </a:lnTo>
                    <a:lnTo>
                      <a:pt x="997" y="2931"/>
                    </a:lnTo>
                    <a:lnTo>
                      <a:pt x="1014" y="2931"/>
                    </a:lnTo>
                    <a:lnTo>
                      <a:pt x="1014" y="2931"/>
                    </a:lnTo>
                    <a:lnTo>
                      <a:pt x="1014" y="2931"/>
                    </a:lnTo>
                    <a:lnTo>
                      <a:pt x="1032" y="2931"/>
                    </a:lnTo>
                    <a:lnTo>
                      <a:pt x="1041" y="2922"/>
                    </a:lnTo>
                    <a:lnTo>
                      <a:pt x="1041" y="2922"/>
                    </a:lnTo>
                    <a:lnTo>
                      <a:pt x="1041" y="2913"/>
                    </a:lnTo>
                    <a:lnTo>
                      <a:pt x="1041" y="2913"/>
                    </a:lnTo>
                    <a:lnTo>
                      <a:pt x="1050" y="2905"/>
                    </a:lnTo>
                    <a:lnTo>
                      <a:pt x="1059" y="2896"/>
                    </a:lnTo>
                    <a:lnTo>
                      <a:pt x="1059" y="2896"/>
                    </a:lnTo>
                    <a:lnTo>
                      <a:pt x="1067" y="2896"/>
                    </a:lnTo>
                    <a:lnTo>
                      <a:pt x="1067" y="2896"/>
                    </a:lnTo>
                    <a:lnTo>
                      <a:pt x="1094" y="2896"/>
                    </a:lnTo>
                    <a:lnTo>
                      <a:pt x="1111" y="2905"/>
                    </a:lnTo>
                    <a:lnTo>
                      <a:pt x="1129" y="2922"/>
                    </a:lnTo>
                    <a:lnTo>
                      <a:pt x="1129" y="2922"/>
                    </a:lnTo>
                    <a:lnTo>
                      <a:pt x="1137" y="2931"/>
                    </a:lnTo>
                    <a:lnTo>
                      <a:pt x="1137" y="2931"/>
                    </a:lnTo>
                    <a:lnTo>
                      <a:pt x="1146" y="2940"/>
                    </a:lnTo>
                    <a:lnTo>
                      <a:pt x="1146" y="2940"/>
                    </a:lnTo>
                    <a:lnTo>
                      <a:pt x="1146" y="2940"/>
                    </a:lnTo>
                    <a:lnTo>
                      <a:pt x="1146" y="2957"/>
                    </a:lnTo>
                    <a:lnTo>
                      <a:pt x="1146" y="2957"/>
                    </a:lnTo>
                    <a:lnTo>
                      <a:pt x="1146" y="2966"/>
                    </a:lnTo>
                    <a:lnTo>
                      <a:pt x="1155" y="2966"/>
                    </a:lnTo>
                    <a:lnTo>
                      <a:pt x="1155" y="2966"/>
                    </a:lnTo>
                    <a:lnTo>
                      <a:pt x="1163" y="2993"/>
                    </a:lnTo>
                    <a:lnTo>
                      <a:pt x="1181" y="3010"/>
                    </a:lnTo>
                    <a:lnTo>
                      <a:pt x="1207" y="3028"/>
                    </a:lnTo>
                    <a:lnTo>
                      <a:pt x="1207" y="3028"/>
                    </a:lnTo>
                    <a:lnTo>
                      <a:pt x="1234" y="3046"/>
                    </a:lnTo>
                    <a:lnTo>
                      <a:pt x="1252" y="3072"/>
                    </a:lnTo>
                    <a:lnTo>
                      <a:pt x="1252" y="3072"/>
                    </a:lnTo>
                    <a:lnTo>
                      <a:pt x="1269" y="3081"/>
                    </a:lnTo>
                    <a:lnTo>
                      <a:pt x="1269" y="3081"/>
                    </a:lnTo>
                    <a:lnTo>
                      <a:pt x="1278" y="3090"/>
                    </a:lnTo>
                    <a:lnTo>
                      <a:pt x="1278" y="3090"/>
                    </a:lnTo>
                    <a:lnTo>
                      <a:pt x="1287" y="3090"/>
                    </a:lnTo>
                    <a:lnTo>
                      <a:pt x="1287" y="3090"/>
                    </a:lnTo>
                    <a:lnTo>
                      <a:pt x="1296" y="3099"/>
                    </a:lnTo>
                    <a:lnTo>
                      <a:pt x="1296" y="3099"/>
                    </a:lnTo>
                    <a:lnTo>
                      <a:pt x="1305" y="3099"/>
                    </a:lnTo>
                    <a:lnTo>
                      <a:pt x="1305" y="3099"/>
                    </a:lnTo>
                    <a:lnTo>
                      <a:pt x="1313" y="3108"/>
                    </a:lnTo>
                    <a:lnTo>
                      <a:pt x="1313" y="3108"/>
                    </a:lnTo>
                    <a:lnTo>
                      <a:pt x="1340" y="3108"/>
                    </a:lnTo>
                    <a:lnTo>
                      <a:pt x="1340" y="3108"/>
                    </a:lnTo>
                    <a:lnTo>
                      <a:pt x="1357" y="3134"/>
                    </a:lnTo>
                    <a:lnTo>
                      <a:pt x="1393" y="3143"/>
                    </a:lnTo>
                    <a:lnTo>
                      <a:pt x="1393" y="3143"/>
                    </a:lnTo>
                    <a:lnTo>
                      <a:pt x="1402" y="3152"/>
                    </a:lnTo>
                    <a:lnTo>
                      <a:pt x="1402" y="3152"/>
                    </a:lnTo>
                    <a:lnTo>
                      <a:pt x="1402" y="3161"/>
                    </a:lnTo>
                    <a:lnTo>
                      <a:pt x="1402" y="3161"/>
                    </a:lnTo>
                    <a:lnTo>
                      <a:pt x="1419" y="3178"/>
                    </a:lnTo>
                    <a:lnTo>
                      <a:pt x="1437" y="3178"/>
                    </a:lnTo>
                    <a:lnTo>
                      <a:pt x="1437" y="3178"/>
                    </a:lnTo>
                    <a:lnTo>
                      <a:pt x="1437" y="3187"/>
                    </a:lnTo>
                    <a:lnTo>
                      <a:pt x="1437" y="3187"/>
                    </a:lnTo>
                    <a:lnTo>
                      <a:pt x="1437" y="3205"/>
                    </a:lnTo>
                    <a:lnTo>
                      <a:pt x="1437" y="3205"/>
                    </a:lnTo>
                    <a:lnTo>
                      <a:pt x="1446" y="3205"/>
                    </a:lnTo>
                    <a:lnTo>
                      <a:pt x="1446" y="3205"/>
                    </a:lnTo>
                    <a:lnTo>
                      <a:pt x="1455" y="3230"/>
                    </a:lnTo>
                    <a:lnTo>
                      <a:pt x="1455" y="3257"/>
                    </a:lnTo>
                    <a:lnTo>
                      <a:pt x="1455" y="3257"/>
                    </a:lnTo>
                    <a:lnTo>
                      <a:pt x="1446" y="3274"/>
                    </a:lnTo>
                    <a:lnTo>
                      <a:pt x="1437" y="3292"/>
                    </a:lnTo>
                    <a:lnTo>
                      <a:pt x="1437" y="3292"/>
                    </a:lnTo>
                    <a:lnTo>
                      <a:pt x="1446" y="3301"/>
                    </a:lnTo>
                    <a:lnTo>
                      <a:pt x="1455" y="3310"/>
                    </a:lnTo>
                    <a:lnTo>
                      <a:pt x="1455" y="3310"/>
                    </a:lnTo>
                    <a:lnTo>
                      <a:pt x="1455" y="3310"/>
                    </a:lnTo>
                    <a:lnTo>
                      <a:pt x="1455" y="3310"/>
                    </a:lnTo>
                    <a:lnTo>
                      <a:pt x="1472" y="3301"/>
                    </a:lnTo>
                    <a:lnTo>
                      <a:pt x="1481" y="3292"/>
                    </a:lnTo>
                    <a:lnTo>
                      <a:pt x="1481" y="3292"/>
                    </a:lnTo>
                    <a:lnTo>
                      <a:pt x="1490" y="3265"/>
                    </a:lnTo>
                    <a:lnTo>
                      <a:pt x="1490" y="3265"/>
                    </a:lnTo>
                    <a:lnTo>
                      <a:pt x="1499" y="3248"/>
                    </a:lnTo>
                    <a:lnTo>
                      <a:pt x="1499" y="3248"/>
                    </a:lnTo>
                    <a:lnTo>
                      <a:pt x="1507" y="3248"/>
                    </a:lnTo>
                    <a:lnTo>
                      <a:pt x="1507" y="3248"/>
                    </a:lnTo>
                    <a:lnTo>
                      <a:pt x="1525" y="3230"/>
                    </a:lnTo>
                    <a:lnTo>
                      <a:pt x="1525" y="3230"/>
                    </a:lnTo>
                    <a:lnTo>
                      <a:pt x="1525" y="3221"/>
                    </a:lnTo>
                    <a:lnTo>
                      <a:pt x="1516" y="3213"/>
                    </a:lnTo>
                    <a:lnTo>
                      <a:pt x="1516" y="3205"/>
                    </a:lnTo>
                    <a:lnTo>
                      <a:pt x="1516" y="3205"/>
                    </a:lnTo>
                    <a:lnTo>
                      <a:pt x="1507" y="3205"/>
                    </a:lnTo>
                    <a:lnTo>
                      <a:pt x="1507" y="3205"/>
                    </a:lnTo>
                    <a:lnTo>
                      <a:pt x="1507" y="3196"/>
                    </a:lnTo>
                    <a:lnTo>
                      <a:pt x="1499" y="3187"/>
                    </a:lnTo>
                    <a:lnTo>
                      <a:pt x="1499" y="3187"/>
                    </a:lnTo>
                    <a:lnTo>
                      <a:pt x="1499" y="3178"/>
                    </a:lnTo>
                    <a:lnTo>
                      <a:pt x="1499" y="3178"/>
                    </a:lnTo>
                    <a:lnTo>
                      <a:pt x="1499" y="3178"/>
                    </a:lnTo>
                    <a:lnTo>
                      <a:pt x="1499" y="3178"/>
                    </a:lnTo>
                    <a:lnTo>
                      <a:pt x="1507" y="3169"/>
                    </a:lnTo>
                    <a:lnTo>
                      <a:pt x="1507" y="3169"/>
                    </a:lnTo>
                    <a:lnTo>
                      <a:pt x="1516" y="3161"/>
                    </a:lnTo>
                    <a:lnTo>
                      <a:pt x="1516" y="3161"/>
                    </a:lnTo>
                    <a:lnTo>
                      <a:pt x="1534" y="3169"/>
                    </a:lnTo>
                    <a:lnTo>
                      <a:pt x="1534" y="3169"/>
                    </a:lnTo>
                    <a:lnTo>
                      <a:pt x="1552" y="3178"/>
                    </a:lnTo>
                    <a:lnTo>
                      <a:pt x="1552" y="3178"/>
                    </a:lnTo>
                    <a:lnTo>
                      <a:pt x="1560" y="3178"/>
                    </a:lnTo>
                    <a:lnTo>
                      <a:pt x="1560" y="3178"/>
                    </a:lnTo>
                    <a:lnTo>
                      <a:pt x="1569" y="3187"/>
                    </a:lnTo>
                    <a:lnTo>
                      <a:pt x="1569" y="3187"/>
                    </a:lnTo>
                    <a:lnTo>
                      <a:pt x="1578" y="3187"/>
                    </a:lnTo>
                    <a:lnTo>
                      <a:pt x="1587" y="3187"/>
                    </a:lnTo>
                    <a:lnTo>
                      <a:pt x="1587" y="3187"/>
                    </a:lnTo>
                    <a:lnTo>
                      <a:pt x="1596" y="3187"/>
                    </a:lnTo>
                    <a:lnTo>
                      <a:pt x="1596" y="3169"/>
                    </a:lnTo>
                    <a:lnTo>
                      <a:pt x="1596" y="3161"/>
                    </a:lnTo>
                    <a:lnTo>
                      <a:pt x="1596" y="3161"/>
                    </a:lnTo>
                    <a:lnTo>
                      <a:pt x="1596" y="3152"/>
                    </a:lnTo>
                    <a:lnTo>
                      <a:pt x="1587" y="3143"/>
                    </a:lnTo>
                    <a:lnTo>
                      <a:pt x="1560" y="3116"/>
                    </a:lnTo>
                    <a:lnTo>
                      <a:pt x="1499" y="3090"/>
                    </a:lnTo>
                    <a:lnTo>
                      <a:pt x="1499" y="3090"/>
                    </a:lnTo>
                    <a:lnTo>
                      <a:pt x="1481" y="3081"/>
                    </a:lnTo>
                    <a:lnTo>
                      <a:pt x="1481" y="3081"/>
                    </a:lnTo>
                    <a:lnTo>
                      <a:pt x="1481" y="3081"/>
                    </a:lnTo>
                    <a:lnTo>
                      <a:pt x="1481" y="3081"/>
                    </a:lnTo>
                    <a:lnTo>
                      <a:pt x="1472" y="3072"/>
                    </a:lnTo>
                    <a:lnTo>
                      <a:pt x="1472" y="3072"/>
                    </a:lnTo>
                    <a:lnTo>
                      <a:pt x="1472" y="3072"/>
                    </a:lnTo>
                    <a:lnTo>
                      <a:pt x="1472" y="3072"/>
                    </a:lnTo>
                    <a:lnTo>
                      <a:pt x="1455" y="3055"/>
                    </a:lnTo>
                    <a:lnTo>
                      <a:pt x="1437" y="3046"/>
                    </a:lnTo>
                    <a:lnTo>
                      <a:pt x="1428" y="3046"/>
                    </a:lnTo>
                    <a:lnTo>
                      <a:pt x="1428" y="3046"/>
                    </a:lnTo>
                    <a:lnTo>
                      <a:pt x="1410" y="3046"/>
                    </a:lnTo>
                    <a:lnTo>
                      <a:pt x="1384" y="3028"/>
                    </a:lnTo>
                    <a:lnTo>
                      <a:pt x="1366" y="3002"/>
                    </a:lnTo>
                    <a:lnTo>
                      <a:pt x="1357" y="2966"/>
                    </a:lnTo>
                    <a:lnTo>
                      <a:pt x="1357" y="2966"/>
                    </a:lnTo>
                    <a:lnTo>
                      <a:pt x="1349" y="2949"/>
                    </a:lnTo>
                    <a:lnTo>
                      <a:pt x="1331" y="2931"/>
                    </a:lnTo>
                    <a:lnTo>
                      <a:pt x="1305" y="2913"/>
                    </a:lnTo>
                    <a:lnTo>
                      <a:pt x="1305" y="2913"/>
                    </a:lnTo>
                    <a:lnTo>
                      <a:pt x="1287" y="2905"/>
                    </a:lnTo>
                    <a:lnTo>
                      <a:pt x="1287" y="2905"/>
                    </a:lnTo>
                    <a:lnTo>
                      <a:pt x="1269" y="2887"/>
                    </a:lnTo>
                    <a:lnTo>
                      <a:pt x="1269" y="2887"/>
                    </a:lnTo>
                    <a:lnTo>
                      <a:pt x="1269" y="2869"/>
                    </a:lnTo>
                    <a:lnTo>
                      <a:pt x="1269" y="2869"/>
                    </a:lnTo>
                    <a:lnTo>
                      <a:pt x="1269" y="2869"/>
                    </a:lnTo>
                    <a:lnTo>
                      <a:pt x="1269" y="2869"/>
                    </a:lnTo>
                    <a:lnTo>
                      <a:pt x="1278" y="2852"/>
                    </a:lnTo>
                    <a:lnTo>
                      <a:pt x="1278" y="2834"/>
                    </a:lnTo>
                    <a:lnTo>
                      <a:pt x="1278" y="2825"/>
                    </a:lnTo>
                    <a:lnTo>
                      <a:pt x="1278" y="2825"/>
                    </a:lnTo>
                    <a:lnTo>
                      <a:pt x="1287" y="2816"/>
                    </a:lnTo>
                    <a:lnTo>
                      <a:pt x="1287" y="2816"/>
                    </a:lnTo>
                    <a:lnTo>
                      <a:pt x="1287" y="2816"/>
                    </a:lnTo>
                    <a:lnTo>
                      <a:pt x="1313" y="2816"/>
                    </a:lnTo>
                    <a:lnTo>
                      <a:pt x="1313" y="2816"/>
                    </a:lnTo>
                    <a:lnTo>
                      <a:pt x="1313" y="2816"/>
                    </a:lnTo>
                    <a:lnTo>
                      <a:pt x="1313" y="2816"/>
                    </a:lnTo>
                    <a:lnTo>
                      <a:pt x="1313" y="2816"/>
                    </a:lnTo>
                    <a:lnTo>
                      <a:pt x="1313" y="2816"/>
                    </a:lnTo>
                    <a:lnTo>
                      <a:pt x="1313" y="2834"/>
                    </a:lnTo>
                    <a:lnTo>
                      <a:pt x="1313" y="2834"/>
                    </a:lnTo>
                    <a:lnTo>
                      <a:pt x="1313" y="2852"/>
                    </a:lnTo>
                    <a:lnTo>
                      <a:pt x="1331" y="2852"/>
                    </a:lnTo>
                    <a:lnTo>
                      <a:pt x="1340" y="2852"/>
                    </a:lnTo>
                    <a:lnTo>
                      <a:pt x="1340" y="2852"/>
                    </a:lnTo>
                    <a:lnTo>
                      <a:pt x="1357" y="2860"/>
                    </a:lnTo>
                    <a:lnTo>
                      <a:pt x="1366" y="2869"/>
                    </a:lnTo>
                    <a:lnTo>
                      <a:pt x="1366" y="2869"/>
                    </a:lnTo>
                    <a:lnTo>
                      <a:pt x="1375" y="2887"/>
                    </a:lnTo>
                    <a:lnTo>
                      <a:pt x="1419" y="2949"/>
                    </a:lnTo>
                    <a:lnTo>
                      <a:pt x="1419" y="2949"/>
                    </a:lnTo>
                    <a:lnTo>
                      <a:pt x="1428" y="2957"/>
                    </a:lnTo>
                    <a:lnTo>
                      <a:pt x="1446" y="2957"/>
                    </a:lnTo>
                    <a:lnTo>
                      <a:pt x="1455" y="2966"/>
                    </a:lnTo>
                    <a:lnTo>
                      <a:pt x="1455" y="2966"/>
                    </a:lnTo>
                    <a:lnTo>
                      <a:pt x="1463" y="2966"/>
                    </a:lnTo>
                    <a:lnTo>
                      <a:pt x="1463" y="2966"/>
                    </a:lnTo>
                    <a:lnTo>
                      <a:pt x="1472" y="2984"/>
                    </a:lnTo>
                    <a:lnTo>
                      <a:pt x="1507" y="3002"/>
                    </a:lnTo>
                    <a:lnTo>
                      <a:pt x="1507" y="3002"/>
                    </a:lnTo>
                    <a:lnTo>
                      <a:pt x="1507" y="3002"/>
                    </a:lnTo>
                    <a:lnTo>
                      <a:pt x="1507" y="3002"/>
                    </a:lnTo>
                    <a:lnTo>
                      <a:pt x="1516" y="2993"/>
                    </a:lnTo>
                    <a:lnTo>
                      <a:pt x="1516" y="2993"/>
                    </a:lnTo>
                    <a:lnTo>
                      <a:pt x="1525" y="2993"/>
                    </a:lnTo>
                    <a:lnTo>
                      <a:pt x="1525" y="2993"/>
                    </a:lnTo>
                    <a:lnTo>
                      <a:pt x="1525" y="2993"/>
                    </a:lnTo>
                    <a:lnTo>
                      <a:pt x="1534" y="3002"/>
                    </a:lnTo>
                    <a:lnTo>
                      <a:pt x="1543" y="3010"/>
                    </a:lnTo>
                    <a:lnTo>
                      <a:pt x="1543" y="3010"/>
                    </a:lnTo>
                    <a:lnTo>
                      <a:pt x="1552" y="3019"/>
                    </a:lnTo>
                    <a:lnTo>
                      <a:pt x="1569" y="3019"/>
                    </a:lnTo>
                    <a:lnTo>
                      <a:pt x="1569" y="3019"/>
                    </a:lnTo>
                    <a:lnTo>
                      <a:pt x="1578" y="3019"/>
                    </a:lnTo>
                    <a:lnTo>
                      <a:pt x="1587" y="3002"/>
                    </a:lnTo>
                    <a:lnTo>
                      <a:pt x="1587" y="3002"/>
                    </a:lnTo>
                    <a:lnTo>
                      <a:pt x="1587" y="3002"/>
                    </a:lnTo>
                    <a:lnTo>
                      <a:pt x="1587" y="2984"/>
                    </a:lnTo>
                    <a:lnTo>
                      <a:pt x="1587" y="2984"/>
                    </a:lnTo>
                    <a:lnTo>
                      <a:pt x="1587" y="2984"/>
                    </a:lnTo>
                    <a:lnTo>
                      <a:pt x="1596" y="2975"/>
                    </a:lnTo>
                    <a:lnTo>
                      <a:pt x="1596" y="2975"/>
                    </a:lnTo>
                    <a:lnTo>
                      <a:pt x="1605" y="2984"/>
                    </a:lnTo>
                    <a:lnTo>
                      <a:pt x="1605" y="2984"/>
                    </a:lnTo>
                    <a:lnTo>
                      <a:pt x="1605" y="2984"/>
                    </a:lnTo>
                    <a:lnTo>
                      <a:pt x="1622" y="3002"/>
                    </a:lnTo>
                    <a:lnTo>
                      <a:pt x="1622" y="3002"/>
                    </a:lnTo>
                    <a:lnTo>
                      <a:pt x="1622" y="3010"/>
                    </a:lnTo>
                    <a:lnTo>
                      <a:pt x="1622" y="3010"/>
                    </a:lnTo>
                    <a:lnTo>
                      <a:pt x="1631" y="3010"/>
                    </a:lnTo>
                    <a:lnTo>
                      <a:pt x="1631" y="3010"/>
                    </a:lnTo>
                    <a:lnTo>
                      <a:pt x="1631" y="3010"/>
                    </a:lnTo>
                    <a:lnTo>
                      <a:pt x="1622" y="3019"/>
                    </a:lnTo>
                    <a:lnTo>
                      <a:pt x="1622" y="3019"/>
                    </a:lnTo>
                    <a:lnTo>
                      <a:pt x="1613" y="3028"/>
                    </a:lnTo>
                    <a:lnTo>
                      <a:pt x="1613" y="3028"/>
                    </a:lnTo>
                    <a:lnTo>
                      <a:pt x="1605" y="3046"/>
                    </a:lnTo>
                    <a:lnTo>
                      <a:pt x="1605" y="3046"/>
                    </a:lnTo>
                    <a:lnTo>
                      <a:pt x="1613" y="3055"/>
                    </a:lnTo>
                    <a:lnTo>
                      <a:pt x="1622" y="3063"/>
                    </a:lnTo>
                    <a:lnTo>
                      <a:pt x="1622" y="3063"/>
                    </a:lnTo>
                    <a:lnTo>
                      <a:pt x="1631" y="3072"/>
                    </a:lnTo>
                    <a:lnTo>
                      <a:pt x="1631" y="3072"/>
                    </a:lnTo>
                    <a:lnTo>
                      <a:pt x="1631" y="3072"/>
                    </a:lnTo>
                    <a:lnTo>
                      <a:pt x="1631" y="3072"/>
                    </a:lnTo>
                    <a:lnTo>
                      <a:pt x="1622" y="3081"/>
                    </a:lnTo>
                    <a:lnTo>
                      <a:pt x="1622" y="3081"/>
                    </a:lnTo>
                    <a:lnTo>
                      <a:pt x="1613" y="3099"/>
                    </a:lnTo>
                    <a:lnTo>
                      <a:pt x="1605" y="3134"/>
                    </a:lnTo>
                    <a:lnTo>
                      <a:pt x="1605" y="3134"/>
                    </a:lnTo>
                    <a:lnTo>
                      <a:pt x="1613" y="3161"/>
                    </a:lnTo>
                    <a:lnTo>
                      <a:pt x="1622" y="3169"/>
                    </a:lnTo>
                    <a:lnTo>
                      <a:pt x="1622" y="3169"/>
                    </a:lnTo>
                    <a:lnTo>
                      <a:pt x="1640" y="3196"/>
                    </a:lnTo>
                    <a:lnTo>
                      <a:pt x="1640" y="3196"/>
                    </a:lnTo>
                    <a:lnTo>
                      <a:pt x="1640" y="3205"/>
                    </a:lnTo>
                    <a:lnTo>
                      <a:pt x="1640" y="3205"/>
                    </a:lnTo>
                    <a:lnTo>
                      <a:pt x="1649" y="3213"/>
                    </a:lnTo>
                    <a:lnTo>
                      <a:pt x="1657" y="3213"/>
                    </a:lnTo>
                    <a:lnTo>
                      <a:pt x="1657" y="3213"/>
                    </a:lnTo>
                    <a:lnTo>
                      <a:pt x="1666" y="3213"/>
                    </a:lnTo>
                    <a:lnTo>
                      <a:pt x="1666" y="3213"/>
                    </a:lnTo>
                    <a:lnTo>
                      <a:pt x="1666" y="3221"/>
                    </a:lnTo>
                    <a:lnTo>
                      <a:pt x="1666" y="3221"/>
                    </a:lnTo>
                    <a:lnTo>
                      <a:pt x="1684" y="3239"/>
                    </a:lnTo>
                    <a:lnTo>
                      <a:pt x="1693" y="3257"/>
                    </a:lnTo>
                    <a:lnTo>
                      <a:pt x="1693" y="3257"/>
                    </a:lnTo>
                    <a:lnTo>
                      <a:pt x="1693" y="3265"/>
                    </a:lnTo>
                    <a:lnTo>
                      <a:pt x="1693" y="3265"/>
                    </a:lnTo>
                    <a:lnTo>
                      <a:pt x="1693" y="3274"/>
                    </a:lnTo>
                    <a:lnTo>
                      <a:pt x="1710" y="3283"/>
                    </a:lnTo>
                    <a:lnTo>
                      <a:pt x="1710" y="3283"/>
                    </a:lnTo>
                    <a:lnTo>
                      <a:pt x="1728" y="3292"/>
                    </a:lnTo>
                    <a:lnTo>
                      <a:pt x="1719" y="3292"/>
                    </a:lnTo>
                    <a:lnTo>
                      <a:pt x="1719" y="3292"/>
                    </a:lnTo>
                    <a:lnTo>
                      <a:pt x="1719" y="3310"/>
                    </a:lnTo>
                    <a:lnTo>
                      <a:pt x="1719" y="3310"/>
                    </a:lnTo>
                    <a:lnTo>
                      <a:pt x="1719" y="3318"/>
                    </a:lnTo>
                    <a:lnTo>
                      <a:pt x="1728" y="3327"/>
                    </a:lnTo>
                    <a:lnTo>
                      <a:pt x="1728" y="3327"/>
                    </a:lnTo>
                    <a:lnTo>
                      <a:pt x="1737" y="3336"/>
                    </a:lnTo>
                    <a:lnTo>
                      <a:pt x="1737" y="3336"/>
                    </a:lnTo>
                    <a:lnTo>
                      <a:pt x="1737" y="3345"/>
                    </a:lnTo>
                    <a:lnTo>
                      <a:pt x="1737" y="3345"/>
                    </a:lnTo>
                    <a:lnTo>
                      <a:pt x="1737" y="3354"/>
                    </a:lnTo>
                    <a:lnTo>
                      <a:pt x="1746" y="3371"/>
                    </a:lnTo>
                    <a:lnTo>
                      <a:pt x="1746" y="3371"/>
                    </a:lnTo>
                    <a:lnTo>
                      <a:pt x="1755" y="3380"/>
                    </a:lnTo>
                    <a:lnTo>
                      <a:pt x="1772" y="3389"/>
                    </a:lnTo>
                    <a:lnTo>
                      <a:pt x="1772" y="3389"/>
                    </a:lnTo>
                    <a:lnTo>
                      <a:pt x="1790" y="3398"/>
                    </a:lnTo>
                    <a:lnTo>
                      <a:pt x="1790" y="3398"/>
                    </a:lnTo>
                    <a:lnTo>
                      <a:pt x="1799" y="3398"/>
                    </a:lnTo>
                    <a:lnTo>
                      <a:pt x="1799" y="3398"/>
                    </a:lnTo>
                    <a:lnTo>
                      <a:pt x="1807" y="3407"/>
                    </a:lnTo>
                    <a:lnTo>
                      <a:pt x="1807" y="3407"/>
                    </a:lnTo>
                    <a:lnTo>
                      <a:pt x="1807" y="3407"/>
                    </a:lnTo>
                    <a:lnTo>
                      <a:pt x="1807" y="3407"/>
                    </a:lnTo>
                    <a:lnTo>
                      <a:pt x="1807" y="3407"/>
                    </a:lnTo>
                    <a:lnTo>
                      <a:pt x="1807" y="3407"/>
                    </a:lnTo>
                    <a:lnTo>
                      <a:pt x="1807" y="3407"/>
                    </a:lnTo>
                    <a:lnTo>
                      <a:pt x="1807" y="3407"/>
                    </a:lnTo>
                    <a:lnTo>
                      <a:pt x="1807" y="3407"/>
                    </a:lnTo>
                    <a:lnTo>
                      <a:pt x="1816" y="3407"/>
                    </a:lnTo>
                    <a:lnTo>
                      <a:pt x="1816" y="3407"/>
                    </a:lnTo>
                    <a:lnTo>
                      <a:pt x="1834" y="3407"/>
                    </a:lnTo>
                    <a:lnTo>
                      <a:pt x="1834" y="3407"/>
                    </a:lnTo>
                    <a:lnTo>
                      <a:pt x="1834" y="3398"/>
                    </a:lnTo>
                    <a:lnTo>
                      <a:pt x="1834" y="3380"/>
                    </a:lnTo>
                    <a:lnTo>
                      <a:pt x="1834" y="3380"/>
                    </a:lnTo>
                    <a:lnTo>
                      <a:pt x="1834" y="3380"/>
                    </a:lnTo>
                    <a:lnTo>
                      <a:pt x="1834" y="3380"/>
                    </a:lnTo>
                    <a:lnTo>
                      <a:pt x="1834" y="3380"/>
                    </a:lnTo>
                    <a:lnTo>
                      <a:pt x="1834" y="3380"/>
                    </a:lnTo>
                    <a:lnTo>
                      <a:pt x="1825" y="3363"/>
                    </a:lnTo>
                    <a:lnTo>
                      <a:pt x="1825" y="3363"/>
                    </a:lnTo>
                    <a:lnTo>
                      <a:pt x="1825" y="3354"/>
                    </a:lnTo>
                    <a:lnTo>
                      <a:pt x="1825" y="3354"/>
                    </a:lnTo>
                    <a:lnTo>
                      <a:pt x="1825" y="3354"/>
                    </a:lnTo>
                    <a:lnTo>
                      <a:pt x="1825" y="3354"/>
                    </a:lnTo>
                    <a:lnTo>
                      <a:pt x="1825" y="3354"/>
                    </a:lnTo>
                    <a:lnTo>
                      <a:pt x="1852" y="3354"/>
                    </a:lnTo>
                    <a:lnTo>
                      <a:pt x="1852" y="3354"/>
                    </a:lnTo>
                    <a:lnTo>
                      <a:pt x="1860" y="3354"/>
                    </a:lnTo>
                    <a:lnTo>
                      <a:pt x="1869" y="3345"/>
                    </a:lnTo>
                    <a:lnTo>
                      <a:pt x="1869" y="3345"/>
                    </a:lnTo>
                    <a:lnTo>
                      <a:pt x="1860" y="3327"/>
                    </a:lnTo>
                    <a:lnTo>
                      <a:pt x="1860" y="3327"/>
                    </a:lnTo>
                    <a:lnTo>
                      <a:pt x="1869" y="3327"/>
                    </a:lnTo>
                    <a:lnTo>
                      <a:pt x="1887" y="3318"/>
                    </a:lnTo>
                    <a:lnTo>
                      <a:pt x="1887" y="3318"/>
                    </a:lnTo>
                    <a:lnTo>
                      <a:pt x="1896" y="3310"/>
                    </a:lnTo>
                    <a:lnTo>
                      <a:pt x="1905" y="3301"/>
                    </a:lnTo>
                    <a:lnTo>
                      <a:pt x="1905" y="3301"/>
                    </a:lnTo>
                    <a:lnTo>
                      <a:pt x="1905" y="3292"/>
                    </a:lnTo>
                    <a:lnTo>
                      <a:pt x="1905" y="3274"/>
                    </a:lnTo>
                    <a:lnTo>
                      <a:pt x="1905" y="3274"/>
                    </a:lnTo>
                    <a:lnTo>
                      <a:pt x="1887" y="3265"/>
                    </a:lnTo>
                    <a:lnTo>
                      <a:pt x="1869" y="3257"/>
                    </a:lnTo>
                    <a:lnTo>
                      <a:pt x="1869" y="3257"/>
                    </a:lnTo>
                    <a:lnTo>
                      <a:pt x="1860" y="3257"/>
                    </a:lnTo>
                    <a:lnTo>
                      <a:pt x="1834" y="3265"/>
                    </a:lnTo>
                    <a:lnTo>
                      <a:pt x="1834" y="3265"/>
                    </a:lnTo>
                    <a:lnTo>
                      <a:pt x="1834" y="3265"/>
                    </a:lnTo>
                    <a:lnTo>
                      <a:pt x="1834" y="3265"/>
                    </a:lnTo>
                    <a:lnTo>
                      <a:pt x="1834" y="3257"/>
                    </a:lnTo>
                    <a:lnTo>
                      <a:pt x="1834" y="3257"/>
                    </a:lnTo>
                    <a:lnTo>
                      <a:pt x="1834" y="3257"/>
                    </a:lnTo>
                    <a:lnTo>
                      <a:pt x="1834" y="3257"/>
                    </a:lnTo>
                    <a:lnTo>
                      <a:pt x="1834" y="3257"/>
                    </a:lnTo>
                    <a:lnTo>
                      <a:pt x="1834" y="3257"/>
                    </a:lnTo>
                    <a:lnTo>
                      <a:pt x="1843" y="3248"/>
                    </a:lnTo>
                    <a:lnTo>
                      <a:pt x="1852" y="3239"/>
                    </a:lnTo>
                    <a:lnTo>
                      <a:pt x="1852" y="3239"/>
                    </a:lnTo>
                    <a:lnTo>
                      <a:pt x="1843" y="3213"/>
                    </a:lnTo>
                    <a:lnTo>
                      <a:pt x="1825" y="3196"/>
                    </a:lnTo>
                    <a:lnTo>
                      <a:pt x="1825" y="3196"/>
                    </a:lnTo>
                    <a:lnTo>
                      <a:pt x="1807" y="3169"/>
                    </a:lnTo>
                    <a:lnTo>
                      <a:pt x="1807" y="3169"/>
                    </a:lnTo>
                    <a:lnTo>
                      <a:pt x="1799" y="3169"/>
                    </a:lnTo>
                    <a:lnTo>
                      <a:pt x="1799" y="3169"/>
                    </a:lnTo>
                    <a:lnTo>
                      <a:pt x="1799" y="3169"/>
                    </a:lnTo>
                    <a:lnTo>
                      <a:pt x="1799" y="3169"/>
                    </a:lnTo>
                    <a:lnTo>
                      <a:pt x="1816" y="3161"/>
                    </a:lnTo>
                    <a:lnTo>
                      <a:pt x="1816" y="3161"/>
                    </a:lnTo>
                    <a:lnTo>
                      <a:pt x="1825" y="3169"/>
                    </a:lnTo>
                    <a:lnTo>
                      <a:pt x="1825" y="3169"/>
                    </a:lnTo>
                    <a:lnTo>
                      <a:pt x="1843" y="3178"/>
                    </a:lnTo>
                    <a:lnTo>
                      <a:pt x="1869" y="3178"/>
                    </a:lnTo>
                    <a:lnTo>
                      <a:pt x="1869" y="3178"/>
                    </a:lnTo>
                    <a:lnTo>
                      <a:pt x="1878" y="3169"/>
                    </a:lnTo>
                    <a:lnTo>
                      <a:pt x="1878" y="3161"/>
                    </a:lnTo>
                    <a:lnTo>
                      <a:pt x="1878" y="3161"/>
                    </a:lnTo>
                    <a:lnTo>
                      <a:pt x="1878" y="3161"/>
                    </a:lnTo>
                    <a:lnTo>
                      <a:pt x="1878" y="3152"/>
                    </a:lnTo>
                    <a:lnTo>
                      <a:pt x="1878" y="3152"/>
                    </a:lnTo>
                    <a:lnTo>
                      <a:pt x="1878" y="3143"/>
                    </a:lnTo>
                    <a:lnTo>
                      <a:pt x="1878" y="3143"/>
                    </a:lnTo>
                    <a:lnTo>
                      <a:pt x="1887" y="3134"/>
                    </a:lnTo>
                    <a:lnTo>
                      <a:pt x="1887" y="3134"/>
                    </a:lnTo>
                    <a:lnTo>
                      <a:pt x="1896" y="3134"/>
                    </a:lnTo>
                    <a:lnTo>
                      <a:pt x="1896" y="3134"/>
                    </a:lnTo>
                    <a:lnTo>
                      <a:pt x="1905" y="3134"/>
                    </a:lnTo>
                    <a:lnTo>
                      <a:pt x="1905" y="3134"/>
                    </a:lnTo>
                    <a:lnTo>
                      <a:pt x="1905" y="3143"/>
                    </a:lnTo>
                    <a:lnTo>
                      <a:pt x="1905" y="3143"/>
                    </a:lnTo>
                    <a:lnTo>
                      <a:pt x="1913" y="3143"/>
                    </a:lnTo>
                    <a:lnTo>
                      <a:pt x="1922" y="3143"/>
                    </a:lnTo>
                    <a:lnTo>
                      <a:pt x="1922" y="3143"/>
                    </a:lnTo>
                    <a:lnTo>
                      <a:pt x="1940" y="3134"/>
                    </a:lnTo>
                    <a:lnTo>
                      <a:pt x="1940" y="3134"/>
                    </a:lnTo>
                    <a:lnTo>
                      <a:pt x="1957" y="3125"/>
                    </a:lnTo>
                    <a:lnTo>
                      <a:pt x="1957" y="3125"/>
                    </a:lnTo>
                    <a:lnTo>
                      <a:pt x="1975" y="3125"/>
                    </a:lnTo>
                    <a:lnTo>
                      <a:pt x="1984" y="3134"/>
                    </a:lnTo>
                    <a:lnTo>
                      <a:pt x="1984" y="3134"/>
                    </a:lnTo>
                    <a:lnTo>
                      <a:pt x="2002" y="3143"/>
                    </a:lnTo>
                    <a:lnTo>
                      <a:pt x="2010" y="3125"/>
                    </a:lnTo>
                    <a:lnTo>
                      <a:pt x="2010" y="3090"/>
                    </a:lnTo>
                    <a:lnTo>
                      <a:pt x="2028" y="3063"/>
                    </a:lnTo>
                    <a:lnTo>
                      <a:pt x="2081" y="3063"/>
                    </a:lnTo>
                    <a:lnTo>
                      <a:pt x="2107" y="3046"/>
                    </a:lnTo>
                    <a:lnTo>
                      <a:pt x="2107" y="3046"/>
                    </a:lnTo>
                    <a:lnTo>
                      <a:pt x="2107" y="3046"/>
                    </a:lnTo>
                    <a:lnTo>
                      <a:pt x="2107" y="3046"/>
                    </a:lnTo>
                    <a:lnTo>
                      <a:pt x="2107" y="3037"/>
                    </a:lnTo>
                    <a:lnTo>
                      <a:pt x="2099" y="3028"/>
                    </a:lnTo>
                    <a:lnTo>
                      <a:pt x="2099" y="3028"/>
                    </a:lnTo>
                    <a:lnTo>
                      <a:pt x="2090" y="3002"/>
                    </a:lnTo>
                    <a:lnTo>
                      <a:pt x="2090" y="3002"/>
                    </a:lnTo>
                    <a:lnTo>
                      <a:pt x="2090" y="3002"/>
                    </a:lnTo>
                    <a:lnTo>
                      <a:pt x="2090" y="3002"/>
                    </a:lnTo>
                    <a:lnTo>
                      <a:pt x="2099" y="2984"/>
                    </a:lnTo>
                    <a:lnTo>
                      <a:pt x="2099" y="2984"/>
                    </a:lnTo>
                    <a:lnTo>
                      <a:pt x="2107" y="2984"/>
                    </a:lnTo>
                    <a:lnTo>
                      <a:pt x="2107" y="2984"/>
                    </a:lnTo>
                    <a:lnTo>
                      <a:pt x="2107" y="2975"/>
                    </a:lnTo>
                    <a:lnTo>
                      <a:pt x="2107" y="2975"/>
                    </a:lnTo>
                    <a:lnTo>
                      <a:pt x="2116" y="2966"/>
                    </a:lnTo>
                    <a:lnTo>
                      <a:pt x="2125" y="2957"/>
                    </a:lnTo>
                    <a:lnTo>
                      <a:pt x="2125" y="2957"/>
                    </a:lnTo>
                    <a:lnTo>
                      <a:pt x="2134" y="2949"/>
                    </a:lnTo>
                    <a:lnTo>
                      <a:pt x="2134" y="2940"/>
                    </a:lnTo>
                    <a:lnTo>
                      <a:pt x="2134" y="2940"/>
                    </a:lnTo>
                    <a:lnTo>
                      <a:pt x="2134" y="2940"/>
                    </a:lnTo>
                    <a:lnTo>
                      <a:pt x="2134" y="2940"/>
                    </a:lnTo>
                    <a:lnTo>
                      <a:pt x="2134" y="2940"/>
                    </a:lnTo>
                    <a:lnTo>
                      <a:pt x="2143" y="2922"/>
                    </a:lnTo>
                    <a:lnTo>
                      <a:pt x="2143" y="2905"/>
                    </a:lnTo>
                    <a:lnTo>
                      <a:pt x="2143" y="2905"/>
                    </a:lnTo>
                    <a:lnTo>
                      <a:pt x="2152" y="2887"/>
                    </a:lnTo>
                    <a:lnTo>
                      <a:pt x="2160" y="2869"/>
                    </a:lnTo>
                    <a:lnTo>
                      <a:pt x="2169" y="2869"/>
                    </a:lnTo>
                    <a:lnTo>
                      <a:pt x="2169" y="2869"/>
                    </a:lnTo>
                    <a:lnTo>
                      <a:pt x="2169" y="2869"/>
                    </a:lnTo>
                    <a:lnTo>
                      <a:pt x="2178" y="2869"/>
                    </a:lnTo>
                    <a:lnTo>
                      <a:pt x="2178" y="2869"/>
                    </a:lnTo>
                    <a:lnTo>
                      <a:pt x="2187" y="2860"/>
                    </a:lnTo>
                    <a:lnTo>
                      <a:pt x="2196" y="2852"/>
                    </a:lnTo>
                    <a:lnTo>
                      <a:pt x="2196" y="2852"/>
                    </a:lnTo>
                    <a:lnTo>
                      <a:pt x="2205" y="2843"/>
                    </a:lnTo>
                    <a:lnTo>
                      <a:pt x="2196" y="2825"/>
                    </a:lnTo>
                    <a:lnTo>
                      <a:pt x="2196" y="2825"/>
                    </a:lnTo>
                    <a:lnTo>
                      <a:pt x="2196" y="2825"/>
                    </a:lnTo>
                    <a:lnTo>
                      <a:pt x="2196" y="2825"/>
                    </a:lnTo>
                    <a:lnTo>
                      <a:pt x="2205" y="2807"/>
                    </a:lnTo>
                    <a:lnTo>
                      <a:pt x="2205" y="2807"/>
                    </a:lnTo>
                    <a:lnTo>
                      <a:pt x="2213" y="2807"/>
                    </a:lnTo>
                    <a:lnTo>
                      <a:pt x="2213" y="2807"/>
                    </a:lnTo>
                    <a:lnTo>
                      <a:pt x="2231" y="2799"/>
                    </a:lnTo>
                    <a:lnTo>
                      <a:pt x="2231" y="2799"/>
                    </a:lnTo>
                    <a:lnTo>
                      <a:pt x="2257" y="2763"/>
                    </a:lnTo>
                    <a:lnTo>
                      <a:pt x="2257" y="2763"/>
                    </a:lnTo>
                    <a:lnTo>
                      <a:pt x="2275" y="2746"/>
                    </a:lnTo>
                    <a:lnTo>
                      <a:pt x="2275" y="2746"/>
                    </a:lnTo>
                    <a:lnTo>
                      <a:pt x="2293" y="2737"/>
                    </a:lnTo>
                    <a:lnTo>
                      <a:pt x="2293" y="2737"/>
                    </a:lnTo>
                    <a:lnTo>
                      <a:pt x="2310" y="2737"/>
                    </a:lnTo>
                    <a:lnTo>
                      <a:pt x="2310" y="2737"/>
                    </a:lnTo>
                    <a:lnTo>
                      <a:pt x="2328" y="2728"/>
                    </a:lnTo>
                    <a:lnTo>
                      <a:pt x="2328" y="2728"/>
                    </a:lnTo>
                    <a:lnTo>
                      <a:pt x="2337" y="2737"/>
                    </a:lnTo>
                    <a:lnTo>
                      <a:pt x="2337" y="2737"/>
                    </a:lnTo>
                    <a:lnTo>
                      <a:pt x="2337" y="2737"/>
                    </a:lnTo>
                    <a:lnTo>
                      <a:pt x="2337" y="2737"/>
                    </a:lnTo>
                    <a:lnTo>
                      <a:pt x="2337" y="2737"/>
                    </a:lnTo>
                    <a:lnTo>
                      <a:pt x="2328" y="2737"/>
                    </a:lnTo>
                    <a:lnTo>
                      <a:pt x="2328" y="2737"/>
                    </a:lnTo>
                    <a:lnTo>
                      <a:pt x="2328" y="2754"/>
                    </a:lnTo>
                    <a:lnTo>
                      <a:pt x="2328" y="2754"/>
                    </a:lnTo>
                    <a:lnTo>
                      <a:pt x="2337" y="2772"/>
                    </a:lnTo>
                    <a:lnTo>
                      <a:pt x="2337" y="2772"/>
                    </a:lnTo>
                    <a:lnTo>
                      <a:pt x="2354" y="2772"/>
                    </a:lnTo>
                    <a:lnTo>
                      <a:pt x="2372" y="2772"/>
                    </a:lnTo>
                    <a:lnTo>
                      <a:pt x="2399" y="2772"/>
                    </a:lnTo>
                    <a:lnTo>
                      <a:pt x="2399" y="2772"/>
                    </a:lnTo>
                    <a:lnTo>
                      <a:pt x="2425" y="2781"/>
                    </a:lnTo>
                    <a:lnTo>
                      <a:pt x="2425" y="2781"/>
                    </a:lnTo>
                    <a:lnTo>
                      <a:pt x="2390" y="2799"/>
                    </a:lnTo>
                    <a:lnTo>
                      <a:pt x="2390" y="2799"/>
                    </a:lnTo>
                    <a:lnTo>
                      <a:pt x="2372" y="2799"/>
                    </a:lnTo>
                    <a:lnTo>
                      <a:pt x="2363" y="2807"/>
                    </a:lnTo>
                    <a:lnTo>
                      <a:pt x="2363" y="2807"/>
                    </a:lnTo>
                    <a:lnTo>
                      <a:pt x="2354" y="2816"/>
                    </a:lnTo>
                    <a:lnTo>
                      <a:pt x="2363" y="2825"/>
                    </a:lnTo>
                    <a:lnTo>
                      <a:pt x="2363" y="2825"/>
                    </a:lnTo>
                    <a:lnTo>
                      <a:pt x="2363" y="2834"/>
                    </a:lnTo>
                    <a:lnTo>
                      <a:pt x="2381" y="2834"/>
                    </a:lnTo>
                    <a:lnTo>
                      <a:pt x="2381" y="2834"/>
                    </a:lnTo>
                    <a:lnTo>
                      <a:pt x="2381" y="2834"/>
                    </a:lnTo>
                    <a:lnTo>
                      <a:pt x="2381" y="2834"/>
                    </a:lnTo>
                    <a:lnTo>
                      <a:pt x="2399" y="2843"/>
                    </a:lnTo>
                    <a:lnTo>
                      <a:pt x="2399" y="2843"/>
                    </a:lnTo>
                    <a:lnTo>
                      <a:pt x="2407" y="2843"/>
                    </a:lnTo>
                    <a:lnTo>
                      <a:pt x="2407" y="2843"/>
                    </a:lnTo>
                    <a:lnTo>
                      <a:pt x="2416" y="2852"/>
                    </a:lnTo>
                    <a:lnTo>
                      <a:pt x="2407" y="2869"/>
                    </a:lnTo>
                    <a:lnTo>
                      <a:pt x="2407" y="2869"/>
                    </a:lnTo>
                    <a:lnTo>
                      <a:pt x="2407" y="2869"/>
                    </a:lnTo>
                    <a:lnTo>
                      <a:pt x="2407" y="2878"/>
                    </a:lnTo>
                    <a:lnTo>
                      <a:pt x="2407" y="2878"/>
                    </a:lnTo>
                    <a:lnTo>
                      <a:pt x="2416" y="2887"/>
                    </a:lnTo>
                    <a:lnTo>
                      <a:pt x="2425" y="2896"/>
                    </a:lnTo>
                    <a:lnTo>
                      <a:pt x="2425" y="2896"/>
                    </a:lnTo>
                    <a:lnTo>
                      <a:pt x="2443" y="2887"/>
                    </a:lnTo>
                    <a:lnTo>
                      <a:pt x="2460" y="2878"/>
                    </a:lnTo>
                    <a:lnTo>
                      <a:pt x="2460" y="2878"/>
                    </a:lnTo>
                    <a:lnTo>
                      <a:pt x="2469" y="2878"/>
                    </a:lnTo>
                    <a:lnTo>
                      <a:pt x="2469" y="2878"/>
                    </a:lnTo>
                    <a:lnTo>
                      <a:pt x="2478" y="2869"/>
                    </a:lnTo>
                    <a:lnTo>
                      <a:pt x="2478" y="2869"/>
                    </a:lnTo>
                    <a:lnTo>
                      <a:pt x="2487" y="2869"/>
                    </a:lnTo>
                    <a:lnTo>
                      <a:pt x="2487" y="2869"/>
                    </a:lnTo>
                    <a:lnTo>
                      <a:pt x="2513" y="2860"/>
                    </a:lnTo>
                    <a:lnTo>
                      <a:pt x="2513" y="2860"/>
                    </a:lnTo>
                    <a:lnTo>
                      <a:pt x="2522" y="2852"/>
                    </a:lnTo>
                    <a:lnTo>
                      <a:pt x="2522" y="2852"/>
                    </a:lnTo>
                    <a:lnTo>
                      <a:pt x="2531" y="2852"/>
                    </a:lnTo>
                    <a:lnTo>
                      <a:pt x="2531" y="2852"/>
                    </a:lnTo>
                    <a:lnTo>
                      <a:pt x="2540" y="2852"/>
                    </a:lnTo>
                    <a:lnTo>
                      <a:pt x="2549" y="2834"/>
                    </a:lnTo>
                    <a:lnTo>
                      <a:pt x="2549" y="2834"/>
                    </a:lnTo>
                    <a:lnTo>
                      <a:pt x="2540" y="2825"/>
                    </a:lnTo>
                    <a:lnTo>
                      <a:pt x="2531" y="2816"/>
                    </a:lnTo>
                    <a:lnTo>
                      <a:pt x="2531" y="2816"/>
                    </a:lnTo>
                    <a:lnTo>
                      <a:pt x="2504" y="2816"/>
                    </a:lnTo>
                    <a:lnTo>
                      <a:pt x="2504" y="2799"/>
                    </a:lnTo>
                    <a:lnTo>
                      <a:pt x="2496" y="2781"/>
                    </a:lnTo>
                    <a:lnTo>
                      <a:pt x="2496" y="2781"/>
                    </a:lnTo>
                    <a:lnTo>
                      <a:pt x="2522" y="2754"/>
                    </a:lnTo>
                    <a:lnTo>
                      <a:pt x="2557" y="2746"/>
                    </a:lnTo>
                    <a:lnTo>
                      <a:pt x="2557" y="2746"/>
                    </a:lnTo>
                    <a:lnTo>
                      <a:pt x="2602" y="2737"/>
                    </a:lnTo>
                    <a:lnTo>
                      <a:pt x="2637" y="2719"/>
                    </a:lnTo>
                    <a:lnTo>
                      <a:pt x="2637" y="2719"/>
                    </a:lnTo>
                    <a:lnTo>
                      <a:pt x="2646" y="2719"/>
                    </a:lnTo>
                    <a:lnTo>
                      <a:pt x="2646" y="2719"/>
                    </a:lnTo>
                    <a:lnTo>
                      <a:pt x="2672" y="2710"/>
                    </a:lnTo>
                    <a:lnTo>
                      <a:pt x="2672" y="2710"/>
                    </a:lnTo>
                    <a:lnTo>
                      <a:pt x="2681" y="2701"/>
                    </a:lnTo>
                    <a:lnTo>
                      <a:pt x="2699" y="2701"/>
                    </a:lnTo>
                    <a:lnTo>
                      <a:pt x="2699" y="2701"/>
                    </a:lnTo>
                    <a:lnTo>
                      <a:pt x="2663" y="2719"/>
                    </a:lnTo>
                    <a:lnTo>
                      <a:pt x="2654" y="2728"/>
                    </a:lnTo>
                    <a:lnTo>
                      <a:pt x="2654" y="2728"/>
                    </a:lnTo>
                    <a:lnTo>
                      <a:pt x="2646" y="2737"/>
                    </a:lnTo>
                    <a:lnTo>
                      <a:pt x="2646" y="2746"/>
                    </a:lnTo>
                    <a:lnTo>
                      <a:pt x="2646" y="2746"/>
                    </a:lnTo>
                    <a:lnTo>
                      <a:pt x="2646" y="2754"/>
                    </a:lnTo>
                    <a:lnTo>
                      <a:pt x="2663" y="2763"/>
                    </a:lnTo>
                    <a:lnTo>
                      <a:pt x="2663" y="2763"/>
                    </a:lnTo>
                    <a:lnTo>
                      <a:pt x="2663" y="2763"/>
                    </a:lnTo>
                    <a:lnTo>
                      <a:pt x="2663" y="2763"/>
                    </a:lnTo>
                    <a:lnTo>
                      <a:pt x="2654" y="2772"/>
                    </a:lnTo>
                    <a:lnTo>
                      <a:pt x="2646" y="2772"/>
                    </a:lnTo>
                    <a:lnTo>
                      <a:pt x="2646" y="2772"/>
                    </a:lnTo>
                    <a:lnTo>
                      <a:pt x="2637" y="2781"/>
                    </a:lnTo>
                    <a:lnTo>
                      <a:pt x="2628" y="2790"/>
                    </a:lnTo>
                    <a:lnTo>
                      <a:pt x="2628" y="2790"/>
                    </a:lnTo>
                    <a:lnTo>
                      <a:pt x="2628" y="2799"/>
                    </a:lnTo>
                    <a:lnTo>
                      <a:pt x="2628" y="2799"/>
                    </a:lnTo>
                    <a:lnTo>
                      <a:pt x="2628" y="2807"/>
                    </a:lnTo>
                    <a:lnTo>
                      <a:pt x="2628" y="2807"/>
                    </a:lnTo>
                    <a:lnTo>
                      <a:pt x="2628" y="2807"/>
                    </a:lnTo>
                    <a:lnTo>
                      <a:pt x="2628" y="2807"/>
                    </a:lnTo>
                    <a:lnTo>
                      <a:pt x="2602" y="2816"/>
                    </a:lnTo>
                    <a:lnTo>
                      <a:pt x="2602" y="2816"/>
                    </a:lnTo>
                    <a:lnTo>
                      <a:pt x="2593" y="2816"/>
                    </a:lnTo>
                    <a:lnTo>
                      <a:pt x="2584" y="2834"/>
                    </a:lnTo>
                    <a:lnTo>
                      <a:pt x="2584" y="2834"/>
                    </a:lnTo>
                    <a:lnTo>
                      <a:pt x="2593" y="2843"/>
                    </a:lnTo>
                    <a:lnTo>
                      <a:pt x="2602" y="2852"/>
                    </a:lnTo>
                    <a:lnTo>
                      <a:pt x="2602" y="2852"/>
                    </a:lnTo>
                    <a:lnTo>
                      <a:pt x="2610" y="2869"/>
                    </a:lnTo>
                    <a:lnTo>
                      <a:pt x="2637" y="2878"/>
                    </a:lnTo>
                    <a:lnTo>
                      <a:pt x="2637" y="2878"/>
                    </a:lnTo>
                    <a:lnTo>
                      <a:pt x="2681" y="2905"/>
                    </a:lnTo>
                    <a:lnTo>
                      <a:pt x="2734" y="2949"/>
                    </a:lnTo>
                    <a:lnTo>
                      <a:pt x="2743" y="2957"/>
                    </a:lnTo>
                    <a:lnTo>
                      <a:pt x="2743" y="2957"/>
                    </a:lnTo>
                    <a:lnTo>
                      <a:pt x="2752" y="2957"/>
                    </a:lnTo>
                    <a:lnTo>
                      <a:pt x="2760" y="2957"/>
                    </a:lnTo>
                    <a:lnTo>
                      <a:pt x="2760" y="2957"/>
                    </a:lnTo>
                    <a:lnTo>
                      <a:pt x="2769" y="2957"/>
                    </a:lnTo>
                    <a:lnTo>
                      <a:pt x="2769" y="2957"/>
                    </a:lnTo>
                    <a:lnTo>
                      <a:pt x="2769" y="2949"/>
                    </a:lnTo>
                    <a:lnTo>
                      <a:pt x="2769" y="2949"/>
                    </a:lnTo>
                    <a:lnTo>
                      <a:pt x="2769" y="2940"/>
                    </a:lnTo>
                    <a:lnTo>
                      <a:pt x="2778" y="2931"/>
                    </a:lnTo>
                    <a:lnTo>
                      <a:pt x="2787" y="2931"/>
                    </a:lnTo>
                    <a:lnTo>
                      <a:pt x="2787" y="2931"/>
                    </a:lnTo>
                    <a:lnTo>
                      <a:pt x="2822" y="2940"/>
                    </a:lnTo>
                    <a:lnTo>
                      <a:pt x="2849" y="2957"/>
                    </a:lnTo>
                    <a:lnTo>
                      <a:pt x="2849" y="2957"/>
                    </a:lnTo>
                    <a:lnTo>
                      <a:pt x="2875" y="2957"/>
                    </a:lnTo>
                    <a:lnTo>
                      <a:pt x="2928" y="2957"/>
                    </a:lnTo>
                    <a:lnTo>
                      <a:pt x="2928" y="2957"/>
                    </a:lnTo>
                    <a:lnTo>
                      <a:pt x="2937" y="2966"/>
                    </a:lnTo>
                    <a:lnTo>
                      <a:pt x="2946" y="2975"/>
                    </a:lnTo>
                    <a:lnTo>
                      <a:pt x="2946" y="2975"/>
                    </a:lnTo>
                    <a:lnTo>
                      <a:pt x="2946" y="2975"/>
                    </a:lnTo>
                    <a:lnTo>
                      <a:pt x="2946" y="2975"/>
                    </a:lnTo>
                    <a:lnTo>
                      <a:pt x="2963" y="2984"/>
                    </a:lnTo>
                    <a:lnTo>
                      <a:pt x="2963" y="2984"/>
                    </a:lnTo>
                    <a:lnTo>
                      <a:pt x="2981" y="2993"/>
                    </a:lnTo>
                    <a:lnTo>
                      <a:pt x="2981" y="2993"/>
                    </a:lnTo>
                    <a:lnTo>
                      <a:pt x="2990" y="3002"/>
                    </a:lnTo>
                    <a:lnTo>
                      <a:pt x="2990" y="3002"/>
                    </a:lnTo>
                    <a:lnTo>
                      <a:pt x="2999" y="3002"/>
                    </a:lnTo>
                    <a:lnTo>
                      <a:pt x="2999" y="3002"/>
                    </a:lnTo>
                    <a:lnTo>
                      <a:pt x="2999" y="3002"/>
                    </a:lnTo>
                    <a:lnTo>
                      <a:pt x="3025" y="2993"/>
                    </a:lnTo>
                    <a:lnTo>
                      <a:pt x="3060" y="2993"/>
                    </a:lnTo>
                    <a:lnTo>
                      <a:pt x="3060" y="2993"/>
                    </a:lnTo>
                    <a:lnTo>
                      <a:pt x="3078" y="3002"/>
                    </a:lnTo>
                    <a:lnTo>
                      <a:pt x="3078" y="3002"/>
                    </a:lnTo>
                    <a:lnTo>
                      <a:pt x="3078" y="3002"/>
                    </a:lnTo>
                    <a:lnTo>
                      <a:pt x="3078" y="3002"/>
                    </a:lnTo>
                    <a:lnTo>
                      <a:pt x="3078" y="3002"/>
                    </a:lnTo>
                    <a:lnTo>
                      <a:pt x="3096" y="3010"/>
                    </a:lnTo>
                    <a:lnTo>
                      <a:pt x="3104" y="3028"/>
                    </a:lnTo>
                    <a:lnTo>
                      <a:pt x="3104" y="3028"/>
                    </a:lnTo>
                    <a:lnTo>
                      <a:pt x="3104" y="3037"/>
                    </a:lnTo>
                    <a:lnTo>
                      <a:pt x="3104" y="3037"/>
                    </a:lnTo>
                    <a:lnTo>
                      <a:pt x="3104" y="3037"/>
                    </a:lnTo>
                    <a:lnTo>
                      <a:pt x="3104" y="3037"/>
                    </a:lnTo>
                    <a:lnTo>
                      <a:pt x="3113" y="3037"/>
                    </a:lnTo>
                    <a:lnTo>
                      <a:pt x="3113" y="3037"/>
                    </a:lnTo>
                    <a:lnTo>
                      <a:pt x="3131" y="3055"/>
                    </a:lnTo>
                    <a:lnTo>
                      <a:pt x="3131" y="3055"/>
                    </a:lnTo>
                    <a:lnTo>
                      <a:pt x="3131" y="3055"/>
                    </a:lnTo>
                    <a:lnTo>
                      <a:pt x="3131" y="3055"/>
                    </a:lnTo>
                    <a:lnTo>
                      <a:pt x="3140" y="3055"/>
                    </a:lnTo>
                    <a:lnTo>
                      <a:pt x="3149" y="3055"/>
                    </a:lnTo>
                    <a:lnTo>
                      <a:pt x="3149" y="3055"/>
                    </a:lnTo>
                    <a:lnTo>
                      <a:pt x="3157" y="3055"/>
                    </a:lnTo>
                    <a:lnTo>
                      <a:pt x="3157" y="3055"/>
                    </a:lnTo>
                    <a:lnTo>
                      <a:pt x="3157" y="3063"/>
                    </a:lnTo>
                    <a:lnTo>
                      <a:pt x="3157" y="3063"/>
                    </a:lnTo>
                    <a:lnTo>
                      <a:pt x="3175" y="3063"/>
                    </a:lnTo>
                    <a:lnTo>
                      <a:pt x="3184" y="3081"/>
                    </a:lnTo>
                    <a:lnTo>
                      <a:pt x="3184" y="3081"/>
                    </a:lnTo>
                    <a:lnTo>
                      <a:pt x="3193" y="3090"/>
                    </a:lnTo>
                    <a:lnTo>
                      <a:pt x="3202" y="3090"/>
                    </a:lnTo>
                    <a:lnTo>
                      <a:pt x="3202" y="3090"/>
                    </a:lnTo>
                    <a:lnTo>
                      <a:pt x="3210" y="3090"/>
                    </a:lnTo>
                    <a:lnTo>
                      <a:pt x="3210" y="3090"/>
                    </a:lnTo>
                    <a:lnTo>
                      <a:pt x="3219" y="3081"/>
                    </a:lnTo>
                    <a:lnTo>
                      <a:pt x="3228" y="3081"/>
                    </a:lnTo>
                    <a:lnTo>
                      <a:pt x="3228" y="3081"/>
                    </a:lnTo>
                    <a:lnTo>
                      <a:pt x="3246" y="3072"/>
                    </a:lnTo>
                    <a:lnTo>
                      <a:pt x="3246" y="3072"/>
                    </a:lnTo>
                    <a:lnTo>
                      <a:pt x="3246" y="3072"/>
                    </a:lnTo>
                    <a:lnTo>
                      <a:pt x="3254" y="3072"/>
                    </a:lnTo>
                    <a:lnTo>
                      <a:pt x="3254" y="3072"/>
                    </a:lnTo>
                    <a:lnTo>
                      <a:pt x="3254" y="3063"/>
                    </a:lnTo>
                    <a:lnTo>
                      <a:pt x="3254" y="3063"/>
                    </a:lnTo>
                    <a:lnTo>
                      <a:pt x="3202" y="2993"/>
                    </a:lnTo>
                    <a:lnTo>
                      <a:pt x="3202" y="2975"/>
                    </a:lnTo>
                    <a:lnTo>
                      <a:pt x="3202" y="2966"/>
                    </a:lnTo>
                    <a:lnTo>
                      <a:pt x="3202" y="2966"/>
                    </a:lnTo>
                    <a:lnTo>
                      <a:pt x="3202" y="2949"/>
                    </a:lnTo>
                    <a:lnTo>
                      <a:pt x="3202" y="2931"/>
                    </a:lnTo>
                    <a:lnTo>
                      <a:pt x="3193" y="2913"/>
                    </a:lnTo>
                    <a:lnTo>
                      <a:pt x="3175" y="2896"/>
                    </a:lnTo>
                    <a:lnTo>
                      <a:pt x="3175" y="2896"/>
                    </a:lnTo>
                    <a:lnTo>
                      <a:pt x="3166" y="2878"/>
                    </a:lnTo>
                    <a:lnTo>
                      <a:pt x="3166" y="2878"/>
                    </a:lnTo>
                    <a:lnTo>
                      <a:pt x="3166" y="2869"/>
                    </a:lnTo>
                    <a:lnTo>
                      <a:pt x="3166" y="2869"/>
                    </a:lnTo>
                    <a:lnTo>
                      <a:pt x="3184" y="2852"/>
                    </a:lnTo>
                    <a:lnTo>
                      <a:pt x="3184" y="2852"/>
                    </a:lnTo>
                    <a:lnTo>
                      <a:pt x="3193" y="2843"/>
                    </a:lnTo>
                    <a:lnTo>
                      <a:pt x="3193" y="2843"/>
                    </a:lnTo>
                    <a:lnTo>
                      <a:pt x="3202" y="2834"/>
                    </a:lnTo>
                    <a:lnTo>
                      <a:pt x="3202" y="2834"/>
                    </a:lnTo>
                    <a:lnTo>
                      <a:pt x="3202" y="2825"/>
                    </a:lnTo>
                    <a:lnTo>
                      <a:pt x="3202" y="2825"/>
                    </a:lnTo>
                    <a:lnTo>
                      <a:pt x="3219" y="2807"/>
                    </a:lnTo>
                    <a:lnTo>
                      <a:pt x="3246" y="2799"/>
                    </a:lnTo>
                    <a:lnTo>
                      <a:pt x="3246" y="2799"/>
                    </a:lnTo>
                    <a:lnTo>
                      <a:pt x="3263" y="2790"/>
                    </a:lnTo>
                    <a:lnTo>
                      <a:pt x="3263" y="2790"/>
                    </a:lnTo>
                    <a:lnTo>
                      <a:pt x="3290" y="2772"/>
                    </a:lnTo>
                    <a:lnTo>
                      <a:pt x="3290" y="2772"/>
                    </a:lnTo>
                    <a:lnTo>
                      <a:pt x="3290" y="2772"/>
                    </a:lnTo>
                    <a:lnTo>
                      <a:pt x="3290" y="2772"/>
                    </a:lnTo>
                    <a:lnTo>
                      <a:pt x="3290" y="2772"/>
                    </a:lnTo>
                    <a:lnTo>
                      <a:pt x="3290" y="2763"/>
                    </a:lnTo>
                    <a:lnTo>
                      <a:pt x="3290" y="2763"/>
                    </a:lnTo>
                    <a:lnTo>
                      <a:pt x="3281" y="2763"/>
                    </a:lnTo>
                    <a:lnTo>
                      <a:pt x="3281" y="2763"/>
                    </a:lnTo>
                    <a:lnTo>
                      <a:pt x="3263" y="2754"/>
                    </a:lnTo>
                    <a:lnTo>
                      <a:pt x="3263" y="2754"/>
                    </a:lnTo>
                    <a:lnTo>
                      <a:pt x="3254" y="2746"/>
                    </a:lnTo>
                    <a:lnTo>
                      <a:pt x="3254" y="2746"/>
                    </a:lnTo>
                    <a:lnTo>
                      <a:pt x="3263" y="2728"/>
                    </a:lnTo>
                    <a:lnTo>
                      <a:pt x="3263" y="2728"/>
                    </a:lnTo>
                    <a:lnTo>
                      <a:pt x="3272" y="2719"/>
                    </a:lnTo>
                    <a:lnTo>
                      <a:pt x="3272" y="2719"/>
                    </a:lnTo>
                    <a:lnTo>
                      <a:pt x="3272" y="2719"/>
                    </a:lnTo>
                    <a:lnTo>
                      <a:pt x="3272" y="2719"/>
                    </a:lnTo>
                    <a:lnTo>
                      <a:pt x="3254" y="2701"/>
                    </a:lnTo>
                    <a:lnTo>
                      <a:pt x="3254" y="2701"/>
                    </a:lnTo>
                    <a:lnTo>
                      <a:pt x="3254" y="2701"/>
                    </a:lnTo>
                    <a:lnTo>
                      <a:pt x="3254" y="2701"/>
                    </a:lnTo>
                    <a:lnTo>
                      <a:pt x="3246" y="2693"/>
                    </a:lnTo>
                    <a:lnTo>
                      <a:pt x="3246" y="2693"/>
                    </a:lnTo>
                    <a:lnTo>
                      <a:pt x="3237" y="2684"/>
                    </a:lnTo>
                    <a:lnTo>
                      <a:pt x="3237" y="2684"/>
                    </a:lnTo>
                    <a:lnTo>
                      <a:pt x="3237" y="2675"/>
                    </a:lnTo>
                    <a:lnTo>
                      <a:pt x="3237" y="2675"/>
                    </a:lnTo>
                    <a:lnTo>
                      <a:pt x="3228" y="2666"/>
                    </a:lnTo>
                    <a:lnTo>
                      <a:pt x="3184" y="2666"/>
                    </a:lnTo>
                    <a:lnTo>
                      <a:pt x="3184" y="2666"/>
                    </a:lnTo>
                    <a:lnTo>
                      <a:pt x="3175" y="2666"/>
                    </a:lnTo>
                    <a:lnTo>
                      <a:pt x="3166" y="2649"/>
                    </a:lnTo>
                    <a:lnTo>
                      <a:pt x="3166" y="2631"/>
                    </a:lnTo>
                    <a:lnTo>
                      <a:pt x="3166" y="2631"/>
                    </a:lnTo>
                    <a:lnTo>
                      <a:pt x="3166" y="2631"/>
                    </a:lnTo>
                    <a:lnTo>
                      <a:pt x="3166" y="2631"/>
                    </a:lnTo>
                    <a:lnTo>
                      <a:pt x="3157" y="2622"/>
                    </a:lnTo>
                    <a:lnTo>
                      <a:pt x="3157" y="2622"/>
                    </a:lnTo>
                    <a:lnTo>
                      <a:pt x="3157" y="2622"/>
                    </a:lnTo>
                    <a:lnTo>
                      <a:pt x="3140" y="2622"/>
                    </a:lnTo>
                    <a:lnTo>
                      <a:pt x="3140" y="2604"/>
                    </a:lnTo>
                    <a:lnTo>
                      <a:pt x="3140" y="2604"/>
                    </a:lnTo>
                    <a:lnTo>
                      <a:pt x="3140" y="2578"/>
                    </a:lnTo>
                    <a:lnTo>
                      <a:pt x="3140" y="2578"/>
                    </a:lnTo>
                    <a:lnTo>
                      <a:pt x="3149" y="2569"/>
                    </a:lnTo>
                    <a:lnTo>
                      <a:pt x="3157" y="2569"/>
                    </a:lnTo>
                    <a:lnTo>
                      <a:pt x="3157" y="2569"/>
                    </a:lnTo>
                    <a:lnTo>
                      <a:pt x="3166" y="2560"/>
                    </a:lnTo>
                    <a:lnTo>
                      <a:pt x="3166" y="2560"/>
                    </a:lnTo>
                    <a:lnTo>
                      <a:pt x="3166" y="2560"/>
                    </a:lnTo>
                    <a:lnTo>
                      <a:pt x="3166" y="2560"/>
                    </a:lnTo>
                    <a:lnTo>
                      <a:pt x="3149" y="2551"/>
                    </a:lnTo>
                    <a:lnTo>
                      <a:pt x="3149" y="2551"/>
                    </a:lnTo>
                    <a:lnTo>
                      <a:pt x="3149" y="2543"/>
                    </a:lnTo>
                    <a:lnTo>
                      <a:pt x="3149" y="2534"/>
                    </a:lnTo>
                    <a:lnTo>
                      <a:pt x="3149" y="2534"/>
                    </a:lnTo>
                    <a:lnTo>
                      <a:pt x="3157" y="2525"/>
                    </a:lnTo>
                    <a:lnTo>
                      <a:pt x="3157" y="2525"/>
                    </a:lnTo>
                    <a:lnTo>
                      <a:pt x="3166" y="2507"/>
                    </a:lnTo>
                    <a:lnTo>
                      <a:pt x="3166" y="2507"/>
                    </a:lnTo>
                    <a:lnTo>
                      <a:pt x="3175" y="2507"/>
                    </a:lnTo>
                    <a:lnTo>
                      <a:pt x="3175" y="2507"/>
                    </a:lnTo>
                    <a:lnTo>
                      <a:pt x="3184" y="2498"/>
                    </a:lnTo>
                    <a:lnTo>
                      <a:pt x="3184" y="2498"/>
                    </a:lnTo>
                    <a:lnTo>
                      <a:pt x="3184" y="2481"/>
                    </a:lnTo>
                    <a:lnTo>
                      <a:pt x="3202" y="2472"/>
                    </a:lnTo>
                    <a:lnTo>
                      <a:pt x="3219" y="2472"/>
                    </a:lnTo>
                    <a:lnTo>
                      <a:pt x="3228" y="2472"/>
                    </a:lnTo>
                    <a:lnTo>
                      <a:pt x="3228" y="2472"/>
                    </a:lnTo>
                    <a:lnTo>
                      <a:pt x="3237" y="2490"/>
                    </a:lnTo>
                    <a:lnTo>
                      <a:pt x="3237" y="2490"/>
                    </a:lnTo>
                    <a:lnTo>
                      <a:pt x="3246" y="2490"/>
                    </a:lnTo>
                    <a:lnTo>
                      <a:pt x="3246" y="2490"/>
                    </a:lnTo>
                    <a:lnTo>
                      <a:pt x="3254" y="2498"/>
                    </a:lnTo>
                    <a:lnTo>
                      <a:pt x="3254" y="2498"/>
                    </a:lnTo>
                    <a:lnTo>
                      <a:pt x="3254" y="2507"/>
                    </a:lnTo>
                    <a:lnTo>
                      <a:pt x="3254" y="2507"/>
                    </a:lnTo>
                    <a:lnTo>
                      <a:pt x="3272" y="2507"/>
                    </a:lnTo>
                    <a:lnTo>
                      <a:pt x="3272" y="2507"/>
                    </a:lnTo>
                    <a:lnTo>
                      <a:pt x="3272" y="2498"/>
                    </a:lnTo>
                    <a:lnTo>
                      <a:pt x="3272" y="2498"/>
                    </a:lnTo>
                    <a:lnTo>
                      <a:pt x="3272" y="2498"/>
                    </a:lnTo>
                    <a:lnTo>
                      <a:pt x="3272" y="2498"/>
                    </a:lnTo>
                    <a:lnTo>
                      <a:pt x="3272" y="2490"/>
                    </a:lnTo>
                    <a:lnTo>
                      <a:pt x="3263" y="2490"/>
                    </a:lnTo>
                    <a:lnTo>
                      <a:pt x="3263" y="2490"/>
                    </a:lnTo>
                    <a:lnTo>
                      <a:pt x="3263" y="2481"/>
                    </a:lnTo>
                    <a:lnTo>
                      <a:pt x="3263" y="2463"/>
                    </a:lnTo>
                    <a:lnTo>
                      <a:pt x="3263" y="2463"/>
                    </a:lnTo>
                    <a:lnTo>
                      <a:pt x="3263" y="2454"/>
                    </a:lnTo>
                    <a:lnTo>
                      <a:pt x="3281" y="2445"/>
                    </a:lnTo>
                    <a:lnTo>
                      <a:pt x="3281" y="2445"/>
                    </a:lnTo>
                    <a:lnTo>
                      <a:pt x="3290" y="2445"/>
                    </a:lnTo>
                    <a:lnTo>
                      <a:pt x="3290" y="2445"/>
                    </a:lnTo>
                    <a:lnTo>
                      <a:pt x="3290" y="2445"/>
                    </a:lnTo>
                    <a:lnTo>
                      <a:pt x="3290" y="2437"/>
                    </a:lnTo>
                    <a:lnTo>
                      <a:pt x="3290" y="2437"/>
                    </a:lnTo>
                    <a:lnTo>
                      <a:pt x="3299" y="2437"/>
                    </a:lnTo>
                    <a:lnTo>
                      <a:pt x="3299" y="2437"/>
                    </a:lnTo>
                    <a:lnTo>
                      <a:pt x="3299" y="2419"/>
                    </a:lnTo>
                    <a:lnTo>
                      <a:pt x="3316" y="2419"/>
                    </a:lnTo>
                    <a:lnTo>
                      <a:pt x="3316" y="2419"/>
                    </a:lnTo>
                    <a:lnTo>
                      <a:pt x="3334" y="2410"/>
                    </a:lnTo>
                    <a:lnTo>
                      <a:pt x="3360" y="2401"/>
                    </a:lnTo>
                    <a:lnTo>
                      <a:pt x="3360" y="2401"/>
                    </a:lnTo>
                    <a:lnTo>
                      <a:pt x="3369" y="2393"/>
                    </a:lnTo>
                    <a:lnTo>
                      <a:pt x="3369" y="2393"/>
                    </a:lnTo>
                    <a:lnTo>
                      <a:pt x="3378" y="2393"/>
                    </a:lnTo>
                    <a:lnTo>
                      <a:pt x="3378" y="2393"/>
                    </a:lnTo>
                    <a:lnTo>
                      <a:pt x="3413" y="2375"/>
                    </a:lnTo>
                    <a:lnTo>
                      <a:pt x="3422" y="2375"/>
                    </a:lnTo>
                    <a:lnTo>
                      <a:pt x="3422" y="2375"/>
                    </a:lnTo>
                    <a:lnTo>
                      <a:pt x="3431" y="2384"/>
                    </a:lnTo>
                    <a:lnTo>
                      <a:pt x="3431" y="2384"/>
                    </a:lnTo>
                    <a:lnTo>
                      <a:pt x="3440" y="2393"/>
                    </a:lnTo>
                    <a:lnTo>
                      <a:pt x="3440" y="2393"/>
                    </a:lnTo>
                    <a:lnTo>
                      <a:pt x="3440" y="2384"/>
                    </a:lnTo>
                    <a:lnTo>
                      <a:pt x="3440" y="2384"/>
                    </a:lnTo>
                    <a:lnTo>
                      <a:pt x="3449" y="2375"/>
                    </a:lnTo>
                    <a:lnTo>
                      <a:pt x="3466" y="2366"/>
                    </a:lnTo>
                    <a:lnTo>
                      <a:pt x="3484" y="2366"/>
                    </a:lnTo>
                    <a:lnTo>
                      <a:pt x="3484" y="2366"/>
                    </a:lnTo>
                    <a:lnTo>
                      <a:pt x="3493" y="2375"/>
                    </a:lnTo>
                    <a:lnTo>
                      <a:pt x="3493" y="2384"/>
                    </a:lnTo>
                    <a:lnTo>
                      <a:pt x="3493" y="2384"/>
                    </a:lnTo>
                    <a:lnTo>
                      <a:pt x="3510" y="2384"/>
                    </a:lnTo>
                    <a:lnTo>
                      <a:pt x="3510" y="2384"/>
                    </a:lnTo>
                    <a:lnTo>
                      <a:pt x="3519" y="2393"/>
                    </a:lnTo>
                    <a:lnTo>
                      <a:pt x="3519" y="2393"/>
                    </a:lnTo>
                    <a:lnTo>
                      <a:pt x="3554" y="2401"/>
                    </a:lnTo>
                    <a:lnTo>
                      <a:pt x="3554" y="2401"/>
                    </a:lnTo>
                    <a:lnTo>
                      <a:pt x="3563" y="2401"/>
                    </a:lnTo>
                    <a:lnTo>
                      <a:pt x="3563" y="2401"/>
                    </a:lnTo>
                    <a:lnTo>
                      <a:pt x="3581" y="2410"/>
                    </a:lnTo>
                    <a:lnTo>
                      <a:pt x="3581" y="2410"/>
                    </a:lnTo>
                    <a:lnTo>
                      <a:pt x="3590" y="2419"/>
                    </a:lnTo>
                    <a:lnTo>
                      <a:pt x="3607" y="2437"/>
                    </a:lnTo>
                    <a:lnTo>
                      <a:pt x="3607" y="2437"/>
                    </a:lnTo>
                    <a:lnTo>
                      <a:pt x="3607" y="2437"/>
                    </a:lnTo>
                    <a:lnTo>
                      <a:pt x="3607" y="2437"/>
                    </a:lnTo>
                    <a:lnTo>
                      <a:pt x="3625" y="2437"/>
                    </a:lnTo>
                    <a:lnTo>
                      <a:pt x="3625" y="2437"/>
                    </a:lnTo>
                    <a:lnTo>
                      <a:pt x="3643" y="2437"/>
                    </a:lnTo>
                    <a:lnTo>
                      <a:pt x="3643" y="2437"/>
                    </a:lnTo>
                    <a:lnTo>
                      <a:pt x="3651" y="2445"/>
                    </a:lnTo>
                    <a:lnTo>
                      <a:pt x="3651" y="2445"/>
                    </a:lnTo>
                    <a:lnTo>
                      <a:pt x="3678" y="2454"/>
                    </a:lnTo>
                    <a:lnTo>
                      <a:pt x="3678" y="2454"/>
                    </a:lnTo>
                    <a:lnTo>
                      <a:pt x="3687" y="2445"/>
                    </a:lnTo>
                    <a:lnTo>
                      <a:pt x="3696" y="2445"/>
                    </a:lnTo>
                    <a:lnTo>
                      <a:pt x="3696" y="2445"/>
                    </a:lnTo>
                    <a:lnTo>
                      <a:pt x="3696" y="2437"/>
                    </a:lnTo>
                    <a:lnTo>
                      <a:pt x="3696" y="2437"/>
                    </a:lnTo>
                    <a:lnTo>
                      <a:pt x="3713" y="2428"/>
                    </a:lnTo>
                    <a:lnTo>
                      <a:pt x="3749" y="2419"/>
                    </a:lnTo>
                    <a:lnTo>
                      <a:pt x="3749" y="2419"/>
                    </a:lnTo>
                    <a:lnTo>
                      <a:pt x="3749" y="2419"/>
                    </a:lnTo>
                    <a:lnTo>
                      <a:pt x="3766" y="2419"/>
                    </a:lnTo>
                    <a:lnTo>
                      <a:pt x="3766" y="2428"/>
                    </a:lnTo>
                    <a:lnTo>
                      <a:pt x="3766" y="2428"/>
                    </a:lnTo>
                    <a:lnTo>
                      <a:pt x="3775" y="2437"/>
                    </a:lnTo>
                    <a:lnTo>
                      <a:pt x="3775" y="2437"/>
                    </a:lnTo>
                    <a:lnTo>
                      <a:pt x="3784" y="2428"/>
                    </a:lnTo>
                    <a:lnTo>
                      <a:pt x="3784" y="2428"/>
                    </a:lnTo>
                    <a:lnTo>
                      <a:pt x="3801" y="2419"/>
                    </a:lnTo>
                    <a:lnTo>
                      <a:pt x="3819" y="2410"/>
                    </a:lnTo>
                    <a:lnTo>
                      <a:pt x="3819" y="2410"/>
                    </a:lnTo>
                    <a:lnTo>
                      <a:pt x="3846" y="2419"/>
                    </a:lnTo>
                    <a:lnTo>
                      <a:pt x="3854" y="2437"/>
                    </a:lnTo>
                    <a:lnTo>
                      <a:pt x="3854" y="2437"/>
                    </a:lnTo>
                    <a:lnTo>
                      <a:pt x="3863" y="2437"/>
                    </a:lnTo>
                    <a:lnTo>
                      <a:pt x="3881" y="2445"/>
                    </a:lnTo>
                    <a:lnTo>
                      <a:pt x="3881" y="2445"/>
                    </a:lnTo>
                    <a:lnTo>
                      <a:pt x="3899" y="2445"/>
                    </a:lnTo>
                    <a:lnTo>
                      <a:pt x="3899" y="2454"/>
                    </a:lnTo>
                    <a:lnTo>
                      <a:pt x="3907" y="2463"/>
                    </a:lnTo>
                    <a:lnTo>
                      <a:pt x="3907" y="2463"/>
                    </a:lnTo>
                    <a:lnTo>
                      <a:pt x="3907" y="2454"/>
                    </a:lnTo>
                    <a:lnTo>
                      <a:pt x="3907" y="2454"/>
                    </a:lnTo>
                    <a:lnTo>
                      <a:pt x="3916" y="2445"/>
                    </a:lnTo>
                    <a:lnTo>
                      <a:pt x="3916" y="2445"/>
                    </a:lnTo>
                    <a:lnTo>
                      <a:pt x="3916" y="2437"/>
                    </a:lnTo>
                    <a:lnTo>
                      <a:pt x="3934" y="2437"/>
                    </a:lnTo>
                    <a:lnTo>
                      <a:pt x="3934" y="2437"/>
                    </a:lnTo>
                    <a:lnTo>
                      <a:pt x="3943" y="2445"/>
                    </a:lnTo>
                    <a:lnTo>
                      <a:pt x="3943" y="2445"/>
                    </a:lnTo>
                    <a:lnTo>
                      <a:pt x="3951" y="2445"/>
                    </a:lnTo>
                    <a:lnTo>
                      <a:pt x="3951" y="2445"/>
                    </a:lnTo>
                    <a:lnTo>
                      <a:pt x="3969" y="2454"/>
                    </a:lnTo>
                    <a:lnTo>
                      <a:pt x="3969" y="2454"/>
                    </a:lnTo>
                    <a:lnTo>
                      <a:pt x="3987" y="2454"/>
                    </a:lnTo>
                    <a:lnTo>
                      <a:pt x="3996" y="2445"/>
                    </a:lnTo>
                    <a:lnTo>
                      <a:pt x="3996" y="2437"/>
                    </a:lnTo>
                    <a:lnTo>
                      <a:pt x="3996" y="2437"/>
                    </a:lnTo>
                    <a:lnTo>
                      <a:pt x="3996" y="2410"/>
                    </a:lnTo>
                    <a:lnTo>
                      <a:pt x="3996" y="2410"/>
                    </a:lnTo>
                    <a:lnTo>
                      <a:pt x="3978" y="2401"/>
                    </a:lnTo>
                    <a:lnTo>
                      <a:pt x="3978" y="2401"/>
                    </a:lnTo>
                    <a:lnTo>
                      <a:pt x="3978" y="2401"/>
                    </a:lnTo>
                    <a:lnTo>
                      <a:pt x="3978" y="2401"/>
                    </a:lnTo>
                    <a:lnTo>
                      <a:pt x="3951" y="2393"/>
                    </a:lnTo>
                    <a:lnTo>
                      <a:pt x="3951" y="2393"/>
                    </a:lnTo>
                    <a:lnTo>
                      <a:pt x="3934" y="2384"/>
                    </a:lnTo>
                    <a:lnTo>
                      <a:pt x="3934" y="2384"/>
                    </a:lnTo>
                    <a:lnTo>
                      <a:pt x="3925" y="2366"/>
                    </a:lnTo>
                    <a:lnTo>
                      <a:pt x="3925" y="2366"/>
                    </a:lnTo>
                    <a:lnTo>
                      <a:pt x="3925" y="2357"/>
                    </a:lnTo>
                    <a:lnTo>
                      <a:pt x="3943" y="2348"/>
                    </a:lnTo>
                    <a:lnTo>
                      <a:pt x="3943" y="2348"/>
                    </a:lnTo>
                    <a:lnTo>
                      <a:pt x="3960" y="2340"/>
                    </a:lnTo>
                    <a:lnTo>
                      <a:pt x="3960" y="2340"/>
                    </a:lnTo>
                    <a:lnTo>
                      <a:pt x="3969" y="2340"/>
                    </a:lnTo>
                    <a:lnTo>
                      <a:pt x="3969" y="2340"/>
                    </a:lnTo>
                    <a:lnTo>
                      <a:pt x="3960" y="2313"/>
                    </a:lnTo>
                    <a:lnTo>
                      <a:pt x="3969" y="2295"/>
                    </a:lnTo>
                    <a:lnTo>
                      <a:pt x="3969" y="2295"/>
                    </a:lnTo>
                    <a:lnTo>
                      <a:pt x="3969" y="2287"/>
                    </a:lnTo>
                    <a:lnTo>
                      <a:pt x="3987" y="2278"/>
                    </a:lnTo>
                    <a:lnTo>
                      <a:pt x="4004" y="2278"/>
                    </a:lnTo>
                    <a:lnTo>
                      <a:pt x="4004" y="2278"/>
                    </a:lnTo>
                    <a:lnTo>
                      <a:pt x="4022" y="2278"/>
                    </a:lnTo>
                    <a:lnTo>
                      <a:pt x="4022" y="2278"/>
                    </a:lnTo>
                    <a:lnTo>
                      <a:pt x="4013" y="2278"/>
                    </a:lnTo>
                    <a:lnTo>
                      <a:pt x="4013" y="2278"/>
                    </a:lnTo>
                    <a:lnTo>
                      <a:pt x="4004" y="2278"/>
                    </a:lnTo>
                    <a:lnTo>
                      <a:pt x="4004" y="2278"/>
                    </a:lnTo>
                    <a:lnTo>
                      <a:pt x="3987" y="2260"/>
                    </a:lnTo>
                    <a:lnTo>
                      <a:pt x="3987" y="2260"/>
                    </a:lnTo>
                    <a:lnTo>
                      <a:pt x="3978" y="2251"/>
                    </a:lnTo>
                    <a:lnTo>
                      <a:pt x="3978" y="2225"/>
                    </a:lnTo>
                    <a:lnTo>
                      <a:pt x="3978" y="2225"/>
                    </a:lnTo>
                    <a:lnTo>
                      <a:pt x="3987" y="2207"/>
                    </a:lnTo>
                    <a:lnTo>
                      <a:pt x="3996" y="2207"/>
                    </a:lnTo>
                    <a:lnTo>
                      <a:pt x="4022" y="2207"/>
                    </a:lnTo>
                    <a:lnTo>
                      <a:pt x="4022" y="2207"/>
                    </a:lnTo>
                    <a:lnTo>
                      <a:pt x="4031" y="2207"/>
                    </a:lnTo>
                    <a:lnTo>
                      <a:pt x="4031" y="2207"/>
                    </a:lnTo>
                    <a:lnTo>
                      <a:pt x="4040" y="2198"/>
                    </a:lnTo>
                    <a:lnTo>
                      <a:pt x="4093" y="2198"/>
                    </a:lnTo>
                    <a:lnTo>
                      <a:pt x="4093" y="2198"/>
                    </a:lnTo>
                    <a:lnTo>
                      <a:pt x="4101" y="2198"/>
                    </a:lnTo>
                    <a:lnTo>
                      <a:pt x="4101" y="2198"/>
                    </a:lnTo>
                    <a:lnTo>
                      <a:pt x="4137" y="2181"/>
                    </a:lnTo>
                    <a:lnTo>
                      <a:pt x="4190" y="2172"/>
                    </a:lnTo>
                    <a:lnTo>
                      <a:pt x="4190" y="2172"/>
                    </a:lnTo>
                    <a:lnTo>
                      <a:pt x="4216" y="2172"/>
                    </a:lnTo>
                    <a:lnTo>
                      <a:pt x="4225" y="2163"/>
                    </a:lnTo>
                    <a:lnTo>
                      <a:pt x="4225" y="2163"/>
                    </a:lnTo>
                    <a:lnTo>
                      <a:pt x="4234" y="2163"/>
                    </a:lnTo>
                    <a:lnTo>
                      <a:pt x="4234" y="2163"/>
                    </a:lnTo>
                    <a:lnTo>
                      <a:pt x="4251" y="2163"/>
                    </a:lnTo>
                    <a:lnTo>
                      <a:pt x="4251" y="2163"/>
                    </a:lnTo>
                    <a:lnTo>
                      <a:pt x="4287" y="2154"/>
                    </a:lnTo>
                    <a:lnTo>
                      <a:pt x="4287" y="2154"/>
                    </a:lnTo>
                    <a:lnTo>
                      <a:pt x="4331" y="2145"/>
                    </a:lnTo>
                    <a:lnTo>
                      <a:pt x="4331" y="2145"/>
                    </a:lnTo>
                    <a:lnTo>
                      <a:pt x="4331" y="2145"/>
                    </a:lnTo>
                    <a:lnTo>
                      <a:pt x="4331" y="2145"/>
                    </a:lnTo>
                    <a:lnTo>
                      <a:pt x="4340" y="2145"/>
                    </a:lnTo>
                    <a:lnTo>
                      <a:pt x="4340" y="2145"/>
                    </a:lnTo>
                    <a:lnTo>
                      <a:pt x="4349" y="2145"/>
                    </a:lnTo>
                    <a:lnTo>
                      <a:pt x="4349" y="2145"/>
                    </a:lnTo>
                    <a:lnTo>
                      <a:pt x="4384" y="2137"/>
                    </a:lnTo>
                    <a:lnTo>
                      <a:pt x="4401" y="2128"/>
                    </a:lnTo>
                    <a:lnTo>
                      <a:pt x="4401" y="2128"/>
                    </a:lnTo>
                    <a:lnTo>
                      <a:pt x="4410" y="2110"/>
                    </a:lnTo>
                    <a:lnTo>
                      <a:pt x="4428" y="2110"/>
                    </a:lnTo>
                    <a:lnTo>
                      <a:pt x="4472" y="2101"/>
                    </a:lnTo>
                    <a:lnTo>
                      <a:pt x="4481" y="2101"/>
                    </a:lnTo>
                    <a:lnTo>
                      <a:pt x="4481" y="2101"/>
                    </a:lnTo>
                    <a:lnTo>
                      <a:pt x="4481" y="2101"/>
                    </a:lnTo>
                    <a:lnTo>
                      <a:pt x="4481" y="2101"/>
                    </a:lnTo>
                    <a:lnTo>
                      <a:pt x="4507" y="2110"/>
                    </a:lnTo>
                    <a:lnTo>
                      <a:pt x="4525" y="2110"/>
                    </a:lnTo>
                    <a:lnTo>
                      <a:pt x="4525" y="2110"/>
                    </a:lnTo>
                    <a:lnTo>
                      <a:pt x="4525" y="2110"/>
                    </a:lnTo>
                    <a:lnTo>
                      <a:pt x="4534" y="2110"/>
                    </a:lnTo>
                    <a:lnTo>
                      <a:pt x="4534" y="2110"/>
                    </a:lnTo>
                    <a:lnTo>
                      <a:pt x="4551" y="2110"/>
                    </a:lnTo>
                    <a:lnTo>
                      <a:pt x="4569" y="2119"/>
                    </a:lnTo>
                    <a:lnTo>
                      <a:pt x="4569" y="2119"/>
                    </a:lnTo>
                    <a:lnTo>
                      <a:pt x="4569" y="2137"/>
                    </a:lnTo>
                    <a:lnTo>
                      <a:pt x="4569" y="2137"/>
                    </a:lnTo>
                    <a:lnTo>
                      <a:pt x="4569" y="2137"/>
                    </a:lnTo>
                    <a:lnTo>
                      <a:pt x="4569" y="2154"/>
                    </a:lnTo>
                    <a:lnTo>
                      <a:pt x="4569" y="2154"/>
                    </a:lnTo>
                    <a:lnTo>
                      <a:pt x="4578" y="2163"/>
                    </a:lnTo>
                    <a:lnTo>
                      <a:pt x="4578" y="2163"/>
                    </a:lnTo>
                    <a:lnTo>
                      <a:pt x="4578" y="2181"/>
                    </a:lnTo>
                    <a:lnTo>
                      <a:pt x="4578" y="2181"/>
                    </a:lnTo>
                    <a:lnTo>
                      <a:pt x="4578" y="2189"/>
                    </a:lnTo>
                    <a:lnTo>
                      <a:pt x="4578" y="2189"/>
                    </a:lnTo>
                    <a:lnTo>
                      <a:pt x="4578" y="2189"/>
                    </a:lnTo>
                    <a:lnTo>
                      <a:pt x="4569" y="2198"/>
                    </a:lnTo>
                    <a:lnTo>
                      <a:pt x="4569" y="2198"/>
                    </a:lnTo>
                    <a:lnTo>
                      <a:pt x="4604" y="2189"/>
                    </a:lnTo>
                    <a:lnTo>
                      <a:pt x="4604" y="2189"/>
                    </a:lnTo>
                    <a:lnTo>
                      <a:pt x="4613" y="2181"/>
                    </a:lnTo>
                    <a:lnTo>
                      <a:pt x="4622" y="2181"/>
                    </a:lnTo>
                    <a:lnTo>
                      <a:pt x="4622" y="2181"/>
                    </a:lnTo>
                    <a:lnTo>
                      <a:pt x="4640" y="2181"/>
                    </a:lnTo>
                    <a:lnTo>
                      <a:pt x="4640" y="2189"/>
                    </a:lnTo>
                    <a:lnTo>
                      <a:pt x="4649" y="2207"/>
                    </a:lnTo>
                    <a:lnTo>
                      <a:pt x="4649" y="2207"/>
                    </a:lnTo>
                    <a:lnTo>
                      <a:pt x="4649" y="2207"/>
                    </a:lnTo>
                    <a:lnTo>
                      <a:pt x="4649" y="2207"/>
                    </a:lnTo>
                    <a:lnTo>
                      <a:pt x="4649" y="2207"/>
                    </a:lnTo>
                    <a:lnTo>
                      <a:pt x="4649" y="2207"/>
                    </a:lnTo>
                    <a:lnTo>
                      <a:pt x="4657" y="2198"/>
                    </a:lnTo>
                    <a:lnTo>
                      <a:pt x="4657" y="2198"/>
                    </a:lnTo>
                    <a:lnTo>
                      <a:pt x="4666" y="2198"/>
                    </a:lnTo>
                    <a:lnTo>
                      <a:pt x="4675" y="2198"/>
                    </a:lnTo>
                    <a:lnTo>
                      <a:pt x="4675" y="2198"/>
                    </a:lnTo>
                    <a:lnTo>
                      <a:pt x="4684" y="2207"/>
                    </a:lnTo>
                    <a:lnTo>
                      <a:pt x="4684" y="2207"/>
                    </a:lnTo>
                    <a:lnTo>
                      <a:pt x="4684" y="2207"/>
                    </a:lnTo>
                    <a:lnTo>
                      <a:pt x="4684" y="2207"/>
                    </a:lnTo>
                    <a:lnTo>
                      <a:pt x="4701" y="2207"/>
                    </a:lnTo>
                    <a:lnTo>
                      <a:pt x="4710" y="2216"/>
                    </a:lnTo>
                    <a:lnTo>
                      <a:pt x="4710" y="2216"/>
                    </a:lnTo>
                    <a:lnTo>
                      <a:pt x="4710" y="2225"/>
                    </a:lnTo>
                    <a:lnTo>
                      <a:pt x="4701" y="2234"/>
                    </a:lnTo>
                    <a:lnTo>
                      <a:pt x="4701" y="2234"/>
                    </a:lnTo>
                    <a:lnTo>
                      <a:pt x="4693" y="2242"/>
                    </a:lnTo>
                    <a:lnTo>
                      <a:pt x="4693" y="2242"/>
                    </a:lnTo>
                    <a:lnTo>
                      <a:pt x="4701" y="2251"/>
                    </a:lnTo>
                    <a:lnTo>
                      <a:pt x="4701" y="2251"/>
                    </a:lnTo>
                    <a:lnTo>
                      <a:pt x="4710" y="2242"/>
                    </a:lnTo>
                    <a:lnTo>
                      <a:pt x="4710" y="2242"/>
                    </a:lnTo>
                    <a:lnTo>
                      <a:pt x="4719" y="2234"/>
                    </a:lnTo>
                    <a:lnTo>
                      <a:pt x="4737" y="2234"/>
                    </a:lnTo>
                    <a:lnTo>
                      <a:pt x="4737" y="2234"/>
                    </a:lnTo>
                    <a:lnTo>
                      <a:pt x="4746" y="2234"/>
                    </a:lnTo>
                    <a:lnTo>
                      <a:pt x="4746" y="2234"/>
                    </a:lnTo>
                    <a:lnTo>
                      <a:pt x="4772" y="2225"/>
                    </a:lnTo>
                    <a:lnTo>
                      <a:pt x="4772" y="2225"/>
                    </a:lnTo>
                    <a:lnTo>
                      <a:pt x="4781" y="2216"/>
                    </a:lnTo>
                    <a:lnTo>
                      <a:pt x="4781" y="2216"/>
                    </a:lnTo>
                    <a:lnTo>
                      <a:pt x="4781" y="2216"/>
                    </a:lnTo>
                    <a:lnTo>
                      <a:pt x="4781" y="2216"/>
                    </a:lnTo>
                    <a:lnTo>
                      <a:pt x="4790" y="2207"/>
                    </a:lnTo>
                    <a:lnTo>
                      <a:pt x="4798" y="2207"/>
                    </a:lnTo>
                    <a:lnTo>
                      <a:pt x="4798" y="2207"/>
                    </a:lnTo>
                    <a:lnTo>
                      <a:pt x="4816" y="2198"/>
                    </a:lnTo>
                    <a:lnTo>
                      <a:pt x="4816" y="2198"/>
                    </a:lnTo>
                    <a:lnTo>
                      <a:pt x="4825" y="2189"/>
                    </a:lnTo>
                    <a:lnTo>
                      <a:pt x="4825" y="2189"/>
                    </a:lnTo>
                    <a:lnTo>
                      <a:pt x="4843" y="2189"/>
                    </a:lnTo>
                    <a:lnTo>
                      <a:pt x="4843" y="2189"/>
                    </a:lnTo>
                    <a:lnTo>
                      <a:pt x="4843" y="2181"/>
                    </a:lnTo>
                    <a:lnTo>
                      <a:pt x="4843" y="2181"/>
                    </a:lnTo>
                    <a:lnTo>
                      <a:pt x="4869" y="2181"/>
                    </a:lnTo>
                    <a:lnTo>
                      <a:pt x="4878" y="2181"/>
                    </a:lnTo>
                    <a:lnTo>
                      <a:pt x="4887" y="2181"/>
                    </a:lnTo>
                    <a:lnTo>
                      <a:pt x="4887" y="2181"/>
                    </a:lnTo>
                    <a:lnTo>
                      <a:pt x="4887" y="2198"/>
                    </a:lnTo>
                    <a:lnTo>
                      <a:pt x="4887" y="2198"/>
                    </a:lnTo>
                    <a:lnTo>
                      <a:pt x="4878" y="2216"/>
                    </a:lnTo>
                    <a:lnTo>
                      <a:pt x="4878" y="2216"/>
                    </a:lnTo>
                    <a:lnTo>
                      <a:pt x="4904" y="2234"/>
                    </a:lnTo>
                    <a:lnTo>
                      <a:pt x="4904" y="2234"/>
                    </a:lnTo>
                    <a:lnTo>
                      <a:pt x="4931" y="2242"/>
                    </a:lnTo>
                    <a:lnTo>
                      <a:pt x="4948" y="2260"/>
                    </a:lnTo>
                    <a:lnTo>
                      <a:pt x="4993" y="2322"/>
                    </a:lnTo>
                    <a:lnTo>
                      <a:pt x="5001" y="2331"/>
                    </a:lnTo>
                    <a:lnTo>
                      <a:pt x="5001" y="2331"/>
                    </a:lnTo>
                    <a:lnTo>
                      <a:pt x="5010" y="2340"/>
                    </a:lnTo>
                    <a:lnTo>
                      <a:pt x="5010" y="2348"/>
                    </a:lnTo>
                    <a:lnTo>
                      <a:pt x="5010" y="2348"/>
                    </a:lnTo>
                    <a:lnTo>
                      <a:pt x="5037" y="2401"/>
                    </a:lnTo>
                    <a:lnTo>
                      <a:pt x="5046" y="2419"/>
                    </a:lnTo>
                    <a:lnTo>
                      <a:pt x="5046" y="2419"/>
                    </a:lnTo>
                    <a:lnTo>
                      <a:pt x="5063" y="2445"/>
                    </a:lnTo>
                    <a:lnTo>
                      <a:pt x="5063" y="2445"/>
                    </a:lnTo>
                    <a:lnTo>
                      <a:pt x="5072" y="2437"/>
                    </a:lnTo>
                    <a:lnTo>
                      <a:pt x="5072" y="2437"/>
                    </a:lnTo>
                    <a:lnTo>
                      <a:pt x="5081" y="2419"/>
                    </a:lnTo>
                    <a:lnTo>
                      <a:pt x="5098" y="2410"/>
                    </a:lnTo>
                    <a:lnTo>
                      <a:pt x="5098" y="2410"/>
                    </a:lnTo>
                    <a:lnTo>
                      <a:pt x="5116" y="2410"/>
                    </a:lnTo>
                    <a:lnTo>
                      <a:pt x="5125" y="2428"/>
                    </a:lnTo>
                    <a:lnTo>
                      <a:pt x="5125" y="2428"/>
                    </a:lnTo>
                    <a:lnTo>
                      <a:pt x="5125" y="2428"/>
                    </a:lnTo>
                    <a:lnTo>
                      <a:pt x="5125" y="2428"/>
                    </a:lnTo>
                    <a:lnTo>
                      <a:pt x="5143" y="2437"/>
                    </a:lnTo>
                    <a:lnTo>
                      <a:pt x="5143" y="2437"/>
                    </a:lnTo>
                    <a:lnTo>
                      <a:pt x="5151" y="2445"/>
                    </a:lnTo>
                    <a:lnTo>
                      <a:pt x="5151" y="2445"/>
                    </a:lnTo>
                    <a:lnTo>
                      <a:pt x="5160" y="2445"/>
                    </a:lnTo>
                    <a:lnTo>
                      <a:pt x="5160" y="2445"/>
                    </a:lnTo>
                    <a:lnTo>
                      <a:pt x="5178" y="2445"/>
                    </a:lnTo>
                    <a:lnTo>
                      <a:pt x="5196" y="2445"/>
                    </a:lnTo>
                    <a:lnTo>
                      <a:pt x="5196" y="2445"/>
                    </a:lnTo>
                    <a:lnTo>
                      <a:pt x="5204" y="2445"/>
                    </a:lnTo>
                    <a:lnTo>
                      <a:pt x="5204" y="2445"/>
                    </a:lnTo>
                    <a:lnTo>
                      <a:pt x="5248" y="2437"/>
                    </a:lnTo>
                    <a:lnTo>
                      <a:pt x="5248" y="2437"/>
                    </a:lnTo>
                    <a:lnTo>
                      <a:pt x="5266" y="2437"/>
                    </a:lnTo>
                    <a:lnTo>
                      <a:pt x="5266" y="2437"/>
                    </a:lnTo>
                    <a:lnTo>
                      <a:pt x="5266" y="2437"/>
                    </a:lnTo>
                    <a:lnTo>
                      <a:pt x="5266" y="2437"/>
                    </a:lnTo>
                    <a:lnTo>
                      <a:pt x="5266" y="2428"/>
                    </a:lnTo>
                    <a:lnTo>
                      <a:pt x="5266" y="2428"/>
                    </a:lnTo>
                    <a:lnTo>
                      <a:pt x="5275" y="2419"/>
                    </a:lnTo>
                    <a:lnTo>
                      <a:pt x="5284" y="2419"/>
                    </a:lnTo>
                    <a:lnTo>
                      <a:pt x="5284" y="2419"/>
                    </a:lnTo>
                    <a:lnTo>
                      <a:pt x="5398" y="2410"/>
                    </a:lnTo>
                    <a:lnTo>
                      <a:pt x="5398" y="2410"/>
                    </a:lnTo>
                    <a:lnTo>
                      <a:pt x="5637" y="2401"/>
                    </a:lnTo>
                    <a:lnTo>
                      <a:pt x="5637" y="2401"/>
                    </a:lnTo>
                    <a:lnTo>
                      <a:pt x="5716" y="2375"/>
                    </a:lnTo>
                    <a:lnTo>
                      <a:pt x="5716" y="2375"/>
                    </a:lnTo>
                    <a:lnTo>
                      <a:pt x="5734" y="2357"/>
                    </a:lnTo>
                    <a:lnTo>
                      <a:pt x="5734" y="2357"/>
                    </a:lnTo>
                    <a:lnTo>
                      <a:pt x="5751" y="2348"/>
                    </a:lnTo>
                    <a:lnTo>
                      <a:pt x="5751" y="2348"/>
                    </a:lnTo>
                    <a:lnTo>
                      <a:pt x="5778" y="2331"/>
                    </a:lnTo>
                    <a:lnTo>
                      <a:pt x="5778" y="2331"/>
                    </a:lnTo>
                    <a:lnTo>
                      <a:pt x="5796" y="2331"/>
                    </a:lnTo>
                    <a:lnTo>
                      <a:pt x="5796" y="2331"/>
                    </a:lnTo>
                    <a:lnTo>
                      <a:pt x="5804" y="2313"/>
                    </a:lnTo>
                    <a:lnTo>
                      <a:pt x="5804" y="2313"/>
                    </a:lnTo>
                    <a:lnTo>
                      <a:pt x="5831" y="2295"/>
                    </a:lnTo>
                    <a:lnTo>
                      <a:pt x="5831" y="2295"/>
                    </a:lnTo>
                    <a:lnTo>
                      <a:pt x="5884" y="2269"/>
                    </a:lnTo>
                    <a:lnTo>
                      <a:pt x="5910" y="2260"/>
                    </a:lnTo>
                    <a:lnTo>
                      <a:pt x="5910" y="2260"/>
                    </a:lnTo>
                    <a:lnTo>
                      <a:pt x="5910" y="2260"/>
                    </a:lnTo>
                    <a:lnTo>
                      <a:pt x="5910" y="2260"/>
                    </a:lnTo>
                    <a:lnTo>
                      <a:pt x="5945" y="2242"/>
                    </a:lnTo>
                    <a:lnTo>
                      <a:pt x="5945" y="2242"/>
                    </a:lnTo>
                    <a:lnTo>
                      <a:pt x="5954" y="2234"/>
                    </a:lnTo>
                    <a:lnTo>
                      <a:pt x="5954" y="2234"/>
                    </a:lnTo>
                    <a:lnTo>
                      <a:pt x="6016" y="2242"/>
                    </a:lnTo>
                    <a:lnTo>
                      <a:pt x="6016" y="2242"/>
                    </a:lnTo>
                    <a:lnTo>
                      <a:pt x="6131" y="2251"/>
                    </a:lnTo>
                    <a:lnTo>
                      <a:pt x="6131" y="2251"/>
                    </a:lnTo>
                    <a:lnTo>
                      <a:pt x="6157" y="2260"/>
                    </a:lnTo>
                    <a:lnTo>
                      <a:pt x="6184" y="2269"/>
                    </a:lnTo>
                    <a:lnTo>
                      <a:pt x="6184" y="2269"/>
                    </a:lnTo>
                    <a:lnTo>
                      <a:pt x="6193" y="2287"/>
                    </a:lnTo>
                    <a:lnTo>
                      <a:pt x="6193" y="2304"/>
                    </a:lnTo>
                    <a:lnTo>
                      <a:pt x="6193" y="2304"/>
                    </a:lnTo>
                    <a:lnTo>
                      <a:pt x="6193" y="2313"/>
                    </a:lnTo>
                    <a:lnTo>
                      <a:pt x="6193" y="2313"/>
                    </a:lnTo>
                    <a:lnTo>
                      <a:pt x="6228" y="2331"/>
                    </a:lnTo>
                    <a:lnTo>
                      <a:pt x="6263" y="2340"/>
                    </a:lnTo>
                    <a:lnTo>
                      <a:pt x="6263" y="2340"/>
                    </a:lnTo>
                    <a:lnTo>
                      <a:pt x="6272" y="2348"/>
                    </a:lnTo>
                    <a:lnTo>
                      <a:pt x="6272" y="2348"/>
                    </a:lnTo>
                    <a:lnTo>
                      <a:pt x="6281" y="2366"/>
                    </a:lnTo>
                    <a:lnTo>
                      <a:pt x="6281" y="2366"/>
                    </a:lnTo>
                    <a:lnTo>
                      <a:pt x="6298" y="2393"/>
                    </a:lnTo>
                    <a:lnTo>
                      <a:pt x="6298" y="2393"/>
                    </a:lnTo>
                    <a:lnTo>
                      <a:pt x="6325" y="2419"/>
                    </a:lnTo>
                    <a:lnTo>
                      <a:pt x="6360" y="2428"/>
                    </a:lnTo>
                    <a:lnTo>
                      <a:pt x="6395" y="2437"/>
                    </a:lnTo>
                    <a:lnTo>
                      <a:pt x="6440" y="2428"/>
                    </a:lnTo>
                    <a:lnTo>
                      <a:pt x="6440" y="2428"/>
                    </a:lnTo>
                    <a:lnTo>
                      <a:pt x="6501" y="2428"/>
                    </a:lnTo>
                    <a:lnTo>
                      <a:pt x="6519" y="2437"/>
                    </a:lnTo>
                    <a:lnTo>
                      <a:pt x="6519" y="2437"/>
                    </a:lnTo>
                    <a:lnTo>
                      <a:pt x="6563" y="2445"/>
                    </a:lnTo>
                    <a:lnTo>
                      <a:pt x="6607" y="2463"/>
                    </a:lnTo>
                    <a:lnTo>
                      <a:pt x="6607" y="2463"/>
                    </a:lnTo>
                    <a:lnTo>
                      <a:pt x="6634" y="2490"/>
                    </a:lnTo>
                    <a:lnTo>
                      <a:pt x="6634" y="2490"/>
                    </a:lnTo>
                    <a:lnTo>
                      <a:pt x="6643" y="2490"/>
                    </a:lnTo>
                    <a:lnTo>
                      <a:pt x="6643" y="2490"/>
                    </a:lnTo>
                    <a:lnTo>
                      <a:pt x="6731" y="2490"/>
                    </a:lnTo>
                    <a:lnTo>
                      <a:pt x="6731" y="2490"/>
                    </a:lnTo>
                    <a:lnTo>
                      <a:pt x="6819" y="2490"/>
                    </a:lnTo>
                    <a:lnTo>
                      <a:pt x="6907" y="2481"/>
                    </a:lnTo>
                    <a:lnTo>
                      <a:pt x="6907" y="2481"/>
                    </a:lnTo>
                    <a:lnTo>
                      <a:pt x="6925" y="2463"/>
                    </a:lnTo>
                    <a:lnTo>
                      <a:pt x="6925" y="2463"/>
                    </a:lnTo>
                    <a:lnTo>
                      <a:pt x="6943" y="2445"/>
                    </a:lnTo>
                    <a:lnTo>
                      <a:pt x="6943" y="2445"/>
                    </a:lnTo>
                    <a:lnTo>
                      <a:pt x="6969" y="2437"/>
                    </a:lnTo>
                    <a:lnTo>
                      <a:pt x="6995" y="2428"/>
                    </a:lnTo>
                    <a:lnTo>
                      <a:pt x="6995" y="2428"/>
                    </a:lnTo>
                    <a:lnTo>
                      <a:pt x="7013" y="2401"/>
                    </a:lnTo>
                    <a:lnTo>
                      <a:pt x="7013" y="2401"/>
                    </a:lnTo>
                    <a:lnTo>
                      <a:pt x="7031" y="2401"/>
                    </a:lnTo>
                    <a:lnTo>
                      <a:pt x="7031" y="2401"/>
                    </a:lnTo>
                    <a:lnTo>
                      <a:pt x="7048" y="2401"/>
                    </a:lnTo>
                    <a:lnTo>
                      <a:pt x="7048" y="2401"/>
                    </a:lnTo>
                    <a:lnTo>
                      <a:pt x="7075" y="2410"/>
                    </a:lnTo>
                    <a:lnTo>
                      <a:pt x="7101" y="2419"/>
                    </a:lnTo>
                    <a:lnTo>
                      <a:pt x="7101" y="2419"/>
                    </a:lnTo>
                    <a:lnTo>
                      <a:pt x="7119" y="2437"/>
                    </a:lnTo>
                    <a:lnTo>
                      <a:pt x="7128" y="2463"/>
                    </a:lnTo>
                    <a:lnTo>
                      <a:pt x="7137" y="2507"/>
                    </a:lnTo>
                    <a:lnTo>
                      <a:pt x="7137" y="2507"/>
                    </a:lnTo>
                    <a:lnTo>
                      <a:pt x="7137" y="2534"/>
                    </a:lnTo>
                    <a:lnTo>
                      <a:pt x="7137" y="2534"/>
                    </a:lnTo>
                    <a:lnTo>
                      <a:pt x="7137" y="2534"/>
                    </a:lnTo>
                    <a:lnTo>
                      <a:pt x="7137" y="2534"/>
                    </a:lnTo>
                    <a:lnTo>
                      <a:pt x="7137" y="2534"/>
                    </a:lnTo>
                    <a:lnTo>
                      <a:pt x="7145" y="2525"/>
                    </a:lnTo>
                    <a:lnTo>
                      <a:pt x="7145" y="2525"/>
                    </a:lnTo>
                    <a:lnTo>
                      <a:pt x="7154" y="2525"/>
                    </a:lnTo>
                    <a:lnTo>
                      <a:pt x="7154" y="2525"/>
                    </a:lnTo>
                    <a:lnTo>
                      <a:pt x="7163" y="2516"/>
                    </a:lnTo>
                    <a:lnTo>
                      <a:pt x="7163" y="2516"/>
                    </a:lnTo>
                    <a:lnTo>
                      <a:pt x="7190" y="2507"/>
                    </a:lnTo>
                    <a:lnTo>
                      <a:pt x="7190" y="2507"/>
                    </a:lnTo>
                    <a:lnTo>
                      <a:pt x="7198" y="2498"/>
                    </a:lnTo>
                    <a:lnTo>
                      <a:pt x="7198" y="2498"/>
                    </a:lnTo>
                    <a:lnTo>
                      <a:pt x="7207" y="2490"/>
                    </a:lnTo>
                    <a:lnTo>
                      <a:pt x="7207" y="2490"/>
                    </a:lnTo>
                    <a:lnTo>
                      <a:pt x="7216" y="2454"/>
                    </a:lnTo>
                    <a:lnTo>
                      <a:pt x="7216" y="2454"/>
                    </a:lnTo>
                    <a:lnTo>
                      <a:pt x="7225" y="2445"/>
                    </a:lnTo>
                    <a:lnTo>
                      <a:pt x="7225" y="2445"/>
                    </a:lnTo>
                    <a:lnTo>
                      <a:pt x="7234" y="2437"/>
                    </a:lnTo>
                    <a:lnTo>
                      <a:pt x="7234" y="2437"/>
                    </a:lnTo>
                    <a:lnTo>
                      <a:pt x="7234" y="2428"/>
                    </a:lnTo>
                    <a:lnTo>
                      <a:pt x="7234" y="2428"/>
                    </a:lnTo>
                    <a:lnTo>
                      <a:pt x="7260" y="2393"/>
                    </a:lnTo>
                    <a:lnTo>
                      <a:pt x="7269" y="2375"/>
                    </a:lnTo>
                    <a:lnTo>
                      <a:pt x="7269" y="2375"/>
                    </a:lnTo>
                    <a:lnTo>
                      <a:pt x="7295" y="2357"/>
                    </a:lnTo>
                    <a:lnTo>
                      <a:pt x="7287" y="2348"/>
                    </a:lnTo>
                    <a:lnTo>
                      <a:pt x="7287" y="2348"/>
                    </a:lnTo>
                    <a:lnTo>
                      <a:pt x="7278" y="2322"/>
                    </a:lnTo>
                    <a:lnTo>
                      <a:pt x="7278" y="2322"/>
                    </a:lnTo>
                    <a:lnTo>
                      <a:pt x="7278" y="2322"/>
                    </a:lnTo>
                    <a:lnTo>
                      <a:pt x="7269" y="2322"/>
                    </a:lnTo>
                    <a:lnTo>
                      <a:pt x="7260" y="2304"/>
                    </a:lnTo>
                    <a:lnTo>
                      <a:pt x="7260" y="2304"/>
                    </a:lnTo>
                    <a:lnTo>
                      <a:pt x="7269" y="2287"/>
                    </a:lnTo>
                    <a:lnTo>
                      <a:pt x="7269" y="2287"/>
                    </a:lnTo>
                    <a:lnTo>
                      <a:pt x="7269" y="2278"/>
                    </a:lnTo>
                    <a:lnTo>
                      <a:pt x="7269" y="2278"/>
                    </a:lnTo>
                    <a:lnTo>
                      <a:pt x="7295" y="2260"/>
                    </a:lnTo>
                    <a:lnTo>
                      <a:pt x="7331" y="2251"/>
                    </a:lnTo>
                    <a:lnTo>
                      <a:pt x="7331" y="2251"/>
                    </a:lnTo>
                    <a:lnTo>
                      <a:pt x="7348" y="2260"/>
                    </a:lnTo>
                    <a:lnTo>
                      <a:pt x="7348" y="2260"/>
                    </a:lnTo>
                    <a:lnTo>
                      <a:pt x="7366" y="2251"/>
                    </a:lnTo>
                    <a:lnTo>
                      <a:pt x="7375" y="2251"/>
                    </a:lnTo>
                    <a:lnTo>
                      <a:pt x="7375" y="2251"/>
                    </a:lnTo>
                    <a:lnTo>
                      <a:pt x="7428" y="2251"/>
                    </a:lnTo>
                    <a:lnTo>
                      <a:pt x="7428" y="2251"/>
                    </a:lnTo>
                    <a:lnTo>
                      <a:pt x="7437" y="2251"/>
                    </a:lnTo>
                    <a:lnTo>
                      <a:pt x="7437" y="2251"/>
                    </a:lnTo>
                    <a:lnTo>
                      <a:pt x="7454" y="2251"/>
                    </a:lnTo>
                    <a:lnTo>
                      <a:pt x="7463" y="2251"/>
                    </a:lnTo>
                    <a:lnTo>
                      <a:pt x="7463" y="2251"/>
                    </a:lnTo>
                    <a:lnTo>
                      <a:pt x="7481" y="2251"/>
                    </a:lnTo>
                    <a:lnTo>
                      <a:pt x="7498" y="2260"/>
                    </a:lnTo>
                    <a:lnTo>
                      <a:pt x="7498" y="2260"/>
                    </a:lnTo>
                    <a:lnTo>
                      <a:pt x="7534" y="2269"/>
                    </a:lnTo>
                    <a:lnTo>
                      <a:pt x="7534" y="2269"/>
                    </a:lnTo>
                    <a:lnTo>
                      <a:pt x="7542" y="2269"/>
                    </a:lnTo>
                    <a:lnTo>
                      <a:pt x="7542" y="2269"/>
                    </a:lnTo>
                    <a:lnTo>
                      <a:pt x="7551" y="2278"/>
                    </a:lnTo>
                    <a:lnTo>
                      <a:pt x="7551" y="2278"/>
                    </a:lnTo>
                    <a:lnTo>
                      <a:pt x="7569" y="2287"/>
                    </a:lnTo>
                    <a:lnTo>
                      <a:pt x="7569" y="2287"/>
                    </a:lnTo>
                    <a:lnTo>
                      <a:pt x="7578" y="2287"/>
                    </a:lnTo>
                    <a:lnTo>
                      <a:pt x="7578" y="2287"/>
                    </a:lnTo>
                    <a:lnTo>
                      <a:pt x="7578" y="2287"/>
                    </a:lnTo>
                    <a:lnTo>
                      <a:pt x="7578" y="2287"/>
                    </a:lnTo>
                    <a:lnTo>
                      <a:pt x="7578" y="2287"/>
                    </a:lnTo>
                    <a:lnTo>
                      <a:pt x="7587" y="2295"/>
                    </a:lnTo>
                    <a:lnTo>
                      <a:pt x="7587" y="2295"/>
                    </a:lnTo>
                    <a:lnTo>
                      <a:pt x="7595" y="2295"/>
                    </a:lnTo>
                    <a:lnTo>
                      <a:pt x="7595" y="2295"/>
                    </a:lnTo>
                    <a:lnTo>
                      <a:pt x="7604" y="2304"/>
                    </a:lnTo>
                    <a:lnTo>
                      <a:pt x="7604" y="2322"/>
                    </a:lnTo>
                    <a:lnTo>
                      <a:pt x="7604" y="2322"/>
                    </a:lnTo>
                    <a:lnTo>
                      <a:pt x="7604" y="2331"/>
                    </a:lnTo>
                    <a:lnTo>
                      <a:pt x="7604" y="2331"/>
                    </a:lnTo>
                    <a:lnTo>
                      <a:pt x="7613" y="2331"/>
                    </a:lnTo>
                    <a:lnTo>
                      <a:pt x="7613" y="2331"/>
                    </a:lnTo>
                    <a:lnTo>
                      <a:pt x="7622" y="2348"/>
                    </a:lnTo>
                    <a:lnTo>
                      <a:pt x="7640" y="2375"/>
                    </a:lnTo>
                    <a:lnTo>
                      <a:pt x="7640" y="2375"/>
                    </a:lnTo>
                    <a:lnTo>
                      <a:pt x="7648" y="2401"/>
                    </a:lnTo>
                    <a:lnTo>
                      <a:pt x="7657" y="2419"/>
                    </a:lnTo>
                    <a:lnTo>
                      <a:pt x="7657" y="2419"/>
                    </a:lnTo>
                    <a:lnTo>
                      <a:pt x="7666" y="2428"/>
                    </a:lnTo>
                    <a:lnTo>
                      <a:pt x="7666" y="2445"/>
                    </a:lnTo>
                    <a:lnTo>
                      <a:pt x="7666" y="2445"/>
                    </a:lnTo>
                    <a:lnTo>
                      <a:pt x="7684" y="2472"/>
                    </a:lnTo>
                    <a:lnTo>
                      <a:pt x="7684" y="2472"/>
                    </a:lnTo>
                    <a:lnTo>
                      <a:pt x="7692" y="2498"/>
                    </a:lnTo>
                    <a:lnTo>
                      <a:pt x="7692" y="2498"/>
                    </a:lnTo>
                    <a:lnTo>
                      <a:pt x="7692" y="2507"/>
                    </a:lnTo>
                    <a:lnTo>
                      <a:pt x="7692" y="2507"/>
                    </a:lnTo>
                    <a:lnTo>
                      <a:pt x="7692" y="2516"/>
                    </a:lnTo>
                    <a:lnTo>
                      <a:pt x="7692" y="2516"/>
                    </a:lnTo>
                    <a:lnTo>
                      <a:pt x="7692" y="2525"/>
                    </a:lnTo>
                    <a:lnTo>
                      <a:pt x="7692" y="2525"/>
                    </a:lnTo>
                    <a:lnTo>
                      <a:pt x="7710" y="2534"/>
                    </a:lnTo>
                    <a:lnTo>
                      <a:pt x="7710" y="2534"/>
                    </a:lnTo>
                    <a:lnTo>
                      <a:pt x="7737" y="2534"/>
                    </a:lnTo>
                    <a:lnTo>
                      <a:pt x="7754" y="2551"/>
                    </a:lnTo>
                    <a:lnTo>
                      <a:pt x="7754" y="2551"/>
                    </a:lnTo>
                    <a:lnTo>
                      <a:pt x="7763" y="2551"/>
                    </a:lnTo>
                    <a:lnTo>
                      <a:pt x="7772" y="2551"/>
                    </a:lnTo>
                    <a:lnTo>
                      <a:pt x="7772" y="2551"/>
                    </a:lnTo>
                    <a:lnTo>
                      <a:pt x="7807" y="2569"/>
                    </a:lnTo>
                    <a:lnTo>
                      <a:pt x="7807" y="2569"/>
                    </a:lnTo>
                    <a:lnTo>
                      <a:pt x="7825" y="2569"/>
                    </a:lnTo>
                    <a:lnTo>
                      <a:pt x="7834" y="2578"/>
                    </a:lnTo>
                    <a:lnTo>
                      <a:pt x="7834" y="2578"/>
                    </a:lnTo>
                    <a:lnTo>
                      <a:pt x="7842" y="2587"/>
                    </a:lnTo>
                    <a:lnTo>
                      <a:pt x="7842" y="2587"/>
                    </a:lnTo>
                    <a:lnTo>
                      <a:pt x="7851" y="2587"/>
                    </a:lnTo>
                    <a:lnTo>
                      <a:pt x="7851" y="2587"/>
                    </a:lnTo>
                    <a:lnTo>
                      <a:pt x="7851" y="2587"/>
                    </a:lnTo>
                    <a:lnTo>
                      <a:pt x="7869" y="2596"/>
                    </a:lnTo>
                    <a:lnTo>
                      <a:pt x="7869" y="2604"/>
                    </a:lnTo>
                    <a:lnTo>
                      <a:pt x="7869" y="2604"/>
                    </a:lnTo>
                    <a:lnTo>
                      <a:pt x="7869" y="2622"/>
                    </a:lnTo>
                    <a:lnTo>
                      <a:pt x="7869" y="2622"/>
                    </a:lnTo>
                    <a:lnTo>
                      <a:pt x="7878" y="2631"/>
                    </a:lnTo>
                    <a:lnTo>
                      <a:pt x="7878" y="2631"/>
                    </a:lnTo>
                    <a:lnTo>
                      <a:pt x="7878" y="2631"/>
                    </a:lnTo>
                    <a:lnTo>
                      <a:pt x="7878" y="2657"/>
                    </a:lnTo>
                    <a:lnTo>
                      <a:pt x="7878" y="2657"/>
                    </a:lnTo>
                    <a:lnTo>
                      <a:pt x="7887" y="2657"/>
                    </a:lnTo>
                    <a:lnTo>
                      <a:pt x="7887" y="2657"/>
                    </a:lnTo>
                    <a:lnTo>
                      <a:pt x="7895" y="2666"/>
                    </a:lnTo>
                    <a:lnTo>
                      <a:pt x="7922" y="2675"/>
                    </a:lnTo>
                    <a:lnTo>
                      <a:pt x="7922" y="2675"/>
                    </a:lnTo>
                    <a:lnTo>
                      <a:pt x="7922" y="2675"/>
                    </a:lnTo>
                    <a:lnTo>
                      <a:pt x="7940" y="2666"/>
                    </a:lnTo>
                    <a:lnTo>
                      <a:pt x="7957" y="2675"/>
                    </a:lnTo>
                    <a:lnTo>
                      <a:pt x="7957" y="2675"/>
                    </a:lnTo>
                    <a:lnTo>
                      <a:pt x="7957" y="2675"/>
                    </a:lnTo>
                    <a:lnTo>
                      <a:pt x="7966" y="2666"/>
                    </a:lnTo>
                    <a:lnTo>
                      <a:pt x="7975" y="2657"/>
                    </a:lnTo>
                    <a:lnTo>
                      <a:pt x="7975" y="2657"/>
                    </a:lnTo>
                    <a:lnTo>
                      <a:pt x="7975" y="2657"/>
                    </a:lnTo>
                    <a:lnTo>
                      <a:pt x="7975" y="2657"/>
                    </a:lnTo>
                    <a:lnTo>
                      <a:pt x="7992" y="2649"/>
                    </a:lnTo>
                    <a:lnTo>
                      <a:pt x="8019" y="2640"/>
                    </a:lnTo>
                    <a:lnTo>
                      <a:pt x="8019" y="2640"/>
                    </a:lnTo>
                    <a:lnTo>
                      <a:pt x="8028" y="2640"/>
                    </a:lnTo>
                    <a:lnTo>
                      <a:pt x="8028" y="2640"/>
                    </a:lnTo>
                    <a:lnTo>
                      <a:pt x="8045" y="2631"/>
                    </a:lnTo>
                    <a:lnTo>
                      <a:pt x="8063" y="2631"/>
                    </a:lnTo>
                    <a:lnTo>
                      <a:pt x="8072" y="2631"/>
                    </a:lnTo>
                    <a:lnTo>
                      <a:pt x="8072" y="2631"/>
                    </a:lnTo>
                    <a:lnTo>
                      <a:pt x="8081" y="2640"/>
                    </a:lnTo>
                    <a:lnTo>
                      <a:pt x="8090" y="2649"/>
                    </a:lnTo>
                    <a:lnTo>
                      <a:pt x="8090" y="2657"/>
                    </a:lnTo>
                    <a:lnTo>
                      <a:pt x="8090" y="2657"/>
                    </a:lnTo>
                    <a:lnTo>
                      <a:pt x="8090" y="2675"/>
                    </a:lnTo>
                    <a:lnTo>
                      <a:pt x="8090" y="2675"/>
                    </a:lnTo>
                    <a:lnTo>
                      <a:pt x="8090" y="2684"/>
                    </a:lnTo>
                    <a:lnTo>
                      <a:pt x="8090" y="2684"/>
                    </a:lnTo>
                    <a:lnTo>
                      <a:pt x="8090" y="2684"/>
                    </a:lnTo>
                    <a:lnTo>
                      <a:pt x="8098" y="2693"/>
                    </a:lnTo>
                    <a:lnTo>
                      <a:pt x="8098" y="2701"/>
                    </a:lnTo>
                    <a:lnTo>
                      <a:pt x="8098" y="2701"/>
                    </a:lnTo>
                    <a:lnTo>
                      <a:pt x="8081" y="2710"/>
                    </a:lnTo>
                    <a:lnTo>
                      <a:pt x="8081" y="2710"/>
                    </a:lnTo>
                    <a:lnTo>
                      <a:pt x="8081" y="2710"/>
                    </a:lnTo>
                    <a:lnTo>
                      <a:pt x="8081" y="2710"/>
                    </a:lnTo>
                    <a:lnTo>
                      <a:pt x="8072" y="2737"/>
                    </a:lnTo>
                    <a:lnTo>
                      <a:pt x="8063" y="2763"/>
                    </a:lnTo>
                    <a:lnTo>
                      <a:pt x="8063" y="2763"/>
                    </a:lnTo>
                    <a:lnTo>
                      <a:pt x="8054" y="2781"/>
                    </a:lnTo>
                    <a:lnTo>
                      <a:pt x="8054" y="2781"/>
                    </a:lnTo>
                    <a:lnTo>
                      <a:pt x="8045" y="2799"/>
                    </a:lnTo>
                    <a:lnTo>
                      <a:pt x="8045" y="2799"/>
                    </a:lnTo>
                    <a:lnTo>
                      <a:pt x="8037" y="2799"/>
                    </a:lnTo>
                    <a:lnTo>
                      <a:pt x="8037" y="2799"/>
                    </a:lnTo>
                    <a:lnTo>
                      <a:pt x="8028" y="2807"/>
                    </a:lnTo>
                    <a:lnTo>
                      <a:pt x="8028" y="2816"/>
                    </a:lnTo>
                    <a:lnTo>
                      <a:pt x="8028" y="2816"/>
                    </a:lnTo>
                    <a:lnTo>
                      <a:pt x="8019" y="2834"/>
                    </a:lnTo>
                    <a:lnTo>
                      <a:pt x="8010" y="2834"/>
                    </a:lnTo>
                    <a:lnTo>
                      <a:pt x="8010" y="2834"/>
                    </a:lnTo>
                    <a:lnTo>
                      <a:pt x="8010" y="2834"/>
                    </a:lnTo>
                    <a:lnTo>
                      <a:pt x="8010" y="2834"/>
                    </a:lnTo>
                    <a:lnTo>
                      <a:pt x="8001" y="2843"/>
                    </a:lnTo>
                    <a:lnTo>
                      <a:pt x="8001" y="2843"/>
                    </a:lnTo>
                    <a:lnTo>
                      <a:pt x="8001" y="2843"/>
                    </a:lnTo>
                    <a:lnTo>
                      <a:pt x="8001" y="2843"/>
                    </a:lnTo>
                    <a:lnTo>
                      <a:pt x="8001" y="2860"/>
                    </a:lnTo>
                    <a:lnTo>
                      <a:pt x="8001" y="2860"/>
                    </a:lnTo>
                    <a:lnTo>
                      <a:pt x="7984" y="2869"/>
                    </a:lnTo>
                    <a:lnTo>
                      <a:pt x="7975" y="2869"/>
                    </a:lnTo>
                    <a:lnTo>
                      <a:pt x="7975" y="2869"/>
                    </a:lnTo>
                    <a:lnTo>
                      <a:pt x="7957" y="2869"/>
                    </a:lnTo>
                    <a:lnTo>
                      <a:pt x="7940" y="2860"/>
                    </a:lnTo>
                    <a:lnTo>
                      <a:pt x="7940" y="2860"/>
                    </a:lnTo>
                    <a:lnTo>
                      <a:pt x="7913" y="2869"/>
                    </a:lnTo>
                    <a:lnTo>
                      <a:pt x="7904" y="2878"/>
                    </a:lnTo>
                    <a:lnTo>
                      <a:pt x="7904" y="2878"/>
                    </a:lnTo>
                    <a:lnTo>
                      <a:pt x="7895" y="2878"/>
                    </a:lnTo>
                    <a:lnTo>
                      <a:pt x="7895" y="2878"/>
                    </a:lnTo>
                    <a:lnTo>
                      <a:pt x="7887" y="2896"/>
                    </a:lnTo>
                    <a:lnTo>
                      <a:pt x="7895" y="2905"/>
                    </a:lnTo>
                    <a:lnTo>
                      <a:pt x="7895" y="2905"/>
                    </a:lnTo>
                    <a:lnTo>
                      <a:pt x="7895" y="2922"/>
                    </a:lnTo>
                    <a:lnTo>
                      <a:pt x="7895" y="2922"/>
                    </a:lnTo>
                    <a:lnTo>
                      <a:pt x="7895" y="2931"/>
                    </a:lnTo>
                    <a:lnTo>
                      <a:pt x="7895" y="2931"/>
                    </a:lnTo>
                    <a:lnTo>
                      <a:pt x="7895" y="2949"/>
                    </a:lnTo>
                    <a:lnTo>
                      <a:pt x="7895" y="2949"/>
                    </a:lnTo>
                    <a:lnTo>
                      <a:pt x="7904" y="2966"/>
                    </a:lnTo>
                    <a:lnTo>
                      <a:pt x="7904" y="2984"/>
                    </a:lnTo>
                    <a:lnTo>
                      <a:pt x="7904" y="3002"/>
                    </a:lnTo>
                    <a:lnTo>
                      <a:pt x="7904" y="3002"/>
                    </a:lnTo>
                    <a:lnTo>
                      <a:pt x="7913" y="3002"/>
                    </a:lnTo>
                    <a:lnTo>
                      <a:pt x="7913" y="3002"/>
                    </a:lnTo>
                    <a:lnTo>
                      <a:pt x="7940" y="2984"/>
                    </a:lnTo>
                    <a:lnTo>
                      <a:pt x="7940" y="2984"/>
                    </a:lnTo>
                    <a:lnTo>
                      <a:pt x="7957" y="3002"/>
                    </a:lnTo>
                    <a:lnTo>
                      <a:pt x="7957" y="3002"/>
                    </a:lnTo>
                    <a:lnTo>
                      <a:pt x="7966" y="3002"/>
                    </a:lnTo>
                    <a:lnTo>
                      <a:pt x="7966" y="3002"/>
                    </a:lnTo>
                    <a:lnTo>
                      <a:pt x="7975" y="3010"/>
                    </a:lnTo>
                    <a:lnTo>
                      <a:pt x="7975" y="3010"/>
                    </a:lnTo>
                    <a:lnTo>
                      <a:pt x="8001" y="3019"/>
                    </a:lnTo>
                    <a:lnTo>
                      <a:pt x="8001" y="3019"/>
                    </a:lnTo>
                    <a:lnTo>
                      <a:pt x="8037" y="3010"/>
                    </a:lnTo>
                    <a:lnTo>
                      <a:pt x="8072" y="2984"/>
                    </a:lnTo>
                    <a:lnTo>
                      <a:pt x="8134" y="2940"/>
                    </a:lnTo>
                    <a:lnTo>
                      <a:pt x="8134" y="2940"/>
                    </a:lnTo>
                    <a:lnTo>
                      <a:pt x="8151" y="2922"/>
                    </a:lnTo>
                    <a:lnTo>
                      <a:pt x="8204" y="2869"/>
                    </a:lnTo>
                    <a:lnTo>
                      <a:pt x="8231" y="2843"/>
                    </a:lnTo>
                    <a:lnTo>
                      <a:pt x="8231" y="2843"/>
                    </a:lnTo>
                    <a:lnTo>
                      <a:pt x="8275" y="2790"/>
                    </a:lnTo>
                    <a:lnTo>
                      <a:pt x="8292" y="2763"/>
                    </a:lnTo>
                    <a:lnTo>
                      <a:pt x="8310" y="2728"/>
                    </a:lnTo>
                    <a:lnTo>
                      <a:pt x="8310" y="2728"/>
                    </a:lnTo>
                    <a:lnTo>
                      <a:pt x="8328" y="2710"/>
                    </a:lnTo>
                    <a:lnTo>
                      <a:pt x="8345" y="2684"/>
                    </a:lnTo>
                    <a:lnTo>
                      <a:pt x="8345" y="2684"/>
                    </a:lnTo>
                    <a:lnTo>
                      <a:pt x="8354" y="2684"/>
                    </a:lnTo>
                    <a:lnTo>
                      <a:pt x="8354" y="2684"/>
                    </a:lnTo>
                    <a:lnTo>
                      <a:pt x="8363" y="2675"/>
                    </a:lnTo>
                    <a:lnTo>
                      <a:pt x="8363" y="2675"/>
                    </a:lnTo>
                    <a:lnTo>
                      <a:pt x="8372" y="2657"/>
                    </a:lnTo>
                    <a:lnTo>
                      <a:pt x="8372" y="2657"/>
                    </a:lnTo>
                    <a:lnTo>
                      <a:pt x="8381" y="2640"/>
                    </a:lnTo>
                    <a:lnTo>
                      <a:pt x="8381" y="2640"/>
                    </a:lnTo>
                    <a:lnTo>
                      <a:pt x="8398" y="2622"/>
                    </a:lnTo>
                    <a:lnTo>
                      <a:pt x="8407" y="2596"/>
                    </a:lnTo>
                    <a:lnTo>
                      <a:pt x="8407" y="2596"/>
                    </a:lnTo>
                    <a:lnTo>
                      <a:pt x="8416" y="2560"/>
                    </a:lnTo>
                    <a:lnTo>
                      <a:pt x="8425" y="2516"/>
                    </a:lnTo>
                    <a:lnTo>
                      <a:pt x="8425" y="2516"/>
                    </a:lnTo>
                    <a:lnTo>
                      <a:pt x="8434" y="2490"/>
                    </a:lnTo>
                    <a:lnTo>
                      <a:pt x="8434" y="2490"/>
                    </a:lnTo>
                    <a:lnTo>
                      <a:pt x="8434" y="2454"/>
                    </a:lnTo>
                    <a:lnTo>
                      <a:pt x="8434" y="2454"/>
                    </a:lnTo>
                    <a:lnTo>
                      <a:pt x="8434" y="2454"/>
                    </a:lnTo>
                    <a:lnTo>
                      <a:pt x="8434" y="2454"/>
                    </a:lnTo>
                    <a:lnTo>
                      <a:pt x="8442" y="2437"/>
                    </a:lnTo>
                    <a:lnTo>
                      <a:pt x="8442" y="2437"/>
                    </a:lnTo>
                    <a:lnTo>
                      <a:pt x="8442" y="2428"/>
                    </a:lnTo>
                    <a:lnTo>
                      <a:pt x="8442" y="2428"/>
                    </a:lnTo>
                    <a:lnTo>
                      <a:pt x="8451" y="2410"/>
                    </a:lnTo>
                    <a:lnTo>
                      <a:pt x="8451" y="2410"/>
                    </a:lnTo>
                    <a:lnTo>
                      <a:pt x="8451" y="2401"/>
                    </a:lnTo>
                    <a:lnTo>
                      <a:pt x="8451" y="2401"/>
                    </a:lnTo>
                    <a:lnTo>
                      <a:pt x="8469" y="2384"/>
                    </a:lnTo>
                    <a:lnTo>
                      <a:pt x="8469" y="2384"/>
                    </a:lnTo>
                    <a:lnTo>
                      <a:pt x="8478" y="2366"/>
                    </a:lnTo>
                    <a:lnTo>
                      <a:pt x="8478" y="2340"/>
                    </a:lnTo>
                    <a:lnTo>
                      <a:pt x="8478" y="2304"/>
                    </a:lnTo>
                    <a:lnTo>
                      <a:pt x="8478" y="2304"/>
                    </a:lnTo>
                    <a:lnTo>
                      <a:pt x="8469" y="2295"/>
                    </a:lnTo>
                    <a:lnTo>
                      <a:pt x="8469" y="2295"/>
                    </a:lnTo>
                    <a:lnTo>
                      <a:pt x="8469" y="2295"/>
                    </a:lnTo>
                    <a:lnTo>
                      <a:pt x="8469" y="2295"/>
                    </a:lnTo>
                    <a:lnTo>
                      <a:pt x="8478" y="2287"/>
                    </a:lnTo>
                    <a:lnTo>
                      <a:pt x="8478" y="2278"/>
                    </a:lnTo>
                    <a:lnTo>
                      <a:pt x="8478" y="2278"/>
                    </a:lnTo>
                    <a:lnTo>
                      <a:pt x="8478" y="2260"/>
                    </a:lnTo>
                    <a:lnTo>
                      <a:pt x="8469" y="2260"/>
                    </a:lnTo>
                    <a:lnTo>
                      <a:pt x="8469" y="2260"/>
                    </a:lnTo>
                    <a:lnTo>
                      <a:pt x="8460" y="2251"/>
                    </a:lnTo>
                    <a:lnTo>
                      <a:pt x="8451" y="2251"/>
                    </a:lnTo>
                    <a:lnTo>
                      <a:pt x="8451" y="2251"/>
                    </a:lnTo>
                    <a:lnTo>
                      <a:pt x="8442" y="2242"/>
                    </a:lnTo>
                    <a:lnTo>
                      <a:pt x="8442" y="2242"/>
                    </a:lnTo>
                    <a:lnTo>
                      <a:pt x="8425" y="2234"/>
                    </a:lnTo>
                    <a:lnTo>
                      <a:pt x="8425" y="2234"/>
                    </a:lnTo>
                    <a:lnTo>
                      <a:pt x="8416" y="2216"/>
                    </a:lnTo>
                    <a:lnTo>
                      <a:pt x="8407" y="2207"/>
                    </a:lnTo>
                    <a:lnTo>
                      <a:pt x="8389" y="2198"/>
                    </a:lnTo>
                    <a:lnTo>
                      <a:pt x="8372" y="2189"/>
                    </a:lnTo>
                    <a:lnTo>
                      <a:pt x="8363" y="2189"/>
                    </a:lnTo>
                    <a:lnTo>
                      <a:pt x="8363" y="2189"/>
                    </a:lnTo>
                    <a:lnTo>
                      <a:pt x="8363" y="2189"/>
                    </a:lnTo>
                    <a:lnTo>
                      <a:pt x="8363" y="2189"/>
                    </a:lnTo>
                    <a:lnTo>
                      <a:pt x="8345" y="2189"/>
                    </a:lnTo>
                    <a:lnTo>
                      <a:pt x="8328" y="2189"/>
                    </a:lnTo>
                    <a:lnTo>
                      <a:pt x="8328" y="2189"/>
                    </a:lnTo>
                    <a:lnTo>
                      <a:pt x="8319" y="2189"/>
                    </a:lnTo>
                    <a:lnTo>
                      <a:pt x="8319" y="2198"/>
                    </a:lnTo>
                    <a:lnTo>
                      <a:pt x="8319" y="2198"/>
                    </a:lnTo>
                    <a:lnTo>
                      <a:pt x="8319" y="2207"/>
                    </a:lnTo>
                    <a:lnTo>
                      <a:pt x="8319" y="2207"/>
                    </a:lnTo>
                    <a:lnTo>
                      <a:pt x="8310" y="2207"/>
                    </a:lnTo>
                    <a:lnTo>
                      <a:pt x="8310" y="2207"/>
                    </a:lnTo>
                    <a:lnTo>
                      <a:pt x="8292" y="2216"/>
                    </a:lnTo>
                    <a:lnTo>
                      <a:pt x="8284" y="2234"/>
                    </a:lnTo>
                    <a:lnTo>
                      <a:pt x="8284" y="2234"/>
                    </a:lnTo>
                    <a:lnTo>
                      <a:pt x="8266" y="2242"/>
                    </a:lnTo>
                    <a:lnTo>
                      <a:pt x="8266" y="2242"/>
                    </a:lnTo>
                    <a:lnTo>
                      <a:pt x="8266" y="2234"/>
                    </a:lnTo>
                    <a:lnTo>
                      <a:pt x="8266" y="2225"/>
                    </a:lnTo>
                    <a:lnTo>
                      <a:pt x="8266" y="2225"/>
                    </a:lnTo>
                    <a:lnTo>
                      <a:pt x="8266" y="2216"/>
                    </a:lnTo>
                    <a:lnTo>
                      <a:pt x="8257" y="2216"/>
                    </a:lnTo>
                    <a:lnTo>
                      <a:pt x="8257" y="2216"/>
                    </a:lnTo>
                    <a:lnTo>
                      <a:pt x="8257" y="2207"/>
                    </a:lnTo>
                    <a:lnTo>
                      <a:pt x="8248" y="2198"/>
                    </a:lnTo>
                    <a:lnTo>
                      <a:pt x="8248" y="2198"/>
                    </a:lnTo>
                    <a:lnTo>
                      <a:pt x="8231" y="2198"/>
                    </a:lnTo>
                    <a:lnTo>
                      <a:pt x="8222" y="2207"/>
                    </a:lnTo>
                    <a:lnTo>
                      <a:pt x="8222" y="2207"/>
                    </a:lnTo>
                    <a:lnTo>
                      <a:pt x="8213" y="2216"/>
                    </a:lnTo>
                    <a:lnTo>
                      <a:pt x="8213" y="2216"/>
                    </a:lnTo>
                    <a:lnTo>
                      <a:pt x="8213" y="2216"/>
                    </a:lnTo>
                    <a:lnTo>
                      <a:pt x="8213" y="2216"/>
                    </a:lnTo>
                    <a:lnTo>
                      <a:pt x="8213" y="2189"/>
                    </a:lnTo>
                    <a:lnTo>
                      <a:pt x="8213" y="2189"/>
                    </a:lnTo>
                    <a:lnTo>
                      <a:pt x="8213" y="2172"/>
                    </a:lnTo>
                    <a:lnTo>
                      <a:pt x="8213" y="2172"/>
                    </a:lnTo>
                    <a:lnTo>
                      <a:pt x="8213" y="2163"/>
                    </a:lnTo>
                    <a:lnTo>
                      <a:pt x="8195" y="2154"/>
                    </a:lnTo>
                    <a:lnTo>
                      <a:pt x="8187" y="2154"/>
                    </a:lnTo>
                    <a:lnTo>
                      <a:pt x="8187" y="2154"/>
                    </a:lnTo>
                    <a:lnTo>
                      <a:pt x="8178" y="2163"/>
                    </a:lnTo>
                    <a:lnTo>
                      <a:pt x="8178" y="2163"/>
                    </a:lnTo>
                    <a:lnTo>
                      <a:pt x="8151" y="2163"/>
                    </a:lnTo>
                    <a:lnTo>
                      <a:pt x="8151" y="2163"/>
                    </a:lnTo>
                    <a:lnTo>
                      <a:pt x="8134" y="2154"/>
                    </a:lnTo>
                    <a:lnTo>
                      <a:pt x="8134" y="2154"/>
                    </a:lnTo>
                    <a:lnTo>
                      <a:pt x="8151" y="2137"/>
                    </a:lnTo>
                    <a:lnTo>
                      <a:pt x="8151" y="2137"/>
                    </a:lnTo>
                    <a:lnTo>
                      <a:pt x="8178" y="2119"/>
                    </a:lnTo>
                    <a:lnTo>
                      <a:pt x="8178" y="2119"/>
                    </a:lnTo>
                    <a:lnTo>
                      <a:pt x="8187" y="2101"/>
                    </a:lnTo>
                    <a:lnTo>
                      <a:pt x="8187" y="2101"/>
                    </a:lnTo>
                    <a:lnTo>
                      <a:pt x="8187" y="2101"/>
                    </a:lnTo>
                    <a:lnTo>
                      <a:pt x="8187" y="2101"/>
                    </a:lnTo>
                    <a:lnTo>
                      <a:pt x="8213" y="2092"/>
                    </a:lnTo>
                    <a:lnTo>
                      <a:pt x="8240" y="2075"/>
                    </a:lnTo>
                    <a:lnTo>
                      <a:pt x="8240" y="2075"/>
                    </a:lnTo>
                    <a:lnTo>
                      <a:pt x="8266" y="2057"/>
                    </a:lnTo>
                    <a:lnTo>
                      <a:pt x="8266" y="2057"/>
                    </a:lnTo>
                    <a:lnTo>
                      <a:pt x="8284" y="2039"/>
                    </a:lnTo>
                    <a:lnTo>
                      <a:pt x="8301" y="2013"/>
                    </a:lnTo>
                    <a:lnTo>
                      <a:pt x="8301" y="2013"/>
                    </a:lnTo>
                    <a:lnTo>
                      <a:pt x="8328" y="1995"/>
                    </a:lnTo>
                    <a:lnTo>
                      <a:pt x="8328" y="1995"/>
                    </a:lnTo>
                    <a:lnTo>
                      <a:pt x="8337" y="1986"/>
                    </a:lnTo>
                    <a:lnTo>
                      <a:pt x="8337" y="1986"/>
                    </a:lnTo>
                    <a:lnTo>
                      <a:pt x="8354" y="1978"/>
                    </a:lnTo>
                    <a:lnTo>
                      <a:pt x="8354" y="1978"/>
                    </a:lnTo>
                    <a:lnTo>
                      <a:pt x="8372" y="1960"/>
                    </a:lnTo>
                    <a:lnTo>
                      <a:pt x="8372" y="1960"/>
                    </a:lnTo>
                    <a:lnTo>
                      <a:pt x="8416" y="1925"/>
                    </a:lnTo>
                    <a:lnTo>
                      <a:pt x="8434" y="1898"/>
                    </a:lnTo>
                    <a:lnTo>
                      <a:pt x="8434" y="1898"/>
                    </a:lnTo>
                    <a:lnTo>
                      <a:pt x="8442" y="1889"/>
                    </a:lnTo>
                    <a:lnTo>
                      <a:pt x="8469" y="1881"/>
                    </a:lnTo>
                    <a:lnTo>
                      <a:pt x="8469" y="1881"/>
                    </a:lnTo>
                    <a:lnTo>
                      <a:pt x="8495" y="1854"/>
                    </a:lnTo>
                    <a:lnTo>
                      <a:pt x="8495" y="1854"/>
                    </a:lnTo>
                    <a:lnTo>
                      <a:pt x="8504" y="1845"/>
                    </a:lnTo>
                    <a:lnTo>
                      <a:pt x="8504" y="1845"/>
                    </a:lnTo>
                    <a:lnTo>
                      <a:pt x="8539" y="1819"/>
                    </a:lnTo>
                    <a:lnTo>
                      <a:pt x="8601" y="1792"/>
                    </a:lnTo>
                    <a:lnTo>
                      <a:pt x="8637" y="1792"/>
                    </a:lnTo>
                    <a:lnTo>
                      <a:pt x="8637" y="1792"/>
                    </a:lnTo>
                    <a:lnTo>
                      <a:pt x="8689" y="1801"/>
                    </a:lnTo>
                    <a:lnTo>
                      <a:pt x="8725" y="1810"/>
                    </a:lnTo>
                    <a:lnTo>
                      <a:pt x="8725" y="1810"/>
                    </a:lnTo>
                    <a:lnTo>
                      <a:pt x="8742" y="1819"/>
                    </a:lnTo>
                    <a:lnTo>
                      <a:pt x="8760" y="1810"/>
                    </a:lnTo>
                    <a:lnTo>
                      <a:pt x="8760" y="1810"/>
                    </a:lnTo>
                    <a:lnTo>
                      <a:pt x="8760" y="1810"/>
                    </a:lnTo>
                    <a:lnTo>
                      <a:pt x="8760" y="1810"/>
                    </a:lnTo>
                    <a:lnTo>
                      <a:pt x="8787" y="1810"/>
                    </a:lnTo>
                    <a:lnTo>
                      <a:pt x="8787" y="1810"/>
                    </a:lnTo>
                    <a:lnTo>
                      <a:pt x="8795" y="1810"/>
                    </a:lnTo>
                    <a:lnTo>
                      <a:pt x="8804" y="1810"/>
                    </a:lnTo>
                    <a:lnTo>
                      <a:pt x="8804" y="1810"/>
                    </a:lnTo>
                    <a:lnTo>
                      <a:pt x="8822" y="1810"/>
                    </a:lnTo>
                    <a:lnTo>
                      <a:pt x="8839" y="1801"/>
                    </a:lnTo>
                    <a:lnTo>
                      <a:pt x="8839" y="1801"/>
                    </a:lnTo>
                    <a:lnTo>
                      <a:pt x="8848" y="1801"/>
                    </a:lnTo>
                    <a:lnTo>
                      <a:pt x="8848" y="1801"/>
                    </a:lnTo>
                    <a:lnTo>
                      <a:pt x="8857" y="1801"/>
                    </a:lnTo>
                    <a:lnTo>
                      <a:pt x="8857" y="1801"/>
                    </a:lnTo>
                    <a:lnTo>
                      <a:pt x="8866" y="1801"/>
                    </a:lnTo>
                    <a:lnTo>
                      <a:pt x="8884" y="1801"/>
                    </a:lnTo>
                    <a:lnTo>
                      <a:pt x="8884" y="1801"/>
                    </a:lnTo>
                    <a:lnTo>
                      <a:pt x="8901" y="1801"/>
                    </a:lnTo>
                    <a:lnTo>
                      <a:pt x="8910" y="1783"/>
                    </a:lnTo>
                    <a:lnTo>
                      <a:pt x="8910" y="1783"/>
                    </a:lnTo>
                    <a:lnTo>
                      <a:pt x="8928" y="1775"/>
                    </a:lnTo>
                    <a:lnTo>
                      <a:pt x="8945" y="1775"/>
                    </a:lnTo>
                    <a:lnTo>
                      <a:pt x="8945" y="1775"/>
                    </a:lnTo>
                    <a:lnTo>
                      <a:pt x="8981" y="1775"/>
                    </a:lnTo>
                    <a:lnTo>
                      <a:pt x="8981" y="1775"/>
                    </a:lnTo>
                    <a:lnTo>
                      <a:pt x="8989" y="1783"/>
                    </a:lnTo>
                    <a:lnTo>
                      <a:pt x="8989" y="1783"/>
                    </a:lnTo>
                    <a:lnTo>
                      <a:pt x="9007" y="1792"/>
                    </a:lnTo>
                    <a:lnTo>
                      <a:pt x="9034" y="1792"/>
                    </a:lnTo>
                    <a:lnTo>
                      <a:pt x="9034" y="1792"/>
                    </a:lnTo>
                    <a:lnTo>
                      <a:pt x="9034" y="1783"/>
                    </a:lnTo>
                    <a:lnTo>
                      <a:pt x="9034" y="1783"/>
                    </a:lnTo>
                    <a:lnTo>
                      <a:pt x="9042" y="1792"/>
                    </a:lnTo>
                    <a:lnTo>
                      <a:pt x="9042" y="1792"/>
                    </a:lnTo>
                    <a:lnTo>
                      <a:pt x="9051" y="1801"/>
                    </a:lnTo>
                    <a:lnTo>
                      <a:pt x="9051" y="1801"/>
                    </a:lnTo>
                    <a:lnTo>
                      <a:pt x="9051" y="1801"/>
                    </a:lnTo>
                    <a:lnTo>
                      <a:pt x="9069" y="1810"/>
                    </a:lnTo>
                    <a:lnTo>
                      <a:pt x="9069" y="1810"/>
                    </a:lnTo>
                    <a:lnTo>
                      <a:pt x="9060" y="1828"/>
                    </a:lnTo>
                    <a:lnTo>
                      <a:pt x="9060" y="1828"/>
                    </a:lnTo>
                    <a:lnTo>
                      <a:pt x="9069" y="1836"/>
                    </a:lnTo>
                    <a:lnTo>
                      <a:pt x="9078" y="1836"/>
                    </a:lnTo>
                    <a:lnTo>
                      <a:pt x="9095" y="1836"/>
                    </a:lnTo>
                    <a:lnTo>
                      <a:pt x="9095" y="1836"/>
                    </a:lnTo>
                    <a:lnTo>
                      <a:pt x="9113" y="1836"/>
                    </a:lnTo>
                    <a:lnTo>
                      <a:pt x="9113" y="1836"/>
                    </a:lnTo>
                    <a:lnTo>
                      <a:pt x="9139" y="1836"/>
                    </a:lnTo>
                    <a:lnTo>
                      <a:pt x="9157" y="1828"/>
                    </a:lnTo>
                    <a:lnTo>
                      <a:pt x="9157" y="1828"/>
                    </a:lnTo>
                    <a:lnTo>
                      <a:pt x="9175" y="1828"/>
                    </a:lnTo>
                    <a:lnTo>
                      <a:pt x="9175" y="1828"/>
                    </a:lnTo>
                    <a:lnTo>
                      <a:pt x="9175" y="1828"/>
                    </a:lnTo>
                    <a:lnTo>
                      <a:pt x="9184" y="1828"/>
                    </a:lnTo>
                    <a:lnTo>
                      <a:pt x="9192" y="1828"/>
                    </a:lnTo>
                    <a:lnTo>
                      <a:pt x="9192" y="1828"/>
                    </a:lnTo>
                    <a:lnTo>
                      <a:pt x="9201" y="1828"/>
                    </a:lnTo>
                    <a:lnTo>
                      <a:pt x="9201" y="1828"/>
                    </a:lnTo>
                    <a:lnTo>
                      <a:pt x="9228" y="1819"/>
                    </a:lnTo>
                    <a:lnTo>
                      <a:pt x="9228" y="1819"/>
                    </a:lnTo>
                    <a:lnTo>
                      <a:pt x="9237" y="1810"/>
                    </a:lnTo>
                    <a:lnTo>
                      <a:pt x="9245" y="1801"/>
                    </a:lnTo>
                    <a:lnTo>
                      <a:pt x="9245" y="1801"/>
                    </a:lnTo>
                    <a:lnTo>
                      <a:pt x="9237" y="1783"/>
                    </a:lnTo>
                    <a:lnTo>
                      <a:pt x="9228" y="1783"/>
                    </a:lnTo>
                    <a:lnTo>
                      <a:pt x="9228" y="1783"/>
                    </a:lnTo>
                    <a:lnTo>
                      <a:pt x="9228" y="1783"/>
                    </a:lnTo>
                    <a:lnTo>
                      <a:pt x="9228" y="1783"/>
                    </a:lnTo>
                    <a:lnTo>
                      <a:pt x="9219" y="1775"/>
                    </a:lnTo>
                    <a:lnTo>
                      <a:pt x="9219" y="1775"/>
                    </a:lnTo>
                    <a:lnTo>
                      <a:pt x="9237" y="1748"/>
                    </a:lnTo>
                    <a:lnTo>
                      <a:pt x="9237" y="1748"/>
                    </a:lnTo>
                    <a:lnTo>
                      <a:pt x="9254" y="1722"/>
                    </a:lnTo>
                    <a:lnTo>
                      <a:pt x="9281" y="1704"/>
                    </a:lnTo>
                    <a:lnTo>
                      <a:pt x="9289" y="1695"/>
                    </a:lnTo>
                    <a:lnTo>
                      <a:pt x="9289" y="1695"/>
                    </a:lnTo>
                    <a:lnTo>
                      <a:pt x="9316" y="1677"/>
                    </a:lnTo>
                    <a:lnTo>
                      <a:pt x="9316" y="1677"/>
                    </a:lnTo>
                    <a:lnTo>
                      <a:pt x="9342" y="1669"/>
                    </a:lnTo>
                    <a:lnTo>
                      <a:pt x="9342" y="1669"/>
                    </a:lnTo>
                    <a:lnTo>
                      <a:pt x="9342" y="1669"/>
                    </a:lnTo>
                    <a:lnTo>
                      <a:pt x="9360" y="1660"/>
                    </a:lnTo>
                    <a:lnTo>
                      <a:pt x="9360" y="1651"/>
                    </a:lnTo>
                    <a:lnTo>
                      <a:pt x="9360" y="1651"/>
                    </a:lnTo>
                    <a:lnTo>
                      <a:pt x="9369" y="1625"/>
                    </a:lnTo>
                    <a:lnTo>
                      <a:pt x="9378" y="1607"/>
                    </a:lnTo>
                    <a:lnTo>
                      <a:pt x="9422" y="1607"/>
                    </a:lnTo>
                    <a:lnTo>
                      <a:pt x="9422" y="1607"/>
                    </a:lnTo>
                    <a:lnTo>
                      <a:pt x="9448" y="1607"/>
                    </a:lnTo>
                    <a:lnTo>
                      <a:pt x="9475" y="1598"/>
                    </a:lnTo>
                    <a:lnTo>
                      <a:pt x="9475" y="1598"/>
                    </a:lnTo>
                    <a:lnTo>
                      <a:pt x="9492" y="1589"/>
                    </a:lnTo>
                    <a:lnTo>
                      <a:pt x="9492" y="1589"/>
                    </a:lnTo>
                    <a:lnTo>
                      <a:pt x="9501" y="1598"/>
                    </a:lnTo>
                    <a:lnTo>
                      <a:pt x="9501" y="1598"/>
                    </a:lnTo>
                    <a:lnTo>
                      <a:pt x="9510" y="1607"/>
                    </a:lnTo>
                    <a:lnTo>
                      <a:pt x="9510" y="1607"/>
                    </a:lnTo>
                    <a:lnTo>
                      <a:pt x="9519" y="1607"/>
                    </a:lnTo>
                    <a:lnTo>
                      <a:pt x="9528" y="1607"/>
                    </a:lnTo>
                    <a:lnTo>
                      <a:pt x="9528" y="1607"/>
                    </a:lnTo>
                    <a:lnTo>
                      <a:pt x="9536" y="1598"/>
                    </a:lnTo>
                    <a:lnTo>
                      <a:pt x="9536" y="1598"/>
                    </a:lnTo>
                    <a:lnTo>
                      <a:pt x="9545" y="1598"/>
                    </a:lnTo>
                    <a:lnTo>
                      <a:pt x="9545" y="1598"/>
                    </a:lnTo>
                    <a:lnTo>
                      <a:pt x="9545" y="1598"/>
                    </a:lnTo>
                    <a:lnTo>
                      <a:pt x="9545" y="1598"/>
                    </a:lnTo>
                    <a:lnTo>
                      <a:pt x="9545" y="1607"/>
                    </a:lnTo>
                    <a:lnTo>
                      <a:pt x="9545" y="1607"/>
                    </a:lnTo>
                    <a:lnTo>
                      <a:pt x="9528" y="1616"/>
                    </a:lnTo>
                    <a:lnTo>
                      <a:pt x="9519" y="1633"/>
                    </a:lnTo>
                    <a:lnTo>
                      <a:pt x="9519" y="1633"/>
                    </a:lnTo>
                    <a:lnTo>
                      <a:pt x="9519" y="1642"/>
                    </a:lnTo>
                    <a:lnTo>
                      <a:pt x="9519" y="1651"/>
                    </a:lnTo>
                    <a:lnTo>
                      <a:pt x="9519" y="1651"/>
                    </a:lnTo>
                    <a:lnTo>
                      <a:pt x="9519" y="1660"/>
                    </a:lnTo>
                    <a:lnTo>
                      <a:pt x="9536" y="1669"/>
                    </a:lnTo>
                    <a:lnTo>
                      <a:pt x="9545" y="1669"/>
                    </a:lnTo>
                    <a:lnTo>
                      <a:pt x="9545" y="1669"/>
                    </a:lnTo>
                    <a:lnTo>
                      <a:pt x="9554" y="1669"/>
                    </a:lnTo>
                    <a:lnTo>
                      <a:pt x="9554" y="1669"/>
                    </a:lnTo>
                    <a:lnTo>
                      <a:pt x="9554" y="1669"/>
                    </a:lnTo>
                    <a:lnTo>
                      <a:pt x="9563" y="1686"/>
                    </a:lnTo>
                    <a:lnTo>
                      <a:pt x="9563" y="1686"/>
                    </a:lnTo>
                    <a:lnTo>
                      <a:pt x="9581" y="1686"/>
                    </a:lnTo>
                    <a:lnTo>
                      <a:pt x="9581" y="1686"/>
                    </a:lnTo>
                    <a:lnTo>
                      <a:pt x="9598" y="1677"/>
                    </a:lnTo>
                    <a:lnTo>
                      <a:pt x="9616" y="1660"/>
                    </a:lnTo>
                    <a:lnTo>
                      <a:pt x="9616" y="1660"/>
                    </a:lnTo>
                    <a:lnTo>
                      <a:pt x="9642" y="1642"/>
                    </a:lnTo>
                    <a:lnTo>
                      <a:pt x="9669" y="1625"/>
                    </a:lnTo>
                    <a:lnTo>
                      <a:pt x="9704" y="1625"/>
                    </a:lnTo>
                    <a:lnTo>
                      <a:pt x="9713" y="1625"/>
                    </a:lnTo>
                    <a:lnTo>
                      <a:pt x="9713" y="1625"/>
                    </a:lnTo>
                    <a:lnTo>
                      <a:pt x="9722" y="1616"/>
                    </a:lnTo>
                    <a:lnTo>
                      <a:pt x="9731" y="1607"/>
                    </a:lnTo>
                    <a:lnTo>
                      <a:pt x="9731" y="1589"/>
                    </a:lnTo>
                    <a:lnTo>
                      <a:pt x="9731" y="1589"/>
                    </a:lnTo>
                    <a:lnTo>
                      <a:pt x="9722" y="1580"/>
                    </a:lnTo>
                    <a:lnTo>
                      <a:pt x="9722" y="1580"/>
                    </a:lnTo>
                    <a:lnTo>
                      <a:pt x="9722" y="1554"/>
                    </a:lnTo>
                    <a:lnTo>
                      <a:pt x="9722" y="1554"/>
                    </a:lnTo>
                    <a:lnTo>
                      <a:pt x="9731" y="1545"/>
                    </a:lnTo>
                    <a:lnTo>
                      <a:pt x="9748" y="1536"/>
                    </a:lnTo>
                    <a:lnTo>
                      <a:pt x="9792" y="1527"/>
                    </a:lnTo>
                    <a:lnTo>
                      <a:pt x="9792" y="1527"/>
                    </a:lnTo>
                    <a:lnTo>
                      <a:pt x="9792" y="1527"/>
                    </a:lnTo>
                    <a:lnTo>
                      <a:pt x="9792" y="1527"/>
                    </a:lnTo>
                    <a:lnTo>
                      <a:pt x="9784" y="1536"/>
                    </a:lnTo>
                    <a:lnTo>
                      <a:pt x="9775" y="1545"/>
                    </a:lnTo>
                    <a:lnTo>
                      <a:pt x="9775" y="1545"/>
                    </a:lnTo>
                    <a:lnTo>
                      <a:pt x="9766" y="1563"/>
                    </a:lnTo>
                    <a:lnTo>
                      <a:pt x="9766" y="1580"/>
                    </a:lnTo>
                    <a:lnTo>
                      <a:pt x="9766" y="1580"/>
                    </a:lnTo>
                    <a:lnTo>
                      <a:pt x="9757" y="1607"/>
                    </a:lnTo>
                    <a:lnTo>
                      <a:pt x="9757" y="1607"/>
                    </a:lnTo>
                    <a:lnTo>
                      <a:pt x="9757" y="1607"/>
                    </a:lnTo>
                    <a:lnTo>
                      <a:pt x="9748" y="1625"/>
                    </a:lnTo>
                    <a:lnTo>
                      <a:pt x="9748" y="1625"/>
                    </a:lnTo>
                    <a:lnTo>
                      <a:pt x="9757" y="1633"/>
                    </a:lnTo>
                    <a:lnTo>
                      <a:pt x="9739" y="1642"/>
                    </a:lnTo>
                    <a:lnTo>
                      <a:pt x="9739" y="1642"/>
                    </a:lnTo>
                    <a:lnTo>
                      <a:pt x="9739" y="1651"/>
                    </a:lnTo>
                    <a:lnTo>
                      <a:pt x="9739" y="1651"/>
                    </a:lnTo>
                    <a:lnTo>
                      <a:pt x="9739" y="1660"/>
                    </a:lnTo>
                    <a:lnTo>
                      <a:pt x="9722" y="1669"/>
                    </a:lnTo>
                    <a:lnTo>
                      <a:pt x="9713" y="1669"/>
                    </a:lnTo>
                    <a:lnTo>
                      <a:pt x="9713" y="1669"/>
                    </a:lnTo>
                    <a:lnTo>
                      <a:pt x="9713" y="1669"/>
                    </a:lnTo>
                    <a:lnTo>
                      <a:pt x="9713" y="1669"/>
                    </a:lnTo>
                    <a:lnTo>
                      <a:pt x="9695" y="1669"/>
                    </a:lnTo>
                    <a:lnTo>
                      <a:pt x="9695" y="1669"/>
                    </a:lnTo>
                    <a:lnTo>
                      <a:pt x="9660" y="1686"/>
                    </a:lnTo>
                    <a:lnTo>
                      <a:pt x="9651" y="1686"/>
                    </a:lnTo>
                    <a:lnTo>
                      <a:pt x="9651" y="1704"/>
                    </a:lnTo>
                    <a:lnTo>
                      <a:pt x="9651" y="1704"/>
                    </a:lnTo>
                    <a:lnTo>
                      <a:pt x="9634" y="1722"/>
                    </a:lnTo>
                    <a:lnTo>
                      <a:pt x="9634" y="1722"/>
                    </a:lnTo>
                    <a:lnTo>
                      <a:pt x="9634" y="1722"/>
                    </a:lnTo>
                    <a:lnTo>
                      <a:pt x="9634" y="1722"/>
                    </a:lnTo>
                    <a:lnTo>
                      <a:pt x="9616" y="1730"/>
                    </a:lnTo>
                    <a:lnTo>
                      <a:pt x="9598" y="1757"/>
                    </a:lnTo>
                    <a:lnTo>
                      <a:pt x="9598" y="1757"/>
                    </a:lnTo>
                    <a:lnTo>
                      <a:pt x="9589" y="1766"/>
                    </a:lnTo>
                    <a:lnTo>
                      <a:pt x="9572" y="1783"/>
                    </a:lnTo>
                    <a:lnTo>
                      <a:pt x="9554" y="1792"/>
                    </a:lnTo>
                    <a:lnTo>
                      <a:pt x="9554" y="1792"/>
                    </a:lnTo>
                    <a:lnTo>
                      <a:pt x="9528" y="1810"/>
                    </a:lnTo>
                    <a:lnTo>
                      <a:pt x="9492" y="1845"/>
                    </a:lnTo>
                    <a:lnTo>
                      <a:pt x="9492" y="1845"/>
                    </a:lnTo>
                    <a:lnTo>
                      <a:pt x="9475" y="1863"/>
                    </a:lnTo>
                    <a:lnTo>
                      <a:pt x="9457" y="1881"/>
                    </a:lnTo>
                    <a:lnTo>
                      <a:pt x="9422" y="1889"/>
                    </a:lnTo>
                    <a:lnTo>
                      <a:pt x="9422" y="1889"/>
                    </a:lnTo>
                    <a:lnTo>
                      <a:pt x="9422" y="1898"/>
                    </a:lnTo>
                    <a:lnTo>
                      <a:pt x="9422" y="1898"/>
                    </a:lnTo>
                    <a:lnTo>
                      <a:pt x="9413" y="1898"/>
                    </a:lnTo>
                    <a:lnTo>
                      <a:pt x="9404" y="1907"/>
                    </a:lnTo>
                    <a:lnTo>
                      <a:pt x="9404" y="1907"/>
                    </a:lnTo>
                    <a:lnTo>
                      <a:pt x="9369" y="1907"/>
                    </a:lnTo>
                    <a:lnTo>
                      <a:pt x="9360" y="1907"/>
                    </a:lnTo>
                    <a:lnTo>
                      <a:pt x="9360" y="1907"/>
                    </a:lnTo>
                    <a:lnTo>
                      <a:pt x="9351" y="1916"/>
                    </a:lnTo>
                    <a:lnTo>
                      <a:pt x="9342" y="1925"/>
                    </a:lnTo>
                    <a:lnTo>
                      <a:pt x="9351" y="1942"/>
                    </a:lnTo>
                    <a:lnTo>
                      <a:pt x="9351" y="1942"/>
                    </a:lnTo>
                    <a:lnTo>
                      <a:pt x="9342" y="1960"/>
                    </a:lnTo>
                    <a:lnTo>
                      <a:pt x="9334" y="1978"/>
                    </a:lnTo>
                    <a:lnTo>
                      <a:pt x="9334" y="1978"/>
                    </a:lnTo>
                    <a:lnTo>
                      <a:pt x="9307" y="2013"/>
                    </a:lnTo>
                    <a:lnTo>
                      <a:pt x="9289" y="2048"/>
                    </a:lnTo>
                    <a:lnTo>
                      <a:pt x="9281" y="2075"/>
                    </a:lnTo>
                    <a:lnTo>
                      <a:pt x="9281" y="2110"/>
                    </a:lnTo>
                    <a:lnTo>
                      <a:pt x="9281" y="2110"/>
                    </a:lnTo>
                    <a:lnTo>
                      <a:pt x="9289" y="2207"/>
                    </a:lnTo>
                    <a:lnTo>
                      <a:pt x="9298" y="2269"/>
                    </a:lnTo>
                    <a:lnTo>
                      <a:pt x="9307" y="2322"/>
                    </a:lnTo>
                    <a:lnTo>
                      <a:pt x="9307" y="2322"/>
                    </a:lnTo>
                    <a:lnTo>
                      <a:pt x="9316" y="2322"/>
                    </a:lnTo>
                    <a:lnTo>
                      <a:pt x="9316" y="2322"/>
                    </a:lnTo>
                    <a:lnTo>
                      <a:pt x="9316" y="2348"/>
                    </a:lnTo>
                    <a:lnTo>
                      <a:pt x="9316" y="2348"/>
                    </a:lnTo>
                    <a:lnTo>
                      <a:pt x="9325" y="2366"/>
                    </a:lnTo>
                    <a:lnTo>
                      <a:pt x="9325" y="2366"/>
                    </a:lnTo>
                    <a:lnTo>
                      <a:pt x="9325" y="2393"/>
                    </a:lnTo>
                    <a:lnTo>
                      <a:pt x="9334" y="2410"/>
                    </a:lnTo>
                    <a:lnTo>
                      <a:pt x="9334" y="2410"/>
                    </a:lnTo>
                    <a:lnTo>
                      <a:pt x="9334" y="2428"/>
                    </a:lnTo>
                    <a:lnTo>
                      <a:pt x="9334" y="2437"/>
                    </a:lnTo>
                    <a:lnTo>
                      <a:pt x="9334" y="2437"/>
                    </a:lnTo>
                    <a:lnTo>
                      <a:pt x="9342" y="2445"/>
                    </a:lnTo>
                    <a:lnTo>
                      <a:pt x="9351" y="2454"/>
                    </a:lnTo>
                    <a:lnTo>
                      <a:pt x="9351" y="2454"/>
                    </a:lnTo>
                    <a:lnTo>
                      <a:pt x="9360" y="2454"/>
                    </a:lnTo>
                    <a:lnTo>
                      <a:pt x="9369" y="2454"/>
                    </a:lnTo>
                    <a:lnTo>
                      <a:pt x="9395" y="2428"/>
                    </a:lnTo>
                    <a:lnTo>
                      <a:pt x="9395" y="2428"/>
                    </a:lnTo>
                    <a:lnTo>
                      <a:pt x="9395" y="2419"/>
                    </a:lnTo>
                    <a:lnTo>
                      <a:pt x="9395" y="2419"/>
                    </a:lnTo>
                    <a:lnTo>
                      <a:pt x="9404" y="2410"/>
                    </a:lnTo>
                    <a:lnTo>
                      <a:pt x="9404" y="2410"/>
                    </a:lnTo>
                    <a:lnTo>
                      <a:pt x="9413" y="2401"/>
                    </a:lnTo>
                    <a:lnTo>
                      <a:pt x="9413" y="2401"/>
                    </a:lnTo>
                    <a:lnTo>
                      <a:pt x="9431" y="2384"/>
                    </a:lnTo>
                    <a:lnTo>
                      <a:pt x="9431" y="2384"/>
                    </a:lnTo>
                    <a:lnTo>
                      <a:pt x="9439" y="2375"/>
                    </a:lnTo>
                    <a:lnTo>
                      <a:pt x="9439" y="2375"/>
                    </a:lnTo>
                    <a:lnTo>
                      <a:pt x="9439" y="2375"/>
                    </a:lnTo>
                    <a:lnTo>
                      <a:pt x="9439" y="2375"/>
                    </a:lnTo>
                    <a:lnTo>
                      <a:pt x="9457" y="2348"/>
                    </a:lnTo>
                    <a:lnTo>
                      <a:pt x="9457" y="2322"/>
                    </a:lnTo>
                    <a:lnTo>
                      <a:pt x="9457" y="2313"/>
                    </a:lnTo>
                    <a:lnTo>
                      <a:pt x="9457" y="2313"/>
                    </a:lnTo>
                    <a:lnTo>
                      <a:pt x="9466" y="2304"/>
                    </a:lnTo>
                    <a:lnTo>
                      <a:pt x="9466" y="2304"/>
                    </a:lnTo>
                    <a:lnTo>
                      <a:pt x="9484" y="2295"/>
                    </a:lnTo>
                    <a:lnTo>
                      <a:pt x="9492" y="2287"/>
                    </a:lnTo>
                    <a:lnTo>
                      <a:pt x="9492" y="2287"/>
                    </a:lnTo>
                    <a:lnTo>
                      <a:pt x="9519" y="2287"/>
                    </a:lnTo>
                    <a:lnTo>
                      <a:pt x="9528" y="2287"/>
                    </a:lnTo>
                    <a:lnTo>
                      <a:pt x="9528" y="2287"/>
                    </a:lnTo>
                    <a:lnTo>
                      <a:pt x="9536" y="2278"/>
                    </a:lnTo>
                    <a:lnTo>
                      <a:pt x="9545" y="2269"/>
                    </a:lnTo>
                    <a:lnTo>
                      <a:pt x="9545" y="2269"/>
                    </a:lnTo>
                    <a:lnTo>
                      <a:pt x="9536" y="2251"/>
                    </a:lnTo>
                    <a:lnTo>
                      <a:pt x="9536" y="2251"/>
                    </a:lnTo>
                    <a:lnTo>
                      <a:pt x="9536" y="2242"/>
                    </a:lnTo>
                    <a:lnTo>
                      <a:pt x="9536" y="2242"/>
                    </a:lnTo>
                    <a:lnTo>
                      <a:pt x="9528" y="2225"/>
                    </a:lnTo>
                    <a:lnTo>
                      <a:pt x="9528" y="2225"/>
                    </a:lnTo>
                    <a:lnTo>
                      <a:pt x="9536" y="2216"/>
                    </a:lnTo>
                    <a:lnTo>
                      <a:pt x="9572" y="2198"/>
                    </a:lnTo>
                    <a:lnTo>
                      <a:pt x="9572" y="2198"/>
                    </a:lnTo>
                    <a:lnTo>
                      <a:pt x="9572" y="2189"/>
                    </a:lnTo>
                    <a:lnTo>
                      <a:pt x="9572" y="2189"/>
                    </a:lnTo>
                    <a:lnTo>
                      <a:pt x="9581" y="2189"/>
                    </a:lnTo>
                    <a:lnTo>
                      <a:pt x="9581" y="2189"/>
                    </a:lnTo>
                    <a:lnTo>
                      <a:pt x="9607" y="2181"/>
                    </a:lnTo>
                    <a:lnTo>
                      <a:pt x="9607" y="2181"/>
                    </a:lnTo>
                    <a:lnTo>
                      <a:pt x="9625" y="2189"/>
                    </a:lnTo>
                    <a:lnTo>
                      <a:pt x="9625" y="2189"/>
                    </a:lnTo>
                    <a:lnTo>
                      <a:pt x="9642" y="2181"/>
                    </a:lnTo>
                    <a:lnTo>
                      <a:pt x="9651" y="2172"/>
                    </a:lnTo>
                    <a:lnTo>
                      <a:pt x="9651" y="2172"/>
                    </a:lnTo>
                    <a:lnTo>
                      <a:pt x="9660" y="2163"/>
                    </a:lnTo>
                    <a:lnTo>
                      <a:pt x="9660" y="2154"/>
                    </a:lnTo>
                    <a:lnTo>
                      <a:pt x="9660" y="2154"/>
                    </a:lnTo>
                    <a:lnTo>
                      <a:pt x="9660" y="2137"/>
                    </a:lnTo>
                    <a:lnTo>
                      <a:pt x="9651" y="2119"/>
                    </a:lnTo>
                    <a:lnTo>
                      <a:pt x="9651" y="2119"/>
                    </a:lnTo>
                    <a:lnTo>
                      <a:pt x="9642" y="2110"/>
                    </a:lnTo>
                    <a:lnTo>
                      <a:pt x="9642" y="2110"/>
                    </a:lnTo>
                    <a:lnTo>
                      <a:pt x="9642" y="2110"/>
                    </a:lnTo>
                    <a:lnTo>
                      <a:pt x="9642" y="2110"/>
                    </a:lnTo>
                    <a:lnTo>
                      <a:pt x="9651" y="2101"/>
                    </a:lnTo>
                    <a:lnTo>
                      <a:pt x="9651" y="2101"/>
                    </a:lnTo>
                    <a:lnTo>
                      <a:pt x="9660" y="2075"/>
                    </a:lnTo>
                    <a:lnTo>
                      <a:pt x="9678" y="2057"/>
                    </a:lnTo>
                    <a:lnTo>
                      <a:pt x="9678" y="2057"/>
                    </a:lnTo>
                    <a:lnTo>
                      <a:pt x="9686" y="2057"/>
                    </a:lnTo>
                    <a:lnTo>
                      <a:pt x="9686" y="2057"/>
                    </a:lnTo>
                    <a:lnTo>
                      <a:pt x="9695" y="2057"/>
                    </a:lnTo>
                    <a:lnTo>
                      <a:pt x="9695" y="2057"/>
                    </a:lnTo>
                    <a:lnTo>
                      <a:pt x="9695" y="2057"/>
                    </a:lnTo>
                    <a:lnTo>
                      <a:pt x="9695" y="2057"/>
                    </a:lnTo>
                    <a:lnTo>
                      <a:pt x="9695" y="2057"/>
                    </a:lnTo>
                    <a:lnTo>
                      <a:pt x="9704" y="2066"/>
                    </a:lnTo>
                    <a:lnTo>
                      <a:pt x="9704" y="2066"/>
                    </a:lnTo>
                    <a:lnTo>
                      <a:pt x="9713" y="2057"/>
                    </a:lnTo>
                    <a:lnTo>
                      <a:pt x="9731" y="2048"/>
                    </a:lnTo>
                    <a:lnTo>
                      <a:pt x="9731" y="2048"/>
                    </a:lnTo>
                    <a:lnTo>
                      <a:pt x="9731" y="2039"/>
                    </a:lnTo>
                    <a:lnTo>
                      <a:pt x="9731" y="2031"/>
                    </a:lnTo>
                    <a:lnTo>
                      <a:pt x="9731" y="2031"/>
                    </a:lnTo>
                    <a:lnTo>
                      <a:pt x="9731" y="2022"/>
                    </a:lnTo>
                    <a:lnTo>
                      <a:pt x="9731" y="2022"/>
                    </a:lnTo>
                    <a:lnTo>
                      <a:pt x="9713" y="2004"/>
                    </a:lnTo>
                    <a:lnTo>
                      <a:pt x="9695" y="2004"/>
                    </a:lnTo>
                    <a:lnTo>
                      <a:pt x="9695" y="2004"/>
                    </a:lnTo>
                    <a:lnTo>
                      <a:pt x="9695" y="2004"/>
                    </a:lnTo>
                    <a:lnTo>
                      <a:pt x="9695" y="1978"/>
                    </a:lnTo>
                    <a:lnTo>
                      <a:pt x="9695" y="1969"/>
                    </a:lnTo>
                    <a:lnTo>
                      <a:pt x="9713" y="1960"/>
                    </a:lnTo>
                    <a:lnTo>
                      <a:pt x="9713" y="1960"/>
                    </a:lnTo>
                    <a:lnTo>
                      <a:pt x="9713" y="1951"/>
                    </a:lnTo>
                    <a:lnTo>
                      <a:pt x="9722" y="1942"/>
                    </a:lnTo>
                    <a:lnTo>
                      <a:pt x="9722" y="1942"/>
                    </a:lnTo>
                    <a:lnTo>
                      <a:pt x="9731" y="1933"/>
                    </a:lnTo>
                    <a:lnTo>
                      <a:pt x="9731" y="1925"/>
                    </a:lnTo>
                    <a:lnTo>
                      <a:pt x="9731" y="1925"/>
                    </a:lnTo>
                    <a:lnTo>
                      <a:pt x="9713" y="1916"/>
                    </a:lnTo>
                    <a:lnTo>
                      <a:pt x="9713" y="1916"/>
                    </a:lnTo>
                    <a:lnTo>
                      <a:pt x="9704" y="1907"/>
                    </a:lnTo>
                    <a:lnTo>
                      <a:pt x="9686" y="1907"/>
                    </a:lnTo>
                    <a:lnTo>
                      <a:pt x="9686" y="1907"/>
                    </a:lnTo>
                    <a:lnTo>
                      <a:pt x="9669" y="1916"/>
                    </a:lnTo>
                    <a:lnTo>
                      <a:pt x="9669" y="1916"/>
                    </a:lnTo>
                    <a:lnTo>
                      <a:pt x="9660" y="1916"/>
                    </a:lnTo>
                    <a:lnTo>
                      <a:pt x="9660" y="1916"/>
                    </a:lnTo>
                    <a:lnTo>
                      <a:pt x="9660" y="1889"/>
                    </a:lnTo>
                    <a:lnTo>
                      <a:pt x="9669" y="1872"/>
                    </a:lnTo>
                    <a:lnTo>
                      <a:pt x="9669" y="1872"/>
                    </a:lnTo>
                    <a:lnTo>
                      <a:pt x="9686" y="1854"/>
                    </a:lnTo>
                    <a:lnTo>
                      <a:pt x="9686" y="1854"/>
                    </a:lnTo>
                    <a:lnTo>
                      <a:pt x="9695" y="1845"/>
                    </a:lnTo>
                    <a:lnTo>
                      <a:pt x="9695" y="1845"/>
                    </a:lnTo>
                    <a:lnTo>
                      <a:pt x="9713" y="1828"/>
                    </a:lnTo>
                    <a:lnTo>
                      <a:pt x="9713" y="1828"/>
                    </a:lnTo>
                    <a:lnTo>
                      <a:pt x="9713" y="1819"/>
                    </a:lnTo>
                    <a:lnTo>
                      <a:pt x="9713" y="1819"/>
                    </a:lnTo>
                    <a:lnTo>
                      <a:pt x="9731" y="1792"/>
                    </a:lnTo>
                    <a:lnTo>
                      <a:pt x="9748" y="1775"/>
                    </a:lnTo>
                    <a:lnTo>
                      <a:pt x="9748" y="1775"/>
                    </a:lnTo>
                    <a:lnTo>
                      <a:pt x="9757" y="1757"/>
                    </a:lnTo>
                    <a:lnTo>
                      <a:pt x="9757" y="1757"/>
                    </a:lnTo>
                    <a:lnTo>
                      <a:pt x="9757" y="1757"/>
                    </a:lnTo>
                    <a:lnTo>
                      <a:pt x="9757" y="1757"/>
                    </a:lnTo>
                    <a:lnTo>
                      <a:pt x="9757" y="1748"/>
                    </a:lnTo>
                    <a:lnTo>
                      <a:pt x="9757" y="1748"/>
                    </a:lnTo>
                    <a:lnTo>
                      <a:pt x="9766" y="1748"/>
                    </a:lnTo>
                    <a:lnTo>
                      <a:pt x="9801" y="1748"/>
                    </a:lnTo>
                    <a:lnTo>
                      <a:pt x="9801" y="1748"/>
                    </a:lnTo>
                    <a:lnTo>
                      <a:pt x="9810" y="1766"/>
                    </a:lnTo>
                    <a:lnTo>
                      <a:pt x="9810" y="1766"/>
                    </a:lnTo>
                    <a:lnTo>
                      <a:pt x="9819" y="1766"/>
                    </a:lnTo>
                    <a:lnTo>
                      <a:pt x="9828" y="1766"/>
                    </a:lnTo>
                    <a:lnTo>
                      <a:pt x="9828" y="1766"/>
                    </a:lnTo>
                    <a:lnTo>
                      <a:pt x="9845" y="1739"/>
                    </a:lnTo>
                    <a:lnTo>
                      <a:pt x="9854" y="1730"/>
                    </a:lnTo>
                    <a:lnTo>
                      <a:pt x="9854" y="1730"/>
                    </a:lnTo>
                    <a:lnTo>
                      <a:pt x="9863" y="1722"/>
                    </a:lnTo>
                    <a:lnTo>
                      <a:pt x="9881" y="1713"/>
                    </a:lnTo>
                    <a:lnTo>
                      <a:pt x="9881" y="1713"/>
                    </a:lnTo>
                    <a:lnTo>
                      <a:pt x="9881" y="1730"/>
                    </a:lnTo>
                    <a:lnTo>
                      <a:pt x="9881" y="1748"/>
                    </a:lnTo>
                    <a:lnTo>
                      <a:pt x="9881" y="1748"/>
                    </a:lnTo>
                    <a:lnTo>
                      <a:pt x="9889" y="1757"/>
                    </a:lnTo>
                    <a:lnTo>
                      <a:pt x="9889" y="1757"/>
                    </a:lnTo>
                    <a:lnTo>
                      <a:pt x="9889" y="1757"/>
                    </a:lnTo>
                    <a:lnTo>
                      <a:pt x="9907" y="1766"/>
                    </a:lnTo>
                    <a:lnTo>
                      <a:pt x="9916" y="1757"/>
                    </a:lnTo>
                    <a:lnTo>
                      <a:pt x="9916" y="1757"/>
                    </a:lnTo>
                    <a:lnTo>
                      <a:pt x="9916" y="1757"/>
                    </a:lnTo>
                    <a:lnTo>
                      <a:pt x="9942" y="1730"/>
                    </a:lnTo>
                    <a:lnTo>
                      <a:pt x="9942" y="1730"/>
                    </a:lnTo>
                    <a:lnTo>
                      <a:pt x="9969" y="1722"/>
                    </a:lnTo>
                    <a:lnTo>
                      <a:pt x="9995" y="1713"/>
                    </a:lnTo>
                    <a:lnTo>
                      <a:pt x="10031" y="1713"/>
                    </a:lnTo>
                    <a:lnTo>
                      <a:pt x="10031" y="1713"/>
                    </a:lnTo>
                    <a:lnTo>
                      <a:pt x="10084" y="1713"/>
                    </a:lnTo>
                    <a:lnTo>
                      <a:pt x="10084" y="1713"/>
                    </a:lnTo>
                    <a:lnTo>
                      <a:pt x="10101" y="1739"/>
                    </a:lnTo>
                    <a:lnTo>
                      <a:pt x="10101" y="1739"/>
                    </a:lnTo>
                    <a:lnTo>
                      <a:pt x="10110" y="1748"/>
                    </a:lnTo>
                    <a:lnTo>
                      <a:pt x="10110" y="1748"/>
                    </a:lnTo>
                    <a:lnTo>
                      <a:pt x="10128" y="1748"/>
                    </a:lnTo>
                    <a:lnTo>
                      <a:pt x="10128" y="1748"/>
                    </a:lnTo>
                    <a:lnTo>
                      <a:pt x="10136" y="1748"/>
                    </a:lnTo>
                    <a:lnTo>
                      <a:pt x="10145" y="1730"/>
                    </a:lnTo>
                    <a:lnTo>
                      <a:pt x="10145" y="1730"/>
                    </a:lnTo>
                    <a:lnTo>
                      <a:pt x="10145" y="1730"/>
                    </a:lnTo>
                    <a:lnTo>
                      <a:pt x="10145" y="1730"/>
                    </a:lnTo>
                    <a:lnTo>
                      <a:pt x="10145" y="1730"/>
                    </a:lnTo>
                    <a:lnTo>
                      <a:pt x="10154" y="1722"/>
                    </a:lnTo>
                    <a:lnTo>
                      <a:pt x="10154" y="1722"/>
                    </a:lnTo>
                    <a:lnTo>
                      <a:pt x="10189" y="1704"/>
                    </a:lnTo>
                    <a:lnTo>
                      <a:pt x="10234" y="1677"/>
                    </a:lnTo>
                    <a:lnTo>
                      <a:pt x="10234" y="1677"/>
                    </a:lnTo>
                    <a:lnTo>
                      <a:pt x="10242" y="1677"/>
                    </a:lnTo>
                    <a:lnTo>
                      <a:pt x="10242" y="1677"/>
                    </a:lnTo>
                    <a:lnTo>
                      <a:pt x="10251" y="1669"/>
                    </a:lnTo>
                    <a:lnTo>
                      <a:pt x="10251" y="1669"/>
                    </a:lnTo>
                    <a:lnTo>
                      <a:pt x="10260" y="1660"/>
                    </a:lnTo>
                    <a:lnTo>
                      <a:pt x="10269" y="1651"/>
                    </a:lnTo>
                    <a:lnTo>
                      <a:pt x="10269" y="1651"/>
                    </a:lnTo>
                    <a:lnTo>
                      <a:pt x="10278" y="1642"/>
                    </a:lnTo>
                    <a:lnTo>
                      <a:pt x="10278" y="1642"/>
                    </a:lnTo>
                    <a:lnTo>
                      <a:pt x="10295" y="1642"/>
                    </a:lnTo>
                    <a:lnTo>
                      <a:pt x="10295" y="1633"/>
                    </a:lnTo>
                    <a:lnTo>
                      <a:pt x="10295" y="1633"/>
                    </a:lnTo>
                    <a:lnTo>
                      <a:pt x="10304" y="1633"/>
                    </a:lnTo>
                    <a:lnTo>
                      <a:pt x="10304" y="1633"/>
                    </a:lnTo>
                    <a:lnTo>
                      <a:pt x="10331" y="1616"/>
                    </a:lnTo>
                    <a:lnTo>
                      <a:pt x="10392" y="1589"/>
                    </a:lnTo>
                    <a:lnTo>
                      <a:pt x="10392" y="1589"/>
                    </a:lnTo>
                    <a:lnTo>
                      <a:pt x="10463" y="1572"/>
                    </a:lnTo>
                    <a:lnTo>
                      <a:pt x="10516" y="1545"/>
                    </a:lnTo>
                    <a:lnTo>
                      <a:pt x="10516" y="1545"/>
                    </a:lnTo>
                    <a:lnTo>
                      <a:pt x="10516" y="1527"/>
                    </a:lnTo>
                    <a:lnTo>
                      <a:pt x="10516" y="1527"/>
                    </a:lnTo>
                    <a:lnTo>
                      <a:pt x="10516" y="1527"/>
                    </a:lnTo>
                    <a:lnTo>
                      <a:pt x="10525" y="1527"/>
                    </a:lnTo>
                    <a:lnTo>
                      <a:pt x="10525" y="1527"/>
                    </a:lnTo>
                    <a:lnTo>
                      <a:pt x="10542" y="1536"/>
                    </a:lnTo>
                    <a:lnTo>
                      <a:pt x="10542" y="1536"/>
                    </a:lnTo>
                    <a:lnTo>
                      <a:pt x="10542" y="1536"/>
                    </a:lnTo>
                    <a:lnTo>
                      <a:pt x="10542" y="1536"/>
                    </a:lnTo>
                    <a:lnTo>
                      <a:pt x="10560" y="1545"/>
                    </a:lnTo>
                    <a:lnTo>
                      <a:pt x="10578" y="1545"/>
                    </a:lnTo>
                    <a:lnTo>
                      <a:pt x="10578" y="1545"/>
                    </a:lnTo>
                    <a:lnTo>
                      <a:pt x="10595" y="1545"/>
                    </a:lnTo>
                    <a:lnTo>
                      <a:pt x="10595" y="1545"/>
                    </a:lnTo>
                    <a:lnTo>
                      <a:pt x="10613" y="1554"/>
                    </a:lnTo>
                    <a:lnTo>
                      <a:pt x="10613" y="1554"/>
                    </a:lnTo>
                    <a:lnTo>
                      <a:pt x="10631" y="1554"/>
                    </a:lnTo>
                    <a:lnTo>
                      <a:pt x="10648" y="1536"/>
                    </a:lnTo>
                    <a:lnTo>
                      <a:pt x="10648" y="1536"/>
                    </a:lnTo>
                    <a:lnTo>
                      <a:pt x="10666" y="1519"/>
                    </a:lnTo>
                    <a:lnTo>
                      <a:pt x="10657" y="1501"/>
                    </a:lnTo>
                    <a:lnTo>
                      <a:pt x="10657" y="1501"/>
                    </a:lnTo>
                    <a:lnTo>
                      <a:pt x="10657" y="1492"/>
                    </a:lnTo>
                    <a:lnTo>
                      <a:pt x="10657" y="1492"/>
                    </a:lnTo>
                    <a:lnTo>
                      <a:pt x="10648" y="1483"/>
                    </a:lnTo>
                    <a:lnTo>
                      <a:pt x="10648" y="1483"/>
                    </a:lnTo>
                    <a:lnTo>
                      <a:pt x="10648" y="1474"/>
                    </a:lnTo>
                    <a:lnTo>
                      <a:pt x="10631" y="1457"/>
                    </a:lnTo>
                    <a:lnTo>
                      <a:pt x="10631" y="1457"/>
                    </a:lnTo>
                    <a:lnTo>
                      <a:pt x="10631" y="1457"/>
                    </a:lnTo>
                    <a:lnTo>
                      <a:pt x="10631" y="1457"/>
                    </a:lnTo>
                    <a:lnTo>
                      <a:pt x="10622" y="1448"/>
                    </a:lnTo>
                    <a:lnTo>
                      <a:pt x="10622" y="1439"/>
                    </a:lnTo>
                    <a:lnTo>
                      <a:pt x="10622" y="1439"/>
                    </a:lnTo>
                    <a:lnTo>
                      <a:pt x="10622" y="1430"/>
                    </a:lnTo>
                    <a:lnTo>
                      <a:pt x="10622" y="1430"/>
                    </a:lnTo>
                    <a:lnTo>
                      <a:pt x="10604" y="1404"/>
                    </a:lnTo>
                    <a:lnTo>
                      <a:pt x="10586" y="1377"/>
                    </a:lnTo>
                    <a:lnTo>
                      <a:pt x="10586" y="1377"/>
                    </a:lnTo>
                    <a:lnTo>
                      <a:pt x="10569" y="1377"/>
                    </a:lnTo>
                    <a:lnTo>
                      <a:pt x="10569" y="1377"/>
                    </a:lnTo>
                    <a:lnTo>
                      <a:pt x="10551" y="1369"/>
                    </a:lnTo>
                    <a:lnTo>
                      <a:pt x="10551" y="1369"/>
                    </a:lnTo>
                    <a:lnTo>
                      <a:pt x="10551" y="1369"/>
                    </a:lnTo>
                    <a:lnTo>
                      <a:pt x="10551" y="1369"/>
                    </a:lnTo>
                    <a:lnTo>
                      <a:pt x="10542" y="1369"/>
                    </a:lnTo>
                    <a:lnTo>
                      <a:pt x="10542" y="1351"/>
                    </a:lnTo>
                    <a:lnTo>
                      <a:pt x="10542" y="1351"/>
                    </a:lnTo>
                    <a:lnTo>
                      <a:pt x="10542" y="1342"/>
                    </a:lnTo>
                    <a:lnTo>
                      <a:pt x="10534" y="1333"/>
                    </a:lnTo>
                    <a:lnTo>
                      <a:pt x="10534" y="1333"/>
                    </a:lnTo>
                    <a:lnTo>
                      <a:pt x="10525" y="1333"/>
                    </a:lnTo>
                    <a:lnTo>
                      <a:pt x="10516" y="1342"/>
                    </a:lnTo>
                    <a:lnTo>
                      <a:pt x="10516" y="1342"/>
                    </a:lnTo>
                    <a:lnTo>
                      <a:pt x="10498" y="1342"/>
                    </a:lnTo>
                    <a:lnTo>
                      <a:pt x="10498" y="1342"/>
                    </a:lnTo>
                    <a:lnTo>
                      <a:pt x="10489" y="1342"/>
                    </a:lnTo>
                    <a:lnTo>
                      <a:pt x="10481" y="1333"/>
                    </a:lnTo>
                    <a:lnTo>
                      <a:pt x="10481" y="1333"/>
                    </a:lnTo>
                    <a:lnTo>
                      <a:pt x="10481" y="1333"/>
                    </a:lnTo>
                    <a:lnTo>
                      <a:pt x="10481" y="1333"/>
                    </a:lnTo>
                    <a:lnTo>
                      <a:pt x="10507" y="1324"/>
                    </a:lnTo>
                    <a:lnTo>
                      <a:pt x="10507" y="1324"/>
                    </a:lnTo>
                    <a:lnTo>
                      <a:pt x="10516" y="1324"/>
                    </a:lnTo>
                    <a:lnTo>
                      <a:pt x="10516" y="1324"/>
                    </a:lnTo>
                    <a:lnTo>
                      <a:pt x="10525" y="1333"/>
                    </a:lnTo>
                    <a:lnTo>
                      <a:pt x="10525" y="1333"/>
                    </a:lnTo>
                    <a:lnTo>
                      <a:pt x="10542" y="1342"/>
                    </a:lnTo>
                    <a:lnTo>
                      <a:pt x="10542" y="1342"/>
                    </a:lnTo>
                    <a:lnTo>
                      <a:pt x="10560" y="1351"/>
                    </a:lnTo>
                    <a:lnTo>
                      <a:pt x="10560" y="1351"/>
                    </a:lnTo>
                    <a:lnTo>
                      <a:pt x="10569" y="1360"/>
                    </a:lnTo>
                    <a:lnTo>
                      <a:pt x="10586" y="1360"/>
                    </a:lnTo>
                    <a:lnTo>
                      <a:pt x="10586" y="1360"/>
                    </a:lnTo>
                    <a:lnTo>
                      <a:pt x="10613" y="1351"/>
                    </a:lnTo>
                    <a:lnTo>
                      <a:pt x="10631" y="1351"/>
                    </a:lnTo>
                    <a:lnTo>
                      <a:pt x="10631" y="1351"/>
                    </a:lnTo>
                    <a:lnTo>
                      <a:pt x="10639" y="1342"/>
                    </a:lnTo>
                    <a:lnTo>
                      <a:pt x="10639" y="1342"/>
                    </a:lnTo>
                    <a:lnTo>
                      <a:pt x="10639" y="1342"/>
                    </a:lnTo>
                    <a:lnTo>
                      <a:pt x="10639" y="1342"/>
                    </a:lnTo>
                    <a:lnTo>
                      <a:pt x="10675" y="1333"/>
                    </a:lnTo>
                    <a:lnTo>
                      <a:pt x="10701" y="1316"/>
                    </a:lnTo>
                    <a:lnTo>
                      <a:pt x="10701" y="1316"/>
                    </a:lnTo>
                    <a:lnTo>
                      <a:pt x="10710" y="1307"/>
                    </a:lnTo>
                    <a:lnTo>
                      <a:pt x="10710" y="1298"/>
                    </a:lnTo>
                    <a:lnTo>
                      <a:pt x="10710" y="1298"/>
                    </a:lnTo>
                    <a:lnTo>
                      <a:pt x="10710" y="1289"/>
                    </a:lnTo>
                    <a:lnTo>
                      <a:pt x="10710" y="1289"/>
                    </a:lnTo>
                    <a:lnTo>
                      <a:pt x="10719" y="1289"/>
                    </a:lnTo>
                    <a:lnTo>
                      <a:pt x="10719" y="1289"/>
                    </a:lnTo>
                    <a:lnTo>
                      <a:pt x="10728" y="1280"/>
                    </a:lnTo>
                    <a:lnTo>
                      <a:pt x="10728" y="1271"/>
                    </a:lnTo>
                    <a:lnTo>
                      <a:pt x="10728" y="1271"/>
                    </a:lnTo>
                    <a:lnTo>
                      <a:pt x="10728" y="1254"/>
                    </a:lnTo>
                    <a:lnTo>
                      <a:pt x="10719" y="1245"/>
                    </a:lnTo>
                    <a:lnTo>
                      <a:pt x="10719" y="1245"/>
                    </a:lnTo>
                    <a:lnTo>
                      <a:pt x="10710" y="1236"/>
                    </a:lnTo>
                    <a:lnTo>
                      <a:pt x="10710" y="1236"/>
                    </a:lnTo>
                    <a:lnTo>
                      <a:pt x="10701" y="1236"/>
                    </a:lnTo>
                    <a:lnTo>
                      <a:pt x="10701" y="1236"/>
                    </a:lnTo>
                    <a:lnTo>
                      <a:pt x="10701" y="1227"/>
                    </a:lnTo>
                    <a:lnTo>
                      <a:pt x="10701" y="1227"/>
                    </a:lnTo>
                    <a:lnTo>
                      <a:pt x="10710" y="1227"/>
                    </a:lnTo>
                    <a:lnTo>
                      <a:pt x="10710" y="1227"/>
                    </a:lnTo>
                    <a:lnTo>
                      <a:pt x="10728" y="1227"/>
                    </a:lnTo>
                    <a:lnTo>
                      <a:pt x="10728" y="1210"/>
                    </a:lnTo>
                    <a:lnTo>
                      <a:pt x="10728" y="1210"/>
                    </a:lnTo>
                    <a:lnTo>
                      <a:pt x="10728" y="1210"/>
                    </a:lnTo>
                    <a:lnTo>
                      <a:pt x="10754" y="1210"/>
                    </a:lnTo>
                    <a:lnTo>
                      <a:pt x="10754" y="1210"/>
                    </a:lnTo>
                    <a:lnTo>
                      <a:pt x="10745" y="1218"/>
                    </a:lnTo>
                    <a:lnTo>
                      <a:pt x="10745" y="1218"/>
                    </a:lnTo>
                    <a:lnTo>
                      <a:pt x="10745" y="1236"/>
                    </a:lnTo>
                    <a:lnTo>
                      <a:pt x="10745" y="1236"/>
                    </a:lnTo>
                    <a:lnTo>
                      <a:pt x="10745" y="1245"/>
                    </a:lnTo>
                    <a:lnTo>
                      <a:pt x="10763" y="1263"/>
                    </a:lnTo>
                    <a:lnTo>
                      <a:pt x="10763" y="1271"/>
                    </a:lnTo>
                    <a:lnTo>
                      <a:pt x="10763" y="1271"/>
                    </a:lnTo>
                    <a:lnTo>
                      <a:pt x="10781" y="1280"/>
                    </a:lnTo>
                    <a:lnTo>
                      <a:pt x="10798" y="1280"/>
                    </a:lnTo>
                    <a:lnTo>
                      <a:pt x="10798" y="1280"/>
                    </a:lnTo>
                    <a:lnTo>
                      <a:pt x="10816" y="1280"/>
                    </a:lnTo>
                    <a:lnTo>
                      <a:pt x="10833" y="1271"/>
                    </a:lnTo>
                    <a:lnTo>
                      <a:pt x="10833" y="1271"/>
                    </a:lnTo>
                    <a:lnTo>
                      <a:pt x="10842" y="1271"/>
                    </a:lnTo>
                    <a:lnTo>
                      <a:pt x="10842" y="1271"/>
                    </a:lnTo>
                    <a:lnTo>
                      <a:pt x="10851" y="1271"/>
                    </a:lnTo>
                    <a:lnTo>
                      <a:pt x="10851" y="1271"/>
                    </a:lnTo>
                    <a:lnTo>
                      <a:pt x="10886" y="1280"/>
                    </a:lnTo>
                    <a:lnTo>
                      <a:pt x="10913" y="1298"/>
                    </a:lnTo>
                    <a:lnTo>
                      <a:pt x="10913" y="1298"/>
                    </a:lnTo>
                    <a:lnTo>
                      <a:pt x="10913" y="1298"/>
                    </a:lnTo>
                    <a:lnTo>
                      <a:pt x="10913" y="1307"/>
                    </a:lnTo>
                    <a:lnTo>
                      <a:pt x="10913" y="1307"/>
                    </a:lnTo>
                    <a:lnTo>
                      <a:pt x="10931" y="1324"/>
                    </a:lnTo>
                    <a:lnTo>
                      <a:pt x="10939" y="1342"/>
                    </a:lnTo>
                    <a:lnTo>
                      <a:pt x="10957" y="1351"/>
                    </a:lnTo>
                    <a:lnTo>
                      <a:pt x="10966" y="1351"/>
                    </a:lnTo>
                    <a:lnTo>
                      <a:pt x="10966" y="1351"/>
                    </a:lnTo>
                    <a:lnTo>
                      <a:pt x="10992" y="1360"/>
                    </a:lnTo>
                    <a:lnTo>
                      <a:pt x="10992" y="1360"/>
                    </a:lnTo>
                    <a:lnTo>
                      <a:pt x="11001" y="1360"/>
                    </a:lnTo>
                    <a:lnTo>
                      <a:pt x="11001" y="1360"/>
                    </a:lnTo>
                    <a:lnTo>
                      <a:pt x="11010" y="1369"/>
                    </a:lnTo>
                    <a:lnTo>
                      <a:pt x="11010" y="1369"/>
                    </a:lnTo>
                    <a:lnTo>
                      <a:pt x="11028" y="1377"/>
                    </a:lnTo>
                    <a:lnTo>
                      <a:pt x="11036" y="1386"/>
                    </a:lnTo>
                    <a:lnTo>
                      <a:pt x="11045" y="1386"/>
                    </a:lnTo>
                    <a:lnTo>
                      <a:pt x="11045" y="1386"/>
                    </a:lnTo>
                    <a:lnTo>
                      <a:pt x="11054" y="1386"/>
                    </a:lnTo>
                    <a:lnTo>
                      <a:pt x="11054" y="1386"/>
                    </a:lnTo>
                    <a:lnTo>
                      <a:pt x="11063" y="1386"/>
                    </a:lnTo>
                    <a:lnTo>
                      <a:pt x="11063" y="1386"/>
                    </a:lnTo>
                    <a:lnTo>
                      <a:pt x="11063" y="1386"/>
                    </a:lnTo>
                    <a:lnTo>
                      <a:pt x="11072" y="1395"/>
                    </a:lnTo>
                    <a:lnTo>
                      <a:pt x="11089" y="1386"/>
                    </a:lnTo>
                    <a:lnTo>
                      <a:pt x="11089" y="1386"/>
                    </a:lnTo>
                    <a:lnTo>
                      <a:pt x="11089" y="1386"/>
                    </a:lnTo>
                    <a:lnTo>
                      <a:pt x="11089" y="1386"/>
                    </a:lnTo>
                    <a:lnTo>
                      <a:pt x="11098" y="1386"/>
                    </a:lnTo>
                    <a:lnTo>
                      <a:pt x="11107" y="1386"/>
                    </a:lnTo>
                    <a:lnTo>
                      <a:pt x="11107" y="1386"/>
                    </a:lnTo>
                    <a:lnTo>
                      <a:pt x="11116" y="1386"/>
                    </a:lnTo>
                    <a:lnTo>
                      <a:pt x="11116" y="1377"/>
                    </a:lnTo>
                    <a:lnTo>
                      <a:pt x="11116" y="1377"/>
                    </a:lnTo>
                    <a:lnTo>
                      <a:pt x="11125" y="1369"/>
                    </a:lnTo>
                    <a:lnTo>
                      <a:pt x="11116" y="1360"/>
                    </a:lnTo>
                    <a:lnTo>
                      <a:pt x="11116" y="1360"/>
                    </a:lnTo>
                    <a:lnTo>
                      <a:pt x="11116" y="1351"/>
                    </a:lnTo>
                    <a:lnTo>
                      <a:pt x="11116" y="1351"/>
                    </a:lnTo>
                    <a:lnTo>
                      <a:pt x="11116" y="1351"/>
                    </a:lnTo>
                    <a:lnTo>
                      <a:pt x="11116" y="1351"/>
                    </a:lnTo>
                    <a:lnTo>
                      <a:pt x="11125" y="1351"/>
                    </a:lnTo>
                    <a:lnTo>
                      <a:pt x="11125" y="1333"/>
                    </a:lnTo>
                    <a:lnTo>
                      <a:pt x="11125" y="1333"/>
                    </a:lnTo>
                    <a:lnTo>
                      <a:pt x="11125" y="1333"/>
                    </a:lnTo>
                    <a:lnTo>
                      <a:pt x="11125" y="1333"/>
                    </a:lnTo>
                    <a:lnTo>
                      <a:pt x="11133" y="1316"/>
                    </a:lnTo>
                    <a:lnTo>
                      <a:pt x="11133" y="1316"/>
                    </a:lnTo>
                    <a:lnTo>
                      <a:pt x="11133" y="1289"/>
                    </a:lnTo>
                    <a:lnTo>
                      <a:pt x="11125" y="1271"/>
                    </a:lnTo>
                    <a:lnTo>
                      <a:pt x="11125" y="1271"/>
                    </a:lnTo>
                    <a:lnTo>
                      <a:pt x="11125" y="1271"/>
                    </a:lnTo>
                    <a:lnTo>
                      <a:pt x="11125" y="1271"/>
                    </a:lnTo>
                    <a:lnTo>
                      <a:pt x="11142" y="1280"/>
                    </a:lnTo>
                    <a:lnTo>
                      <a:pt x="11169" y="1280"/>
                    </a:lnTo>
                    <a:lnTo>
                      <a:pt x="11169" y="1280"/>
                    </a:lnTo>
                    <a:lnTo>
                      <a:pt x="11178" y="1280"/>
                    </a:lnTo>
                    <a:lnTo>
                      <a:pt x="11186" y="1263"/>
                    </a:lnTo>
                    <a:lnTo>
                      <a:pt x="11186" y="1263"/>
                    </a:lnTo>
                    <a:lnTo>
                      <a:pt x="11186" y="1263"/>
                    </a:lnTo>
                    <a:lnTo>
                      <a:pt x="11186" y="1263"/>
                    </a:lnTo>
                    <a:lnTo>
                      <a:pt x="11186" y="1263"/>
                    </a:lnTo>
                    <a:lnTo>
                      <a:pt x="11186" y="1263"/>
                    </a:lnTo>
                    <a:lnTo>
                      <a:pt x="11204" y="1271"/>
                    </a:lnTo>
                    <a:lnTo>
                      <a:pt x="11213" y="1271"/>
                    </a:lnTo>
                    <a:lnTo>
                      <a:pt x="11213" y="1271"/>
                    </a:lnTo>
                    <a:lnTo>
                      <a:pt x="11222" y="1271"/>
                    </a:lnTo>
                    <a:lnTo>
                      <a:pt x="11231" y="1254"/>
                    </a:lnTo>
                    <a:lnTo>
                      <a:pt x="11231" y="1254"/>
                    </a:lnTo>
                    <a:lnTo>
                      <a:pt x="11239" y="1236"/>
                    </a:lnTo>
                    <a:lnTo>
                      <a:pt x="11239" y="1236"/>
                    </a:lnTo>
                    <a:lnTo>
                      <a:pt x="11257" y="1236"/>
                    </a:lnTo>
                    <a:lnTo>
                      <a:pt x="11257" y="1227"/>
                    </a:lnTo>
                    <a:lnTo>
                      <a:pt x="11257" y="1227"/>
                    </a:lnTo>
                    <a:lnTo>
                      <a:pt x="11257" y="1218"/>
                    </a:lnTo>
                    <a:lnTo>
                      <a:pt x="11257" y="1210"/>
                    </a:lnTo>
                    <a:close/>
                    <a:moveTo>
                      <a:pt x="1472" y="971"/>
                    </a:moveTo>
                    <a:lnTo>
                      <a:pt x="1472" y="971"/>
                    </a:lnTo>
                    <a:lnTo>
                      <a:pt x="1463" y="980"/>
                    </a:lnTo>
                    <a:lnTo>
                      <a:pt x="1463" y="980"/>
                    </a:lnTo>
                    <a:lnTo>
                      <a:pt x="1463" y="989"/>
                    </a:lnTo>
                    <a:lnTo>
                      <a:pt x="1463" y="998"/>
                    </a:lnTo>
                    <a:lnTo>
                      <a:pt x="1463" y="998"/>
                    </a:lnTo>
                    <a:lnTo>
                      <a:pt x="1463" y="1007"/>
                    </a:lnTo>
                    <a:lnTo>
                      <a:pt x="1463" y="1007"/>
                    </a:lnTo>
                    <a:lnTo>
                      <a:pt x="1463" y="1007"/>
                    </a:lnTo>
                    <a:lnTo>
                      <a:pt x="1463" y="1007"/>
                    </a:lnTo>
                    <a:lnTo>
                      <a:pt x="1455" y="989"/>
                    </a:lnTo>
                    <a:lnTo>
                      <a:pt x="1455" y="989"/>
                    </a:lnTo>
                    <a:lnTo>
                      <a:pt x="1446" y="980"/>
                    </a:lnTo>
                    <a:lnTo>
                      <a:pt x="1446" y="980"/>
                    </a:lnTo>
                    <a:lnTo>
                      <a:pt x="1437" y="980"/>
                    </a:lnTo>
                    <a:lnTo>
                      <a:pt x="1437" y="980"/>
                    </a:lnTo>
                    <a:lnTo>
                      <a:pt x="1446" y="980"/>
                    </a:lnTo>
                    <a:lnTo>
                      <a:pt x="1446" y="980"/>
                    </a:lnTo>
                    <a:lnTo>
                      <a:pt x="1455" y="971"/>
                    </a:lnTo>
                    <a:lnTo>
                      <a:pt x="1455" y="971"/>
                    </a:lnTo>
                    <a:lnTo>
                      <a:pt x="1463" y="971"/>
                    </a:lnTo>
                    <a:lnTo>
                      <a:pt x="1463" y="971"/>
                    </a:lnTo>
                    <a:lnTo>
                      <a:pt x="1472" y="971"/>
                    </a:lnTo>
                    <a:close/>
                    <a:moveTo>
                      <a:pt x="1772" y="3283"/>
                    </a:moveTo>
                    <a:lnTo>
                      <a:pt x="1772" y="3283"/>
                    </a:lnTo>
                    <a:lnTo>
                      <a:pt x="1763" y="3283"/>
                    </a:lnTo>
                    <a:lnTo>
                      <a:pt x="1763" y="3283"/>
                    </a:lnTo>
                    <a:lnTo>
                      <a:pt x="1746" y="3283"/>
                    </a:lnTo>
                    <a:lnTo>
                      <a:pt x="1746" y="3283"/>
                    </a:lnTo>
                    <a:lnTo>
                      <a:pt x="1746" y="3283"/>
                    </a:lnTo>
                    <a:lnTo>
                      <a:pt x="1746" y="3283"/>
                    </a:lnTo>
                    <a:lnTo>
                      <a:pt x="1746" y="3283"/>
                    </a:lnTo>
                    <a:lnTo>
                      <a:pt x="1746" y="3283"/>
                    </a:lnTo>
                    <a:lnTo>
                      <a:pt x="1755" y="3274"/>
                    </a:lnTo>
                    <a:lnTo>
                      <a:pt x="1755" y="3274"/>
                    </a:lnTo>
                    <a:lnTo>
                      <a:pt x="1772" y="3283"/>
                    </a:lnTo>
                    <a:close/>
                    <a:moveTo>
                      <a:pt x="4472" y="1165"/>
                    </a:moveTo>
                    <a:lnTo>
                      <a:pt x="4472" y="1165"/>
                    </a:lnTo>
                    <a:lnTo>
                      <a:pt x="4463" y="1165"/>
                    </a:lnTo>
                    <a:lnTo>
                      <a:pt x="4463" y="1165"/>
                    </a:lnTo>
                    <a:lnTo>
                      <a:pt x="4454" y="1157"/>
                    </a:lnTo>
                    <a:lnTo>
                      <a:pt x="4454" y="1157"/>
                    </a:lnTo>
                    <a:lnTo>
                      <a:pt x="4454" y="1148"/>
                    </a:lnTo>
                    <a:lnTo>
                      <a:pt x="4454" y="1148"/>
                    </a:lnTo>
                    <a:lnTo>
                      <a:pt x="4472" y="1157"/>
                    </a:lnTo>
                    <a:lnTo>
                      <a:pt x="4472" y="1157"/>
                    </a:lnTo>
                    <a:lnTo>
                      <a:pt x="4472" y="1165"/>
                    </a:lnTo>
                    <a:close/>
                    <a:moveTo>
                      <a:pt x="4534" y="1174"/>
                    </a:moveTo>
                    <a:lnTo>
                      <a:pt x="4534" y="1174"/>
                    </a:lnTo>
                    <a:lnTo>
                      <a:pt x="4525" y="1174"/>
                    </a:lnTo>
                    <a:lnTo>
                      <a:pt x="4516" y="1174"/>
                    </a:lnTo>
                    <a:lnTo>
                      <a:pt x="4516" y="1174"/>
                    </a:lnTo>
                    <a:lnTo>
                      <a:pt x="4507" y="1174"/>
                    </a:lnTo>
                    <a:lnTo>
                      <a:pt x="4507" y="1174"/>
                    </a:lnTo>
                    <a:lnTo>
                      <a:pt x="4499" y="1165"/>
                    </a:lnTo>
                    <a:lnTo>
                      <a:pt x="4499" y="1165"/>
                    </a:lnTo>
                    <a:lnTo>
                      <a:pt x="4499" y="1165"/>
                    </a:lnTo>
                    <a:lnTo>
                      <a:pt x="4499" y="1165"/>
                    </a:lnTo>
                    <a:lnTo>
                      <a:pt x="4499" y="1165"/>
                    </a:lnTo>
                    <a:lnTo>
                      <a:pt x="4499" y="1165"/>
                    </a:lnTo>
                    <a:lnTo>
                      <a:pt x="4507" y="1157"/>
                    </a:lnTo>
                    <a:lnTo>
                      <a:pt x="4507" y="1157"/>
                    </a:lnTo>
                    <a:lnTo>
                      <a:pt x="4516" y="1157"/>
                    </a:lnTo>
                    <a:lnTo>
                      <a:pt x="4516" y="1157"/>
                    </a:lnTo>
                    <a:lnTo>
                      <a:pt x="4534" y="1174"/>
                    </a:lnTo>
                    <a:lnTo>
                      <a:pt x="4534" y="1174"/>
                    </a:lnTo>
                    <a:lnTo>
                      <a:pt x="4543" y="1174"/>
                    </a:lnTo>
                    <a:lnTo>
                      <a:pt x="4543" y="1174"/>
                    </a:lnTo>
                    <a:lnTo>
                      <a:pt x="4534" y="1174"/>
                    </a:lnTo>
                    <a:close/>
                    <a:moveTo>
                      <a:pt x="4931" y="1060"/>
                    </a:moveTo>
                    <a:lnTo>
                      <a:pt x="4931" y="1060"/>
                    </a:lnTo>
                    <a:lnTo>
                      <a:pt x="4922" y="1042"/>
                    </a:lnTo>
                    <a:lnTo>
                      <a:pt x="4913" y="1042"/>
                    </a:lnTo>
                    <a:lnTo>
                      <a:pt x="4913" y="1042"/>
                    </a:lnTo>
                    <a:lnTo>
                      <a:pt x="4913" y="1033"/>
                    </a:lnTo>
                    <a:lnTo>
                      <a:pt x="4913" y="1033"/>
                    </a:lnTo>
                    <a:lnTo>
                      <a:pt x="4913" y="1033"/>
                    </a:lnTo>
                    <a:lnTo>
                      <a:pt x="4913" y="1024"/>
                    </a:lnTo>
                    <a:lnTo>
                      <a:pt x="4913" y="1024"/>
                    </a:lnTo>
                    <a:lnTo>
                      <a:pt x="4922" y="1007"/>
                    </a:lnTo>
                    <a:lnTo>
                      <a:pt x="4922" y="1007"/>
                    </a:lnTo>
                    <a:lnTo>
                      <a:pt x="4922" y="1007"/>
                    </a:lnTo>
                    <a:lnTo>
                      <a:pt x="4922" y="1007"/>
                    </a:lnTo>
                    <a:lnTo>
                      <a:pt x="4931" y="989"/>
                    </a:lnTo>
                    <a:lnTo>
                      <a:pt x="4931" y="989"/>
                    </a:lnTo>
                    <a:lnTo>
                      <a:pt x="4922" y="980"/>
                    </a:lnTo>
                    <a:lnTo>
                      <a:pt x="4913" y="971"/>
                    </a:lnTo>
                    <a:lnTo>
                      <a:pt x="4913" y="971"/>
                    </a:lnTo>
                    <a:lnTo>
                      <a:pt x="4904" y="962"/>
                    </a:lnTo>
                    <a:lnTo>
                      <a:pt x="4896" y="954"/>
                    </a:lnTo>
                    <a:lnTo>
                      <a:pt x="4896" y="954"/>
                    </a:lnTo>
                    <a:lnTo>
                      <a:pt x="4869" y="927"/>
                    </a:lnTo>
                    <a:lnTo>
                      <a:pt x="4869" y="927"/>
                    </a:lnTo>
                    <a:lnTo>
                      <a:pt x="4913" y="945"/>
                    </a:lnTo>
                    <a:lnTo>
                      <a:pt x="4913" y="945"/>
                    </a:lnTo>
                    <a:lnTo>
                      <a:pt x="4931" y="954"/>
                    </a:lnTo>
                    <a:lnTo>
                      <a:pt x="4931" y="954"/>
                    </a:lnTo>
                    <a:lnTo>
                      <a:pt x="4940" y="971"/>
                    </a:lnTo>
                    <a:lnTo>
                      <a:pt x="4940" y="971"/>
                    </a:lnTo>
                    <a:lnTo>
                      <a:pt x="4940" y="980"/>
                    </a:lnTo>
                    <a:lnTo>
                      <a:pt x="4940" y="989"/>
                    </a:lnTo>
                    <a:lnTo>
                      <a:pt x="4940" y="989"/>
                    </a:lnTo>
                    <a:lnTo>
                      <a:pt x="4948" y="998"/>
                    </a:lnTo>
                    <a:lnTo>
                      <a:pt x="4948" y="998"/>
                    </a:lnTo>
                    <a:lnTo>
                      <a:pt x="4940" y="998"/>
                    </a:lnTo>
                    <a:lnTo>
                      <a:pt x="4940" y="998"/>
                    </a:lnTo>
                    <a:lnTo>
                      <a:pt x="4940" y="1007"/>
                    </a:lnTo>
                    <a:lnTo>
                      <a:pt x="4940" y="1007"/>
                    </a:lnTo>
                    <a:lnTo>
                      <a:pt x="4931" y="1015"/>
                    </a:lnTo>
                    <a:lnTo>
                      <a:pt x="4922" y="1033"/>
                    </a:lnTo>
                    <a:lnTo>
                      <a:pt x="4922" y="1033"/>
                    </a:lnTo>
                    <a:lnTo>
                      <a:pt x="4931" y="1051"/>
                    </a:lnTo>
                    <a:lnTo>
                      <a:pt x="4957" y="1068"/>
                    </a:lnTo>
                    <a:lnTo>
                      <a:pt x="4957" y="1068"/>
                    </a:lnTo>
                    <a:lnTo>
                      <a:pt x="4931" y="1060"/>
                    </a:lnTo>
                    <a:close/>
                    <a:moveTo>
                      <a:pt x="4975" y="742"/>
                    </a:moveTo>
                    <a:lnTo>
                      <a:pt x="4975" y="742"/>
                    </a:lnTo>
                    <a:lnTo>
                      <a:pt x="4940" y="724"/>
                    </a:lnTo>
                    <a:lnTo>
                      <a:pt x="4940" y="724"/>
                    </a:lnTo>
                    <a:lnTo>
                      <a:pt x="4931" y="715"/>
                    </a:lnTo>
                    <a:lnTo>
                      <a:pt x="4931" y="715"/>
                    </a:lnTo>
                    <a:lnTo>
                      <a:pt x="4913" y="715"/>
                    </a:lnTo>
                    <a:lnTo>
                      <a:pt x="4913" y="715"/>
                    </a:lnTo>
                    <a:lnTo>
                      <a:pt x="4913" y="706"/>
                    </a:lnTo>
                    <a:lnTo>
                      <a:pt x="4913" y="706"/>
                    </a:lnTo>
                    <a:lnTo>
                      <a:pt x="4931" y="715"/>
                    </a:lnTo>
                    <a:lnTo>
                      <a:pt x="4931" y="715"/>
                    </a:lnTo>
                    <a:lnTo>
                      <a:pt x="4966" y="724"/>
                    </a:lnTo>
                    <a:lnTo>
                      <a:pt x="4966" y="724"/>
                    </a:lnTo>
                    <a:lnTo>
                      <a:pt x="4966" y="733"/>
                    </a:lnTo>
                    <a:lnTo>
                      <a:pt x="4975" y="742"/>
                    </a:lnTo>
                    <a:lnTo>
                      <a:pt x="4975" y="742"/>
                    </a:lnTo>
                    <a:lnTo>
                      <a:pt x="4984" y="742"/>
                    </a:lnTo>
                    <a:lnTo>
                      <a:pt x="4984" y="742"/>
                    </a:lnTo>
                    <a:lnTo>
                      <a:pt x="4975" y="742"/>
                    </a:lnTo>
                    <a:close/>
                    <a:moveTo>
                      <a:pt x="6598" y="2269"/>
                    </a:moveTo>
                    <a:lnTo>
                      <a:pt x="6598" y="2269"/>
                    </a:lnTo>
                    <a:lnTo>
                      <a:pt x="6563" y="2295"/>
                    </a:lnTo>
                    <a:lnTo>
                      <a:pt x="6519" y="2313"/>
                    </a:lnTo>
                    <a:lnTo>
                      <a:pt x="6510" y="2313"/>
                    </a:lnTo>
                    <a:lnTo>
                      <a:pt x="6510" y="2313"/>
                    </a:lnTo>
                    <a:lnTo>
                      <a:pt x="6466" y="2331"/>
                    </a:lnTo>
                    <a:lnTo>
                      <a:pt x="6457" y="2340"/>
                    </a:lnTo>
                    <a:lnTo>
                      <a:pt x="6448" y="2357"/>
                    </a:lnTo>
                    <a:lnTo>
                      <a:pt x="6448" y="2357"/>
                    </a:lnTo>
                    <a:lnTo>
                      <a:pt x="6440" y="2366"/>
                    </a:lnTo>
                    <a:lnTo>
                      <a:pt x="6422" y="2375"/>
                    </a:lnTo>
                    <a:lnTo>
                      <a:pt x="6360" y="2393"/>
                    </a:lnTo>
                    <a:lnTo>
                      <a:pt x="6360" y="2393"/>
                    </a:lnTo>
                    <a:lnTo>
                      <a:pt x="6360" y="2393"/>
                    </a:lnTo>
                    <a:lnTo>
                      <a:pt x="6413" y="2366"/>
                    </a:lnTo>
                    <a:lnTo>
                      <a:pt x="6431" y="2357"/>
                    </a:lnTo>
                    <a:lnTo>
                      <a:pt x="6448" y="2331"/>
                    </a:lnTo>
                    <a:lnTo>
                      <a:pt x="6448" y="2331"/>
                    </a:lnTo>
                    <a:lnTo>
                      <a:pt x="6466" y="2313"/>
                    </a:lnTo>
                    <a:lnTo>
                      <a:pt x="6493" y="2287"/>
                    </a:lnTo>
                    <a:lnTo>
                      <a:pt x="6510" y="2278"/>
                    </a:lnTo>
                    <a:lnTo>
                      <a:pt x="6510" y="2278"/>
                    </a:lnTo>
                    <a:lnTo>
                      <a:pt x="6528" y="2260"/>
                    </a:lnTo>
                    <a:lnTo>
                      <a:pt x="6528" y="2260"/>
                    </a:lnTo>
                    <a:lnTo>
                      <a:pt x="6572" y="2234"/>
                    </a:lnTo>
                    <a:lnTo>
                      <a:pt x="6598" y="2198"/>
                    </a:lnTo>
                    <a:lnTo>
                      <a:pt x="6598" y="2198"/>
                    </a:lnTo>
                    <a:lnTo>
                      <a:pt x="6625" y="2137"/>
                    </a:lnTo>
                    <a:lnTo>
                      <a:pt x="6634" y="2128"/>
                    </a:lnTo>
                    <a:lnTo>
                      <a:pt x="6634" y="2128"/>
                    </a:lnTo>
                    <a:lnTo>
                      <a:pt x="6660" y="2092"/>
                    </a:lnTo>
                    <a:lnTo>
                      <a:pt x="6660" y="2092"/>
                    </a:lnTo>
                    <a:lnTo>
                      <a:pt x="6660" y="2092"/>
                    </a:lnTo>
                    <a:lnTo>
                      <a:pt x="6660" y="2092"/>
                    </a:lnTo>
                    <a:lnTo>
                      <a:pt x="6660" y="2128"/>
                    </a:lnTo>
                    <a:lnTo>
                      <a:pt x="6643" y="2181"/>
                    </a:lnTo>
                    <a:lnTo>
                      <a:pt x="6625" y="2234"/>
                    </a:lnTo>
                    <a:lnTo>
                      <a:pt x="6598" y="2269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  <p:sp>
            <p:nvSpPr>
              <p:cNvPr id="110" name="Freeform 75"/>
              <p:cNvSpPr>
                <a:spLocks noChangeArrowheads="1"/>
              </p:cNvSpPr>
              <p:nvPr/>
            </p:nvSpPr>
            <p:spPr bwMode="auto">
              <a:xfrm>
                <a:off x="3275013" y="3821113"/>
                <a:ext cx="63500" cy="76200"/>
              </a:xfrm>
              <a:custGeom>
                <a:avLst/>
                <a:gdLst>
                  <a:gd name="T0" fmla="*/ 35 w 177"/>
                  <a:gd name="T1" fmla="*/ 211 h 212"/>
                  <a:gd name="T2" fmla="*/ 17 w 177"/>
                  <a:gd name="T3" fmla="*/ 203 h 212"/>
                  <a:gd name="T4" fmla="*/ 17 w 177"/>
                  <a:gd name="T5" fmla="*/ 203 h 212"/>
                  <a:gd name="T6" fmla="*/ 0 w 177"/>
                  <a:gd name="T7" fmla="*/ 194 h 212"/>
                  <a:gd name="T8" fmla="*/ 9 w 177"/>
                  <a:gd name="T9" fmla="*/ 176 h 212"/>
                  <a:gd name="T10" fmla="*/ 9 w 177"/>
                  <a:gd name="T11" fmla="*/ 176 h 212"/>
                  <a:gd name="T12" fmla="*/ 9 w 177"/>
                  <a:gd name="T13" fmla="*/ 176 h 212"/>
                  <a:gd name="T14" fmla="*/ 17 w 177"/>
                  <a:gd name="T15" fmla="*/ 167 h 212"/>
                  <a:gd name="T16" fmla="*/ 9 w 177"/>
                  <a:gd name="T17" fmla="*/ 97 h 212"/>
                  <a:gd name="T18" fmla="*/ 9 w 177"/>
                  <a:gd name="T19" fmla="*/ 79 h 212"/>
                  <a:gd name="T20" fmla="*/ 17 w 177"/>
                  <a:gd name="T21" fmla="*/ 26 h 212"/>
                  <a:gd name="T22" fmla="*/ 26 w 177"/>
                  <a:gd name="T23" fmla="*/ 26 h 212"/>
                  <a:gd name="T24" fmla="*/ 26 w 177"/>
                  <a:gd name="T25" fmla="*/ 17 h 212"/>
                  <a:gd name="T26" fmla="*/ 26 w 177"/>
                  <a:gd name="T27" fmla="*/ 17 h 212"/>
                  <a:gd name="T28" fmla="*/ 35 w 177"/>
                  <a:gd name="T29" fmla="*/ 0 h 212"/>
                  <a:gd name="T30" fmla="*/ 44 w 177"/>
                  <a:gd name="T31" fmla="*/ 0 h 212"/>
                  <a:gd name="T32" fmla="*/ 88 w 177"/>
                  <a:gd name="T33" fmla="*/ 17 h 212"/>
                  <a:gd name="T34" fmla="*/ 132 w 177"/>
                  <a:gd name="T35" fmla="*/ 44 h 212"/>
                  <a:gd name="T36" fmla="*/ 150 w 177"/>
                  <a:gd name="T37" fmla="*/ 53 h 212"/>
                  <a:gd name="T38" fmla="*/ 150 w 177"/>
                  <a:gd name="T39" fmla="*/ 61 h 212"/>
                  <a:gd name="T40" fmla="*/ 167 w 177"/>
                  <a:gd name="T41" fmla="*/ 79 h 212"/>
                  <a:gd name="T42" fmla="*/ 176 w 177"/>
                  <a:gd name="T43" fmla="*/ 88 h 212"/>
                  <a:gd name="T44" fmla="*/ 176 w 177"/>
                  <a:gd name="T45" fmla="*/ 105 h 212"/>
                  <a:gd name="T46" fmla="*/ 167 w 177"/>
                  <a:gd name="T47" fmla="*/ 114 h 212"/>
                  <a:gd name="T48" fmla="*/ 150 w 177"/>
                  <a:gd name="T49" fmla="*/ 123 h 212"/>
                  <a:gd name="T50" fmla="*/ 150 w 177"/>
                  <a:gd name="T51" fmla="*/ 132 h 212"/>
                  <a:gd name="T52" fmla="*/ 141 w 177"/>
                  <a:gd name="T53" fmla="*/ 132 h 212"/>
                  <a:gd name="T54" fmla="*/ 132 w 177"/>
                  <a:gd name="T55" fmla="*/ 150 h 212"/>
                  <a:gd name="T56" fmla="*/ 132 w 177"/>
                  <a:gd name="T57" fmla="*/ 150 h 212"/>
                  <a:gd name="T58" fmla="*/ 123 w 177"/>
                  <a:gd name="T59" fmla="*/ 158 h 212"/>
                  <a:gd name="T60" fmla="*/ 123 w 177"/>
                  <a:gd name="T61" fmla="*/ 158 h 212"/>
                  <a:gd name="T62" fmla="*/ 123 w 177"/>
                  <a:gd name="T63" fmla="*/ 167 h 212"/>
                  <a:gd name="T64" fmla="*/ 114 w 177"/>
                  <a:gd name="T65" fmla="*/ 176 h 212"/>
                  <a:gd name="T66" fmla="*/ 106 w 177"/>
                  <a:gd name="T67" fmla="*/ 194 h 212"/>
                  <a:gd name="T68" fmla="*/ 79 w 177"/>
                  <a:gd name="T69" fmla="*/ 203 h 212"/>
                  <a:gd name="T70" fmla="*/ 53 w 177"/>
                  <a:gd name="T71" fmla="*/ 203 h 212"/>
                  <a:gd name="T72" fmla="*/ 44 w 177"/>
                  <a:gd name="T73" fmla="*/ 211 h 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77" h="212">
                    <a:moveTo>
                      <a:pt x="44" y="211"/>
                    </a:moveTo>
                    <a:lnTo>
                      <a:pt x="35" y="211"/>
                    </a:lnTo>
                    <a:lnTo>
                      <a:pt x="35" y="211"/>
                    </a:lnTo>
                    <a:lnTo>
                      <a:pt x="17" y="203"/>
                    </a:lnTo>
                    <a:lnTo>
                      <a:pt x="17" y="203"/>
                    </a:lnTo>
                    <a:lnTo>
                      <a:pt x="17" y="203"/>
                    </a:lnTo>
                    <a:lnTo>
                      <a:pt x="0" y="194"/>
                    </a:lnTo>
                    <a:lnTo>
                      <a:pt x="0" y="194"/>
                    </a:lnTo>
                    <a:lnTo>
                      <a:pt x="9" y="176"/>
                    </a:lnTo>
                    <a:lnTo>
                      <a:pt x="9" y="176"/>
                    </a:lnTo>
                    <a:lnTo>
                      <a:pt x="9" y="176"/>
                    </a:lnTo>
                    <a:lnTo>
                      <a:pt x="9" y="176"/>
                    </a:lnTo>
                    <a:lnTo>
                      <a:pt x="9" y="176"/>
                    </a:lnTo>
                    <a:lnTo>
                      <a:pt x="9" y="176"/>
                    </a:lnTo>
                    <a:lnTo>
                      <a:pt x="17" y="167"/>
                    </a:lnTo>
                    <a:lnTo>
                      <a:pt x="17" y="167"/>
                    </a:lnTo>
                    <a:lnTo>
                      <a:pt x="17" y="132"/>
                    </a:lnTo>
                    <a:lnTo>
                      <a:pt x="9" y="97"/>
                    </a:lnTo>
                    <a:lnTo>
                      <a:pt x="9" y="97"/>
                    </a:lnTo>
                    <a:lnTo>
                      <a:pt x="9" y="79"/>
                    </a:lnTo>
                    <a:lnTo>
                      <a:pt x="9" y="53"/>
                    </a:lnTo>
                    <a:lnTo>
                      <a:pt x="17" y="26"/>
                    </a:lnTo>
                    <a:lnTo>
                      <a:pt x="17" y="26"/>
                    </a:lnTo>
                    <a:lnTo>
                      <a:pt x="26" y="26"/>
                    </a:lnTo>
                    <a:lnTo>
                      <a:pt x="26" y="26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88" y="17"/>
                    </a:lnTo>
                    <a:lnTo>
                      <a:pt x="88" y="17"/>
                    </a:lnTo>
                    <a:lnTo>
                      <a:pt x="106" y="26"/>
                    </a:lnTo>
                    <a:lnTo>
                      <a:pt x="132" y="44"/>
                    </a:lnTo>
                    <a:lnTo>
                      <a:pt x="132" y="44"/>
                    </a:lnTo>
                    <a:lnTo>
                      <a:pt x="150" y="53"/>
                    </a:lnTo>
                    <a:lnTo>
                      <a:pt x="150" y="53"/>
                    </a:lnTo>
                    <a:lnTo>
                      <a:pt x="150" y="61"/>
                    </a:lnTo>
                    <a:lnTo>
                      <a:pt x="150" y="61"/>
                    </a:lnTo>
                    <a:lnTo>
                      <a:pt x="167" y="79"/>
                    </a:lnTo>
                    <a:lnTo>
                      <a:pt x="167" y="79"/>
                    </a:lnTo>
                    <a:lnTo>
                      <a:pt x="176" y="88"/>
                    </a:lnTo>
                    <a:lnTo>
                      <a:pt x="176" y="88"/>
                    </a:lnTo>
                    <a:lnTo>
                      <a:pt x="176" y="105"/>
                    </a:lnTo>
                    <a:lnTo>
                      <a:pt x="176" y="105"/>
                    </a:lnTo>
                    <a:lnTo>
                      <a:pt x="167" y="114"/>
                    </a:lnTo>
                    <a:lnTo>
                      <a:pt x="167" y="114"/>
                    </a:lnTo>
                    <a:lnTo>
                      <a:pt x="150" y="123"/>
                    </a:lnTo>
                    <a:lnTo>
                      <a:pt x="150" y="123"/>
                    </a:lnTo>
                    <a:lnTo>
                      <a:pt x="150" y="132"/>
                    </a:lnTo>
                    <a:lnTo>
                      <a:pt x="141" y="132"/>
                    </a:lnTo>
                    <a:lnTo>
                      <a:pt x="141" y="132"/>
                    </a:lnTo>
                    <a:lnTo>
                      <a:pt x="141" y="141"/>
                    </a:lnTo>
                    <a:lnTo>
                      <a:pt x="132" y="150"/>
                    </a:lnTo>
                    <a:lnTo>
                      <a:pt x="132" y="150"/>
                    </a:lnTo>
                    <a:lnTo>
                      <a:pt x="132" y="150"/>
                    </a:lnTo>
                    <a:lnTo>
                      <a:pt x="132" y="150"/>
                    </a:lnTo>
                    <a:lnTo>
                      <a:pt x="123" y="158"/>
                    </a:lnTo>
                    <a:lnTo>
                      <a:pt x="123" y="158"/>
                    </a:lnTo>
                    <a:lnTo>
                      <a:pt x="123" y="158"/>
                    </a:lnTo>
                    <a:lnTo>
                      <a:pt x="123" y="158"/>
                    </a:lnTo>
                    <a:lnTo>
                      <a:pt x="123" y="167"/>
                    </a:lnTo>
                    <a:lnTo>
                      <a:pt x="123" y="167"/>
                    </a:lnTo>
                    <a:lnTo>
                      <a:pt x="114" y="176"/>
                    </a:lnTo>
                    <a:lnTo>
                      <a:pt x="114" y="176"/>
                    </a:lnTo>
                    <a:lnTo>
                      <a:pt x="106" y="194"/>
                    </a:lnTo>
                    <a:lnTo>
                      <a:pt x="88" y="203"/>
                    </a:lnTo>
                    <a:lnTo>
                      <a:pt x="79" y="203"/>
                    </a:lnTo>
                    <a:lnTo>
                      <a:pt x="79" y="203"/>
                    </a:lnTo>
                    <a:lnTo>
                      <a:pt x="53" y="203"/>
                    </a:lnTo>
                    <a:lnTo>
                      <a:pt x="53" y="203"/>
                    </a:lnTo>
                    <a:lnTo>
                      <a:pt x="44" y="211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>
                  <a:solidFill>
                    <a:srgbClr val="0A1F24"/>
                  </a:solidFill>
                </a:endParaRPr>
              </a:p>
            </p:txBody>
          </p:sp>
        </p:grpSp>
        <p:sp>
          <p:nvSpPr>
            <p:cNvPr id="4" name="Rectangle 3"/>
            <p:cNvSpPr/>
            <p:nvPr/>
          </p:nvSpPr>
          <p:spPr>
            <a:xfrm>
              <a:off x="3162528" y="4694539"/>
              <a:ext cx="752768" cy="6286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800" b="1" dirty="0">
                  <a:solidFill>
                    <a:srgbClr val="EA903A"/>
                  </a:solidFill>
                  <a:latin typeface="Source Sans Pro"/>
                  <a:cs typeface="Source Sans Pro"/>
                </a:rPr>
                <a:t>5</a:t>
              </a:r>
              <a:endParaRPr lang="en-US" sz="2800" b="1" dirty="0">
                <a:solidFill>
                  <a:srgbClr val="EA903A"/>
                </a:solidFill>
                <a:latin typeface="Source Sans Pro"/>
                <a:cs typeface="Source Sans Pro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-85606" y="2983074"/>
              <a:ext cx="752770" cy="6286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800" b="1" dirty="0">
                  <a:solidFill>
                    <a:srgbClr val="DB6033"/>
                  </a:solidFill>
                  <a:latin typeface="Source Sans Pro"/>
                  <a:cs typeface="Source Sans Pro"/>
                </a:rPr>
                <a:t>6</a:t>
              </a:r>
              <a:endParaRPr lang="en-US" sz="2800" b="1" dirty="0">
                <a:solidFill>
                  <a:srgbClr val="DB6033"/>
                </a:solidFill>
                <a:latin typeface="Source Sans Pro"/>
                <a:cs typeface="Source Sans Pro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909240" y="3165657"/>
              <a:ext cx="752768" cy="6286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800" b="1" dirty="0">
                  <a:solidFill>
                    <a:srgbClr val="1A87C9"/>
                  </a:solidFill>
                  <a:latin typeface="Source Sans Pro"/>
                  <a:cs typeface="Source Sans Pro"/>
                </a:rPr>
                <a:t>8</a:t>
              </a:r>
              <a:endParaRPr lang="en-US" sz="2800" b="1" dirty="0">
                <a:solidFill>
                  <a:srgbClr val="1A87C9"/>
                </a:solidFill>
                <a:latin typeface="Source Sans Pro"/>
                <a:cs typeface="Source Sans Pro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479147" y="1051667"/>
              <a:ext cx="1196978" cy="6286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800" b="1" dirty="0">
                  <a:solidFill>
                    <a:srgbClr val="0D436C"/>
                  </a:solidFill>
                  <a:latin typeface="Source Sans Pro"/>
                  <a:cs typeface="Source Sans Pro"/>
                </a:rPr>
                <a:t>11</a:t>
              </a:r>
              <a:endParaRPr lang="en-US" sz="2800" b="1" dirty="0">
                <a:solidFill>
                  <a:srgbClr val="0D436C"/>
                </a:solidFill>
                <a:latin typeface="Source Sans Pro"/>
                <a:cs typeface="Source Sans Pro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34360" y="4519224"/>
              <a:ext cx="752768" cy="6286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800" b="1" dirty="0">
                  <a:solidFill>
                    <a:srgbClr val="1B6F74"/>
                  </a:solidFill>
                  <a:latin typeface="Source Sans Pro"/>
                  <a:cs typeface="Source Sans Pro"/>
                </a:rPr>
                <a:t>1</a:t>
              </a:r>
              <a:endParaRPr lang="en-US" sz="2800" b="1" dirty="0">
                <a:solidFill>
                  <a:srgbClr val="1B6F74"/>
                </a:solidFill>
                <a:latin typeface="Source Sans Pro"/>
                <a:cs typeface="Source Sans Pro"/>
              </a:endParaRPr>
            </a:p>
          </p:txBody>
        </p:sp>
      </p:grpSp>
      <p:graphicFrame>
        <p:nvGraphicFramePr>
          <p:cNvPr id="115" name="Chart 114"/>
          <p:cNvGraphicFramePr/>
          <p:nvPr>
            <p:extLst/>
          </p:nvPr>
        </p:nvGraphicFramePr>
        <p:xfrm>
          <a:off x="6473087" y="1162529"/>
          <a:ext cx="2443522" cy="2531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9" name="Rectangle 118"/>
          <p:cNvSpPr/>
          <p:nvPr/>
        </p:nvSpPr>
        <p:spPr>
          <a:xfrm>
            <a:off x="460328" y="4472551"/>
            <a:ext cx="810307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75000"/>
            </a:pPr>
            <a:r>
              <a:rPr lang="en-US" b="1" dirty="0">
                <a:solidFill>
                  <a:srgbClr val="0C1F24"/>
                </a:solidFill>
                <a:latin typeface="Source Sans Pro"/>
                <a:cs typeface="Source Sans Pro"/>
              </a:rPr>
              <a:t>HIGHLIGHTS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600" dirty="0">
                <a:solidFill>
                  <a:srgbClr val="0C1F24"/>
                </a:solidFill>
                <a:latin typeface="Source Sans Pro"/>
                <a:cs typeface="Source Sans Pro"/>
              </a:rPr>
              <a:t>Call for Volunteers opened 28 Oct/closed 20 Jan, has been reopened due to </a:t>
            </a:r>
            <a:r>
              <a:rPr lang="en-US" sz="1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scope- Now closes 20 Mar ; </a:t>
            </a:r>
            <a:r>
              <a:rPr lang="en-US" sz="1600" dirty="0">
                <a:solidFill>
                  <a:srgbClr val="0C1F24"/>
                </a:solidFill>
                <a:latin typeface="Source Sans Pro"/>
                <a:cs typeface="Source Sans Pro"/>
              </a:rPr>
              <a:t>see: </a:t>
            </a:r>
            <a:r>
              <a:rPr lang="en-US" sz="1600" dirty="0">
                <a:solidFill>
                  <a:srgbClr val="0C1F24"/>
                </a:solidFill>
                <a:latin typeface="Source Sans Pro"/>
                <a:cs typeface="Source Sans Pro"/>
                <a:hlinkClick r:id="rId4"/>
              </a:rPr>
              <a:t>https://www.icann.org/news/announcement-2-2016-10-28-en </a:t>
            </a:r>
            <a:endParaRPr lang="en-US" sz="16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600" dirty="0">
                <a:solidFill>
                  <a:srgbClr val="0C1F24"/>
                </a:solidFill>
                <a:latin typeface="Source Sans Pro"/>
                <a:cs typeface="Source Sans Pro"/>
              </a:rPr>
              <a:t>ICANN received 31 Applications as of January 20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600" dirty="0">
                <a:solidFill>
                  <a:srgbClr val="0C1F24"/>
                </a:solidFill>
                <a:latin typeface="Source Sans Pro"/>
                <a:cs typeface="Source Sans Pro"/>
              </a:rPr>
              <a:t>Highest # of applicants: Europe – 11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600" dirty="0">
                <a:solidFill>
                  <a:srgbClr val="0C1F24"/>
                </a:solidFill>
                <a:latin typeface="Source Sans Pro"/>
                <a:cs typeface="Source Sans Pro"/>
              </a:rPr>
              <a:t>Lowest # of applicants: Latin America Caribbean – 1 Application</a:t>
            </a:r>
          </a:p>
        </p:txBody>
      </p:sp>
    </p:spTree>
    <p:extLst>
      <p:ext uri="{BB962C8B-B14F-4D97-AF65-F5344CB8AC3E}">
        <p14:creationId xmlns:p14="http://schemas.microsoft.com/office/powerpoint/2010/main" val="1733306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Next Steps: </a:t>
            </a:r>
            <a:r>
              <a:rPr lang="en-US" dirty="0" smtClean="0"/>
              <a:t>RDS2 </a:t>
            </a:r>
            <a:r>
              <a:rPr lang="en-US" dirty="0"/>
              <a:t>Selection Process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43974" y="4201567"/>
            <a:ext cx="6056050" cy="1855546"/>
            <a:chOff x="3087950" y="1120508"/>
            <a:chExt cx="6056050" cy="1855546"/>
          </a:xfrm>
        </p:grpSpPr>
        <p:pic>
          <p:nvPicPr>
            <p:cNvPr id="10" name="Picture 9" descr="ICAN1517-Assets-whois-100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7950" y="1120508"/>
              <a:ext cx="6056050" cy="1855546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478071" y="2042148"/>
              <a:ext cx="48352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prstClr val="white"/>
                  </a:solidFill>
                  <a:latin typeface="Source Sans Pro"/>
                  <a:cs typeface="Source Sans Pro"/>
                </a:rPr>
                <a:t>ASO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315964" y="2042148"/>
              <a:ext cx="634992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prstClr val="white"/>
                  </a:solidFill>
                  <a:latin typeface="Source Sans Pro"/>
                  <a:cs typeface="Source Sans Pro"/>
                </a:rPr>
                <a:t>ccNSO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79593" y="2042148"/>
              <a:ext cx="579578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prstClr val="white"/>
                  </a:solidFill>
                  <a:latin typeface="Source Sans Pro"/>
                  <a:cs typeface="Source Sans Pro"/>
                </a:rPr>
                <a:t>GNSO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49093" y="2042148"/>
              <a:ext cx="655672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prstClr val="white"/>
                  </a:solidFill>
                  <a:latin typeface="Source Sans Pro"/>
                  <a:cs typeface="Source Sans Pro"/>
                </a:rPr>
                <a:t>ALAC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604664" y="2042148"/>
              <a:ext cx="713124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prstClr val="white"/>
                  </a:solidFill>
                  <a:latin typeface="Source Sans Pro"/>
                  <a:cs typeface="Source Sans Pro"/>
                </a:rPr>
                <a:t>RSSAC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455994" y="2026896"/>
              <a:ext cx="425274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prstClr val="white"/>
                  </a:solidFill>
                  <a:latin typeface="Source Sans Pro"/>
                  <a:cs typeface="Source Sans Pro"/>
                </a:rPr>
                <a:t>GAC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006088" y="2042148"/>
              <a:ext cx="816574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prstClr val="white"/>
                  </a:solidFill>
                  <a:latin typeface="Source Sans Pro"/>
                  <a:cs typeface="Source Sans Pro"/>
                </a:rPr>
                <a:t>SSAC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26814" y="948457"/>
            <a:ext cx="849036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2400" dirty="0">
                <a:solidFill>
                  <a:srgbClr val="0C1F24"/>
                </a:solidFill>
                <a:latin typeface="Source Sans Pro Light"/>
                <a:cs typeface="Source Sans Pro Light"/>
              </a:rPr>
              <a:t>Each SO and AC nominates slate of candidates from the </a:t>
            </a:r>
            <a:r>
              <a:rPr lang="en-US" sz="2400" dirty="0">
                <a:solidFill>
                  <a:srgbClr val="0C1F24"/>
                </a:solidFill>
                <a:latin typeface="Source Sans Pro Light"/>
                <a:cs typeface="Source Sans Pro Light"/>
                <a:hlinkClick r:id="rId4"/>
              </a:rPr>
              <a:t>applicant pool</a:t>
            </a:r>
            <a:endParaRPr lang="en-US" sz="2400" dirty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2400" dirty="0">
                <a:solidFill>
                  <a:srgbClr val="0C1F24"/>
                </a:solidFill>
                <a:latin typeface="Source Sans Pro Light"/>
                <a:cs typeface="Source Sans Pro Light"/>
              </a:rPr>
              <a:t>SO/AC Chairs select representatives according to expertise and diversity (gender and geographic)</a:t>
            </a:r>
          </a:p>
          <a:p>
            <a:pPr marL="285750" indent="-285750"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2400" dirty="0">
                <a:solidFill>
                  <a:srgbClr val="0C1F24"/>
                </a:solidFill>
                <a:latin typeface="Source Sans Pro Light"/>
                <a:cs typeface="Source Sans Pro Light"/>
              </a:rPr>
              <a:t>Selected Review Team members announced</a:t>
            </a:r>
          </a:p>
          <a:p>
            <a:pPr marL="285750" indent="-285750"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2400" dirty="0">
                <a:solidFill>
                  <a:srgbClr val="0C1F24"/>
                </a:solidFill>
                <a:latin typeface="Source Sans Pro Light"/>
                <a:cs typeface="Source Sans Pro Light"/>
              </a:rPr>
              <a:t>Encouraging non-selected applicants to become </a:t>
            </a:r>
            <a:r>
              <a:rPr lang="en-US" sz="2400" b="1" dirty="0">
                <a:solidFill>
                  <a:srgbClr val="0C1F24"/>
                </a:solidFill>
                <a:latin typeface="Source Sans Pro" charset="0"/>
                <a:ea typeface="Source Sans Pro" charset="0"/>
                <a:cs typeface="Source Sans Pro" charset="0"/>
              </a:rPr>
              <a:t>Observers</a:t>
            </a:r>
          </a:p>
          <a:p>
            <a:pPr marL="285750" indent="-285750">
              <a:spcAft>
                <a:spcPts val="600"/>
              </a:spcAft>
              <a:buSzPct val="75000"/>
              <a:buFont typeface="Wingdings" charset="2"/>
              <a:buChar char=""/>
            </a:pPr>
            <a:r>
              <a:rPr lang="en-US" sz="2400" dirty="0">
                <a:solidFill>
                  <a:srgbClr val="0C1F24"/>
                </a:solidFill>
                <a:latin typeface="Source Sans Pro Light"/>
                <a:cs typeface="Source Sans Pro Light"/>
              </a:rPr>
              <a:t>Announcement Timing – 1st RT meeting after Copenhagen </a:t>
            </a:r>
          </a:p>
        </p:txBody>
      </p:sp>
    </p:spTree>
    <p:extLst>
      <p:ext uri="{BB962C8B-B14F-4D97-AF65-F5344CB8AC3E}">
        <p14:creationId xmlns:p14="http://schemas.microsoft.com/office/powerpoint/2010/main" val="3198286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0" y="4858356"/>
            <a:ext cx="9144000" cy="14583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A1F24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0" y="1524249"/>
            <a:ext cx="9144000" cy="16129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A1F2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RDS2 Review Team Selection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8920" y="867247"/>
            <a:ext cx="8106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A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Current Process: The Composition of the Review Team</a:t>
            </a:r>
          </a:p>
        </p:txBody>
      </p:sp>
      <p:sp>
        <p:nvSpPr>
          <p:cNvPr id="4" name="Rectangle 3"/>
          <p:cNvSpPr/>
          <p:nvPr/>
        </p:nvSpPr>
        <p:spPr>
          <a:xfrm>
            <a:off x="367987" y="1693652"/>
            <a:ext cx="41919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SzPct val="75000"/>
            </a:pPr>
            <a:r>
              <a:rPr lang="en-US" dirty="0">
                <a:solidFill>
                  <a:srgbClr val="0C1F24"/>
                </a:solidFill>
                <a:latin typeface="Source Sans Pro" charset="0"/>
                <a:ea typeface="Source Sans Pro" charset="0"/>
                <a:cs typeface="Source Sans Pro" charset="0"/>
              </a:rPr>
              <a:t>SO/AC chairs select </a:t>
            </a:r>
            <a:r>
              <a:rPr lang="en-US" b="1" dirty="0">
                <a:solidFill>
                  <a:srgbClr val="0C1F24"/>
                </a:solidFill>
                <a:latin typeface="Source Sans Pro" charset="0"/>
                <a:ea typeface="Source Sans Pro" charset="0"/>
                <a:cs typeface="Source Sans Pro" charset="0"/>
              </a:rPr>
              <a:t>up to 21 </a:t>
            </a:r>
            <a:r>
              <a:rPr lang="en-US" dirty="0">
                <a:solidFill>
                  <a:srgbClr val="0C1F24"/>
                </a:solidFill>
                <a:latin typeface="Source Sans Pro" charset="0"/>
                <a:ea typeface="Source Sans Pro" charset="0"/>
                <a:cs typeface="Source Sans Pro" charset="0"/>
              </a:rPr>
              <a:t>members from among those nominated, balanced for diversity and skill</a:t>
            </a:r>
          </a:p>
        </p:txBody>
      </p:sp>
      <p:sp>
        <p:nvSpPr>
          <p:cNvPr id="5" name="Rectangle 4"/>
          <p:cNvSpPr/>
          <p:nvPr/>
        </p:nvSpPr>
        <p:spPr>
          <a:xfrm>
            <a:off x="2527782" y="5081194"/>
            <a:ext cx="60972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SzPct val="75000"/>
            </a:pPr>
            <a:r>
              <a:rPr lang="en-US" dirty="0">
                <a:solidFill>
                  <a:srgbClr val="0C1F24"/>
                </a:solidFill>
                <a:latin typeface="Source Sans Pro" charset="0"/>
                <a:ea typeface="Source Sans Pro" charset="0"/>
                <a:cs typeface="Source Sans Pro" charset="0"/>
              </a:rPr>
              <a:t>SO/ACs nominated up to 3 members each and are entitled to have them seated. Nominees greater than 3 are alternates that could be appointed with SO/AC chair agreement.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33964" y="1693652"/>
            <a:ext cx="336407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SzPct val="75000"/>
            </a:pPr>
            <a:r>
              <a:rPr lang="en-US" dirty="0">
                <a:solidFill>
                  <a:srgbClr val="0C1F24"/>
                </a:solidFill>
                <a:latin typeface="Source Sans Pro" charset="0"/>
                <a:ea typeface="Source Sans Pro" charset="0"/>
                <a:cs typeface="Source Sans Pro" charset="0"/>
              </a:rPr>
              <a:t>Board designates one Director/ Liaison to serve as a member</a:t>
            </a:r>
          </a:p>
          <a:p>
            <a:pPr>
              <a:spcAft>
                <a:spcPts val="600"/>
              </a:spcAft>
              <a:buSzPct val="75000"/>
            </a:pPr>
            <a:r>
              <a:rPr lang="en-US" b="1" dirty="0">
                <a:solidFill>
                  <a:srgbClr val="1B6F74"/>
                </a:solidFill>
                <a:latin typeface="Source Sans Pro" charset="0"/>
                <a:ea typeface="Source Sans Pro" charset="0"/>
                <a:cs typeface="Source Sans Pro" charset="0"/>
              </a:rPr>
              <a:t>Chris Disspain </a:t>
            </a:r>
            <a:r>
              <a:rPr lang="en-US" dirty="0">
                <a:solidFill>
                  <a:srgbClr val="0C1F24"/>
                </a:solidFill>
                <a:latin typeface="Source Sans Pro" charset="0"/>
                <a:ea typeface="Source Sans Pro" charset="0"/>
                <a:cs typeface="Source Sans Pro" charset="0"/>
              </a:rPr>
              <a:t>designated for RDS Review Team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1733826" y="3656126"/>
            <a:ext cx="5676349" cy="689796"/>
            <a:chOff x="1733826" y="3656126"/>
            <a:chExt cx="5676349" cy="689796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919508" y="3656126"/>
              <a:ext cx="244416" cy="689796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683064" y="3656126"/>
              <a:ext cx="200964" cy="689796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400280" y="3715871"/>
              <a:ext cx="260709" cy="630051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148066" y="3683283"/>
              <a:ext cx="244416" cy="662639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919596" y="3715871"/>
              <a:ext cx="206395" cy="630051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621287" y="3705009"/>
              <a:ext cx="287866" cy="640913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392604" y="3721304"/>
              <a:ext cx="211826" cy="624618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087006" y="3656126"/>
              <a:ext cx="244416" cy="689796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850563" y="3656126"/>
              <a:ext cx="200964" cy="689796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567778" y="3715871"/>
              <a:ext cx="260709" cy="630051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315565" y="3683283"/>
              <a:ext cx="244416" cy="662639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87095" y="3715871"/>
              <a:ext cx="206395" cy="630051"/>
            </a:xfrm>
            <a:prstGeom prst="rect">
              <a:avLst/>
            </a:prstGeom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788786" y="3705009"/>
              <a:ext cx="287866" cy="640913"/>
            </a:xfrm>
            <a:prstGeom prst="rect">
              <a:avLst/>
            </a:prstGeom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560102" y="3721304"/>
              <a:ext cx="211826" cy="624618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60730" y="3656126"/>
              <a:ext cx="244416" cy="689796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024287" y="3656126"/>
              <a:ext cx="200964" cy="689796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741502" y="3715871"/>
              <a:ext cx="260709" cy="630051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489288" y="3683283"/>
              <a:ext cx="244416" cy="662639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260818" y="3715871"/>
              <a:ext cx="206395" cy="630051"/>
            </a:xfrm>
            <a:prstGeom prst="rect">
              <a:avLst/>
            </a:prstGeom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962509" y="3705009"/>
              <a:ext cx="287866" cy="640913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33826" y="3721304"/>
              <a:ext cx="211826" cy="624618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9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198349" y="3721304"/>
              <a:ext cx="211826" cy="624618"/>
            </a:xfrm>
            <a:prstGeom prst="rect">
              <a:avLst/>
            </a:prstGeom>
          </p:spPr>
        </p:pic>
      </p:grpSp>
      <p:sp>
        <p:nvSpPr>
          <p:cNvPr id="52" name="Rectangle 51"/>
          <p:cNvSpPr/>
          <p:nvPr/>
        </p:nvSpPr>
        <p:spPr>
          <a:xfrm>
            <a:off x="3249363" y="4359049"/>
            <a:ext cx="2645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rgbClr val="102649"/>
                </a:solidFill>
                <a:latin typeface="Source Sans Pro" charset="0"/>
                <a:ea typeface="Source Sans Pro" charset="0"/>
                <a:cs typeface="Source Sans Pro" charset="0"/>
              </a:rPr>
              <a:t>RDS2 Review Team</a:t>
            </a:r>
            <a:endParaRPr lang="en-US" sz="2400" b="1" dirty="0">
              <a:solidFill>
                <a:srgbClr val="102649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1585056" y="5165600"/>
            <a:ext cx="512923" cy="662639"/>
            <a:chOff x="1672645" y="5294090"/>
            <a:chExt cx="512923" cy="662639"/>
          </a:xfrm>
        </p:grpSpPr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5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924859" y="5326678"/>
              <a:ext cx="260709" cy="630051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6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672645" y="5294090"/>
              <a:ext cx="244416" cy="662639"/>
            </a:xfrm>
            <a:prstGeom prst="rect">
              <a:avLst/>
            </a:prstGeom>
          </p:spPr>
        </p:pic>
      </p:grpSp>
      <p:grpSp>
        <p:nvGrpSpPr>
          <p:cNvPr id="60" name="Group 59"/>
          <p:cNvGrpSpPr/>
          <p:nvPr/>
        </p:nvGrpSpPr>
        <p:grpSpPr>
          <a:xfrm>
            <a:off x="733897" y="5187326"/>
            <a:ext cx="733387" cy="640913"/>
            <a:chOff x="917183" y="5315816"/>
            <a:chExt cx="733387" cy="640913"/>
          </a:xfrm>
        </p:grpSpPr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444175" y="5326678"/>
              <a:ext cx="206395" cy="630051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145866" y="5315816"/>
              <a:ext cx="287866" cy="640913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917183" y="5332111"/>
              <a:ext cx="211826" cy="624618"/>
            </a:xfrm>
            <a:prstGeom prst="rect">
              <a:avLst/>
            </a:prstGeom>
          </p:spPr>
        </p:pic>
      </p:grpSp>
      <p:pic>
        <p:nvPicPr>
          <p:cNvPr id="62" name="Picture 6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56" y="4348650"/>
            <a:ext cx="1914322" cy="88454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454" y="2595736"/>
            <a:ext cx="5657335" cy="1117178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072" y="2769205"/>
            <a:ext cx="254579" cy="886921"/>
          </a:xfrm>
          <a:prstGeom prst="rect">
            <a:avLst/>
          </a:prstGeom>
        </p:spPr>
      </p:pic>
      <p:sp>
        <p:nvSpPr>
          <p:cNvPr id="67" name="Rectangle 66"/>
          <p:cNvSpPr/>
          <p:nvPr/>
        </p:nvSpPr>
        <p:spPr>
          <a:xfrm>
            <a:off x="1320972" y="5825965"/>
            <a:ext cx="11288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rgbClr val="047BC1"/>
                </a:solidFill>
                <a:latin typeface="Source Sans Pro" charset="0"/>
                <a:ea typeface="Source Sans Pro" charset="0"/>
                <a:cs typeface="Source Sans Pro" charset="0"/>
              </a:rPr>
              <a:t>Alternates</a:t>
            </a:r>
            <a:endParaRPr lang="en-US" sz="1600" b="1" dirty="0">
              <a:solidFill>
                <a:srgbClr val="047BC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34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SSC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1255" y="979714"/>
            <a:ext cx="864761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Provide GNSO Council with recommendation on who to nominate – factoring in that GNSO can nominate up to 7 candidates, with 3 guaranteed seats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Members </a:t>
            </a:r>
            <a:r>
              <a:rPr lang="en-US" sz="2000" dirty="0">
                <a:latin typeface="Source Sans Pro" charset="0"/>
                <a:ea typeface="Source Sans Pro" charset="0"/>
                <a:cs typeface="Source Sans Pro" charset="0"/>
              </a:rPr>
              <a:t>of the SSC are expected to individually evaluate all candidates. Following that, the SSC will collectively review and evaluate all the applications and other materials relevant to the selection through a method determined by the </a:t>
            </a: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SSC.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The </a:t>
            </a:r>
            <a:r>
              <a:rPr lang="en-US" sz="2000" dirty="0">
                <a:latin typeface="Source Sans Pro" charset="0"/>
                <a:ea typeface="Source Sans Pro" charset="0"/>
                <a:cs typeface="Source Sans Pro" charset="0"/>
              </a:rPr>
              <a:t>SSC will, based on this </a:t>
            </a: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review rank </a:t>
            </a:r>
            <a:r>
              <a:rPr lang="en-US" sz="2000" dirty="0">
                <a:latin typeface="Source Sans Pro" charset="0"/>
                <a:ea typeface="Source Sans Pro" charset="0"/>
                <a:cs typeface="Source Sans Pro" charset="0"/>
              </a:rPr>
              <a:t>the candidates according to the criteria listed in the call for </a:t>
            </a: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applications.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The </a:t>
            </a:r>
            <a:r>
              <a:rPr lang="en-US" sz="2000" dirty="0">
                <a:latin typeface="Source Sans Pro" charset="0"/>
                <a:ea typeface="Source Sans Pro" charset="0"/>
                <a:cs typeface="Source Sans Pro" charset="0"/>
              </a:rPr>
              <a:t>SSC shall strive as far as possible to achieve balance, representativeness, diversity and sufficient expertise appropriate for the applicable selection process. </a:t>
            </a:r>
            <a:endParaRPr lang="en-US" sz="20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The </a:t>
            </a:r>
            <a:r>
              <a:rPr lang="en-US" sz="2000" dirty="0">
                <a:latin typeface="Source Sans Pro" charset="0"/>
                <a:ea typeface="Source Sans Pro" charset="0"/>
                <a:cs typeface="Source Sans Pro" charset="0"/>
              </a:rPr>
              <a:t>SSC shall communicate to the GNSO Council the selected candidate(s), including proposed ranking where applicable. </a:t>
            </a:r>
            <a:endParaRPr lang="en-US" sz="20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The SSC is expected to make its recommendations by “full consensus” (</a:t>
            </a:r>
            <a:r>
              <a:rPr lang="en-US" sz="2000" dirty="0">
                <a:latin typeface="Source Sans Pro" charset="0"/>
                <a:ea typeface="Source Sans Pro" charset="0"/>
                <a:cs typeface="Source Sans Pro" charset="0"/>
              </a:rPr>
              <a:t>when no one in the group speaks against the recommendation in its </a:t>
            </a:r>
            <a:r>
              <a:rPr lang="en-US" sz="2000" dirty="0" smtClean="0">
                <a:latin typeface="Source Sans Pro" charset="0"/>
                <a:ea typeface="Source Sans Pro" charset="0"/>
                <a:cs typeface="Source Sans Pro" charset="0"/>
              </a:rPr>
              <a:t>last readings).</a:t>
            </a:r>
            <a:endParaRPr lang="en-US" sz="20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Font typeface="Arial" charset="0"/>
              <a:buChar char="•"/>
            </a:pPr>
            <a:endParaRPr lang="en-US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011031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3634</TotalTime>
  <Words>406</Words>
  <Application>Microsoft Macintosh PowerPoint</Application>
  <PresentationFormat>On-screen Show (4:3)</PresentationFormat>
  <Paragraphs>60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Calibri</vt:lpstr>
      <vt:lpstr>Segoe UI</vt:lpstr>
      <vt:lpstr>Segoe UI Semilight</vt:lpstr>
      <vt:lpstr>Source Sans Pro</vt:lpstr>
      <vt:lpstr>Source Sans Pro Light</vt:lpstr>
      <vt:lpstr>Wingdings</vt:lpstr>
      <vt:lpstr>Arial</vt:lpstr>
      <vt:lpstr>1_Office Theme</vt:lpstr>
      <vt:lpstr>2_Office Theme</vt:lpstr>
      <vt:lpstr>PowerPoint Presentation</vt:lpstr>
      <vt:lpstr>RDS2 Review Applicants</vt:lpstr>
      <vt:lpstr>Next Steps: RDS2 Selection Process</vt:lpstr>
      <vt:lpstr>RDS2 Review Team Selection</vt:lpstr>
      <vt:lpstr>Role of the SSC</vt:lpstr>
    </vt:vector>
  </TitlesOfParts>
  <Company>ICANN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Jana Juginovic</dc:creator>
  <cp:lastModifiedBy>Marika Konings</cp:lastModifiedBy>
  <cp:revision>254</cp:revision>
  <cp:lastPrinted>2017-02-27T21:08:01Z</cp:lastPrinted>
  <dcterms:created xsi:type="dcterms:W3CDTF">2015-01-12T05:04:12Z</dcterms:created>
  <dcterms:modified xsi:type="dcterms:W3CDTF">2017-03-29T19:09:48Z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ServerID">
    <vt:lpwstr>f1a3e59a-4990-4d5e-9ace-4d146556dde0</vt:lpwstr>
  </property>
  <property fmtid="{D5CDD505-2E9C-101B-9397-08002B2CF9AE}" pid="3" name="Jive_VersionGuid">
    <vt:lpwstr>0a72922d-48a0-4899-9764-3043e40663c2</vt:lpwstr>
  </property>
  <property fmtid="{D5CDD505-2E9C-101B-9397-08002B2CF9AE}" pid="4" name="Offisync_UniqueId">
    <vt:lpwstr>18445</vt:lpwstr>
  </property>
  <property fmtid="{D5CDD505-2E9C-101B-9397-08002B2CF9AE}" pid="5" name="Jive_LatestUserAccountName">
    <vt:lpwstr>karen.mulberry@icann.org</vt:lpwstr>
  </property>
  <property fmtid="{D5CDD505-2E9C-101B-9397-08002B2CF9AE}" pid="6" name="Offisync_ProviderInitializationData">
    <vt:lpwstr>https://wecann.icann.org</vt:lpwstr>
  </property>
  <property fmtid="{D5CDD505-2E9C-101B-9397-08002B2CF9AE}" pid="7" name="Offisync_UpdateToken">
    <vt:lpwstr>1</vt:lpwstr>
  </property>
  <property fmtid="{D5CDD505-2E9C-101B-9397-08002B2CF9AE}" pid="8" name="Jive_ModifiedButNotPublished">
    <vt:lpwstr>True</vt:lpwstr>
  </property>
</Properties>
</file>