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9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35F6-C64F-364D-ACCF-48E25016B5D3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5CD6-3481-DA42-A5BE-2D7F299A7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701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35F6-C64F-364D-ACCF-48E25016B5D3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5CD6-3481-DA42-A5BE-2D7F299A7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544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35F6-C64F-364D-ACCF-48E25016B5D3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5CD6-3481-DA42-A5BE-2D7F299A7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735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35F6-C64F-364D-ACCF-48E25016B5D3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5CD6-3481-DA42-A5BE-2D7F299A7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96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35F6-C64F-364D-ACCF-48E25016B5D3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5CD6-3481-DA42-A5BE-2D7F299A7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989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35F6-C64F-364D-ACCF-48E25016B5D3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5CD6-3481-DA42-A5BE-2D7F299A7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551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35F6-C64F-364D-ACCF-48E25016B5D3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5CD6-3481-DA42-A5BE-2D7F299A7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67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35F6-C64F-364D-ACCF-48E25016B5D3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5CD6-3481-DA42-A5BE-2D7F299A7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71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35F6-C64F-364D-ACCF-48E25016B5D3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5CD6-3481-DA42-A5BE-2D7F299A7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9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35F6-C64F-364D-ACCF-48E25016B5D3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5CD6-3481-DA42-A5BE-2D7F299A7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67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35F6-C64F-364D-ACCF-48E25016B5D3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15CD6-3481-DA42-A5BE-2D7F299A7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6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535F6-C64F-364D-ACCF-48E25016B5D3}" type="datetimeFigureOut">
              <a:rPr lang="en-US" smtClean="0"/>
              <a:t>10/12/14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15CD6-3481-DA42-A5BE-2D7F299A71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364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1865" y="514560"/>
            <a:ext cx="8576080" cy="5909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Interactive Hubs	</a:t>
            </a:r>
            <a:r>
              <a:rPr lang="en-US" dirty="0"/>
              <a:t>			</a:t>
            </a:r>
          </a:p>
          <a:p>
            <a:r>
              <a:rPr lang="en-US" dirty="0"/>
              <a:t>Internet Society Trinidad and Tobago </a:t>
            </a:r>
            <a:r>
              <a:rPr lang="en-US" dirty="0" smtClean="0"/>
              <a:t>Chapter - Port </a:t>
            </a:r>
            <a:r>
              <a:rPr lang="en-US" dirty="0"/>
              <a:t>of Spain, Trinidad and </a:t>
            </a:r>
            <a:r>
              <a:rPr lang="en-US" dirty="0" smtClean="0"/>
              <a:t>Tobago</a:t>
            </a:r>
            <a:r>
              <a:rPr lang="en-US" dirty="0"/>
              <a:t>	</a:t>
            </a:r>
          </a:p>
          <a:p>
            <a:r>
              <a:rPr lang="en-US" dirty="0"/>
              <a:t>Internet Society New York Chapter (ISOC-NY</a:t>
            </a:r>
            <a:r>
              <a:rPr lang="en-US" dirty="0" smtClean="0"/>
              <a:t>) - New </a:t>
            </a:r>
            <a:r>
              <a:rPr lang="en-US" dirty="0"/>
              <a:t>York, United States	</a:t>
            </a:r>
            <a:endParaRPr lang="en-US" dirty="0" smtClean="0"/>
          </a:p>
          <a:p>
            <a:r>
              <a:rPr lang="en-US" dirty="0" smtClean="0"/>
              <a:t>Internet </a:t>
            </a:r>
            <a:r>
              <a:rPr lang="en-US" dirty="0"/>
              <a:t>Society Kenya </a:t>
            </a:r>
            <a:r>
              <a:rPr lang="en-US" dirty="0" smtClean="0"/>
              <a:t>Chapter - Nairobi</a:t>
            </a:r>
            <a:r>
              <a:rPr lang="en-US" dirty="0"/>
              <a:t>, Kenya	</a:t>
            </a:r>
            <a:endParaRPr lang="en-US" dirty="0" smtClean="0"/>
          </a:p>
          <a:p>
            <a:r>
              <a:rPr lang="en-US" dirty="0" smtClean="0"/>
              <a:t>Internet </a:t>
            </a:r>
            <a:r>
              <a:rPr lang="en-US" dirty="0"/>
              <a:t>Society Gambia </a:t>
            </a:r>
            <a:r>
              <a:rPr lang="en-US" dirty="0" smtClean="0"/>
              <a:t>Chapter - Banjul</a:t>
            </a:r>
            <a:r>
              <a:rPr lang="en-US" dirty="0"/>
              <a:t>, </a:t>
            </a:r>
            <a:r>
              <a:rPr lang="en-US" dirty="0" smtClean="0"/>
              <a:t>Gambia</a:t>
            </a:r>
            <a:r>
              <a:rPr lang="en-US" dirty="0"/>
              <a:t>	</a:t>
            </a:r>
          </a:p>
          <a:p>
            <a:r>
              <a:rPr lang="en-US" dirty="0"/>
              <a:t>ISOC CANADA; The Foundation for Building Sustainable Communities	</a:t>
            </a:r>
            <a:r>
              <a:rPr lang="en-US" dirty="0" smtClean="0"/>
              <a:t> - Toronto</a:t>
            </a:r>
            <a:r>
              <a:rPr lang="en-US" dirty="0"/>
              <a:t>, </a:t>
            </a:r>
            <a:r>
              <a:rPr lang="en-US" dirty="0" smtClean="0"/>
              <a:t>Canada</a:t>
            </a:r>
            <a:endParaRPr lang="en-US" dirty="0"/>
          </a:p>
          <a:p>
            <a:r>
              <a:rPr lang="en-US" dirty="0"/>
              <a:t>Centre </a:t>
            </a:r>
            <a:r>
              <a:rPr lang="en-US" dirty="0" err="1"/>
              <a:t>Africain</a:t>
            </a:r>
            <a:r>
              <a:rPr lang="en-US" dirty="0"/>
              <a:t> </a:t>
            </a:r>
            <a:r>
              <a:rPr lang="en-US" dirty="0" err="1"/>
              <a:t>d'Echange</a:t>
            </a:r>
            <a:r>
              <a:rPr lang="en-US" dirty="0"/>
              <a:t> </a:t>
            </a:r>
            <a:r>
              <a:rPr lang="en-US" dirty="0" err="1" smtClean="0"/>
              <a:t>Culturel</a:t>
            </a:r>
            <a:r>
              <a:rPr lang="en-US" dirty="0" smtClean="0"/>
              <a:t> - Kinshasa</a:t>
            </a:r>
            <a:r>
              <a:rPr lang="en-US" dirty="0"/>
              <a:t>, </a:t>
            </a:r>
            <a:r>
              <a:rPr lang="en-US" dirty="0" smtClean="0"/>
              <a:t>Democratic </a:t>
            </a:r>
            <a:r>
              <a:rPr lang="en-US" dirty="0"/>
              <a:t>Republic of </a:t>
            </a:r>
            <a:r>
              <a:rPr lang="en-US" dirty="0" smtClean="0"/>
              <a:t>Congo</a:t>
            </a:r>
            <a:r>
              <a:rPr lang="en-US" dirty="0"/>
              <a:t>	</a:t>
            </a:r>
          </a:p>
          <a:p>
            <a:r>
              <a:rPr lang="en-US" dirty="0"/>
              <a:t>Benin Chapter of </a:t>
            </a:r>
            <a:r>
              <a:rPr lang="en-US" dirty="0" smtClean="0"/>
              <a:t>ISOC - </a:t>
            </a:r>
            <a:r>
              <a:rPr lang="en-US" dirty="0" err="1" smtClean="0"/>
              <a:t>Cotonou</a:t>
            </a:r>
            <a:r>
              <a:rPr lang="en-US" dirty="0"/>
              <a:t>, </a:t>
            </a:r>
            <a:r>
              <a:rPr lang="en-US" dirty="0" smtClean="0"/>
              <a:t>Benin</a:t>
            </a:r>
          </a:p>
          <a:p>
            <a:r>
              <a:rPr lang="en-US" dirty="0" smtClean="0"/>
              <a:t>Internet </a:t>
            </a:r>
            <a:r>
              <a:rPr lang="en-US" dirty="0"/>
              <a:t>Society Cameroon </a:t>
            </a:r>
            <a:r>
              <a:rPr lang="en-US" dirty="0" smtClean="0"/>
              <a:t>Chapter - </a:t>
            </a:r>
            <a:r>
              <a:rPr lang="en-US" dirty="0" err="1" smtClean="0"/>
              <a:t>Yaounde</a:t>
            </a:r>
            <a:r>
              <a:rPr lang="en-US" dirty="0"/>
              <a:t>, </a:t>
            </a:r>
            <a:r>
              <a:rPr lang="en-US" dirty="0" smtClean="0"/>
              <a:t>Cameroon</a:t>
            </a:r>
          </a:p>
          <a:p>
            <a:r>
              <a:rPr lang="en-US" dirty="0" smtClean="0"/>
              <a:t>Barbados </a:t>
            </a:r>
            <a:r>
              <a:rPr lang="en-US" dirty="0"/>
              <a:t>ICT Professionals Association, Inc. (BIPA</a:t>
            </a:r>
            <a:r>
              <a:rPr lang="en-US" dirty="0" smtClean="0"/>
              <a:t>) - Cave </a:t>
            </a:r>
            <a:r>
              <a:rPr lang="en-US" dirty="0"/>
              <a:t>Hill, </a:t>
            </a:r>
            <a:r>
              <a:rPr lang="en-US" dirty="0" smtClean="0"/>
              <a:t>Barbados</a:t>
            </a:r>
            <a:r>
              <a:rPr lang="en-US" dirty="0"/>
              <a:t>	</a:t>
            </a:r>
          </a:p>
          <a:p>
            <a:r>
              <a:rPr lang="en-US" dirty="0" err="1"/>
              <a:t>Internauta</a:t>
            </a:r>
            <a:r>
              <a:rPr lang="en-US" dirty="0"/>
              <a:t> </a:t>
            </a:r>
            <a:r>
              <a:rPr lang="en-US" dirty="0" smtClean="0"/>
              <a:t>Venezuela - Caracas</a:t>
            </a:r>
            <a:r>
              <a:rPr lang="en-US" dirty="0"/>
              <a:t>, </a:t>
            </a:r>
            <a:r>
              <a:rPr lang="en-US" dirty="0" smtClean="0"/>
              <a:t>Venezuela</a:t>
            </a:r>
            <a:r>
              <a:rPr lang="en-US" dirty="0"/>
              <a:t>	</a:t>
            </a:r>
          </a:p>
          <a:p>
            <a:r>
              <a:rPr lang="en-US" dirty="0"/>
              <a:t>ISOC PAKISTAN ISLAMABAD </a:t>
            </a:r>
            <a:r>
              <a:rPr lang="en-US" dirty="0" smtClean="0"/>
              <a:t>CHAPTER - Islamabad</a:t>
            </a:r>
            <a:r>
              <a:rPr lang="en-US" dirty="0"/>
              <a:t>, Pakistan	</a:t>
            </a:r>
          </a:p>
          <a:p>
            <a:r>
              <a:rPr lang="en-US" dirty="0"/>
              <a:t>				</a:t>
            </a:r>
          </a:p>
          <a:p>
            <a:r>
              <a:rPr lang="en-US" b="1" dirty="0"/>
              <a:t>Broadcast Hubs	</a:t>
            </a:r>
            <a:r>
              <a:rPr lang="en-US" dirty="0"/>
              <a:t>			</a:t>
            </a:r>
          </a:p>
          <a:p>
            <a:r>
              <a:rPr lang="en-US" dirty="0"/>
              <a:t>ISOC-BD Dhaka </a:t>
            </a:r>
            <a:r>
              <a:rPr lang="en-US" dirty="0" smtClean="0"/>
              <a:t>Chapter - Dhaka</a:t>
            </a:r>
            <a:r>
              <a:rPr lang="en-US" dirty="0"/>
              <a:t>, Bangladesh	</a:t>
            </a:r>
          </a:p>
          <a:p>
            <a:r>
              <a:rPr lang="en-US" dirty="0"/>
              <a:t>ISOC - Yemen </a:t>
            </a:r>
            <a:r>
              <a:rPr lang="en-US" dirty="0" smtClean="0"/>
              <a:t>Chapter - </a:t>
            </a:r>
            <a:r>
              <a:rPr lang="en-US" dirty="0" err="1" smtClean="0"/>
              <a:t>Sanaa</a:t>
            </a:r>
            <a:r>
              <a:rPr lang="en-US" dirty="0"/>
              <a:t>, Yemen	</a:t>
            </a:r>
            <a:endParaRPr lang="en-US" dirty="0" smtClean="0"/>
          </a:p>
          <a:p>
            <a:r>
              <a:rPr lang="en-US" dirty="0" smtClean="0"/>
              <a:t>Universidad </a:t>
            </a:r>
            <a:r>
              <a:rPr lang="en-US" dirty="0"/>
              <a:t>de Buenos Aires - </a:t>
            </a:r>
            <a:r>
              <a:rPr lang="en-US" dirty="0" err="1"/>
              <a:t>Consejo</a:t>
            </a:r>
            <a:r>
              <a:rPr lang="en-US" dirty="0"/>
              <a:t> </a:t>
            </a:r>
            <a:r>
              <a:rPr lang="en-US" dirty="0" err="1"/>
              <a:t>Nacional</a:t>
            </a:r>
            <a:r>
              <a:rPr lang="en-US" dirty="0"/>
              <a:t> de </a:t>
            </a:r>
            <a:r>
              <a:rPr lang="en-US" dirty="0" err="1"/>
              <a:t>Investigaciones</a:t>
            </a:r>
            <a:r>
              <a:rPr lang="en-US" dirty="0"/>
              <a:t> </a:t>
            </a:r>
            <a:r>
              <a:rPr lang="en-US" dirty="0" err="1"/>
              <a:t>Científicas</a:t>
            </a:r>
            <a:r>
              <a:rPr lang="en-US" dirty="0"/>
              <a:t> y </a:t>
            </a:r>
            <a:r>
              <a:rPr lang="en-US" dirty="0" err="1" smtClean="0"/>
              <a:t>Tecnológicas</a:t>
            </a:r>
            <a:r>
              <a:rPr lang="en-US" dirty="0" smtClean="0"/>
              <a:t> - Buenos </a:t>
            </a:r>
            <a:r>
              <a:rPr lang="en-US" dirty="0"/>
              <a:t>Aires, Argentina	</a:t>
            </a:r>
            <a:endParaRPr lang="en-US" dirty="0" smtClean="0"/>
          </a:p>
          <a:p>
            <a:r>
              <a:rPr lang="en-US" dirty="0" smtClean="0"/>
              <a:t>ISOC </a:t>
            </a:r>
            <a:r>
              <a:rPr lang="en-US" dirty="0"/>
              <a:t>Argentina Chapter	</a:t>
            </a:r>
            <a:r>
              <a:rPr lang="en-US" dirty="0" smtClean="0"/>
              <a:t>- Buenos </a:t>
            </a:r>
            <a:r>
              <a:rPr lang="en-US" dirty="0"/>
              <a:t>Aires, Argentina		</a:t>
            </a:r>
          </a:p>
          <a:p>
            <a:r>
              <a:rPr lang="en-US" dirty="0" err="1"/>
              <a:t>Asociación</a:t>
            </a:r>
            <a:r>
              <a:rPr lang="en-US" dirty="0"/>
              <a:t> </a:t>
            </a:r>
            <a:r>
              <a:rPr lang="en-US" dirty="0" err="1"/>
              <a:t>Conexión</a:t>
            </a:r>
            <a:r>
              <a:rPr lang="en-US" dirty="0"/>
              <a:t> al </a:t>
            </a:r>
            <a:r>
              <a:rPr lang="en-US" dirty="0" err="1"/>
              <a:t>Desarrollo</a:t>
            </a:r>
            <a:r>
              <a:rPr lang="en-US" dirty="0"/>
              <a:t> de El </a:t>
            </a:r>
            <a:r>
              <a:rPr lang="en-US" dirty="0" smtClean="0"/>
              <a:t>Salvador - San </a:t>
            </a:r>
            <a:r>
              <a:rPr lang="en-US" dirty="0"/>
              <a:t>Salvador, El Salvador	</a:t>
            </a:r>
            <a:endParaRPr lang="en-US" dirty="0" smtClean="0"/>
          </a:p>
          <a:p>
            <a:r>
              <a:rPr lang="en-US" dirty="0" err="1" smtClean="0"/>
              <a:t>Asociación</a:t>
            </a:r>
            <a:r>
              <a:rPr lang="en-US" dirty="0" smtClean="0"/>
              <a:t> </a:t>
            </a:r>
            <a:r>
              <a:rPr lang="en-US" dirty="0" err="1"/>
              <a:t>Colombiana</a:t>
            </a:r>
            <a:r>
              <a:rPr lang="en-US" dirty="0"/>
              <a:t> de </a:t>
            </a:r>
            <a:r>
              <a:rPr lang="en-US" dirty="0" err="1"/>
              <a:t>Usuarios</a:t>
            </a:r>
            <a:r>
              <a:rPr lang="en-US" dirty="0"/>
              <a:t> de </a:t>
            </a:r>
            <a:r>
              <a:rPr lang="en-US" dirty="0" smtClean="0"/>
              <a:t>Internet - Bogotá</a:t>
            </a:r>
            <a:r>
              <a:rPr lang="en-US" dirty="0"/>
              <a:t>, Colombia					</a:t>
            </a:r>
          </a:p>
        </p:txBody>
      </p:sp>
    </p:spTree>
    <p:extLst>
      <p:ext uri="{BB962C8B-B14F-4D97-AF65-F5344CB8AC3E}">
        <p14:creationId xmlns:p14="http://schemas.microsoft.com/office/powerpoint/2010/main" val="3554161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Macintosh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Jansen</dc:creator>
  <cp:lastModifiedBy>Alice Jansen</cp:lastModifiedBy>
  <cp:revision>2</cp:revision>
  <dcterms:created xsi:type="dcterms:W3CDTF">2014-10-13T05:22:13Z</dcterms:created>
  <dcterms:modified xsi:type="dcterms:W3CDTF">2014-10-13T05:27:13Z</dcterms:modified>
</cp:coreProperties>
</file>