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BF75DE-4FC6-4845-BCF1-9F9B45630C20}">
  <a:tblStyle styleId="{F3BF75DE-4FC6-4845-BCF1-9F9B45630C2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D79D90A-71C7-459B-92FE-53A46BA7D615}" styleName="Table_1">
    <a:wholeTbl>
      <a:tcTxStyle b="off" i="off">
        <a:font>
          <a:latin typeface="Arial"/>
          <a:ea typeface="Arial"/>
          <a:cs typeface="Arial"/>
        </a:font>
        <a:srgbClr val="0A1F24"/>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DD4837B-3234-4965-B35D-1C7713D14883}"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3cc28d24d3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g3cc28d24d3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3cc28d24d3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g3cc28d24d3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cc2c9d00f5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3cc2c9d00f5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3cc28d24d3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g3cc28d24d3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3cc28d24d3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3cc28d24d3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3cc2c9d00f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3cc2c9d00f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3cc28d24d3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g3cc28d24d3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3cc28d24d3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g3cc28d24d3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3cc2c9d00f5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3cc2c9d00f5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3cc28d24d3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g3cc28d24d3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cc28d24d3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3cc28d24d3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3cc28d24d3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g3cc28d24d3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3cc2c9d00f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3cc2c9d00f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3c74723ccce_0_2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3" name="Google Shape;823;g3c74723ccce_0_2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3c8b817c60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3c8b817c60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3cc28d24d3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3cc28d24d3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c73c9deb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g3c73c9deb0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c74723ccce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5" name="Google Shape;665;g3c74723ccc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ca467437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3ca467437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cd88113ed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3cd88113ed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3cc28d24d3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g3cc28d24d3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3cc2c9d00f5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3cc2c9d00f5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icann.org" TargetMode="External"/><Relationship Id="rId3" Type="http://schemas.openxmlformats.org/officeDocument/2006/relationships/hyperlink" Target="http://facebook.com/icannorg" TargetMode="External"/><Relationship Id="rId4" Type="http://schemas.openxmlformats.org/officeDocument/2006/relationships/hyperlink" Target="http://youtube.com/icannnews" TargetMode="External"/><Relationship Id="rId11" Type="http://schemas.openxmlformats.org/officeDocument/2006/relationships/image" Target="../media/image11.png"/><Relationship Id="rId10" Type="http://schemas.openxmlformats.org/officeDocument/2006/relationships/image" Target="../media/image29.png"/><Relationship Id="rId12" Type="http://schemas.openxmlformats.org/officeDocument/2006/relationships/image" Target="../media/image18.png"/><Relationship Id="rId9" Type="http://schemas.openxmlformats.org/officeDocument/2006/relationships/image" Target="../media/image12.png"/><Relationship Id="rId5" Type="http://schemas.openxmlformats.org/officeDocument/2006/relationships/hyperlink" Target="http://flickr.com/icann" TargetMode="External"/><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2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ion 1">
  <p:cSld name="Title Option 1">
    <p:spTree>
      <p:nvGrpSpPr>
        <p:cNvPr id="13" name="Shape 13"/>
        <p:cNvGrpSpPr/>
        <p:nvPr/>
      </p:nvGrpSpPr>
      <p:grpSpPr>
        <a:xfrm>
          <a:off x="0" y="0"/>
          <a:ext cx="0" cy="0"/>
          <a:chOff x="0" y="0"/>
          <a:chExt cx="0" cy="0"/>
        </a:xfrm>
      </p:grpSpPr>
      <p:pic>
        <p:nvPicPr>
          <p:cNvPr id="14" name="Google Shape;14;p2" title="CoverPage.jpg"/>
          <p:cNvPicPr preferRelativeResize="0"/>
          <p:nvPr/>
        </p:nvPicPr>
        <p:blipFill rotWithShape="1">
          <a:blip r:embed="rId2">
            <a:alphaModFix/>
          </a:blip>
          <a:srcRect b="0" l="0" r="0" t="0"/>
          <a:stretch/>
        </p:blipFill>
        <p:spPr>
          <a:xfrm>
            <a:off x="-25" y="0"/>
            <a:ext cx="9144024" cy="5143500"/>
          </a:xfrm>
          <a:prstGeom prst="rect">
            <a:avLst/>
          </a:prstGeom>
          <a:noFill/>
          <a:ln>
            <a:noFill/>
          </a:ln>
        </p:spPr>
      </p:pic>
      <p:pic>
        <p:nvPicPr>
          <p:cNvPr id="15" name="Google Shape;15;p2" title="ICANN_logo.png"/>
          <p:cNvPicPr preferRelativeResize="0"/>
          <p:nvPr/>
        </p:nvPicPr>
        <p:blipFill rotWithShape="1">
          <a:blip r:embed="rId3">
            <a:alphaModFix/>
          </a:blip>
          <a:srcRect b="0" l="0" r="0" t="0"/>
          <a:stretch/>
        </p:blipFill>
        <p:spPr>
          <a:xfrm>
            <a:off x="221467" y="340266"/>
            <a:ext cx="2130600" cy="1696769"/>
          </a:xfrm>
          <a:prstGeom prst="rect">
            <a:avLst/>
          </a:prstGeom>
          <a:noFill/>
          <a:ln>
            <a:noFill/>
          </a:ln>
        </p:spPr>
      </p:pic>
      <p:sp>
        <p:nvSpPr>
          <p:cNvPr id="16" name="Google Shape;16;p2"/>
          <p:cNvSpPr txBox="1"/>
          <p:nvPr>
            <p:ph idx="12" type="sldNum"/>
          </p:nvPr>
        </p:nvSpPr>
        <p:spPr>
          <a:xfrm>
            <a:off x="8594725" y="4662488"/>
            <a:ext cx="549275" cy="393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p:nvPr/>
        </p:nvSpPr>
        <p:spPr>
          <a:xfrm>
            <a:off x="6859700" y="4713451"/>
            <a:ext cx="2291100" cy="431100"/>
          </a:xfrm>
          <a:prstGeom prst="rect">
            <a:avLst/>
          </a:prstGeom>
          <a:solidFill>
            <a:srgbClr val="F1A31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flipH="1" rot="10800000">
            <a:off x="0" y="3571212"/>
            <a:ext cx="9144000" cy="1165200"/>
          </a:xfrm>
          <a:prstGeom prst="rect">
            <a:avLst/>
          </a:prstGeom>
          <a:solidFill>
            <a:srgbClr val="0098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txBox="1"/>
          <p:nvPr>
            <p:ph type="title"/>
          </p:nvPr>
        </p:nvSpPr>
        <p:spPr>
          <a:xfrm>
            <a:off x="790832" y="3707027"/>
            <a:ext cx="8180173" cy="55006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 name="Google Shape;20;p2"/>
          <p:cNvSpPr txBox="1"/>
          <p:nvPr>
            <p:ph idx="1" type="body"/>
          </p:nvPr>
        </p:nvSpPr>
        <p:spPr>
          <a:xfrm>
            <a:off x="4014216" y="4151187"/>
            <a:ext cx="4919726" cy="429958"/>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SzPts val="1400"/>
              <a:buNone/>
              <a:defRPr b="0" i="0" sz="2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2"/>
          <p:cNvSpPr txBox="1"/>
          <p:nvPr>
            <p:ph idx="2" type="body"/>
          </p:nvPr>
        </p:nvSpPr>
        <p:spPr>
          <a:xfrm>
            <a:off x="4857225" y="4782060"/>
            <a:ext cx="3917965" cy="36144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SzPts val="1400"/>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White Footer">
  <p:cSld name="Blank Page White Footer">
    <p:spTree>
      <p:nvGrpSpPr>
        <p:cNvPr id="79" name="Shape 79"/>
        <p:cNvGrpSpPr/>
        <p:nvPr/>
      </p:nvGrpSpPr>
      <p:grpSpPr>
        <a:xfrm>
          <a:off x="0" y="0"/>
          <a:ext cx="0" cy="0"/>
          <a:chOff x="0" y="0"/>
          <a:chExt cx="0" cy="0"/>
        </a:xfrm>
      </p:grpSpPr>
      <p:sp>
        <p:nvSpPr>
          <p:cNvPr id="80" name="Google Shape;80;p11"/>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1"/>
          <p:cNvSpPr txBox="1"/>
          <p:nvPr>
            <p:ph idx="1" type="body"/>
          </p:nvPr>
        </p:nvSpPr>
        <p:spPr>
          <a:xfrm>
            <a:off x="301305" y="646010"/>
            <a:ext cx="6661557" cy="1384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2" name="Google Shape;82;p11"/>
          <p:cNvSpPr txBox="1"/>
          <p:nvPr>
            <p:ph idx="2" type="body"/>
          </p:nvPr>
        </p:nvSpPr>
        <p:spPr>
          <a:xfrm>
            <a:off x="310897" y="1806549"/>
            <a:ext cx="6662331" cy="13084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3" name="Google Shape;83;p11"/>
          <p:cNvSpPr txBox="1"/>
          <p:nvPr>
            <p:ph idx="3" type="body"/>
          </p:nvPr>
        </p:nvSpPr>
        <p:spPr>
          <a:xfrm>
            <a:off x="299845" y="3150331"/>
            <a:ext cx="6755160" cy="1339893"/>
          </a:xfrm>
          <a:prstGeom prst="rect">
            <a:avLst/>
          </a:prstGeom>
          <a:noFill/>
          <a:ln>
            <a:noFill/>
          </a:ln>
        </p:spPr>
        <p:txBody>
          <a:bodyPr anchorCtr="0" anchor="t" bIns="0" lIns="0" spcFirstLastPara="1" rIns="0" wrap="square" tIns="0">
            <a:normAutofit/>
          </a:bodyPr>
          <a:lstStyle>
            <a:lvl1pPr indent="-360045" lvl="0" marL="457200" marR="0" rtl="0" algn="l">
              <a:lnSpc>
                <a:spcPct val="100000"/>
              </a:lnSpc>
              <a:spcBef>
                <a:spcPts val="20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1pPr>
            <a:lvl2pPr indent="-360044" lvl="1" marL="9144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2pPr>
            <a:lvl3pPr indent="-360044" lvl="2" marL="13716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4" name="Google Shape;84;p11"/>
          <p:cNvSpPr/>
          <p:nvPr/>
        </p:nvSpPr>
        <p:spPr>
          <a:xfrm>
            <a:off x="125" y="4753850"/>
            <a:ext cx="9144000" cy="396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1"/>
          <p:cNvSpPr txBox="1"/>
          <p:nvPr/>
        </p:nvSpPr>
        <p:spPr>
          <a:xfrm>
            <a:off x="8490599" y="4760332"/>
            <a:ext cx="653400" cy="39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1254A"/>
                </a:solidFill>
                <a:latin typeface="Arial"/>
                <a:ea typeface="Arial"/>
                <a:cs typeface="Arial"/>
                <a:sym typeface="Arial"/>
              </a:rPr>
              <a:t>‹#›</a:t>
            </a:fld>
            <a:endParaRPr b="0" i="0" sz="1400" u="none" cap="none" strike="noStrike">
              <a:solidFill>
                <a:srgbClr val="01254A"/>
              </a:solidFill>
              <a:latin typeface="Arial"/>
              <a:ea typeface="Arial"/>
              <a:cs typeface="Arial"/>
              <a:sym typeface="Arial"/>
            </a:endParaRPr>
          </a:p>
        </p:txBody>
      </p:sp>
      <p:pic>
        <p:nvPicPr>
          <p:cNvPr id="86" name="Google Shape;86;p11" title="ICANN_BlueLogoFooter.png"/>
          <p:cNvPicPr preferRelativeResize="0"/>
          <p:nvPr/>
        </p:nvPicPr>
        <p:blipFill rotWithShape="1">
          <a:blip r:embed="rId2">
            <a:alphaModFix/>
          </a:blip>
          <a:srcRect b="357" l="0" r="0" t="357"/>
          <a:stretch/>
        </p:blipFill>
        <p:spPr>
          <a:xfrm>
            <a:off x="95248" y="4809032"/>
            <a:ext cx="365761" cy="289206"/>
          </a:xfrm>
          <a:prstGeom prst="rect">
            <a:avLst/>
          </a:prstGeom>
          <a:noFill/>
          <a:ln>
            <a:noFill/>
          </a:ln>
        </p:spPr>
      </p:pic>
      <p:sp>
        <p:nvSpPr>
          <p:cNvPr id="87" name="Google Shape;87;p11"/>
          <p:cNvSpPr txBox="1"/>
          <p:nvPr/>
        </p:nvSpPr>
        <p:spPr>
          <a:xfrm>
            <a:off x="615749" y="4744525"/>
            <a:ext cx="1303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1254A"/>
                </a:solidFill>
                <a:latin typeface="Arial"/>
                <a:ea typeface="Arial"/>
                <a:cs typeface="Arial"/>
                <a:sym typeface="Arial"/>
              </a:rPr>
              <a:t>Deck Title</a:t>
            </a:r>
            <a:endParaRPr b="1" i="0" sz="1400" u="none" cap="none" strike="noStrike">
              <a:solidFill>
                <a:srgbClr val="01254A"/>
              </a:solidFill>
              <a:latin typeface="Arial"/>
              <a:ea typeface="Arial"/>
              <a:cs typeface="Arial"/>
              <a:sym typeface="Arial"/>
            </a:endParaRPr>
          </a:p>
        </p:txBody>
      </p:sp>
      <p:sp>
        <p:nvSpPr>
          <p:cNvPr id="88" name="Google Shape;88;p11"/>
          <p:cNvSpPr txBox="1"/>
          <p:nvPr/>
        </p:nvSpPr>
        <p:spPr>
          <a:xfrm>
            <a:off x="1690657" y="4744521"/>
            <a:ext cx="296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1254A"/>
                </a:solidFill>
                <a:latin typeface="Arial"/>
                <a:ea typeface="Arial"/>
                <a:cs typeface="Arial"/>
                <a:sym typeface="Arial"/>
              </a:rPr>
              <a:t>Deck Subtitle </a:t>
            </a:r>
            <a:endParaRPr b="0" i="0" sz="1400" u="none" cap="none" strike="noStrike">
              <a:solidFill>
                <a:srgbClr val="01254A"/>
              </a:solidFill>
              <a:latin typeface="Arial"/>
              <a:ea typeface="Arial"/>
              <a:cs typeface="Arial"/>
              <a:sym typeface="Arial"/>
            </a:endParaRPr>
          </a:p>
        </p:txBody>
      </p:sp>
      <p:cxnSp>
        <p:nvCxnSpPr>
          <p:cNvPr id="89" name="Google Shape;89;p11"/>
          <p:cNvCxnSpPr/>
          <p:nvPr/>
        </p:nvCxnSpPr>
        <p:spPr>
          <a:xfrm>
            <a:off x="1667021" y="4852650"/>
            <a:ext cx="0" cy="193200"/>
          </a:xfrm>
          <a:prstGeom prst="straightConnector1">
            <a:avLst/>
          </a:prstGeom>
          <a:noFill/>
          <a:ln cap="flat" cmpd="sng" w="19050">
            <a:solidFill>
              <a:srgbClr val="01254A"/>
            </a:solidFill>
            <a:prstDash val="solid"/>
            <a:round/>
            <a:headEnd len="sm" w="sm" type="none"/>
            <a:tailEnd len="sm" w="sm" type="none"/>
          </a:ln>
        </p:spPr>
      </p:cxnSp>
      <p:cxnSp>
        <p:nvCxnSpPr>
          <p:cNvPr id="90" name="Google Shape;90;p11"/>
          <p:cNvCxnSpPr/>
          <p:nvPr/>
        </p:nvCxnSpPr>
        <p:spPr>
          <a:xfrm>
            <a:off x="6750" y="4744342"/>
            <a:ext cx="9130500" cy="6900"/>
          </a:xfrm>
          <a:prstGeom prst="straightConnector1">
            <a:avLst/>
          </a:prstGeom>
          <a:noFill/>
          <a:ln cap="flat" cmpd="sng" w="9525">
            <a:solidFill>
              <a:srgbClr val="01254A"/>
            </a:solidFill>
            <a:prstDash val="solid"/>
            <a:round/>
            <a:headEnd len="sm" w="sm" type="none"/>
            <a:tailEnd len="sm" w="sm" type="none"/>
          </a:ln>
        </p:spPr>
      </p:cxnSp>
      <p:sp>
        <p:nvSpPr>
          <p:cNvPr id="91" name="Google Shape;91;p11"/>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Text Option">
  <p:cSld name="Bulleted Text Option">
    <p:spTree>
      <p:nvGrpSpPr>
        <p:cNvPr id="92" name="Shape 92"/>
        <p:cNvGrpSpPr/>
        <p:nvPr/>
      </p:nvGrpSpPr>
      <p:grpSpPr>
        <a:xfrm>
          <a:off x="0" y="0"/>
          <a:ext cx="0" cy="0"/>
          <a:chOff x="0" y="0"/>
          <a:chExt cx="0" cy="0"/>
        </a:xfrm>
      </p:grpSpPr>
      <p:sp>
        <p:nvSpPr>
          <p:cNvPr id="93" name="Google Shape;93;p12"/>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2"/>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5" name="Google Shape;95;p12"/>
          <p:cNvSpPr txBox="1"/>
          <p:nvPr>
            <p:ph idx="1" type="body"/>
          </p:nvPr>
        </p:nvSpPr>
        <p:spPr>
          <a:xfrm>
            <a:off x="463523" y="1046583"/>
            <a:ext cx="8422782" cy="3698502"/>
          </a:xfrm>
          <a:prstGeom prst="rect">
            <a:avLst/>
          </a:prstGeom>
          <a:noFill/>
          <a:ln>
            <a:noFill/>
          </a:ln>
        </p:spPr>
        <p:txBody>
          <a:bodyPr anchorCtr="0" anchor="t" bIns="45700" lIns="91425" spcFirstLastPara="1" rIns="91425" wrap="square" tIns="45700">
            <a:noAutofit/>
          </a:bodyPr>
          <a:lstStyle>
            <a:lvl1pPr indent="-342900" lvl="0" marL="457200" marR="0" rtl="0" algn="l">
              <a:lnSpc>
                <a:spcPct val="80000"/>
              </a:lnSpc>
              <a:spcBef>
                <a:spcPts val="0"/>
              </a:spcBef>
              <a:spcAft>
                <a:spcPts val="0"/>
              </a:spcAft>
              <a:buClr>
                <a:srgbClr val="01254A"/>
              </a:buClr>
              <a:buSzPts val="1800"/>
              <a:buFont typeface="Arial"/>
              <a:buChar char="●"/>
              <a:defRPr b="0" i="0" sz="1800" u="none" cap="none" strike="noStrike">
                <a:solidFill>
                  <a:srgbClr val="000000"/>
                </a:solidFill>
                <a:latin typeface="Arial"/>
                <a:ea typeface="Arial"/>
                <a:cs typeface="Arial"/>
                <a:sym typeface="Arial"/>
              </a:defRPr>
            </a:lvl1pPr>
            <a:lvl2pPr indent="-342900" lvl="1" marL="914400" marR="0" rtl="0" algn="l">
              <a:lnSpc>
                <a:spcPct val="80000"/>
              </a:lnSpc>
              <a:spcBef>
                <a:spcPts val="0"/>
              </a:spcBef>
              <a:spcAft>
                <a:spcPts val="0"/>
              </a:spcAft>
              <a:buClr>
                <a:srgbClr val="01254A"/>
              </a:buClr>
              <a:buSzPts val="1800"/>
              <a:buFont typeface="Arial"/>
              <a:buChar char="○"/>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List Option">
  <p:cSld name="Numbered List Option">
    <p:spTree>
      <p:nvGrpSpPr>
        <p:cNvPr id="96" name="Shape 96"/>
        <p:cNvGrpSpPr/>
        <p:nvPr/>
      </p:nvGrpSpPr>
      <p:grpSpPr>
        <a:xfrm>
          <a:off x="0" y="0"/>
          <a:ext cx="0" cy="0"/>
          <a:chOff x="0" y="0"/>
          <a:chExt cx="0" cy="0"/>
        </a:xfrm>
      </p:grpSpPr>
      <p:sp>
        <p:nvSpPr>
          <p:cNvPr id="97" name="Google Shape;97;p13"/>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9" name="Google Shape;99;p13"/>
          <p:cNvSpPr txBox="1"/>
          <p:nvPr>
            <p:ph idx="1" type="body"/>
          </p:nvPr>
        </p:nvSpPr>
        <p:spPr>
          <a:xfrm>
            <a:off x="463523" y="1046583"/>
            <a:ext cx="8422782" cy="3698502"/>
          </a:xfrm>
          <a:prstGeom prst="rect">
            <a:avLst/>
          </a:prstGeom>
          <a:noFill/>
          <a:ln>
            <a:noFill/>
          </a:ln>
        </p:spPr>
        <p:txBody>
          <a:bodyPr anchorCtr="0" anchor="t" bIns="45700" lIns="91425" spcFirstLastPara="1" rIns="91425" wrap="square" tIns="45700">
            <a:noAutofit/>
          </a:bodyPr>
          <a:lstStyle>
            <a:lvl1pPr indent="-342900" lvl="0" marL="457200" marR="0" rtl="0" algn="l">
              <a:lnSpc>
                <a:spcPct val="80000"/>
              </a:lnSpc>
              <a:spcBef>
                <a:spcPts val="0"/>
              </a:spcBef>
              <a:spcAft>
                <a:spcPts val="0"/>
              </a:spcAft>
              <a:buClr>
                <a:srgbClr val="01254A"/>
              </a:buClr>
              <a:buSzPts val="1800"/>
              <a:buFont typeface="Arial"/>
              <a:buAutoNum type="arabicParenR"/>
              <a:defRPr b="0" i="0" sz="1800" u="none" cap="none" strike="noStrike">
                <a:solidFill>
                  <a:srgbClr val="000000"/>
                </a:solidFill>
                <a:latin typeface="Arial"/>
                <a:ea typeface="Arial"/>
                <a:cs typeface="Arial"/>
                <a:sym typeface="Arial"/>
              </a:defRPr>
            </a:lvl1pPr>
            <a:lvl2pPr indent="-342900" lvl="1" marL="914400" marR="0" rtl="0" algn="l">
              <a:lnSpc>
                <a:spcPct val="80000"/>
              </a:lnSpc>
              <a:spcBef>
                <a:spcPts val="0"/>
              </a:spcBef>
              <a:spcAft>
                <a:spcPts val="0"/>
              </a:spcAft>
              <a:buClr>
                <a:srgbClr val="01254A"/>
              </a:buClr>
              <a:buSzPts val="1800"/>
              <a:buFont typeface="Arial"/>
              <a:buAutoNum type="alphaLcParenR"/>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Vertical Icon">
  <p:cSld name="Blue Vertical Icon">
    <p:spTree>
      <p:nvGrpSpPr>
        <p:cNvPr id="100" name="Shape 100"/>
        <p:cNvGrpSpPr/>
        <p:nvPr/>
      </p:nvGrpSpPr>
      <p:grpSpPr>
        <a:xfrm>
          <a:off x="0" y="0"/>
          <a:ext cx="0" cy="0"/>
          <a:chOff x="0" y="0"/>
          <a:chExt cx="0" cy="0"/>
        </a:xfrm>
      </p:grpSpPr>
      <p:sp>
        <p:nvSpPr>
          <p:cNvPr id="101" name="Google Shape;101;p14"/>
          <p:cNvSpPr txBox="1"/>
          <p:nvPr>
            <p:ph idx="1" type="body"/>
          </p:nvPr>
        </p:nvSpPr>
        <p:spPr>
          <a:xfrm>
            <a:off x="2765765" y="1034322"/>
            <a:ext cx="365752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2" name="Google Shape;102;p14"/>
          <p:cNvSpPr txBox="1"/>
          <p:nvPr>
            <p:ph idx="2" type="body"/>
          </p:nvPr>
        </p:nvSpPr>
        <p:spPr>
          <a:xfrm>
            <a:off x="2763611" y="1924675"/>
            <a:ext cx="3657522" cy="27445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3" name="Google Shape;103;p14"/>
          <p:cNvSpPr txBox="1"/>
          <p:nvPr>
            <p:ph idx="3" type="body"/>
          </p:nvPr>
        </p:nvSpPr>
        <p:spPr>
          <a:xfrm>
            <a:off x="2761488" y="2928366"/>
            <a:ext cx="3657522" cy="29489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4" name="Google Shape;104;p14"/>
          <p:cNvSpPr txBox="1"/>
          <p:nvPr>
            <p:ph idx="4" type="body"/>
          </p:nvPr>
        </p:nvSpPr>
        <p:spPr>
          <a:xfrm>
            <a:off x="2766060" y="3986022"/>
            <a:ext cx="3657522" cy="293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5" name="Google Shape;105;p14"/>
          <p:cNvSpPr txBox="1"/>
          <p:nvPr>
            <p:ph idx="5" type="body"/>
          </p:nvPr>
        </p:nvSpPr>
        <p:spPr>
          <a:xfrm>
            <a:off x="2258568" y="1230630"/>
            <a:ext cx="466801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6" name="Google Shape;106;p14"/>
          <p:cNvSpPr txBox="1"/>
          <p:nvPr>
            <p:ph idx="6" type="body"/>
          </p:nvPr>
        </p:nvSpPr>
        <p:spPr>
          <a:xfrm>
            <a:off x="2259253" y="2116690"/>
            <a:ext cx="466801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7" name="Google Shape;107;p14"/>
          <p:cNvSpPr txBox="1"/>
          <p:nvPr>
            <p:ph idx="7" type="body"/>
          </p:nvPr>
        </p:nvSpPr>
        <p:spPr>
          <a:xfrm>
            <a:off x="2258633" y="3119171"/>
            <a:ext cx="466801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8" name="Google Shape;108;p14"/>
          <p:cNvSpPr txBox="1"/>
          <p:nvPr>
            <p:ph idx="8" type="body"/>
          </p:nvPr>
        </p:nvSpPr>
        <p:spPr>
          <a:xfrm>
            <a:off x="2260599" y="4176187"/>
            <a:ext cx="466801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9" name="Google Shape;109;p14"/>
          <p:cNvSpPr/>
          <p:nvPr>
            <p:ph idx="9" type="pic"/>
          </p:nvPr>
        </p:nvSpPr>
        <p:spPr>
          <a:xfrm>
            <a:off x="4237650" y="636083"/>
            <a:ext cx="566170" cy="471499"/>
          </a:xfrm>
          <a:prstGeom prst="rect">
            <a:avLst/>
          </a:prstGeom>
          <a:noFill/>
          <a:ln>
            <a:noFill/>
          </a:ln>
        </p:spPr>
      </p:sp>
      <p:sp>
        <p:nvSpPr>
          <p:cNvPr id="110" name="Google Shape;110;p14"/>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4"/>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2" name="Google Shape;112;p14"/>
          <p:cNvSpPr/>
          <p:nvPr>
            <p:ph idx="13" type="pic"/>
          </p:nvPr>
        </p:nvSpPr>
        <p:spPr>
          <a:xfrm>
            <a:off x="4236720" y="1527810"/>
            <a:ext cx="684870" cy="444500"/>
          </a:xfrm>
          <a:prstGeom prst="rect">
            <a:avLst/>
          </a:prstGeom>
          <a:noFill/>
          <a:ln>
            <a:noFill/>
          </a:ln>
        </p:spPr>
      </p:sp>
      <p:sp>
        <p:nvSpPr>
          <p:cNvPr id="113" name="Google Shape;113;p14"/>
          <p:cNvSpPr/>
          <p:nvPr>
            <p:ph idx="14" type="pic"/>
          </p:nvPr>
        </p:nvSpPr>
        <p:spPr>
          <a:xfrm>
            <a:off x="4236720" y="2526030"/>
            <a:ext cx="640080" cy="444500"/>
          </a:xfrm>
          <a:prstGeom prst="rect">
            <a:avLst/>
          </a:prstGeom>
          <a:noFill/>
          <a:ln>
            <a:noFill/>
          </a:ln>
        </p:spPr>
      </p:sp>
      <p:sp>
        <p:nvSpPr>
          <p:cNvPr id="114" name="Google Shape;114;p14"/>
          <p:cNvSpPr/>
          <p:nvPr>
            <p:ph idx="15" type="pic"/>
          </p:nvPr>
        </p:nvSpPr>
        <p:spPr>
          <a:xfrm>
            <a:off x="4236720" y="3577590"/>
            <a:ext cx="640080" cy="444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color Vertical Icon ">
  <p:cSld name="Multicolor Vertical Icon ">
    <p:spTree>
      <p:nvGrpSpPr>
        <p:cNvPr id="115" name="Shape 115"/>
        <p:cNvGrpSpPr/>
        <p:nvPr/>
      </p:nvGrpSpPr>
      <p:grpSpPr>
        <a:xfrm>
          <a:off x="0" y="0"/>
          <a:ext cx="0" cy="0"/>
          <a:chOff x="0" y="0"/>
          <a:chExt cx="0" cy="0"/>
        </a:xfrm>
      </p:grpSpPr>
      <p:sp>
        <p:nvSpPr>
          <p:cNvPr id="116" name="Google Shape;116;p15"/>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5"/>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8" name="Google Shape;118;p15"/>
          <p:cNvSpPr txBox="1"/>
          <p:nvPr>
            <p:ph idx="1" type="body"/>
          </p:nvPr>
        </p:nvSpPr>
        <p:spPr>
          <a:xfrm>
            <a:off x="2765765" y="1034322"/>
            <a:ext cx="365752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accent4"/>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9" name="Google Shape;119;p15"/>
          <p:cNvSpPr txBox="1"/>
          <p:nvPr>
            <p:ph idx="2" type="body"/>
          </p:nvPr>
        </p:nvSpPr>
        <p:spPr>
          <a:xfrm>
            <a:off x="2763611" y="1924675"/>
            <a:ext cx="3657522" cy="27445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0" name="Google Shape;120;p15"/>
          <p:cNvSpPr txBox="1"/>
          <p:nvPr>
            <p:ph idx="3" type="body"/>
          </p:nvPr>
        </p:nvSpPr>
        <p:spPr>
          <a:xfrm>
            <a:off x="2761488" y="2928366"/>
            <a:ext cx="3657522" cy="29489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1" name="Google Shape;121;p15"/>
          <p:cNvSpPr txBox="1"/>
          <p:nvPr>
            <p:ph idx="4" type="body"/>
          </p:nvPr>
        </p:nvSpPr>
        <p:spPr>
          <a:xfrm>
            <a:off x="2766060" y="3986022"/>
            <a:ext cx="3657522" cy="293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accent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2" name="Google Shape;122;p15"/>
          <p:cNvSpPr txBox="1"/>
          <p:nvPr>
            <p:ph idx="5" type="body"/>
          </p:nvPr>
        </p:nvSpPr>
        <p:spPr>
          <a:xfrm>
            <a:off x="2258568" y="1230630"/>
            <a:ext cx="466801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3" name="Google Shape;123;p15"/>
          <p:cNvSpPr txBox="1"/>
          <p:nvPr>
            <p:ph idx="6" type="body"/>
          </p:nvPr>
        </p:nvSpPr>
        <p:spPr>
          <a:xfrm>
            <a:off x="2259253" y="2116690"/>
            <a:ext cx="466801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4" name="Google Shape;124;p15"/>
          <p:cNvSpPr txBox="1"/>
          <p:nvPr>
            <p:ph idx="7" type="body"/>
          </p:nvPr>
        </p:nvSpPr>
        <p:spPr>
          <a:xfrm>
            <a:off x="2258633" y="3119171"/>
            <a:ext cx="466801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5" name="Google Shape;125;p15"/>
          <p:cNvSpPr txBox="1"/>
          <p:nvPr>
            <p:ph idx="8" type="body"/>
          </p:nvPr>
        </p:nvSpPr>
        <p:spPr>
          <a:xfrm>
            <a:off x="2260599" y="4176187"/>
            <a:ext cx="4668012"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6" name="Google Shape;126;p15"/>
          <p:cNvSpPr/>
          <p:nvPr>
            <p:ph idx="9" type="pic"/>
          </p:nvPr>
        </p:nvSpPr>
        <p:spPr>
          <a:xfrm>
            <a:off x="4328532" y="2595907"/>
            <a:ext cx="468312" cy="444500"/>
          </a:xfrm>
          <a:prstGeom prst="rect">
            <a:avLst/>
          </a:prstGeom>
          <a:noFill/>
          <a:ln>
            <a:noFill/>
          </a:ln>
        </p:spPr>
      </p:sp>
      <p:sp>
        <p:nvSpPr>
          <p:cNvPr id="127" name="Google Shape;127;p15"/>
          <p:cNvSpPr/>
          <p:nvPr>
            <p:ph idx="13" type="pic"/>
          </p:nvPr>
        </p:nvSpPr>
        <p:spPr>
          <a:xfrm>
            <a:off x="4306230" y="674184"/>
            <a:ext cx="468312" cy="444500"/>
          </a:xfrm>
          <a:prstGeom prst="rect">
            <a:avLst/>
          </a:prstGeom>
          <a:noFill/>
          <a:ln>
            <a:noFill/>
          </a:ln>
        </p:spPr>
      </p:sp>
      <p:sp>
        <p:nvSpPr>
          <p:cNvPr id="128" name="Google Shape;128;p15"/>
          <p:cNvSpPr/>
          <p:nvPr>
            <p:ph idx="14" type="pic"/>
          </p:nvPr>
        </p:nvSpPr>
        <p:spPr>
          <a:xfrm>
            <a:off x="4326672" y="1609027"/>
            <a:ext cx="468312" cy="444500"/>
          </a:xfrm>
          <a:prstGeom prst="rect">
            <a:avLst/>
          </a:prstGeom>
          <a:noFill/>
          <a:ln>
            <a:noFill/>
          </a:ln>
        </p:spPr>
      </p:sp>
      <p:sp>
        <p:nvSpPr>
          <p:cNvPr id="129" name="Google Shape;129;p15"/>
          <p:cNvSpPr/>
          <p:nvPr>
            <p:ph idx="15" type="pic"/>
          </p:nvPr>
        </p:nvSpPr>
        <p:spPr>
          <a:xfrm>
            <a:off x="4343400" y="3638550"/>
            <a:ext cx="468312" cy="4445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files">
  <p:cSld name="Profiles">
    <p:spTree>
      <p:nvGrpSpPr>
        <p:cNvPr id="130" name="Shape 130"/>
        <p:cNvGrpSpPr/>
        <p:nvPr/>
      </p:nvGrpSpPr>
      <p:grpSpPr>
        <a:xfrm>
          <a:off x="0" y="0"/>
          <a:ext cx="0" cy="0"/>
          <a:chOff x="0" y="0"/>
          <a:chExt cx="0" cy="0"/>
        </a:xfrm>
      </p:grpSpPr>
      <p:sp>
        <p:nvSpPr>
          <p:cNvPr id="131" name="Google Shape;131;p16"/>
          <p:cNvSpPr/>
          <p:nvPr/>
        </p:nvSpPr>
        <p:spPr>
          <a:xfrm>
            <a:off x="0" y="0"/>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6"/>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3" name="Google Shape;133;p16"/>
          <p:cNvSpPr txBox="1"/>
          <p:nvPr>
            <p:ph idx="1" type="body"/>
          </p:nvPr>
        </p:nvSpPr>
        <p:spPr>
          <a:xfrm>
            <a:off x="389161" y="3102040"/>
            <a:ext cx="2043722" cy="13085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4" name="Google Shape;134;p16"/>
          <p:cNvSpPr txBox="1"/>
          <p:nvPr>
            <p:ph idx="2" type="body"/>
          </p:nvPr>
        </p:nvSpPr>
        <p:spPr>
          <a:xfrm>
            <a:off x="2541144" y="3105150"/>
            <a:ext cx="2043722" cy="13085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5" name="Google Shape;135;p16"/>
          <p:cNvSpPr txBox="1"/>
          <p:nvPr>
            <p:ph idx="3" type="body"/>
          </p:nvPr>
        </p:nvSpPr>
        <p:spPr>
          <a:xfrm>
            <a:off x="4692676" y="3101012"/>
            <a:ext cx="2043722" cy="13085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6" name="Google Shape;136;p16"/>
          <p:cNvSpPr txBox="1"/>
          <p:nvPr>
            <p:ph idx="4" type="body"/>
          </p:nvPr>
        </p:nvSpPr>
        <p:spPr>
          <a:xfrm>
            <a:off x="6842492" y="3105150"/>
            <a:ext cx="2043722" cy="13085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7" name="Google Shape;137;p16"/>
          <p:cNvSpPr/>
          <p:nvPr>
            <p:ph idx="5" type="pic"/>
          </p:nvPr>
        </p:nvSpPr>
        <p:spPr>
          <a:xfrm>
            <a:off x="482600" y="1228726"/>
            <a:ext cx="1822450" cy="1082878"/>
          </a:xfrm>
          <a:prstGeom prst="rect">
            <a:avLst/>
          </a:prstGeom>
          <a:noFill/>
          <a:ln>
            <a:noFill/>
          </a:ln>
        </p:spPr>
      </p:sp>
      <p:sp>
        <p:nvSpPr>
          <p:cNvPr id="138" name="Google Shape;138;p16"/>
          <p:cNvSpPr/>
          <p:nvPr>
            <p:ph idx="6" type="pic"/>
          </p:nvPr>
        </p:nvSpPr>
        <p:spPr>
          <a:xfrm>
            <a:off x="2624437" y="1232845"/>
            <a:ext cx="1822450" cy="1082878"/>
          </a:xfrm>
          <a:prstGeom prst="rect">
            <a:avLst/>
          </a:prstGeom>
          <a:noFill/>
          <a:ln>
            <a:noFill/>
          </a:ln>
        </p:spPr>
      </p:sp>
      <p:sp>
        <p:nvSpPr>
          <p:cNvPr id="139" name="Google Shape;139;p16"/>
          <p:cNvSpPr/>
          <p:nvPr>
            <p:ph idx="7" type="pic"/>
          </p:nvPr>
        </p:nvSpPr>
        <p:spPr>
          <a:xfrm>
            <a:off x="4778627" y="1236963"/>
            <a:ext cx="1822450" cy="1082878"/>
          </a:xfrm>
          <a:prstGeom prst="rect">
            <a:avLst/>
          </a:prstGeom>
          <a:noFill/>
          <a:ln>
            <a:noFill/>
          </a:ln>
        </p:spPr>
      </p:sp>
      <p:sp>
        <p:nvSpPr>
          <p:cNvPr id="140" name="Google Shape;140;p16"/>
          <p:cNvSpPr/>
          <p:nvPr>
            <p:ph idx="8" type="pic"/>
          </p:nvPr>
        </p:nvSpPr>
        <p:spPr>
          <a:xfrm>
            <a:off x="6920472" y="1234904"/>
            <a:ext cx="1822450" cy="1082878"/>
          </a:xfrm>
          <a:prstGeom prst="rect">
            <a:avLst/>
          </a:prstGeom>
          <a:noFill/>
          <a:ln>
            <a:noFill/>
          </a:ln>
        </p:spPr>
      </p:sp>
      <p:sp>
        <p:nvSpPr>
          <p:cNvPr id="141" name="Google Shape;141;p16"/>
          <p:cNvSpPr txBox="1"/>
          <p:nvPr>
            <p:ph idx="9" type="body"/>
          </p:nvPr>
        </p:nvSpPr>
        <p:spPr>
          <a:xfrm>
            <a:off x="355600" y="2387600"/>
            <a:ext cx="2057400" cy="36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2" name="Google Shape;142;p16"/>
          <p:cNvSpPr txBox="1"/>
          <p:nvPr>
            <p:ph idx="13" type="body"/>
          </p:nvPr>
        </p:nvSpPr>
        <p:spPr>
          <a:xfrm>
            <a:off x="355600" y="2647950"/>
            <a:ext cx="2057400" cy="36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600" u="none" cap="none" strike="noStrike">
                <a:solidFill>
                  <a:schemeClr val="accent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3" name="Google Shape;143;p16"/>
          <p:cNvSpPr txBox="1"/>
          <p:nvPr>
            <p:ph idx="14" type="body"/>
          </p:nvPr>
        </p:nvSpPr>
        <p:spPr>
          <a:xfrm>
            <a:off x="2508250" y="2387600"/>
            <a:ext cx="2057400" cy="36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4" name="Google Shape;144;p16"/>
          <p:cNvSpPr txBox="1"/>
          <p:nvPr>
            <p:ph idx="15" type="body"/>
          </p:nvPr>
        </p:nvSpPr>
        <p:spPr>
          <a:xfrm>
            <a:off x="2508250" y="2647950"/>
            <a:ext cx="2057400" cy="36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5" name="Google Shape;145;p16"/>
          <p:cNvSpPr txBox="1"/>
          <p:nvPr>
            <p:ph idx="16" type="body"/>
          </p:nvPr>
        </p:nvSpPr>
        <p:spPr>
          <a:xfrm>
            <a:off x="4648200" y="2387600"/>
            <a:ext cx="2057400" cy="36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6" name="Google Shape;146;p16"/>
          <p:cNvSpPr txBox="1"/>
          <p:nvPr>
            <p:ph idx="17" type="body"/>
          </p:nvPr>
        </p:nvSpPr>
        <p:spPr>
          <a:xfrm>
            <a:off x="4648200" y="2647950"/>
            <a:ext cx="2057400" cy="36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7" name="Google Shape;147;p16"/>
          <p:cNvSpPr txBox="1"/>
          <p:nvPr>
            <p:ph idx="18" type="body"/>
          </p:nvPr>
        </p:nvSpPr>
        <p:spPr>
          <a:xfrm>
            <a:off x="6800850" y="2387600"/>
            <a:ext cx="2057400" cy="36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8" name="Google Shape;148;p16"/>
          <p:cNvSpPr txBox="1"/>
          <p:nvPr>
            <p:ph idx="19" type="body"/>
          </p:nvPr>
        </p:nvSpPr>
        <p:spPr>
          <a:xfrm>
            <a:off x="6800850" y="2647950"/>
            <a:ext cx="2057400" cy="36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600" u="none" cap="none" strike="noStrike">
                <a:solidFill>
                  <a:schemeClr val="accent4"/>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9" name="Google Shape;149;p16"/>
          <p:cNvSpPr/>
          <p:nvPr>
            <p:ph idx="20" type="dgm"/>
          </p:nvPr>
        </p:nvSpPr>
        <p:spPr>
          <a:xfrm>
            <a:off x="477529" y="1115941"/>
            <a:ext cx="1828943" cy="119134"/>
          </a:xfrm>
          <a:prstGeom prst="rect">
            <a:avLst/>
          </a:prstGeom>
          <a:solidFill>
            <a:schemeClr val="accent3"/>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0" name="Google Shape;150;p16"/>
          <p:cNvSpPr/>
          <p:nvPr>
            <p:ph idx="21" type="dgm"/>
          </p:nvPr>
        </p:nvSpPr>
        <p:spPr>
          <a:xfrm>
            <a:off x="2619375" y="1114425"/>
            <a:ext cx="1828943" cy="119134"/>
          </a:xfrm>
          <a:prstGeom prst="rect">
            <a:avLst/>
          </a:prstGeom>
          <a:solidFill>
            <a:schemeClr val="accent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1" name="Google Shape;151;p16"/>
          <p:cNvSpPr/>
          <p:nvPr>
            <p:ph idx="22" type="dgm"/>
          </p:nvPr>
        </p:nvSpPr>
        <p:spPr>
          <a:xfrm>
            <a:off x="4778375" y="1114425"/>
            <a:ext cx="1828943" cy="119134"/>
          </a:xfrm>
          <a:prstGeom prst="rect">
            <a:avLst/>
          </a:prstGeom>
          <a:solidFill>
            <a:schemeClr val="accent2"/>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2" name="Google Shape;152;p16"/>
          <p:cNvSpPr/>
          <p:nvPr>
            <p:ph idx="23" type="dgm"/>
          </p:nvPr>
        </p:nvSpPr>
        <p:spPr>
          <a:xfrm>
            <a:off x="6915150" y="1114425"/>
            <a:ext cx="1828943" cy="119134"/>
          </a:xfrm>
          <a:prstGeom prst="rect">
            <a:avLst/>
          </a:prstGeom>
          <a:solidFill>
            <a:schemeClr val="accent4"/>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Horizontal Icon List">
  <p:cSld name="Blue Horizontal Icon List">
    <p:spTree>
      <p:nvGrpSpPr>
        <p:cNvPr id="153" name="Shape 153"/>
        <p:cNvGrpSpPr/>
        <p:nvPr/>
      </p:nvGrpSpPr>
      <p:grpSpPr>
        <a:xfrm>
          <a:off x="0" y="0"/>
          <a:ext cx="0" cy="0"/>
          <a:chOff x="0" y="0"/>
          <a:chExt cx="0" cy="0"/>
        </a:xfrm>
      </p:grpSpPr>
      <p:sp>
        <p:nvSpPr>
          <p:cNvPr id="154" name="Google Shape;154;p17"/>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7"/>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6" name="Google Shape;156;p17"/>
          <p:cNvSpPr/>
          <p:nvPr/>
        </p:nvSpPr>
        <p:spPr>
          <a:xfrm>
            <a:off x="1175038" y="32274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7"/>
          <p:cNvSpPr/>
          <p:nvPr/>
        </p:nvSpPr>
        <p:spPr>
          <a:xfrm>
            <a:off x="3384838" y="32274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7"/>
          <p:cNvSpPr/>
          <p:nvPr/>
        </p:nvSpPr>
        <p:spPr>
          <a:xfrm>
            <a:off x="5594638" y="32274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7"/>
          <p:cNvSpPr/>
          <p:nvPr/>
        </p:nvSpPr>
        <p:spPr>
          <a:xfrm>
            <a:off x="7652038" y="32274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7"/>
          <p:cNvSpPr txBox="1"/>
          <p:nvPr>
            <p:ph idx="1" type="body"/>
          </p:nvPr>
        </p:nvSpPr>
        <p:spPr>
          <a:xfrm>
            <a:off x="444121" y="1681461"/>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1" name="Google Shape;161;p17"/>
          <p:cNvSpPr txBox="1"/>
          <p:nvPr>
            <p:ph idx="2" type="body"/>
          </p:nvPr>
        </p:nvSpPr>
        <p:spPr>
          <a:xfrm>
            <a:off x="443202" y="1935452"/>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rgbClr val="9AA7B7"/>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2" name="Google Shape;162;p17"/>
          <p:cNvSpPr txBox="1"/>
          <p:nvPr>
            <p:ph idx="3" type="body"/>
          </p:nvPr>
        </p:nvSpPr>
        <p:spPr>
          <a:xfrm>
            <a:off x="2652763" y="1677847"/>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3" name="Google Shape;163;p17"/>
          <p:cNvSpPr txBox="1"/>
          <p:nvPr>
            <p:ph idx="4" type="body"/>
          </p:nvPr>
        </p:nvSpPr>
        <p:spPr>
          <a:xfrm>
            <a:off x="2651844" y="1931838"/>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rgbClr val="9AA7B7"/>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4" name="Google Shape;164;p17"/>
          <p:cNvSpPr txBox="1"/>
          <p:nvPr>
            <p:ph idx="5" type="body"/>
          </p:nvPr>
        </p:nvSpPr>
        <p:spPr>
          <a:xfrm>
            <a:off x="4863826" y="1677427"/>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5" name="Google Shape;165;p17"/>
          <p:cNvSpPr txBox="1"/>
          <p:nvPr>
            <p:ph idx="6" type="body"/>
          </p:nvPr>
        </p:nvSpPr>
        <p:spPr>
          <a:xfrm>
            <a:off x="4862907" y="1931418"/>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rgbClr val="9AA7B7"/>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6" name="Google Shape;166;p17"/>
          <p:cNvSpPr txBox="1"/>
          <p:nvPr>
            <p:ph idx="7" type="body"/>
          </p:nvPr>
        </p:nvSpPr>
        <p:spPr>
          <a:xfrm>
            <a:off x="6924519" y="1677558"/>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7" name="Google Shape;167;p17"/>
          <p:cNvSpPr txBox="1"/>
          <p:nvPr>
            <p:ph idx="8" type="body"/>
          </p:nvPr>
        </p:nvSpPr>
        <p:spPr>
          <a:xfrm>
            <a:off x="6923600" y="1931549"/>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rgbClr val="9AA7B7"/>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8" name="Google Shape;168;p17"/>
          <p:cNvSpPr txBox="1"/>
          <p:nvPr>
            <p:ph idx="9" type="body"/>
          </p:nvPr>
        </p:nvSpPr>
        <p:spPr>
          <a:xfrm>
            <a:off x="250653" y="2372316"/>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9" name="Google Shape;169;p17"/>
          <p:cNvSpPr txBox="1"/>
          <p:nvPr>
            <p:ph idx="13" type="body"/>
          </p:nvPr>
        </p:nvSpPr>
        <p:spPr>
          <a:xfrm>
            <a:off x="2462304" y="2373030"/>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0" name="Google Shape;170;p17"/>
          <p:cNvSpPr txBox="1"/>
          <p:nvPr>
            <p:ph idx="14" type="body"/>
          </p:nvPr>
        </p:nvSpPr>
        <p:spPr>
          <a:xfrm>
            <a:off x="256649" y="3439861"/>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1" name="Google Shape;171;p17"/>
          <p:cNvSpPr txBox="1"/>
          <p:nvPr>
            <p:ph idx="15" type="body"/>
          </p:nvPr>
        </p:nvSpPr>
        <p:spPr>
          <a:xfrm>
            <a:off x="2468300" y="3440575"/>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2" name="Google Shape;172;p17"/>
          <p:cNvSpPr txBox="1"/>
          <p:nvPr>
            <p:ph idx="16" type="body"/>
          </p:nvPr>
        </p:nvSpPr>
        <p:spPr>
          <a:xfrm>
            <a:off x="4670757" y="2373407"/>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3" name="Google Shape;173;p17"/>
          <p:cNvSpPr txBox="1"/>
          <p:nvPr>
            <p:ph idx="17" type="body"/>
          </p:nvPr>
        </p:nvSpPr>
        <p:spPr>
          <a:xfrm>
            <a:off x="6741162" y="2374121"/>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4" name="Google Shape;174;p17"/>
          <p:cNvSpPr txBox="1"/>
          <p:nvPr>
            <p:ph idx="18" type="body"/>
          </p:nvPr>
        </p:nvSpPr>
        <p:spPr>
          <a:xfrm>
            <a:off x="4676753" y="3440952"/>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5" name="Google Shape;175;p17"/>
          <p:cNvSpPr txBox="1"/>
          <p:nvPr>
            <p:ph idx="19" type="body"/>
          </p:nvPr>
        </p:nvSpPr>
        <p:spPr>
          <a:xfrm>
            <a:off x="6747158" y="3441666"/>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6" name="Google Shape;176;p17"/>
          <p:cNvSpPr/>
          <p:nvPr>
            <p:ph idx="20" type="pic"/>
          </p:nvPr>
        </p:nvSpPr>
        <p:spPr>
          <a:xfrm>
            <a:off x="958850" y="1011238"/>
            <a:ext cx="654050" cy="587375"/>
          </a:xfrm>
          <a:prstGeom prst="rect">
            <a:avLst/>
          </a:prstGeom>
          <a:noFill/>
          <a:ln>
            <a:noFill/>
          </a:ln>
        </p:spPr>
      </p:sp>
      <p:sp>
        <p:nvSpPr>
          <p:cNvPr id="177" name="Google Shape;177;p17"/>
          <p:cNvSpPr/>
          <p:nvPr>
            <p:ph idx="21" type="pic"/>
          </p:nvPr>
        </p:nvSpPr>
        <p:spPr>
          <a:xfrm>
            <a:off x="3178100" y="1016154"/>
            <a:ext cx="654050" cy="587375"/>
          </a:xfrm>
          <a:prstGeom prst="rect">
            <a:avLst/>
          </a:prstGeom>
          <a:noFill/>
          <a:ln>
            <a:noFill/>
          </a:ln>
        </p:spPr>
      </p:sp>
      <p:sp>
        <p:nvSpPr>
          <p:cNvPr id="178" name="Google Shape;178;p17"/>
          <p:cNvSpPr/>
          <p:nvPr>
            <p:ph idx="22" type="pic"/>
          </p:nvPr>
        </p:nvSpPr>
        <p:spPr>
          <a:xfrm>
            <a:off x="5358162" y="971550"/>
            <a:ext cx="654050" cy="587375"/>
          </a:xfrm>
          <a:prstGeom prst="rect">
            <a:avLst/>
          </a:prstGeom>
          <a:noFill/>
          <a:ln>
            <a:noFill/>
          </a:ln>
        </p:spPr>
      </p:sp>
      <p:sp>
        <p:nvSpPr>
          <p:cNvPr id="179" name="Google Shape;179;p17"/>
          <p:cNvSpPr/>
          <p:nvPr>
            <p:ph idx="23" type="pic"/>
          </p:nvPr>
        </p:nvSpPr>
        <p:spPr>
          <a:xfrm>
            <a:off x="7467600" y="971550"/>
            <a:ext cx="654050" cy="587375"/>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color Horizontal Icon">
  <p:cSld name="Multicolor Horizontal Icon">
    <p:spTree>
      <p:nvGrpSpPr>
        <p:cNvPr id="180" name="Shape 180"/>
        <p:cNvGrpSpPr/>
        <p:nvPr/>
      </p:nvGrpSpPr>
      <p:grpSpPr>
        <a:xfrm>
          <a:off x="0" y="0"/>
          <a:ext cx="0" cy="0"/>
          <a:chOff x="0" y="0"/>
          <a:chExt cx="0" cy="0"/>
        </a:xfrm>
      </p:grpSpPr>
      <p:sp>
        <p:nvSpPr>
          <p:cNvPr id="181" name="Google Shape;181;p18"/>
          <p:cNvSpPr/>
          <p:nvPr/>
        </p:nvSpPr>
        <p:spPr>
          <a:xfrm>
            <a:off x="1175038" y="32274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8"/>
          <p:cNvSpPr/>
          <p:nvPr/>
        </p:nvSpPr>
        <p:spPr>
          <a:xfrm>
            <a:off x="3384838" y="32274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8"/>
          <p:cNvSpPr/>
          <p:nvPr/>
        </p:nvSpPr>
        <p:spPr>
          <a:xfrm>
            <a:off x="5594638" y="32274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8"/>
          <p:cNvSpPr/>
          <p:nvPr/>
        </p:nvSpPr>
        <p:spPr>
          <a:xfrm>
            <a:off x="7652038" y="32274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8"/>
          <p:cNvSpPr txBox="1"/>
          <p:nvPr>
            <p:ph idx="1" type="body"/>
          </p:nvPr>
        </p:nvSpPr>
        <p:spPr>
          <a:xfrm>
            <a:off x="444121" y="1681461"/>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6" name="Google Shape;186;p18"/>
          <p:cNvSpPr txBox="1"/>
          <p:nvPr>
            <p:ph idx="2" type="body"/>
          </p:nvPr>
        </p:nvSpPr>
        <p:spPr>
          <a:xfrm>
            <a:off x="443202" y="1935452"/>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accent4"/>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7" name="Google Shape;187;p18"/>
          <p:cNvSpPr txBox="1"/>
          <p:nvPr>
            <p:ph idx="3" type="body"/>
          </p:nvPr>
        </p:nvSpPr>
        <p:spPr>
          <a:xfrm>
            <a:off x="2652763" y="1677847"/>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8" name="Google Shape;188;p18"/>
          <p:cNvSpPr txBox="1"/>
          <p:nvPr>
            <p:ph idx="4" type="body"/>
          </p:nvPr>
        </p:nvSpPr>
        <p:spPr>
          <a:xfrm>
            <a:off x="2651844" y="1931838"/>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9" name="Google Shape;189;p18"/>
          <p:cNvSpPr txBox="1"/>
          <p:nvPr>
            <p:ph idx="5" type="body"/>
          </p:nvPr>
        </p:nvSpPr>
        <p:spPr>
          <a:xfrm>
            <a:off x="4863826" y="1677427"/>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0" name="Google Shape;190;p18"/>
          <p:cNvSpPr txBox="1"/>
          <p:nvPr>
            <p:ph idx="6" type="body"/>
          </p:nvPr>
        </p:nvSpPr>
        <p:spPr>
          <a:xfrm>
            <a:off x="4862907" y="1931418"/>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1" name="Google Shape;191;p18"/>
          <p:cNvSpPr txBox="1"/>
          <p:nvPr>
            <p:ph idx="7" type="body"/>
          </p:nvPr>
        </p:nvSpPr>
        <p:spPr>
          <a:xfrm>
            <a:off x="6924519" y="1677558"/>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2" name="Google Shape;192;p18"/>
          <p:cNvSpPr txBox="1"/>
          <p:nvPr>
            <p:ph idx="8" type="body"/>
          </p:nvPr>
        </p:nvSpPr>
        <p:spPr>
          <a:xfrm>
            <a:off x="6923600" y="1931549"/>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accent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3" name="Google Shape;193;p18"/>
          <p:cNvSpPr txBox="1"/>
          <p:nvPr>
            <p:ph idx="9" type="body"/>
          </p:nvPr>
        </p:nvSpPr>
        <p:spPr>
          <a:xfrm>
            <a:off x="250653" y="2372316"/>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4" name="Google Shape;194;p18"/>
          <p:cNvSpPr txBox="1"/>
          <p:nvPr>
            <p:ph idx="13" type="body"/>
          </p:nvPr>
        </p:nvSpPr>
        <p:spPr>
          <a:xfrm>
            <a:off x="2462304" y="2373030"/>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5" name="Google Shape;195;p18"/>
          <p:cNvSpPr txBox="1"/>
          <p:nvPr>
            <p:ph idx="14" type="body"/>
          </p:nvPr>
        </p:nvSpPr>
        <p:spPr>
          <a:xfrm>
            <a:off x="256649" y="3439861"/>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6" name="Google Shape;196;p18"/>
          <p:cNvSpPr txBox="1"/>
          <p:nvPr>
            <p:ph idx="15" type="body"/>
          </p:nvPr>
        </p:nvSpPr>
        <p:spPr>
          <a:xfrm>
            <a:off x="2468300" y="3440575"/>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7" name="Google Shape;197;p18"/>
          <p:cNvSpPr txBox="1"/>
          <p:nvPr>
            <p:ph idx="16" type="body"/>
          </p:nvPr>
        </p:nvSpPr>
        <p:spPr>
          <a:xfrm>
            <a:off x="4670757" y="2373407"/>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8" name="Google Shape;198;p18"/>
          <p:cNvSpPr txBox="1"/>
          <p:nvPr>
            <p:ph idx="17" type="body"/>
          </p:nvPr>
        </p:nvSpPr>
        <p:spPr>
          <a:xfrm>
            <a:off x="6741162" y="2374121"/>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9" name="Google Shape;199;p18"/>
          <p:cNvSpPr txBox="1"/>
          <p:nvPr>
            <p:ph idx="18" type="body"/>
          </p:nvPr>
        </p:nvSpPr>
        <p:spPr>
          <a:xfrm>
            <a:off x="4676753" y="3440952"/>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0" name="Google Shape;200;p18"/>
          <p:cNvSpPr txBox="1"/>
          <p:nvPr>
            <p:ph idx="19" type="body"/>
          </p:nvPr>
        </p:nvSpPr>
        <p:spPr>
          <a:xfrm>
            <a:off x="6747158" y="3441666"/>
            <a:ext cx="2088461"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1" name="Google Shape;201;p18"/>
          <p:cNvSpPr/>
          <p:nvPr>
            <p:ph idx="20" type="pic"/>
          </p:nvPr>
        </p:nvSpPr>
        <p:spPr>
          <a:xfrm>
            <a:off x="958850" y="1011238"/>
            <a:ext cx="654050" cy="587375"/>
          </a:xfrm>
          <a:prstGeom prst="rect">
            <a:avLst/>
          </a:prstGeom>
          <a:noFill/>
          <a:ln>
            <a:noFill/>
          </a:ln>
        </p:spPr>
      </p:sp>
      <p:sp>
        <p:nvSpPr>
          <p:cNvPr id="202" name="Google Shape;202;p18"/>
          <p:cNvSpPr/>
          <p:nvPr>
            <p:ph idx="21" type="pic"/>
          </p:nvPr>
        </p:nvSpPr>
        <p:spPr>
          <a:xfrm>
            <a:off x="3178100" y="1016154"/>
            <a:ext cx="654050" cy="587375"/>
          </a:xfrm>
          <a:prstGeom prst="rect">
            <a:avLst/>
          </a:prstGeom>
          <a:noFill/>
          <a:ln>
            <a:noFill/>
          </a:ln>
        </p:spPr>
      </p:sp>
      <p:sp>
        <p:nvSpPr>
          <p:cNvPr id="203" name="Google Shape;203;p18"/>
          <p:cNvSpPr/>
          <p:nvPr>
            <p:ph idx="22" type="pic"/>
          </p:nvPr>
        </p:nvSpPr>
        <p:spPr>
          <a:xfrm>
            <a:off x="5358162" y="971550"/>
            <a:ext cx="654050" cy="587375"/>
          </a:xfrm>
          <a:prstGeom prst="rect">
            <a:avLst/>
          </a:prstGeom>
          <a:noFill/>
          <a:ln>
            <a:noFill/>
          </a:ln>
        </p:spPr>
      </p:sp>
      <p:sp>
        <p:nvSpPr>
          <p:cNvPr id="204" name="Google Shape;204;p18"/>
          <p:cNvSpPr/>
          <p:nvPr>
            <p:ph idx="23" type="pic"/>
          </p:nvPr>
        </p:nvSpPr>
        <p:spPr>
          <a:xfrm>
            <a:off x="7467600" y="971550"/>
            <a:ext cx="654050" cy="587375"/>
          </a:xfrm>
          <a:prstGeom prst="rect">
            <a:avLst/>
          </a:prstGeom>
          <a:noFill/>
          <a:ln>
            <a:noFill/>
          </a:ln>
        </p:spPr>
      </p:sp>
      <p:sp>
        <p:nvSpPr>
          <p:cNvPr id="205" name="Google Shape;205;p18"/>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8"/>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Image">
  <p:cSld name="Text with Image">
    <p:spTree>
      <p:nvGrpSpPr>
        <p:cNvPr id="207" name="Shape 207"/>
        <p:cNvGrpSpPr/>
        <p:nvPr/>
      </p:nvGrpSpPr>
      <p:grpSpPr>
        <a:xfrm>
          <a:off x="0" y="0"/>
          <a:ext cx="0" cy="0"/>
          <a:chOff x="0" y="0"/>
          <a:chExt cx="0" cy="0"/>
        </a:xfrm>
      </p:grpSpPr>
      <p:sp>
        <p:nvSpPr>
          <p:cNvPr id="208" name="Google Shape;208;p19"/>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9"/>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0" name="Google Shape;210;p19"/>
          <p:cNvSpPr/>
          <p:nvPr>
            <p:ph idx="2" type="pic"/>
          </p:nvPr>
        </p:nvSpPr>
        <p:spPr>
          <a:xfrm>
            <a:off x="5254625" y="565377"/>
            <a:ext cx="3889375" cy="4187825"/>
          </a:xfrm>
          <a:prstGeom prst="rect">
            <a:avLst/>
          </a:prstGeom>
          <a:noFill/>
          <a:ln>
            <a:noFill/>
          </a:ln>
        </p:spPr>
      </p:sp>
      <p:sp>
        <p:nvSpPr>
          <p:cNvPr id="211" name="Google Shape;211;p19"/>
          <p:cNvSpPr txBox="1"/>
          <p:nvPr>
            <p:ph idx="1" type="body"/>
          </p:nvPr>
        </p:nvSpPr>
        <p:spPr>
          <a:xfrm>
            <a:off x="298104" y="1036920"/>
            <a:ext cx="3967988" cy="6466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2" name="Google Shape;212;p19"/>
          <p:cNvSpPr txBox="1"/>
          <p:nvPr>
            <p:ph idx="3" type="body"/>
          </p:nvPr>
        </p:nvSpPr>
        <p:spPr>
          <a:xfrm>
            <a:off x="304800" y="1979242"/>
            <a:ext cx="3967988" cy="6466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3" name="Google Shape;213;p19"/>
          <p:cNvSpPr txBox="1"/>
          <p:nvPr>
            <p:ph idx="4" type="body"/>
          </p:nvPr>
        </p:nvSpPr>
        <p:spPr>
          <a:xfrm>
            <a:off x="296254" y="2919280"/>
            <a:ext cx="3967988" cy="6466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4" name="Google Shape;214;p19"/>
          <p:cNvSpPr txBox="1"/>
          <p:nvPr>
            <p:ph idx="5" type="body"/>
          </p:nvPr>
        </p:nvSpPr>
        <p:spPr>
          <a:xfrm>
            <a:off x="304800" y="3858604"/>
            <a:ext cx="3967988" cy="6466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5" name="Google Shape;215;p19"/>
          <p:cNvSpPr txBox="1"/>
          <p:nvPr>
            <p:ph idx="6" type="body"/>
          </p:nvPr>
        </p:nvSpPr>
        <p:spPr>
          <a:xfrm>
            <a:off x="298421" y="760308"/>
            <a:ext cx="3854836" cy="35919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none" cap="none" strike="noStrike">
                <a:solidFill>
                  <a:schemeClr val="accent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6" name="Google Shape;216;p19"/>
          <p:cNvSpPr txBox="1"/>
          <p:nvPr>
            <p:ph idx="7" type="body"/>
          </p:nvPr>
        </p:nvSpPr>
        <p:spPr>
          <a:xfrm>
            <a:off x="304800" y="1700080"/>
            <a:ext cx="3854836" cy="35919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7" name="Google Shape;217;p19"/>
          <p:cNvSpPr txBox="1"/>
          <p:nvPr>
            <p:ph idx="8" type="body"/>
          </p:nvPr>
        </p:nvSpPr>
        <p:spPr>
          <a:xfrm>
            <a:off x="304800" y="2640118"/>
            <a:ext cx="3854836" cy="35919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8" name="Google Shape;218;p19"/>
          <p:cNvSpPr txBox="1"/>
          <p:nvPr>
            <p:ph idx="9" type="body"/>
          </p:nvPr>
        </p:nvSpPr>
        <p:spPr>
          <a:xfrm>
            <a:off x="304800" y="3587988"/>
            <a:ext cx="3854836" cy="35919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none" cap="none" strike="noStrike">
                <a:solidFill>
                  <a:schemeClr val="accent4"/>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219" name="Shape 219"/>
        <p:cNvGrpSpPr/>
        <p:nvPr/>
      </p:nvGrpSpPr>
      <p:grpSpPr>
        <a:xfrm>
          <a:off x="0" y="0"/>
          <a:ext cx="0" cy="0"/>
          <a:chOff x="0" y="0"/>
          <a:chExt cx="0" cy="0"/>
        </a:xfrm>
      </p:grpSpPr>
      <p:cxnSp>
        <p:nvCxnSpPr>
          <p:cNvPr id="220" name="Google Shape;220;p20"/>
          <p:cNvCxnSpPr/>
          <p:nvPr/>
        </p:nvCxnSpPr>
        <p:spPr>
          <a:xfrm>
            <a:off x="4514452" y="1195000"/>
            <a:ext cx="0" cy="2983200"/>
          </a:xfrm>
          <a:prstGeom prst="straightConnector1">
            <a:avLst/>
          </a:prstGeom>
          <a:noFill/>
          <a:ln cap="flat" cmpd="sng" w="19050">
            <a:solidFill>
              <a:srgbClr val="DDDDDD"/>
            </a:solidFill>
            <a:prstDash val="solid"/>
            <a:round/>
            <a:headEnd len="sm" w="sm" type="none"/>
            <a:tailEnd len="sm" w="sm" type="none"/>
          </a:ln>
        </p:spPr>
      </p:cxnSp>
      <p:sp>
        <p:nvSpPr>
          <p:cNvPr id="221" name="Google Shape;221;p20"/>
          <p:cNvSpPr txBox="1"/>
          <p:nvPr>
            <p:ph idx="1" type="body"/>
          </p:nvPr>
        </p:nvSpPr>
        <p:spPr>
          <a:xfrm>
            <a:off x="520522" y="1059249"/>
            <a:ext cx="3632200" cy="4619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2" name="Google Shape;222;p20"/>
          <p:cNvSpPr txBox="1"/>
          <p:nvPr>
            <p:ph idx="2" type="body"/>
          </p:nvPr>
        </p:nvSpPr>
        <p:spPr>
          <a:xfrm>
            <a:off x="4858282" y="1056296"/>
            <a:ext cx="3632200" cy="4619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3" name="Google Shape;223;p20"/>
          <p:cNvSpPr txBox="1"/>
          <p:nvPr>
            <p:ph idx="3" type="body"/>
          </p:nvPr>
        </p:nvSpPr>
        <p:spPr>
          <a:xfrm>
            <a:off x="589838" y="1435768"/>
            <a:ext cx="3495675" cy="419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8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4" name="Google Shape;224;p20"/>
          <p:cNvSpPr txBox="1"/>
          <p:nvPr>
            <p:ph idx="4" type="body"/>
          </p:nvPr>
        </p:nvSpPr>
        <p:spPr>
          <a:xfrm>
            <a:off x="4935194" y="1436582"/>
            <a:ext cx="3495675" cy="419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800" u="none" cap="none" strike="noStrike">
                <a:solidFill>
                  <a:schemeClr val="accent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5" name="Google Shape;225;p20"/>
          <p:cNvSpPr txBox="1"/>
          <p:nvPr>
            <p:ph idx="5" type="body"/>
          </p:nvPr>
        </p:nvSpPr>
        <p:spPr>
          <a:xfrm>
            <a:off x="658308" y="2008054"/>
            <a:ext cx="3537677" cy="25304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6" name="Google Shape;226;p20"/>
          <p:cNvSpPr txBox="1"/>
          <p:nvPr>
            <p:ph idx="6" type="body"/>
          </p:nvPr>
        </p:nvSpPr>
        <p:spPr>
          <a:xfrm>
            <a:off x="4995730" y="2004166"/>
            <a:ext cx="3537677" cy="25304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7" name="Google Shape;227;p20"/>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0"/>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ion 2">
  <p:cSld name="Title Option 2">
    <p:spTree>
      <p:nvGrpSpPr>
        <p:cNvPr id="22" name="Shape 22"/>
        <p:cNvGrpSpPr/>
        <p:nvPr/>
      </p:nvGrpSpPr>
      <p:grpSpPr>
        <a:xfrm>
          <a:off x="0" y="0"/>
          <a:ext cx="0" cy="0"/>
          <a:chOff x="0" y="0"/>
          <a:chExt cx="0" cy="0"/>
        </a:xfrm>
      </p:grpSpPr>
      <p:pic>
        <p:nvPicPr>
          <p:cNvPr id="23" name="Google Shape;23;p3" title="GraphicOption2b.jpg"/>
          <p:cNvPicPr preferRelativeResize="0"/>
          <p:nvPr/>
        </p:nvPicPr>
        <p:blipFill rotWithShape="1">
          <a:blip r:embed="rId2">
            <a:alphaModFix/>
          </a:blip>
          <a:srcRect b="0" l="0" r="0" t="0"/>
          <a:stretch/>
        </p:blipFill>
        <p:spPr>
          <a:xfrm>
            <a:off x="0" y="0"/>
            <a:ext cx="9144024" cy="5143500"/>
          </a:xfrm>
          <a:prstGeom prst="rect">
            <a:avLst/>
          </a:prstGeom>
          <a:noFill/>
          <a:ln>
            <a:noFill/>
          </a:ln>
        </p:spPr>
      </p:pic>
      <p:pic>
        <p:nvPicPr>
          <p:cNvPr id="24" name="Google Shape;24;p3" title="ICANN_logo.png"/>
          <p:cNvPicPr preferRelativeResize="0"/>
          <p:nvPr/>
        </p:nvPicPr>
        <p:blipFill rotWithShape="1">
          <a:blip r:embed="rId3">
            <a:alphaModFix/>
          </a:blip>
          <a:srcRect b="0" l="0" r="0" t="0"/>
          <a:stretch/>
        </p:blipFill>
        <p:spPr>
          <a:xfrm>
            <a:off x="221467" y="340266"/>
            <a:ext cx="2130600" cy="1696769"/>
          </a:xfrm>
          <a:prstGeom prst="rect">
            <a:avLst/>
          </a:prstGeom>
          <a:noFill/>
          <a:ln>
            <a:noFill/>
          </a:ln>
        </p:spPr>
      </p:pic>
      <p:sp>
        <p:nvSpPr>
          <p:cNvPr id="25" name="Google Shape;25;p3"/>
          <p:cNvSpPr txBox="1"/>
          <p:nvPr>
            <p:ph idx="12" type="sldNum"/>
          </p:nvPr>
        </p:nvSpPr>
        <p:spPr>
          <a:xfrm>
            <a:off x="8594725" y="4662488"/>
            <a:ext cx="549275" cy="393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3"/>
          <p:cNvSpPr/>
          <p:nvPr/>
        </p:nvSpPr>
        <p:spPr>
          <a:xfrm>
            <a:off x="6859700" y="4713451"/>
            <a:ext cx="2291100" cy="431100"/>
          </a:xfrm>
          <a:prstGeom prst="rect">
            <a:avLst/>
          </a:prstGeom>
          <a:solidFill>
            <a:srgbClr val="F1A31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
          <p:cNvSpPr/>
          <p:nvPr/>
        </p:nvSpPr>
        <p:spPr>
          <a:xfrm flipH="1" rot="10800000">
            <a:off x="0" y="3571212"/>
            <a:ext cx="9144000" cy="1165200"/>
          </a:xfrm>
          <a:prstGeom prst="rect">
            <a:avLst/>
          </a:prstGeom>
          <a:solidFill>
            <a:srgbClr val="0098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
          <p:cNvSpPr txBox="1"/>
          <p:nvPr>
            <p:ph type="title"/>
          </p:nvPr>
        </p:nvSpPr>
        <p:spPr>
          <a:xfrm>
            <a:off x="790832" y="3707027"/>
            <a:ext cx="8180173" cy="55006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3"/>
          <p:cNvSpPr txBox="1"/>
          <p:nvPr>
            <p:ph idx="1" type="body"/>
          </p:nvPr>
        </p:nvSpPr>
        <p:spPr>
          <a:xfrm>
            <a:off x="4014216" y="4151187"/>
            <a:ext cx="4919726" cy="429958"/>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SzPts val="1400"/>
              <a:buNone/>
              <a:defRPr b="0" i="0" sz="2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 name="Google Shape;30;p3"/>
          <p:cNvSpPr txBox="1"/>
          <p:nvPr>
            <p:ph idx="2" type="body"/>
          </p:nvPr>
        </p:nvSpPr>
        <p:spPr>
          <a:xfrm>
            <a:off x="4857225" y="4782060"/>
            <a:ext cx="3917965" cy="36144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SzPts val="1400"/>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ored Columns">
  <p:cSld name="Four Colored Columns">
    <p:spTree>
      <p:nvGrpSpPr>
        <p:cNvPr id="229" name="Shape 229"/>
        <p:cNvGrpSpPr/>
        <p:nvPr/>
      </p:nvGrpSpPr>
      <p:grpSpPr>
        <a:xfrm>
          <a:off x="0" y="0"/>
          <a:ext cx="0" cy="0"/>
          <a:chOff x="0" y="0"/>
          <a:chExt cx="0" cy="0"/>
        </a:xfrm>
      </p:grpSpPr>
      <p:sp>
        <p:nvSpPr>
          <p:cNvPr id="230" name="Google Shape;230;p21"/>
          <p:cNvSpPr/>
          <p:nvPr>
            <p:ph idx="2" type="dgm"/>
          </p:nvPr>
        </p:nvSpPr>
        <p:spPr>
          <a:xfrm>
            <a:off x="6882880" y="1004210"/>
            <a:ext cx="2067314" cy="3292161"/>
          </a:xfrm>
          <a:prstGeom prst="rect">
            <a:avLst/>
          </a:prstGeom>
          <a:solidFill>
            <a:schemeClr val="accent4"/>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1" name="Google Shape;231;p21"/>
          <p:cNvSpPr/>
          <p:nvPr>
            <p:ph idx="3" type="dgm"/>
          </p:nvPr>
        </p:nvSpPr>
        <p:spPr>
          <a:xfrm>
            <a:off x="4660640" y="1016650"/>
            <a:ext cx="2067314" cy="3292161"/>
          </a:xfrm>
          <a:prstGeom prst="rect">
            <a:avLst/>
          </a:prstGeom>
          <a:solidFill>
            <a:schemeClr val="accent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2" name="Google Shape;232;p21"/>
          <p:cNvSpPr/>
          <p:nvPr>
            <p:ph idx="4" type="dgm"/>
          </p:nvPr>
        </p:nvSpPr>
        <p:spPr>
          <a:xfrm>
            <a:off x="2447365" y="1010243"/>
            <a:ext cx="2067314" cy="3292161"/>
          </a:xfrm>
          <a:prstGeom prst="rect">
            <a:avLst/>
          </a:prstGeom>
          <a:solidFill>
            <a:schemeClr val="accent3"/>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3" name="Google Shape;233;p21"/>
          <p:cNvSpPr/>
          <p:nvPr>
            <p:ph idx="5" type="dgm"/>
          </p:nvPr>
        </p:nvSpPr>
        <p:spPr>
          <a:xfrm>
            <a:off x="245908" y="1007981"/>
            <a:ext cx="2067314" cy="3292161"/>
          </a:xfrm>
          <a:prstGeom prst="rect">
            <a:avLst/>
          </a:prstGeom>
          <a:solidFill>
            <a:schemeClr val="accent2"/>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4" name="Google Shape;234;p21"/>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1"/>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6" name="Google Shape;236;p21"/>
          <p:cNvSpPr txBox="1"/>
          <p:nvPr>
            <p:ph idx="1" type="body"/>
          </p:nvPr>
        </p:nvSpPr>
        <p:spPr>
          <a:xfrm>
            <a:off x="409938" y="1202896"/>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7" name="Google Shape;237;p21"/>
          <p:cNvSpPr txBox="1"/>
          <p:nvPr>
            <p:ph idx="6" type="body"/>
          </p:nvPr>
        </p:nvSpPr>
        <p:spPr>
          <a:xfrm>
            <a:off x="409019" y="1567983"/>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8" name="Google Shape;238;p21"/>
          <p:cNvSpPr txBox="1"/>
          <p:nvPr>
            <p:ph idx="7" type="body"/>
          </p:nvPr>
        </p:nvSpPr>
        <p:spPr>
          <a:xfrm>
            <a:off x="276289"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9" name="Google Shape;239;p21"/>
          <p:cNvSpPr txBox="1"/>
          <p:nvPr>
            <p:ph idx="8" type="body"/>
          </p:nvPr>
        </p:nvSpPr>
        <p:spPr>
          <a:xfrm>
            <a:off x="339969"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0" name="Google Shape;240;p21"/>
          <p:cNvSpPr txBox="1"/>
          <p:nvPr>
            <p:ph idx="9" type="body"/>
          </p:nvPr>
        </p:nvSpPr>
        <p:spPr>
          <a:xfrm>
            <a:off x="2635165" y="1199683"/>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1" name="Google Shape;241;p21"/>
          <p:cNvSpPr txBox="1"/>
          <p:nvPr>
            <p:ph idx="13" type="body"/>
          </p:nvPr>
        </p:nvSpPr>
        <p:spPr>
          <a:xfrm>
            <a:off x="2634246" y="1564770"/>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2" name="Google Shape;242;p21"/>
          <p:cNvSpPr txBox="1"/>
          <p:nvPr>
            <p:ph idx="14" type="body"/>
          </p:nvPr>
        </p:nvSpPr>
        <p:spPr>
          <a:xfrm>
            <a:off x="2503674"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3" name="Google Shape;243;p21"/>
          <p:cNvSpPr txBox="1"/>
          <p:nvPr>
            <p:ph idx="15" type="body"/>
          </p:nvPr>
        </p:nvSpPr>
        <p:spPr>
          <a:xfrm>
            <a:off x="2567354"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4" name="Google Shape;244;p21"/>
          <p:cNvSpPr txBox="1"/>
          <p:nvPr>
            <p:ph idx="16" type="body"/>
          </p:nvPr>
        </p:nvSpPr>
        <p:spPr>
          <a:xfrm>
            <a:off x="4852795" y="1216063"/>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5" name="Google Shape;245;p21"/>
          <p:cNvSpPr txBox="1"/>
          <p:nvPr>
            <p:ph idx="17" type="body"/>
          </p:nvPr>
        </p:nvSpPr>
        <p:spPr>
          <a:xfrm>
            <a:off x="4851876" y="1581150"/>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6" name="Google Shape;246;p21"/>
          <p:cNvSpPr txBox="1"/>
          <p:nvPr>
            <p:ph idx="18" type="body"/>
          </p:nvPr>
        </p:nvSpPr>
        <p:spPr>
          <a:xfrm>
            <a:off x="4719335"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7" name="Google Shape;247;p21"/>
          <p:cNvSpPr txBox="1"/>
          <p:nvPr>
            <p:ph idx="19" type="body"/>
          </p:nvPr>
        </p:nvSpPr>
        <p:spPr>
          <a:xfrm>
            <a:off x="4783015"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8" name="Google Shape;248;p21"/>
          <p:cNvSpPr txBox="1"/>
          <p:nvPr>
            <p:ph idx="20" type="body"/>
          </p:nvPr>
        </p:nvSpPr>
        <p:spPr>
          <a:xfrm>
            <a:off x="7065448" y="1207517"/>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9" name="Google Shape;249;p21"/>
          <p:cNvSpPr txBox="1"/>
          <p:nvPr>
            <p:ph idx="21" type="body"/>
          </p:nvPr>
        </p:nvSpPr>
        <p:spPr>
          <a:xfrm>
            <a:off x="7064529" y="1572604"/>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0" name="Google Shape;250;p21"/>
          <p:cNvSpPr txBox="1"/>
          <p:nvPr>
            <p:ph idx="22" type="body"/>
          </p:nvPr>
        </p:nvSpPr>
        <p:spPr>
          <a:xfrm>
            <a:off x="6929135"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1" name="Google Shape;251;p21"/>
          <p:cNvSpPr txBox="1"/>
          <p:nvPr>
            <p:ph idx="23" type="body"/>
          </p:nvPr>
        </p:nvSpPr>
        <p:spPr>
          <a:xfrm>
            <a:off x="6992815"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2" name="Google Shape;252;p21"/>
          <p:cNvSpPr/>
          <p:nvPr>
            <p:ph idx="24" type="dgm"/>
          </p:nvPr>
        </p:nvSpPr>
        <p:spPr>
          <a:xfrm>
            <a:off x="1143657" y="2925873"/>
            <a:ext cx="234293" cy="49102"/>
          </a:xfrm>
          <a:prstGeom prst="rect">
            <a:avLst/>
          </a:prstGeom>
          <a:solidFill>
            <a:schemeClr val="dk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3" name="Google Shape;253;p21"/>
          <p:cNvSpPr/>
          <p:nvPr>
            <p:ph idx="25" type="dgm"/>
          </p:nvPr>
        </p:nvSpPr>
        <p:spPr>
          <a:xfrm>
            <a:off x="3365500" y="2924175"/>
            <a:ext cx="234293" cy="49102"/>
          </a:xfrm>
          <a:prstGeom prst="rect">
            <a:avLst/>
          </a:prstGeom>
          <a:solidFill>
            <a:schemeClr val="dk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4" name="Google Shape;254;p21"/>
          <p:cNvSpPr/>
          <p:nvPr>
            <p:ph idx="26" type="dgm"/>
          </p:nvPr>
        </p:nvSpPr>
        <p:spPr>
          <a:xfrm>
            <a:off x="7807325" y="2921000"/>
            <a:ext cx="234293" cy="49102"/>
          </a:xfrm>
          <a:prstGeom prst="rect">
            <a:avLst/>
          </a:prstGeom>
          <a:solidFill>
            <a:schemeClr val="dk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5" name="Google Shape;255;p21"/>
          <p:cNvSpPr/>
          <p:nvPr>
            <p:ph idx="27" type="dgm"/>
          </p:nvPr>
        </p:nvSpPr>
        <p:spPr>
          <a:xfrm>
            <a:off x="5584825" y="2921000"/>
            <a:ext cx="234293" cy="49102"/>
          </a:xfrm>
          <a:prstGeom prst="rect">
            <a:avLst/>
          </a:prstGeom>
          <a:solidFill>
            <a:schemeClr val="dk2"/>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ored Columns White">
  <p:cSld name="Four Colored Columns White">
    <p:spTree>
      <p:nvGrpSpPr>
        <p:cNvPr id="256" name="Shape 256"/>
        <p:cNvGrpSpPr/>
        <p:nvPr/>
      </p:nvGrpSpPr>
      <p:grpSpPr>
        <a:xfrm>
          <a:off x="0" y="0"/>
          <a:ext cx="0" cy="0"/>
          <a:chOff x="0" y="0"/>
          <a:chExt cx="0" cy="0"/>
        </a:xfrm>
      </p:grpSpPr>
      <p:sp>
        <p:nvSpPr>
          <p:cNvPr id="257" name="Google Shape;257;p22"/>
          <p:cNvSpPr/>
          <p:nvPr>
            <p:ph idx="2" type="dgm"/>
          </p:nvPr>
        </p:nvSpPr>
        <p:spPr>
          <a:xfrm>
            <a:off x="6882880" y="1004210"/>
            <a:ext cx="2067314" cy="3292161"/>
          </a:xfrm>
          <a:prstGeom prst="rect">
            <a:avLst/>
          </a:prstGeom>
          <a:solidFill>
            <a:srgbClr val="005580"/>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8" name="Google Shape;258;p22"/>
          <p:cNvSpPr/>
          <p:nvPr>
            <p:ph idx="3" type="dgm"/>
          </p:nvPr>
        </p:nvSpPr>
        <p:spPr>
          <a:xfrm>
            <a:off x="4660640" y="1016650"/>
            <a:ext cx="2067314" cy="3292161"/>
          </a:xfrm>
          <a:prstGeom prst="rect">
            <a:avLst/>
          </a:prstGeom>
          <a:solidFill>
            <a:schemeClr val="accent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9" name="Google Shape;259;p22"/>
          <p:cNvSpPr/>
          <p:nvPr>
            <p:ph idx="4" type="dgm"/>
          </p:nvPr>
        </p:nvSpPr>
        <p:spPr>
          <a:xfrm>
            <a:off x="2447365" y="1010243"/>
            <a:ext cx="2067314" cy="32921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0" name="Google Shape;260;p22"/>
          <p:cNvSpPr/>
          <p:nvPr>
            <p:ph idx="5" type="dgm"/>
          </p:nvPr>
        </p:nvSpPr>
        <p:spPr>
          <a:xfrm>
            <a:off x="245908" y="1007981"/>
            <a:ext cx="2067314" cy="3292161"/>
          </a:xfrm>
          <a:prstGeom prst="rect">
            <a:avLst/>
          </a:prstGeom>
          <a:solidFill>
            <a:schemeClr val="dk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1" name="Google Shape;261;p22"/>
          <p:cNvSpPr/>
          <p:nvPr>
            <p:ph idx="6" type="dgm"/>
          </p:nvPr>
        </p:nvSpPr>
        <p:spPr>
          <a:xfrm>
            <a:off x="1143657" y="2925873"/>
            <a:ext cx="234293" cy="49102"/>
          </a:xfrm>
          <a:prstGeom prst="rect">
            <a:avLst/>
          </a:prstGeom>
          <a:solidFill>
            <a:schemeClr val="lt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2" name="Google Shape;262;p22"/>
          <p:cNvSpPr/>
          <p:nvPr>
            <p:ph idx="7" type="dgm"/>
          </p:nvPr>
        </p:nvSpPr>
        <p:spPr>
          <a:xfrm>
            <a:off x="3365500" y="2924175"/>
            <a:ext cx="234293" cy="49102"/>
          </a:xfrm>
          <a:prstGeom prst="rect">
            <a:avLst/>
          </a:prstGeom>
          <a:solidFill>
            <a:schemeClr val="lt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3" name="Google Shape;263;p22"/>
          <p:cNvSpPr/>
          <p:nvPr>
            <p:ph idx="8" type="dgm"/>
          </p:nvPr>
        </p:nvSpPr>
        <p:spPr>
          <a:xfrm>
            <a:off x="7807325" y="2921000"/>
            <a:ext cx="234293" cy="49102"/>
          </a:xfrm>
          <a:prstGeom prst="rect">
            <a:avLst/>
          </a:prstGeom>
          <a:solidFill>
            <a:schemeClr val="lt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4" name="Google Shape;264;p22"/>
          <p:cNvSpPr/>
          <p:nvPr>
            <p:ph idx="9" type="dgm"/>
          </p:nvPr>
        </p:nvSpPr>
        <p:spPr>
          <a:xfrm>
            <a:off x="5584825" y="2921000"/>
            <a:ext cx="234293" cy="49102"/>
          </a:xfrm>
          <a:prstGeom prst="rect">
            <a:avLst/>
          </a:prstGeom>
          <a:solidFill>
            <a:schemeClr val="dk2"/>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5" name="Google Shape;265;p22"/>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2"/>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7" name="Google Shape;267;p22"/>
          <p:cNvSpPr txBox="1"/>
          <p:nvPr>
            <p:ph idx="1" type="body"/>
          </p:nvPr>
        </p:nvSpPr>
        <p:spPr>
          <a:xfrm>
            <a:off x="409938" y="1202896"/>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8" name="Google Shape;268;p22"/>
          <p:cNvSpPr txBox="1"/>
          <p:nvPr>
            <p:ph idx="13" type="body"/>
          </p:nvPr>
        </p:nvSpPr>
        <p:spPr>
          <a:xfrm>
            <a:off x="409019" y="1567983"/>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9" name="Google Shape;269;p22"/>
          <p:cNvSpPr txBox="1"/>
          <p:nvPr>
            <p:ph idx="14" type="body"/>
          </p:nvPr>
        </p:nvSpPr>
        <p:spPr>
          <a:xfrm>
            <a:off x="276289"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0" name="Google Shape;270;p22"/>
          <p:cNvSpPr txBox="1"/>
          <p:nvPr>
            <p:ph idx="15" type="body"/>
          </p:nvPr>
        </p:nvSpPr>
        <p:spPr>
          <a:xfrm>
            <a:off x="339969"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1" name="Google Shape;271;p22"/>
          <p:cNvSpPr txBox="1"/>
          <p:nvPr>
            <p:ph idx="16" type="body"/>
          </p:nvPr>
        </p:nvSpPr>
        <p:spPr>
          <a:xfrm>
            <a:off x="2635165" y="1199683"/>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2" name="Google Shape;272;p22"/>
          <p:cNvSpPr txBox="1"/>
          <p:nvPr>
            <p:ph idx="17" type="body"/>
          </p:nvPr>
        </p:nvSpPr>
        <p:spPr>
          <a:xfrm>
            <a:off x="2634246" y="1564770"/>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3" name="Google Shape;273;p22"/>
          <p:cNvSpPr txBox="1"/>
          <p:nvPr>
            <p:ph idx="18" type="body"/>
          </p:nvPr>
        </p:nvSpPr>
        <p:spPr>
          <a:xfrm>
            <a:off x="2503674"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4" name="Google Shape;274;p22"/>
          <p:cNvSpPr txBox="1"/>
          <p:nvPr>
            <p:ph idx="19" type="body"/>
          </p:nvPr>
        </p:nvSpPr>
        <p:spPr>
          <a:xfrm>
            <a:off x="2567354"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5" name="Google Shape;275;p22"/>
          <p:cNvSpPr txBox="1"/>
          <p:nvPr>
            <p:ph idx="20" type="body"/>
          </p:nvPr>
        </p:nvSpPr>
        <p:spPr>
          <a:xfrm>
            <a:off x="4852795" y="1216063"/>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6" name="Google Shape;276;p22"/>
          <p:cNvSpPr txBox="1"/>
          <p:nvPr>
            <p:ph idx="21" type="body"/>
          </p:nvPr>
        </p:nvSpPr>
        <p:spPr>
          <a:xfrm>
            <a:off x="4851876" y="1581150"/>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7" name="Google Shape;277;p22"/>
          <p:cNvSpPr txBox="1"/>
          <p:nvPr>
            <p:ph idx="22" type="body"/>
          </p:nvPr>
        </p:nvSpPr>
        <p:spPr>
          <a:xfrm>
            <a:off x="4719335"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8" name="Google Shape;278;p22"/>
          <p:cNvSpPr txBox="1"/>
          <p:nvPr>
            <p:ph idx="23" type="body"/>
          </p:nvPr>
        </p:nvSpPr>
        <p:spPr>
          <a:xfrm>
            <a:off x="4783015"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9" name="Google Shape;279;p22"/>
          <p:cNvSpPr txBox="1"/>
          <p:nvPr>
            <p:ph idx="24" type="body"/>
          </p:nvPr>
        </p:nvSpPr>
        <p:spPr>
          <a:xfrm>
            <a:off x="7065448" y="1207517"/>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0" name="Google Shape;280;p22"/>
          <p:cNvSpPr txBox="1"/>
          <p:nvPr>
            <p:ph idx="25" type="body"/>
          </p:nvPr>
        </p:nvSpPr>
        <p:spPr>
          <a:xfrm>
            <a:off x="7064529" y="1572604"/>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1" name="Google Shape;281;p22"/>
          <p:cNvSpPr txBox="1"/>
          <p:nvPr>
            <p:ph idx="26" type="body"/>
          </p:nvPr>
        </p:nvSpPr>
        <p:spPr>
          <a:xfrm>
            <a:off x="6929135"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2" name="Google Shape;282;p22"/>
          <p:cNvSpPr txBox="1"/>
          <p:nvPr>
            <p:ph idx="27" type="body"/>
          </p:nvPr>
        </p:nvSpPr>
        <p:spPr>
          <a:xfrm>
            <a:off x="6992815"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ored Columns Navy">
  <p:cSld name="Four Colored Columns Navy">
    <p:spTree>
      <p:nvGrpSpPr>
        <p:cNvPr id="283" name="Shape 283"/>
        <p:cNvGrpSpPr/>
        <p:nvPr/>
      </p:nvGrpSpPr>
      <p:grpSpPr>
        <a:xfrm>
          <a:off x="0" y="0"/>
          <a:ext cx="0" cy="0"/>
          <a:chOff x="0" y="0"/>
          <a:chExt cx="0" cy="0"/>
        </a:xfrm>
      </p:grpSpPr>
      <p:sp>
        <p:nvSpPr>
          <p:cNvPr id="284" name="Google Shape;284;p23"/>
          <p:cNvSpPr/>
          <p:nvPr>
            <p:ph idx="2" type="dgm"/>
          </p:nvPr>
        </p:nvSpPr>
        <p:spPr>
          <a:xfrm>
            <a:off x="6889807" y="997286"/>
            <a:ext cx="2067314" cy="3292161"/>
          </a:xfrm>
          <a:prstGeom prst="rect">
            <a:avLst/>
          </a:prstGeom>
          <a:solidFill>
            <a:srgbClr val="ABD8AB"/>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5" name="Google Shape;285;p23"/>
          <p:cNvSpPr/>
          <p:nvPr>
            <p:ph idx="3" type="dgm"/>
          </p:nvPr>
        </p:nvSpPr>
        <p:spPr>
          <a:xfrm>
            <a:off x="4667567" y="1009726"/>
            <a:ext cx="2067314" cy="3292161"/>
          </a:xfrm>
          <a:prstGeom prst="rect">
            <a:avLst/>
          </a:prstGeom>
          <a:solidFill>
            <a:srgbClr val="92D4D4"/>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6" name="Google Shape;286;p23"/>
          <p:cNvSpPr/>
          <p:nvPr>
            <p:ph idx="4" type="dgm"/>
          </p:nvPr>
        </p:nvSpPr>
        <p:spPr>
          <a:xfrm>
            <a:off x="2454292" y="1003319"/>
            <a:ext cx="2067314" cy="3292161"/>
          </a:xfrm>
          <a:prstGeom prst="rect">
            <a:avLst/>
          </a:prstGeom>
          <a:solidFill>
            <a:srgbClr val="F7C579"/>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7" name="Google Shape;287;p23"/>
          <p:cNvSpPr/>
          <p:nvPr>
            <p:ph idx="5" type="dgm"/>
          </p:nvPr>
        </p:nvSpPr>
        <p:spPr>
          <a:xfrm>
            <a:off x="252835" y="1001057"/>
            <a:ext cx="2067314" cy="3292161"/>
          </a:xfrm>
          <a:prstGeom prst="rect">
            <a:avLst/>
          </a:prstGeom>
          <a:solidFill>
            <a:srgbClr val="F79D7D"/>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8" name="Google Shape;288;p23"/>
          <p:cNvSpPr/>
          <p:nvPr>
            <p:ph idx="6" type="dgm"/>
          </p:nvPr>
        </p:nvSpPr>
        <p:spPr>
          <a:xfrm>
            <a:off x="1150584" y="2918949"/>
            <a:ext cx="234293" cy="49102"/>
          </a:xfrm>
          <a:prstGeom prst="rect">
            <a:avLst/>
          </a:prstGeom>
          <a:solidFill>
            <a:schemeClr val="dk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9" name="Google Shape;289;p23"/>
          <p:cNvSpPr/>
          <p:nvPr>
            <p:ph idx="7" type="dgm"/>
          </p:nvPr>
        </p:nvSpPr>
        <p:spPr>
          <a:xfrm>
            <a:off x="3372427" y="2917251"/>
            <a:ext cx="234293" cy="49102"/>
          </a:xfrm>
          <a:prstGeom prst="rect">
            <a:avLst/>
          </a:prstGeom>
          <a:solidFill>
            <a:schemeClr val="dk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0" name="Google Shape;290;p23"/>
          <p:cNvSpPr/>
          <p:nvPr>
            <p:ph idx="8" type="dgm"/>
          </p:nvPr>
        </p:nvSpPr>
        <p:spPr>
          <a:xfrm>
            <a:off x="7814252" y="2914076"/>
            <a:ext cx="234293" cy="49102"/>
          </a:xfrm>
          <a:prstGeom prst="rect">
            <a:avLst/>
          </a:prstGeom>
          <a:solidFill>
            <a:schemeClr val="dk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1" name="Google Shape;291;p23"/>
          <p:cNvSpPr/>
          <p:nvPr>
            <p:ph idx="9" type="dgm"/>
          </p:nvPr>
        </p:nvSpPr>
        <p:spPr>
          <a:xfrm>
            <a:off x="5591752" y="2914076"/>
            <a:ext cx="234293" cy="49102"/>
          </a:xfrm>
          <a:prstGeom prst="rect">
            <a:avLst/>
          </a:prstGeom>
          <a:solidFill>
            <a:schemeClr val="dk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2" name="Google Shape;292;p23"/>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3"/>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4" name="Google Shape;294;p23"/>
          <p:cNvSpPr txBox="1"/>
          <p:nvPr>
            <p:ph idx="1" type="body"/>
          </p:nvPr>
        </p:nvSpPr>
        <p:spPr>
          <a:xfrm>
            <a:off x="409938" y="1202896"/>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5" name="Google Shape;295;p23"/>
          <p:cNvSpPr txBox="1"/>
          <p:nvPr>
            <p:ph idx="13" type="body"/>
          </p:nvPr>
        </p:nvSpPr>
        <p:spPr>
          <a:xfrm>
            <a:off x="409019" y="1567983"/>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6" name="Google Shape;296;p23"/>
          <p:cNvSpPr txBox="1"/>
          <p:nvPr>
            <p:ph idx="14" type="body"/>
          </p:nvPr>
        </p:nvSpPr>
        <p:spPr>
          <a:xfrm>
            <a:off x="2635165" y="1199683"/>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7" name="Google Shape;297;p23"/>
          <p:cNvSpPr txBox="1"/>
          <p:nvPr>
            <p:ph idx="15" type="body"/>
          </p:nvPr>
        </p:nvSpPr>
        <p:spPr>
          <a:xfrm>
            <a:off x="2634246" y="1564770"/>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8" name="Google Shape;298;p23"/>
          <p:cNvSpPr txBox="1"/>
          <p:nvPr>
            <p:ph idx="16" type="body"/>
          </p:nvPr>
        </p:nvSpPr>
        <p:spPr>
          <a:xfrm>
            <a:off x="4852795" y="1216063"/>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9" name="Google Shape;299;p23"/>
          <p:cNvSpPr txBox="1"/>
          <p:nvPr>
            <p:ph idx="17" type="body"/>
          </p:nvPr>
        </p:nvSpPr>
        <p:spPr>
          <a:xfrm>
            <a:off x="4851876" y="1581150"/>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0" name="Google Shape;300;p23"/>
          <p:cNvSpPr txBox="1"/>
          <p:nvPr>
            <p:ph idx="18" type="body"/>
          </p:nvPr>
        </p:nvSpPr>
        <p:spPr>
          <a:xfrm>
            <a:off x="7065448" y="1207517"/>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1" name="Google Shape;301;p23"/>
          <p:cNvSpPr txBox="1"/>
          <p:nvPr>
            <p:ph idx="19" type="body"/>
          </p:nvPr>
        </p:nvSpPr>
        <p:spPr>
          <a:xfrm>
            <a:off x="7064529" y="1572604"/>
            <a:ext cx="1704635" cy="3007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2" name="Google Shape;302;p23"/>
          <p:cNvSpPr txBox="1"/>
          <p:nvPr>
            <p:ph idx="20" type="body"/>
          </p:nvPr>
        </p:nvSpPr>
        <p:spPr>
          <a:xfrm>
            <a:off x="276289"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3" name="Google Shape;303;p23"/>
          <p:cNvSpPr txBox="1"/>
          <p:nvPr>
            <p:ph idx="21" type="body"/>
          </p:nvPr>
        </p:nvSpPr>
        <p:spPr>
          <a:xfrm>
            <a:off x="339969"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4" name="Google Shape;304;p23"/>
          <p:cNvSpPr txBox="1"/>
          <p:nvPr>
            <p:ph idx="22" type="body"/>
          </p:nvPr>
        </p:nvSpPr>
        <p:spPr>
          <a:xfrm>
            <a:off x="2503674"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5" name="Google Shape;305;p23"/>
          <p:cNvSpPr txBox="1"/>
          <p:nvPr>
            <p:ph idx="23" type="body"/>
          </p:nvPr>
        </p:nvSpPr>
        <p:spPr>
          <a:xfrm>
            <a:off x="2567354"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6" name="Google Shape;306;p23"/>
          <p:cNvSpPr txBox="1"/>
          <p:nvPr>
            <p:ph idx="24" type="body"/>
          </p:nvPr>
        </p:nvSpPr>
        <p:spPr>
          <a:xfrm>
            <a:off x="4719335"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7" name="Google Shape;307;p23"/>
          <p:cNvSpPr txBox="1"/>
          <p:nvPr>
            <p:ph idx="25" type="body"/>
          </p:nvPr>
        </p:nvSpPr>
        <p:spPr>
          <a:xfrm>
            <a:off x="4783015"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8" name="Google Shape;308;p23"/>
          <p:cNvSpPr txBox="1"/>
          <p:nvPr>
            <p:ph idx="26" type="body"/>
          </p:nvPr>
        </p:nvSpPr>
        <p:spPr>
          <a:xfrm>
            <a:off x="6929135" y="2036347"/>
            <a:ext cx="1971253" cy="7650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9" name="Google Shape;309;p23"/>
          <p:cNvSpPr txBox="1"/>
          <p:nvPr>
            <p:ph idx="27" type="body"/>
          </p:nvPr>
        </p:nvSpPr>
        <p:spPr>
          <a:xfrm>
            <a:off x="6992815" y="3105150"/>
            <a:ext cx="1840526" cy="1009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hite Text">
  <p:cSld name="Two Columns White Text">
    <p:spTree>
      <p:nvGrpSpPr>
        <p:cNvPr id="310" name="Shape 310"/>
        <p:cNvGrpSpPr/>
        <p:nvPr/>
      </p:nvGrpSpPr>
      <p:grpSpPr>
        <a:xfrm>
          <a:off x="0" y="0"/>
          <a:ext cx="0" cy="0"/>
          <a:chOff x="0" y="0"/>
          <a:chExt cx="0" cy="0"/>
        </a:xfrm>
      </p:grpSpPr>
      <p:sp>
        <p:nvSpPr>
          <p:cNvPr id="311" name="Google Shape;311;p24"/>
          <p:cNvSpPr/>
          <p:nvPr>
            <p:ph idx="2" type="dgm"/>
          </p:nvPr>
        </p:nvSpPr>
        <p:spPr>
          <a:xfrm>
            <a:off x="4668163" y="1006656"/>
            <a:ext cx="4054545" cy="3292161"/>
          </a:xfrm>
          <a:prstGeom prst="rect">
            <a:avLst/>
          </a:prstGeom>
          <a:solidFill>
            <a:schemeClr val="accent1"/>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2" name="Google Shape;312;p24"/>
          <p:cNvSpPr/>
          <p:nvPr>
            <p:ph idx="3" type="dgm"/>
          </p:nvPr>
        </p:nvSpPr>
        <p:spPr>
          <a:xfrm>
            <a:off x="432278" y="1004568"/>
            <a:ext cx="4054545" cy="3292161"/>
          </a:xfrm>
          <a:prstGeom prst="rect">
            <a:avLst/>
          </a:prstGeom>
          <a:solidFill>
            <a:schemeClr val="accent4"/>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3" name="Google Shape;313;p24"/>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4"/>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5" name="Google Shape;315;p24"/>
          <p:cNvSpPr txBox="1"/>
          <p:nvPr>
            <p:ph idx="1" type="body"/>
          </p:nvPr>
        </p:nvSpPr>
        <p:spPr>
          <a:xfrm>
            <a:off x="640442" y="1051754"/>
            <a:ext cx="3632200" cy="4619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6" name="Google Shape;316;p24"/>
          <p:cNvSpPr txBox="1"/>
          <p:nvPr>
            <p:ph idx="4" type="body"/>
          </p:nvPr>
        </p:nvSpPr>
        <p:spPr>
          <a:xfrm>
            <a:off x="4875216" y="1056296"/>
            <a:ext cx="3632200" cy="4619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7" name="Google Shape;317;p24"/>
          <p:cNvSpPr txBox="1"/>
          <p:nvPr>
            <p:ph idx="5" type="body"/>
          </p:nvPr>
        </p:nvSpPr>
        <p:spPr>
          <a:xfrm>
            <a:off x="708748" y="1428273"/>
            <a:ext cx="3495675" cy="419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8" name="Google Shape;318;p24"/>
          <p:cNvSpPr txBox="1"/>
          <p:nvPr>
            <p:ph idx="6" type="body"/>
          </p:nvPr>
        </p:nvSpPr>
        <p:spPr>
          <a:xfrm>
            <a:off x="4952128" y="1428115"/>
            <a:ext cx="3495675" cy="419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9" name="Google Shape;319;p24"/>
          <p:cNvSpPr txBox="1"/>
          <p:nvPr>
            <p:ph idx="7" type="body"/>
          </p:nvPr>
        </p:nvSpPr>
        <p:spPr>
          <a:xfrm>
            <a:off x="676804" y="1863196"/>
            <a:ext cx="3539596" cy="2319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0" name="Google Shape;320;p24"/>
          <p:cNvSpPr txBox="1"/>
          <p:nvPr>
            <p:ph idx="8" type="body"/>
          </p:nvPr>
        </p:nvSpPr>
        <p:spPr>
          <a:xfrm>
            <a:off x="4918604" y="1854726"/>
            <a:ext cx="3539596" cy="2319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Navy Text">
  <p:cSld name="Two Columns Navy Text">
    <p:spTree>
      <p:nvGrpSpPr>
        <p:cNvPr id="321" name="Shape 321"/>
        <p:cNvGrpSpPr/>
        <p:nvPr/>
      </p:nvGrpSpPr>
      <p:grpSpPr>
        <a:xfrm>
          <a:off x="0" y="0"/>
          <a:ext cx="0" cy="0"/>
          <a:chOff x="0" y="0"/>
          <a:chExt cx="0" cy="0"/>
        </a:xfrm>
      </p:grpSpPr>
      <p:sp>
        <p:nvSpPr>
          <p:cNvPr id="322" name="Google Shape;322;p25"/>
          <p:cNvSpPr/>
          <p:nvPr>
            <p:ph idx="2" type="dgm"/>
          </p:nvPr>
        </p:nvSpPr>
        <p:spPr>
          <a:xfrm>
            <a:off x="4655637" y="1000394"/>
            <a:ext cx="4054545" cy="3292161"/>
          </a:xfrm>
          <a:prstGeom prst="rect">
            <a:avLst/>
          </a:prstGeom>
          <a:solidFill>
            <a:srgbClr val="F9D785"/>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3" name="Google Shape;323;p25"/>
          <p:cNvSpPr/>
          <p:nvPr>
            <p:ph idx="3" type="dgm"/>
          </p:nvPr>
        </p:nvSpPr>
        <p:spPr>
          <a:xfrm>
            <a:off x="419752" y="998306"/>
            <a:ext cx="4054545" cy="3292161"/>
          </a:xfrm>
          <a:prstGeom prst="rect">
            <a:avLst/>
          </a:prstGeom>
          <a:solidFill>
            <a:srgbClr val="92D4D4"/>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4" name="Google Shape;324;p25"/>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5"/>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6" name="Google Shape;326;p25"/>
          <p:cNvSpPr txBox="1"/>
          <p:nvPr>
            <p:ph idx="1" type="body"/>
          </p:nvPr>
        </p:nvSpPr>
        <p:spPr>
          <a:xfrm>
            <a:off x="640442" y="1051754"/>
            <a:ext cx="3632200" cy="4619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7" name="Google Shape;327;p25"/>
          <p:cNvSpPr txBox="1"/>
          <p:nvPr>
            <p:ph idx="4" type="body"/>
          </p:nvPr>
        </p:nvSpPr>
        <p:spPr>
          <a:xfrm>
            <a:off x="4875216" y="1056296"/>
            <a:ext cx="3632200" cy="4619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8" name="Google Shape;328;p25"/>
          <p:cNvSpPr txBox="1"/>
          <p:nvPr>
            <p:ph idx="5" type="body"/>
          </p:nvPr>
        </p:nvSpPr>
        <p:spPr>
          <a:xfrm>
            <a:off x="708748" y="1428273"/>
            <a:ext cx="3495675" cy="419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9" name="Google Shape;329;p25"/>
          <p:cNvSpPr txBox="1"/>
          <p:nvPr>
            <p:ph idx="6" type="body"/>
          </p:nvPr>
        </p:nvSpPr>
        <p:spPr>
          <a:xfrm>
            <a:off x="4952128" y="1428115"/>
            <a:ext cx="3495675" cy="419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0" name="Google Shape;330;p25"/>
          <p:cNvSpPr txBox="1"/>
          <p:nvPr>
            <p:ph idx="7" type="body"/>
          </p:nvPr>
        </p:nvSpPr>
        <p:spPr>
          <a:xfrm>
            <a:off x="675241" y="1864122"/>
            <a:ext cx="3537677" cy="23692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1" name="Google Shape;331;p25"/>
          <p:cNvSpPr txBox="1"/>
          <p:nvPr>
            <p:ph idx="8" type="body"/>
          </p:nvPr>
        </p:nvSpPr>
        <p:spPr>
          <a:xfrm>
            <a:off x="4919530" y="1851766"/>
            <a:ext cx="3537677" cy="24069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p:cSld name="List">
    <p:spTree>
      <p:nvGrpSpPr>
        <p:cNvPr id="332" name="Shape 332"/>
        <p:cNvGrpSpPr/>
        <p:nvPr/>
      </p:nvGrpSpPr>
      <p:grpSpPr>
        <a:xfrm>
          <a:off x="0" y="0"/>
          <a:ext cx="0" cy="0"/>
          <a:chOff x="0" y="0"/>
          <a:chExt cx="0" cy="0"/>
        </a:xfrm>
      </p:grpSpPr>
      <p:sp>
        <p:nvSpPr>
          <p:cNvPr id="333" name="Google Shape;333;p26"/>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6"/>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5" name="Google Shape;335;p26"/>
          <p:cNvSpPr txBox="1"/>
          <p:nvPr>
            <p:ph idx="1" type="body"/>
          </p:nvPr>
        </p:nvSpPr>
        <p:spPr>
          <a:xfrm>
            <a:off x="1278466" y="999066"/>
            <a:ext cx="7586134" cy="3429001"/>
          </a:xfrm>
          <a:prstGeom prst="rect">
            <a:avLst/>
          </a:prstGeom>
          <a:noFill/>
          <a:ln>
            <a:noFill/>
          </a:ln>
        </p:spPr>
        <p:txBody>
          <a:bodyPr anchorCtr="0" anchor="t" bIns="45700" lIns="91425" spcFirstLastPara="1" rIns="91425" wrap="square" tIns="45700">
            <a:noAutofit/>
          </a:bodyPr>
          <a:lstStyle>
            <a:lvl1pPr indent="-348615" lvl="0" marL="457200" marR="0" rtl="0" algn="l">
              <a:lnSpc>
                <a:spcPct val="150000"/>
              </a:lnSpc>
              <a:spcBef>
                <a:spcPts val="0"/>
              </a:spcBef>
              <a:spcAft>
                <a:spcPts val="0"/>
              </a:spcAft>
              <a:buClr>
                <a:schemeClr val="accent3"/>
              </a:buClr>
              <a:buSzPts val="1890"/>
              <a:buFont typeface="Arial"/>
              <a:buAutoNum type="arabicPeriod"/>
              <a:defRPr b="0" i="0" sz="1800" u="none" cap="none" strike="noStrike">
                <a:solidFill>
                  <a:schemeClr val="dk1"/>
                </a:solidFill>
                <a:latin typeface="Arial"/>
                <a:ea typeface="Arial"/>
                <a:cs typeface="Arial"/>
                <a:sym typeface="Arial"/>
              </a:defRPr>
            </a:lvl1pPr>
            <a:lvl2pPr indent="-342900" lvl="1" marL="914400" marR="0" rtl="0" algn="l">
              <a:lnSpc>
                <a:spcPct val="100000"/>
              </a:lnSpc>
              <a:spcBef>
                <a:spcPts val="0"/>
              </a:spcBef>
              <a:spcAft>
                <a:spcPts val="0"/>
              </a:spcAft>
              <a:buClr>
                <a:srgbClr val="000000"/>
              </a:buClr>
              <a:buSzPts val="1800"/>
              <a:buFont typeface="Arial"/>
              <a:buAutoNum type="arabicPeriod"/>
              <a:defRPr b="0" i="0" sz="1800" u="none" cap="none" strike="noStrike">
                <a:solidFill>
                  <a:schemeClr val="dk1"/>
                </a:solidFill>
                <a:latin typeface="Arial"/>
                <a:ea typeface="Arial"/>
                <a:cs typeface="Arial"/>
                <a:sym typeface="Arial"/>
              </a:defRPr>
            </a:lvl2pPr>
            <a:lvl3pPr indent="-342900" lvl="2" marL="1371600" marR="0" rtl="0" algn="l">
              <a:lnSpc>
                <a:spcPct val="100000"/>
              </a:lnSpc>
              <a:spcBef>
                <a:spcPts val="0"/>
              </a:spcBef>
              <a:spcAft>
                <a:spcPts val="0"/>
              </a:spcAft>
              <a:buClr>
                <a:srgbClr val="000000"/>
              </a:buClr>
              <a:buSzPts val="1800"/>
              <a:buFont typeface="Arial"/>
              <a:buAutoNum type="arabicPeriod"/>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0"/>
              </a:spcBef>
              <a:spcAft>
                <a:spcPts val="0"/>
              </a:spcAft>
              <a:buClr>
                <a:srgbClr val="000000"/>
              </a:buClr>
              <a:buSzPts val="1800"/>
              <a:buFont typeface="Arial"/>
              <a:buAutoNum type="arabicPeriod"/>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0"/>
              </a:spcBef>
              <a:spcAft>
                <a:spcPts val="0"/>
              </a:spcAft>
              <a:buClr>
                <a:srgbClr val="000000"/>
              </a:buClr>
              <a:buSzPts val="1800"/>
              <a:buFont typeface="Arial"/>
              <a:buAutoNum type="arabicPeriod"/>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ANN Links">
  <p:cSld name="ICANN Links">
    <p:spTree>
      <p:nvGrpSpPr>
        <p:cNvPr id="336" name="Shape 336"/>
        <p:cNvGrpSpPr/>
        <p:nvPr/>
      </p:nvGrpSpPr>
      <p:grpSpPr>
        <a:xfrm>
          <a:off x="0" y="0"/>
          <a:ext cx="0" cy="0"/>
          <a:chOff x="0" y="0"/>
          <a:chExt cx="0" cy="0"/>
        </a:xfrm>
      </p:grpSpPr>
      <p:sp>
        <p:nvSpPr>
          <p:cNvPr id="337" name="Google Shape;337;p27"/>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7"/>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9" name="Google Shape;339;p27"/>
          <p:cNvSpPr txBox="1"/>
          <p:nvPr/>
        </p:nvSpPr>
        <p:spPr>
          <a:xfrm>
            <a:off x="3623908" y="1021764"/>
            <a:ext cx="3264600" cy="31365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1254A"/>
                </a:solidFill>
                <a:uFill>
                  <a:noFill/>
                </a:uFill>
                <a:latin typeface="Arial"/>
                <a:ea typeface="Arial"/>
                <a:cs typeface="Arial"/>
                <a:sym typeface="Arial"/>
                <a:hlinkClick r:id="rId2">
                  <a:extLst>
                    <a:ext uri="{A12FA001-AC4F-418D-AE19-62706E023703}">
                      <ahyp:hlinkClr val="tx"/>
                    </a:ext>
                  </a:extLst>
                </a:hlinkClick>
              </a:rPr>
              <a:t>icann.org</a:t>
            </a:r>
            <a:endParaRPr b="0" i="0" sz="1900" u="none" cap="none" strike="noStrike">
              <a:solidFill>
                <a:srgbClr val="01254A"/>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1254A"/>
                </a:solidFill>
                <a:latin typeface="Arial"/>
                <a:ea typeface="Arial"/>
                <a:cs typeface="Arial"/>
                <a:sym typeface="Arial"/>
              </a:rPr>
              <a:t>@icann</a:t>
            </a:r>
            <a:endParaRPr b="0" i="0" sz="2100" u="none" cap="none" strike="noStrike">
              <a:solidFill>
                <a:srgbClr val="01254A"/>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1254A"/>
                </a:solidFill>
                <a:uFill>
                  <a:noFill/>
                </a:uFill>
                <a:latin typeface="Arial"/>
                <a:ea typeface="Arial"/>
                <a:cs typeface="Arial"/>
                <a:sym typeface="Arial"/>
                <a:hlinkClick r:id="rId3">
                  <a:extLst>
                    <a:ext uri="{A12FA001-AC4F-418D-AE19-62706E023703}">
                      <ahyp:hlinkClr val="tx"/>
                    </a:ext>
                  </a:extLst>
                </a:hlinkClick>
              </a:rPr>
              <a:t>facebook.com/icannorg</a:t>
            </a:r>
            <a:endParaRPr b="0" i="0" sz="1900" u="none" cap="none" strike="noStrike">
              <a:solidFill>
                <a:srgbClr val="01254A"/>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1254A"/>
                </a:solidFill>
                <a:uFill>
                  <a:noFill/>
                </a:uFill>
                <a:latin typeface="Arial"/>
                <a:ea typeface="Arial"/>
                <a:cs typeface="Arial"/>
                <a:sym typeface="Arial"/>
                <a:hlinkClick r:id="rId4">
                  <a:extLst>
                    <a:ext uri="{A12FA001-AC4F-418D-AE19-62706E023703}">
                      <ahyp:hlinkClr val="tx"/>
                    </a:ext>
                  </a:extLst>
                </a:hlinkClick>
              </a:rPr>
              <a:t>youtube.com/icannnews</a:t>
            </a:r>
            <a:endParaRPr b="0" i="0" sz="1900" u="none" cap="none" strike="noStrike">
              <a:solidFill>
                <a:srgbClr val="01254A"/>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1254A"/>
                </a:solidFill>
                <a:uFill>
                  <a:noFill/>
                </a:uFill>
                <a:latin typeface="Arial"/>
                <a:ea typeface="Arial"/>
                <a:cs typeface="Arial"/>
                <a:sym typeface="Arial"/>
                <a:hlinkClick r:id="rId5">
                  <a:extLst>
                    <a:ext uri="{A12FA001-AC4F-418D-AE19-62706E023703}">
                      <ahyp:hlinkClr val="tx"/>
                    </a:ext>
                  </a:extLst>
                </a:hlinkClick>
              </a:rPr>
              <a:t>flickr.com/icann</a:t>
            </a:r>
            <a:endParaRPr b="0" i="0" sz="1900" u="none" cap="none" strike="noStrike">
              <a:solidFill>
                <a:srgbClr val="01254A"/>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1254A"/>
                </a:solidFill>
                <a:latin typeface="Arial"/>
                <a:ea typeface="Arial"/>
                <a:cs typeface="Arial"/>
                <a:sym typeface="Arial"/>
              </a:rPr>
              <a:t>linkedin.com/company/icann</a:t>
            </a:r>
            <a:endParaRPr b="0" i="0" sz="1900" u="none" cap="none" strike="noStrike">
              <a:solidFill>
                <a:srgbClr val="01254A"/>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1254A"/>
                </a:solidFill>
                <a:latin typeface="Arial"/>
                <a:ea typeface="Arial"/>
                <a:cs typeface="Arial"/>
                <a:sym typeface="Arial"/>
              </a:rPr>
              <a:t>instagram.com/icannorg</a:t>
            </a:r>
            <a:endParaRPr b="0" i="0" sz="1900" u="none" cap="none" strike="noStrike">
              <a:solidFill>
                <a:srgbClr val="01254A"/>
              </a:solidFill>
              <a:latin typeface="Arial"/>
              <a:ea typeface="Arial"/>
              <a:cs typeface="Arial"/>
              <a:sym typeface="Arial"/>
            </a:endParaRPr>
          </a:p>
        </p:txBody>
      </p:sp>
      <p:pic>
        <p:nvPicPr>
          <p:cNvPr id="340" name="Google Shape;340;p27"/>
          <p:cNvPicPr preferRelativeResize="0"/>
          <p:nvPr/>
        </p:nvPicPr>
        <p:blipFill rotWithShape="1">
          <a:blip r:embed="rId6">
            <a:alphaModFix/>
          </a:blip>
          <a:srcRect b="0" l="0" r="0" t="0"/>
          <a:stretch/>
        </p:blipFill>
        <p:spPr>
          <a:xfrm>
            <a:off x="3220200" y="3334246"/>
            <a:ext cx="364250" cy="364530"/>
          </a:xfrm>
          <a:prstGeom prst="rect">
            <a:avLst/>
          </a:prstGeom>
          <a:noFill/>
          <a:ln>
            <a:noFill/>
          </a:ln>
        </p:spPr>
      </p:pic>
      <p:pic>
        <p:nvPicPr>
          <p:cNvPr id="341" name="Google Shape;341;p27"/>
          <p:cNvPicPr preferRelativeResize="0"/>
          <p:nvPr/>
        </p:nvPicPr>
        <p:blipFill rotWithShape="1">
          <a:blip r:embed="rId7">
            <a:alphaModFix/>
          </a:blip>
          <a:srcRect b="0" l="0" r="0" t="0"/>
          <a:stretch/>
        </p:blipFill>
        <p:spPr>
          <a:xfrm>
            <a:off x="3219070" y="2042468"/>
            <a:ext cx="365761" cy="365759"/>
          </a:xfrm>
          <a:prstGeom prst="rect">
            <a:avLst/>
          </a:prstGeom>
          <a:noFill/>
          <a:ln>
            <a:noFill/>
          </a:ln>
        </p:spPr>
      </p:pic>
      <p:pic>
        <p:nvPicPr>
          <p:cNvPr id="342" name="Google Shape;342;p27"/>
          <p:cNvPicPr preferRelativeResize="0"/>
          <p:nvPr/>
        </p:nvPicPr>
        <p:blipFill rotWithShape="1">
          <a:blip r:embed="rId8">
            <a:alphaModFix/>
          </a:blip>
          <a:srcRect b="0" l="0" r="0" t="0"/>
          <a:stretch/>
        </p:blipFill>
        <p:spPr>
          <a:xfrm>
            <a:off x="3219260" y="3764995"/>
            <a:ext cx="365760" cy="365760"/>
          </a:xfrm>
          <a:prstGeom prst="rect">
            <a:avLst/>
          </a:prstGeom>
          <a:noFill/>
          <a:ln>
            <a:noFill/>
          </a:ln>
        </p:spPr>
      </p:pic>
      <p:pic>
        <p:nvPicPr>
          <p:cNvPr id="343" name="Google Shape;343;p27"/>
          <p:cNvPicPr preferRelativeResize="0"/>
          <p:nvPr/>
        </p:nvPicPr>
        <p:blipFill rotWithShape="1">
          <a:blip r:embed="rId9">
            <a:alphaModFix/>
          </a:blip>
          <a:srcRect b="0" l="0" r="0" t="0"/>
          <a:stretch/>
        </p:blipFill>
        <p:spPr>
          <a:xfrm>
            <a:off x="3219449" y="2470845"/>
            <a:ext cx="365760" cy="365760"/>
          </a:xfrm>
          <a:prstGeom prst="rect">
            <a:avLst/>
          </a:prstGeom>
          <a:noFill/>
          <a:ln>
            <a:noFill/>
          </a:ln>
        </p:spPr>
      </p:pic>
      <p:pic>
        <p:nvPicPr>
          <p:cNvPr id="344" name="Google Shape;344;p27"/>
          <p:cNvPicPr preferRelativeResize="0"/>
          <p:nvPr/>
        </p:nvPicPr>
        <p:blipFill rotWithShape="1">
          <a:blip r:embed="rId10">
            <a:alphaModFix/>
          </a:blip>
          <a:srcRect b="0" l="0" r="0" t="0"/>
          <a:stretch/>
        </p:blipFill>
        <p:spPr>
          <a:xfrm>
            <a:off x="3219637" y="2902545"/>
            <a:ext cx="365760" cy="365760"/>
          </a:xfrm>
          <a:prstGeom prst="rect">
            <a:avLst/>
          </a:prstGeom>
          <a:noFill/>
          <a:ln>
            <a:noFill/>
          </a:ln>
        </p:spPr>
      </p:pic>
      <p:pic>
        <p:nvPicPr>
          <p:cNvPr id="345" name="Google Shape;345;p27"/>
          <p:cNvPicPr preferRelativeResize="0"/>
          <p:nvPr/>
        </p:nvPicPr>
        <p:blipFill rotWithShape="1">
          <a:blip r:embed="rId11">
            <a:alphaModFix/>
          </a:blip>
          <a:srcRect b="0" l="0" r="0" t="0"/>
          <a:stretch/>
        </p:blipFill>
        <p:spPr>
          <a:xfrm>
            <a:off x="3219826" y="1607445"/>
            <a:ext cx="365761" cy="365758"/>
          </a:xfrm>
          <a:prstGeom prst="rect">
            <a:avLst/>
          </a:prstGeom>
          <a:noFill/>
          <a:ln>
            <a:noFill/>
          </a:ln>
        </p:spPr>
      </p:pic>
      <p:pic>
        <p:nvPicPr>
          <p:cNvPr id="346" name="Google Shape;346;p27"/>
          <p:cNvPicPr preferRelativeResize="0"/>
          <p:nvPr/>
        </p:nvPicPr>
        <p:blipFill rotWithShape="1">
          <a:blip r:embed="rId12">
            <a:alphaModFix/>
          </a:blip>
          <a:srcRect b="0" l="0" r="0" t="0"/>
          <a:stretch/>
        </p:blipFill>
        <p:spPr>
          <a:xfrm>
            <a:off x="3220204" y="1171671"/>
            <a:ext cx="365758" cy="36575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347" name="Shape 347"/>
        <p:cNvGrpSpPr/>
        <p:nvPr/>
      </p:nvGrpSpPr>
      <p:grpSpPr>
        <a:xfrm>
          <a:off x="0" y="0"/>
          <a:ext cx="0" cy="0"/>
          <a:chOff x="0" y="0"/>
          <a:chExt cx="0" cy="0"/>
        </a:xfrm>
      </p:grpSpPr>
      <p:sp>
        <p:nvSpPr>
          <p:cNvPr id="348" name="Google Shape;348;p28"/>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8"/>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aphicFrame>
        <p:nvGraphicFramePr>
          <p:cNvPr id="350" name="Google Shape;350;p28"/>
          <p:cNvGraphicFramePr/>
          <p:nvPr/>
        </p:nvGraphicFramePr>
        <p:xfrm>
          <a:off x="928633" y="748229"/>
          <a:ext cx="3000000" cy="3000000"/>
        </p:xfrm>
        <a:graphic>
          <a:graphicData uri="http://schemas.openxmlformats.org/drawingml/2006/table">
            <a:tbl>
              <a:tblPr>
                <a:noFill/>
                <a:tableStyleId>{F3BF75DE-4FC6-4845-BCF1-9F9B45630C20}</a:tableStyleId>
              </a:tblPr>
              <a:tblGrid>
                <a:gridCol w="1447775"/>
                <a:gridCol w="1447775"/>
                <a:gridCol w="1447775"/>
                <a:gridCol w="1447775"/>
                <a:gridCol w="1447775"/>
              </a:tblGrid>
              <a:tr h="654875">
                <a:tc>
                  <a:txBody>
                    <a:bodyPr/>
                    <a:lstStyle/>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solidFill>
                          <a:schemeClr val="lt1"/>
                        </a:solidFill>
                      </a:endParaRPr>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solidFill>
                      <a:srgbClr val="197F86"/>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solidFill>
                          <a:schemeClr val="lt1"/>
                        </a:solidFill>
                      </a:endParaRPr>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solidFill>
                      <a:srgbClr val="197F86"/>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2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solidFill>
                      <a:srgbClr val="197F86"/>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2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solidFill>
                      <a:srgbClr val="197F86"/>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2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solidFill>
                      <a:srgbClr val="197F86"/>
                    </a:solidFill>
                  </a:tcPr>
                </a:tc>
              </a:tr>
              <a:tr h="1008950">
                <a:tc>
                  <a:txBody>
                    <a:bodyPr/>
                    <a:lstStyle/>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solidFill>
                          <a:schemeClr val="lt1"/>
                        </a:solidFill>
                      </a:endParaRPr>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solidFill>
                      <a:srgbClr val="34B66D"/>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002B49"/>
                        </a:solidFill>
                      </a:endParaRPr>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r>
              <a:tr h="1008950">
                <a:tc>
                  <a:txBody>
                    <a:bodyPr/>
                    <a:lstStyle/>
                    <a:p>
                      <a:pPr indent="0" lvl="0" marL="0" marR="0" rtl="0" algn="l">
                        <a:lnSpc>
                          <a:spcPct val="100000"/>
                        </a:lnSpc>
                        <a:spcBef>
                          <a:spcPts val="0"/>
                        </a:spcBef>
                        <a:spcAft>
                          <a:spcPts val="0"/>
                        </a:spcAft>
                        <a:buClr>
                          <a:schemeClr val="dk1"/>
                        </a:buClr>
                        <a:buSzPts val="1100"/>
                        <a:buFont typeface="Arial"/>
                        <a:buNone/>
                      </a:pPr>
                      <a:r>
                        <a:t/>
                      </a:r>
                      <a:endParaRPr sz="2000" u="none" cap="none" strike="noStrike">
                        <a:solidFill>
                          <a:schemeClr val="lt1"/>
                        </a:solidFill>
                      </a:endParaRPr>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solidFill>
                      <a:srgbClr val="34B66D"/>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r>
              <a:tr h="1008950">
                <a:tc>
                  <a:txBody>
                    <a:bodyPr/>
                    <a:lstStyle/>
                    <a:p>
                      <a:pPr indent="0" lvl="0" marL="0" marR="0" rtl="0" algn="l">
                        <a:lnSpc>
                          <a:spcPct val="100000"/>
                        </a:lnSpc>
                        <a:spcBef>
                          <a:spcPts val="0"/>
                        </a:spcBef>
                        <a:spcAft>
                          <a:spcPts val="0"/>
                        </a:spcAft>
                        <a:buClr>
                          <a:schemeClr val="dk1"/>
                        </a:buClr>
                        <a:buSzPts val="1100"/>
                        <a:buFont typeface="Arial"/>
                        <a:buNone/>
                      </a:pPr>
                      <a:r>
                        <a:t/>
                      </a:r>
                      <a:endParaRPr sz="2000" u="none" cap="none" strike="noStrike">
                        <a:solidFill>
                          <a:schemeClr val="lt1"/>
                        </a:solidFill>
                      </a:endParaRPr>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solidFill>
                      <a:srgbClr val="34B66D"/>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L cap="flat" cmpd="sng" w="9525">
                      <a:solidFill>
                        <a:srgbClr val="002B49"/>
                      </a:solidFill>
                      <a:prstDash val="solid"/>
                      <a:round/>
                      <a:headEnd len="sm" w="sm" type="none"/>
                      <a:tailEnd len="sm" w="sm" type="none"/>
                    </a:lnL>
                    <a:lnR cap="flat" cmpd="sng" w="9525">
                      <a:solidFill>
                        <a:srgbClr val="002B49"/>
                      </a:solidFill>
                      <a:prstDash val="solid"/>
                      <a:round/>
                      <a:headEnd len="sm" w="sm" type="none"/>
                      <a:tailEnd len="sm" w="sm" type="none"/>
                    </a:lnR>
                    <a:lnT cap="flat" cmpd="sng" w="9525">
                      <a:solidFill>
                        <a:srgbClr val="002B49"/>
                      </a:solidFill>
                      <a:prstDash val="solid"/>
                      <a:round/>
                      <a:headEnd len="sm" w="sm" type="none"/>
                      <a:tailEnd len="sm" w="sm" type="none"/>
                    </a:lnT>
                    <a:lnB cap="flat" cmpd="sng" w="9525">
                      <a:solidFill>
                        <a:srgbClr val="002B49"/>
                      </a:solidFill>
                      <a:prstDash val="solid"/>
                      <a:round/>
                      <a:headEnd len="sm" w="sm" type="none"/>
                      <a:tailEnd len="sm" w="sm" type="none"/>
                    </a:lnB>
                  </a:tcPr>
                </a:tc>
              </a:tr>
            </a:tbl>
          </a:graphicData>
        </a:graphic>
      </p:graphicFrame>
      <p:sp>
        <p:nvSpPr>
          <p:cNvPr id="351" name="Google Shape;351;p28"/>
          <p:cNvSpPr txBox="1"/>
          <p:nvPr>
            <p:ph idx="1" type="body"/>
          </p:nvPr>
        </p:nvSpPr>
        <p:spPr>
          <a:xfrm>
            <a:off x="923479" y="798559"/>
            <a:ext cx="1207162" cy="5242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2" name="Google Shape;352;p28"/>
          <p:cNvSpPr txBox="1"/>
          <p:nvPr>
            <p:ph idx="2" type="body"/>
          </p:nvPr>
        </p:nvSpPr>
        <p:spPr>
          <a:xfrm>
            <a:off x="923277" y="1388060"/>
            <a:ext cx="1207162" cy="5242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3" name="Google Shape;353;p28"/>
          <p:cNvSpPr txBox="1"/>
          <p:nvPr>
            <p:ph idx="3" type="body"/>
          </p:nvPr>
        </p:nvSpPr>
        <p:spPr>
          <a:xfrm>
            <a:off x="923278" y="2486672"/>
            <a:ext cx="1207162" cy="5242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4" name="Google Shape;354;p28"/>
          <p:cNvSpPr txBox="1"/>
          <p:nvPr>
            <p:ph idx="4" type="body"/>
          </p:nvPr>
        </p:nvSpPr>
        <p:spPr>
          <a:xfrm>
            <a:off x="923278" y="3401073"/>
            <a:ext cx="1207162" cy="5242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5" name="Google Shape;355;p28"/>
          <p:cNvSpPr txBox="1"/>
          <p:nvPr>
            <p:ph idx="5" type="body"/>
          </p:nvPr>
        </p:nvSpPr>
        <p:spPr>
          <a:xfrm>
            <a:off x="2376256" y="792517"/>
            <a:ext cx="1387876" cy="5242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6" name="Google Shape;356;p28"/>
          <p:cNvSpPr txBox="1"/>
          <p:nvPr>
            <p:ph idx="6" type="body"/>
          </p:nvPr>
        </p:nvSpPr>
        <p:spPr>
          <a:xfrm>
            <a:off x="3827755" y="792517"/>
            <a:ext cx="1387876" cy="5242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7" name="Google Shape;357;p28"/>
          <p:cNvSpPr txBox="1"/>
          <p:nvPr>
            <p:ph idx="7" type="body"/>
          </p:nvPr>
        </p:nvSpPr>
        <p:spPr>
          <a:xfrm>
            <a:off x="5275556" y="792516"/>
            <a:ext cx="1387876" cy="5242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8" name="Google Shape;358;p28"/>
          <p:cNvSpPr txBox="1"/>
          <p:nvPr>
            <p:ph idx="8" type="body"/>
          </p:nvPr>
        </p:nvSpPr>
        <p:spPr>
          <a:xfrm>
            <a:off x="6723356" y="792516"/>
            <a:ext cx="1387876" cy="5242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9" name="Google Shape;359;p28"/>
          <p:cNvSpPr txBox="1"/>
          <p:nvPr>
            <p:ph idx="9" type="body"/>
          </p:nvPr>
        </p:nvSpPr>
        <p:spPr>
          <a:xfrm>
            <a:off x="2370847" y="1385240"/>
            <a:ext cx="1455429" cy="1038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0" name="Google Shape;360;p28"/>
          <p:cNvSpPr txBox="1"/>
          <p:nvPr>
            <p:ph idx="13" type="body"/>
          </p:nvPr>
        </p:nvSpPr>
        <p:spPr>
          <a:xfrm>
            <a:off x="3827756" y="1388062"/>
            <a:ext cx="1455429" cy="1038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1" name="Google Shape;361;p28"/>
          <p:cNvSpPr txBox="1"/>
          <p:nvPr>
            <p:ph idx="14" type="body"/>
          </p:nvPr>
        </p:nvSpPr>
        <p:spPr>
          <a:xfrm>
            <a:off x="5284431" y="1379184"/>
            <a:ext cx="1455429" cy="1038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2" name="Google Shape;362;p28"/>
          <p:cNvSpPr txBox="1"/>
          <p:nvPr>
            <p:ph idx="15" type="body"/>
          </p:nvPr>
        </p:nvSpPr>
        <p:spPr>
          <a:xfrm>
            <a:off x="6714478" y="1388062"/>
            <a:ext cx="1455429" cy="1038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3" name="Google Shape;363;p28"/>
          <p:cNvSpPr txBox="1"/>
          <p:nvPr>
            <p:ph idx="16" type="body"/>
          </p:nvPr>
        </p:nvSpPr>
        <p:spPr>
          <a:xfrm>
            <a:off x="2376254" y="2486673"/>
            <a:ext cx="1455429" cy="842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4" name="Google Shape;364;p28"/>
          <p:cNvSpPr txBox="1"/>
          <p:nvPr>
            <p:ph idx="17" type="body"/>
          </p:nvPr>
        </p:nvSpPr>
        <p:spPr>
          <a:xfrm>
            <a:off x="3833163" y="2489495"/>
            <a:ext cx="1455429" cy="8573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5" name="Google Shape;365;p28"/>
          <p:cNvSpPr txBox="1"/>
          <p:nvPr>
            <p:ph idx="18" type="body"/>
          </p:nvPr>
        </p:nvSpPr>
        <p:spPr>
          <a:xfrm>
            <a:off x="5289838" y="2480617"/>
            <a:ext cx="1455429" cy="86626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6" name="Google Shape;366;p28"/>
          <p:cNvSpPr txBox="1"/>
          <p:nvPr>
            <p:ph idx="19" type="body"/>
          </p:nvPr>
        </p:nvSpPr>
        <p:spPr>
          <a:xfrm>
            <a:off x="6719885" y="2489495"/>
            <a:ext cx="1455429" cy="8573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7" name="Google Shape;367;p28"/>
          <p:cNvSpPr txBox="1"/>
          <p:nvPr>
            <p:ph idx="20" type="body"/>
          </p:nvPr>
        </p:nvSpPr>
        <p:spPr>
          <a:xfrm>
            <a:off x="2376254" y="3401071"/>
            <a:ext cx="1455429" cy="1038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8" name="Google Shape;368;p28"/>
          <p:cNvSpPr txBox="1"/>
          <p:nvPr>
            <p:ph idx="21" type="body"/>
          </p:nvPr>
        </p:nvSpPr>
        <p:spPr>
          <a:xfrm>
            <a:off x="3833163" y="3403893"/>
            <a:ext cx="1455429" cy="1038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9" name="Google Shape;369;p28"/>
          <p:cNvSpPr txBox="1"/>
          <p:nvPr>
            <p:ph idx="22" type="body"/>
          </p:nvPr>
        </p:nvSpPr>
        <p:spPr>
          <a:xfrm>
            <a:off x="5289838" y="3395015"/>
            <a:ext cx="1455429" cy="1038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0" name="Google Shape;370;p28"/>
          <p:cNvSpPr txBox="1"/>
          <p:nvPr>
            <p:ph idx="23" type="body"/>
          </p:nvPr>
        </p:nvSpPr>
        <p:spPr>
          <a:xfrm>
            <a:off x="6719885" y="3403893"/>
            <a:ext cx="1455429" cy="1038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 Graph">
  <p:cSld name="Line Graph">
    <p:spTree>
      <p:nvGrpSpPr>
        <p:cNvPr id="371" name="Shape 371"/>
        <p:cNvGrpSpPr/>
        <p:nvPr/>
      </p:nvGrpSpPr>
      <p:grpSpPr>
        <a:xfrm>
          <a:off x="0" y="0"/>
          <a:ext cx="0" cy="0"/>
          <a:chOff x="0" y="0"/>
          <a:chExt cx="0" cy="0"/>
        </a:xfrm>
      </p:grpSpPr>
      <p:sp>
        <p:nvSpPr>
          <p:cNvPr id="372" name="Google Shape;372;p29"/>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9"/>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74" name="Google Shape;374;p29" title="Points scored"/>
          <p:cNvPicPr preferRelativeResize="0"/>
          <p:nvPr/>
        </p:nvPicPr>
        <p:blipFill>
          <a:blip r:embed="rId2">
            <a:alphaModFix/>
          </a:blip>
          <a:stretch>
            <a:fillRect/>
          </a:stretch>
        </p:blipFill>
        <p:spPr>
          <a:xfrm>
            <a:off x="1688425" y="773113"/>
            <a:ext cx="6153225" cy="3804737"/>
          </a:xfrm>
          <a:prstGeom prst="rect">
            <a:avLst/>
          </a:prstGeom>
          <a:noFill/>
          <a:ln>
            <a:noFill/>
          </a:ln>
        </p:spPr>
      </p:pic>
      <p:sp>
        <p:nvSpPr>
          <p:cNvPr id="375" name="Google Shape;375;p29"/>
          <p:cNvSpPr txBox="1"/>
          <p:nvPr>
            <p:ph idx="1" type="body"/>
          </p:nvPr>
        </p:nvSpPr>
        <p:spPr>
          <a:xfrm>
            <a:off x="197627" y="2595737"/>
            <a:ext cx="1306200" cy="3609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SzPts val="1400"/>
              <a:buNone/>
              <a:defRPr b="1" i="0" sz="1200" u="none" cap="none" strike="noStrike">
                <a:solidFill>
                  <a:schemeClr val="lt2"/>
                </a:solidFill>
                <a:latin typeface="Arial"/>
                <a:ea typeface="Arial"/>
                <a:cs typeface="Arial"/>
                <a:sym typeface="Arial"/>
              </a:defRPr>
            </a:lvl1pPr>
            <a:lvl2pPr indent="-228600" lvl="1" marL="914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6" name="Google Shape;376;p29"/>
          <p:cNvSpPr txBox="1"/>
          <p:nvPr>
            <p:ph idx="2" type="body"/>
          </p:nvPr>
        </p:nvSpPr>
        <p:spPr>
          <a:xfrm>
            <a:off x="193381" y="2895810"/>
            <a:ext cx="1314600" cy="10827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SzPts val="1400"/>
              <a:buNone/>
              <a:defRPr b="0" i="0" sz="1200" u="none" cap="none" strike="noStrike">
                <a:solidFill>
                  <a:schemeClr val="lt2"/>
                </a:solidFill>
                <a:latin typeface="Arial"/>
                <a:ea typeface="Arial"/>
                <a:cs typeface="Arial"/>
                <a:sym typeface="Arial"/>
              </a:defRPr>
            </a:lvl1pPr>
            <a:lvl2pPr indent="-228600" lvl="1" marL="914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1">
  <p:cSld name="Bar Chart 1">
    <p:spTree>
      <p:nvGrpSpPr>
        <p:cNvPr id="377" name="Shape 377"/>
        <p:cNvGrpSpPr/>
        <p:nvPr/>
      </p:nvGrpSpPr>
      <p:grpSpPr>
        <a:xfrm>
          <a:off x="0" y="0"/>
          <a:ext cx="0" cy="0"/>
          <a:chOff x="0" y="0"/>
          <a:chExt cx="0" cy="0"/>
        </a:xfrm>
      </p:grpSpPr>
      <p:sp>
        <p:nvSpPr>
          <p:cNvPr id="378" name="Google Shape;378;p30"/>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0"/>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0" name="Google Shape;380;p30"/>
          <p:cNvSpPr txBox="1"/>
          <p:nvPr>
            <p:ph idx="1" type="body"/>
          </p:nvPr>
        </p:nvSpPr>
        <p:spPr>
          <a:xfrm>
            <a:off x="1437102" y="760852"/>
            <a:ext cx="2851200" cy="354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SzPts val="1400"/>
              <a:buNone/>
              <a:defRPr b="1" i="0" sz="1400" u="none" cap="none" strike="noStrike">
                <a:solidFill>
                  <a:schemeClr val="lt2"/>
                </a:solidFill>
                <a:latin typeface="Arial"/>
                <a:ea typeface="Arial"/>
                <a:cs typeface="Arial"/>
                <a:sym typeface="Arial"/>
              </a:defRPr>
            </a:lvl1pPr>
            <a:lvl2pPr indent="-228600" lvl="1" marL="914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1" name="Google Shape;381;p30"/>
          <p:cNvSpPr txBox="1"/>
          <p:nvPr>
            <p:ph idx="2" type="body"/>
          </p:nvPr>
        </p:nvSpPr>
        <p:spPr>
          <a:xfrm>
            <a:off x="1290318" y="990693"/>
            <a:ext cx="3066600" cy="7383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SzPts val="1400"/>
              <a:buNone/>
              <a:defRPr b="0" i="0" sz="10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2" name="Google Shape;382;p30"/>
          <p:cNvSpPr txBox="1"/>
          <p:nvPr>
            <p:ph idx="3" type="body"/>
          </p:nvPr>
        </p:nvSpPr>
        <p:spPr>
          <a:xfrm>
            <a:off x="4632192" y="758318"/>
            <a:ext cx="2851200" cy="354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SzPts val="1400"/>
              <a:buNone/>
              <a:defRPr b="1" i="0" sz="1400" u="none" cap="none" strike="noStrike">
                <a:solidFill>
                  <a:schemeClr val="lt2"/>
                </a:solidFill>
                <a:latin typeface="Arial"/>
                <a:ea typeface="Arial"/>
                <a:cs typeface="Arial"/>
                <a:sym typeface="Arial"/>
              </a:defRPr>
            </a:lvl1pPr>
            <a:lvl2pPr indent="-228600" lvl="1" marL="914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3" name="Google Shape;383;p30"/>
          <p:cNvSpPr txBox="1"/>
          <p:nvPr>
            <p:ph idx="4" type="body"/>
          </p:nvPr>
        </p:nvSpPr>
        <p:spPr>
          <a:xfrm>
            <a:off x="4485408" y="988159"/>
            <a:ext cx="3066600" cy="7383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SzPts val="1400"/>
              <a:buNone/>
              <a:defRPr b="0" i="0" sz="10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384" name="Google Shape;384;p30"/>
          <p:cNvGrpSpPr/>
          <p:nvPr/>
        </p:nvGrpSpPr>
        <p:grpSpPr>
          <a:xfrm>
            <a:off x="1568032" y="1602261"/>
            <a:ext cx="2807523" cy="3227835"/>
            <a:chOff x="220953" y="1753066"/>
            <a:chExt cx="3512917" cy="4038833"/>
          </a:xfrm>
        </p:grpSpPr>
        <p:grpSp>
          <p:nvGrpSpPr>
            <p:cNvPr id="385" name="Google Shape;385;p30"/>
            <p:cNvGrpSpPr/>
            <p:nvPr/>
          </p:nvGrpSpPr>
          <p:grpSpPr>
            <a:xfrm>
              <a:off x="592667" y="2108200"/>
              <a:ext cx="2988600" cy="3162300"/>
              <a:chOff x="592667" y="2108200"/>
              <a:chExt cx="2988600" cy="3162300"/>
            </a:xfrm>
          </p:grpSpPr>
          <p:cxnSp>
            <p:nvCxnSpPr>
              <p:cNvPr id="386" name="Google Shape;386;p30"/>
              <p:cNvCxnSpPr/>
              <p:nvPr/>
            </p:nvCxnSpPr>
            <p:spPr>
              <a:xfrm>
                <a:off x="592667" y="2108200"/>
                <a:ext cx="2988600" cy="0"/>
              </a:xfrm>
              <a:prstGeom prst="straightConnector1">
                <a:avLst/>
              </a:prstGeom>
              <a:noFill/>
              <a:ln cap="flat" cmpd="sng" w="7625">
                <a:solidFill>
                  <a:srgbClr val="BFBFBF"/>
                </a:solidFill>
                <a:prstDash val="solid"/>
                <a:round/>
                <a:headEnd len="sm" w="sm" type="none"/>
                <a:tailEnd len="sm" w="sm" type="none"/>
              </a:ln>
            </p:spPr>
          </p:cxnSp>
          <p:cxnSp>
            <p:nvCxnSpPr>
              <p:cNvPr id="387" name="Google Shape;387;p30"/>
              <p:cNvCxnSpPr/>
              <p:nvPr/>
            </p:nvCxnSpPr>
            <p:spPr>
              <a:xfrm>
                <a:off x="592667" y="2559957"/>
                <a:ext cx="2988600" cy="0"/>
              </a:xfrm>
              <a:prstGeom prst="straightConnector1">
                <a:avLst/>
              </a:prstGeom>
              <a:noFill/>
              <a:ln cap="flat" cmpd="sng" w="7625">
                <a:solidFill>
                  <a:srgbClr val="BFBFBF"/>
                </a:solidFill>
                <a:prstDash val="solid"/>
                <a:round/>
                <a:headEnd len="sm" w="sm" type="none"/>
                <a:tailEnd len="sm" w="sm" type="none"/>
              </a:ln>
            </p:spPr>
          </p:cxnSp>
          <p:cxnSp>
            <p:nvCxnSpPr>
              <p:cNvPr id="388" name="Google Shape;388;p30"/>
              <p:cNvCxnSpPr/>
              <p:nvPr/>
            </p:nvCxnSpPr>
            <p:spPr>
              <a:xfrm>
                <a:off x="592667" y="3011714"/>
                <a:ext cx="2988600" cy="0"/>
              </a:xfrm>
              <a:prstGeom prst="straightConnector1">
                <a:avLst/>
              </a:prstGeom>
              <a:noFill/>
              <a:ln cap="flat" cmpd="sng" w="7625">
                <a:solidFill>
                  <a:srgbClr val="BFBFBF"/>
                </a:solidFill>
                <a:prstDash val="solid"/>
                <a:round/>
                <a:headEnd len="sm" w="sm" type="none"/>
                <a:tailEnd len="sm" w="sm" type="none"/>
              </a:ln>
            </p:spPr>
          </p:cxnSp>
          <p:cxnSp>
            <p:nvCxnSpPr>
              <p:cNvPr id="389" name="Google Shape;389;p30"/>
              <p:cNvCxnSpPr/>
              <p:nvPr/>
            </p:nvCxnSpPr>
            <p:spPr>
              <a:xfrm>
                <a:off x="592667" y="3463471"/>
                <a:ext cx="2988600" cy="0"/>
              </a:xfrm>
              <a:prstGeom prst="straightConnector1">
                <a:avLst/>
              </a:prstGeom>
              <a:noFill/>
              <a:ln cap="flat" cmpd="sng" w="7625">
                <a:solidFill>
                  <a:srgbClr val="BFBFBF"/>
                </a:solidFill>
                <a:prstDash val="solid"/>
                <a:round/>
                <a:headEnd len="sm" w="sm" type="none"/>
                <a:tailEnd len="sm" w="sm" type="none"/>
              </a:ln>
            </p:spPr>
          </p:cxnSp>
          <p:cxnSp>
            <p:nvCxnSpPr>
              <p:cNvPr id="390" name="Google Shape;390;p30"/>
              <p:cNvCxnSpPr/>
              <p:nvPr/>
            </p:nvCxnSpPr>
            <p:spPr>
              <a:xfrm>
                <a:off x="592667" y="3915228"/>
                <a:ext cx="2988600" cy="0"/>
              </a:xfrm>
              <a:prstGeom prst="straightConnector1">
                <a:avLst/>
              </a:prstGeom>
              <a:noFill/>
              <a:ln cap="flat" cmpd="sng" w="7625">
                <a:solidFill>
                  <a:srgbClr val="BFBFBF"/>
                </a:solidFill>
                <a:prstDash val="solid"/>
                <a:round/>
                <a:headEnd len="sm" w="sm" type="none"/>
                <a:tailEnd len="sm" w="sm" type="none"/>
              </a:ln>
            </p:spPr>
          </p:cxnSp>
          <p:cxnSp>
            <p:nvCxnSpPr>
              <p:cNvPr id="391" name="Google Shape;391;p30"/>
              <p:cNvCxnSpPr/>
              <p:nvPr/>
            </p:nvCxnSpPr>
            <p:spPr>
              <a:xfrm>
                <a:off x="592667" y="4366985"/>
                <a:ext cx="2988600" cy="0"/>
              </a:xfrm>
              <a:prstGeom prst="straightConnector1">
                <a:avLst/>
              </a:prstGeom>
              <a:noFill/>
              <a:ln cap="flat" cmpd="sng" w="7625">
                <a:solidFill>
                  <a:srgbClr val="BFBFBF"/>
                </a:solidFill>
                <a:prstDash val="solid"/>
                <a:round/>
                <a:headEnd len="sm" w="sm" type="none"/>
                <a:tailEnd len="sm" w="sm" type="none"/>
              </a:ln>
            </p:spPr>
          </p:cxnSp>
          <p:cxnSp>
            <p:nvCxnSpPr>
              <p:cNvPr id="392" name="Google Shape;392;p30"/>
              <p:cNvCxnSpPr/>
              <p:nvPr/>
            </p:nvCxnSpPr>
            <p:spPr>
              <a:xfrm>
                <a:off x="592667" y="4818742"/>
                <a:ext cx="2988600" cy="0"/>
              </a:xfrm>
              <a:prstGeom prst="straightConnector1">
                <a:avLst/>
              </a:prstGeom>
              <a:noFill/>
              <a:ln cap="flat" cmpd="sng" w="7625">
                <a:solidFill>
                  <a:srgbClr val="BFBFBF"/>
                </a:solidFill>
                <a:prstDash val="solid"/>
                <a:round/>
                <a:headEnd len="sm" w="sm" type="none"/>
                <a:tailEnd len="sm" w="sm" type="none"/>
              </a:ln>
            </p:spPr>
          </p:cxnSp>
          <p:cxnSp>
            <p:nvCxnSpPr>
              <p:cNvPr id="393" name="Google Shape;393;p30"/>
              <p:cNvCxnSpPr/>
              <p:nvPr/>
            </p:nvCxnSpPr>
            <p:spPr>
              <a:xfrm>
                <a:off x="592667" y="5270500"/>
                <a:ext cx="2988600" cy="0"/>
              </a:xfrm>
              <a:prstGeom prst="straightConnector1">
                <a:avLst/>
              </a:prstGeom>
              <a:noFill/>
              <a:ln cap="flat" cmpd="sng" w="7625">
                <a:solidFill>
                  <a:srgbClr val="CCE8F8"/>
                </a:solidFill>
                <a:prstDash val="solid"/>
                <a:round/>
                <a:headEnd len="sm" w="sm" type="none"/>
                <a:tailEnd len="sm" w="sm" type="none"/>
              </a:ln>
            </p:spPr>
          </p:cxnSp>
        </p:grpSp>
        <p:sp>
          <p:nvSpPr>
            <p:cNvPr id="394" name="Google Shape;394;p30"/>
            <p:cNvSpPr/>
            <p:nvPr/>
          </p:nvSpPr>
          <p:spPr>
            <a:xfrm>
              <a:off x="863599" y="3568700"/>
              <a:ext cx="609600" cy="1701900"/>
            </a:xfrm>
            <a:prstGeom prst="rect">
              <a:avLst/>
            </a:prstGeom>
            <a:solidFill>
              <a:srgbClr val="34B66D"/>
            </a:solidFill>
            <a:ln>
              <a:noFill/>
            </a:ln>
          </p:spPr>
          <p:txBody>
            <a:bodyPr anchorCtr="0" anchor="ctr" bIns="36525" lIns="73075" spcFirstLastPara="1" rIns="73075" wrap="square" tIns="36525">
              <a:noAutofit/>
            </a:bodyPr>
            <a:lstStyle/>
            <a:p>
              <a:pPr indent="0" lvl="0" marL="0" marR="0" rtl="0" algn="ctr">
                <a:lnSpc>
                  <a:spcPct val="100000"/>
                </a:lnSpc>
                <a:spcBef>
                  <a:spcPts val="0"/>
                </a:spcBef>
                <a:spcAft>
                  <a:spcPts val="0"/>
                </a:spcAft>
                <a:buClr>
                  <a:srgbClr val="000000"/>
                </a:buClr>
                <a:buSzPts val="1439"/>
                <a:buFont typeface="Arial"/>
                <a:buNone/>
              </a:pPr>
              <a:r>
                <a:t/>
              </a:r>
              <a:endParaRPr b="0" i="0" sz="1438" u="none" cap="none" strike="noStrike">
                <a:solidFill>
                  <a:srgbClr val="FFFFFF"/>
                </a:solidFill>
                <a:latin typeface="Arial"/>
                <a:ea typeface="Arial"/>
                <a:cs typeface="Arial"/>
                <a:sym typeface="Arial"/>
              </a:endParaRPr>
            </a:p>
          </p:txBody>
        </p:sp>
        <p:sp>
          <p:nvSpPr>
            <p:cNvPr id="395" name="Google Shape;395;p30"/>
            <p:cNvSpPr/>
            <p:nvPr/>
          </p:nvSpPr>
          <p:spPr>
            <a:xfrm>
              <a:off x="1473200" y="2260600"/>
              <a:ext cx="609600" cy="3009900"/>
            </a:xfrm>
            <a:prstGeom prst="rect">
              <a:avLst/>
            </a:prstGeom>
            <a:solidFill>
              <a:srgbClr val="197F86"/>
            </a:solidFill>
            <a:ln>
              <a:noFill/>
            </a:ln>
          </p:spPr>
          <p:txBody>
            <a:bodyPr anchorCtr="0" anchor="ctr" bIns="36525" lIns="73075" spcFirstLastPara="1" rIns="73075" wrap="square" tIns="36525">
              <a:noAutofit/>
            </a:bodyPr>
            <a:lstStyle/>
            <a:p>
              <a:pPr indent="0" lvl="0" marL="0" marR="0" rtl="0" algn="ctr">
                <a:lnSpc>
                  <a:spcPct val="100000"/>
                </a:lnSpc>
                <a:spcBef>
                  <a:spcPts val="0"/>
                </a:spcBef>
                <a:spcAft>
                  <a:spcPts val="0"/>
                </a:spcAft>
                <a:buClr>
                  <a:srgbClr val="000000"/>
                </a:buClr>
                <a:buSzPts val="1439"/>
                <a:buFont typeface="Arial"/>
                <a:buNone/>
              </a:pPr>
              <a:r>
                <a:t/>
              </a:r>
              <a:endParaRPr b="0" i="0" sz="1438" u="none" cap="none" strike="noStrike">
                <a:solidFill>
                  <a:srgbClr val="FFFFFF"/>
                </a:solidFill>
                <a:latin typeface="Arial"/>
                <a:ea typeface="Arial"/>
                <a:cs typeface="Arial"/>
                <a:sym typeface="Arial"/>
              </a:endParaRPr>
            </a:p>
          </p:txBody>
        </p:sp>
        <p:sp>
          <p:nvSpPr>
            <p:cNvPr id="396" name="Google Shape;396;p30"/>
            <p:cNvSpPr/>
            <p:nvPr/>
          </p:nvSpPr>
          <p:spPr>
            <a:xfrm>
              <a:off x="2082796" y="2729425"/>
              <a:ext cx="609600" cy="2541000"/>
            </a:xfrm>
            <a:prstGeom prst="rect">
              <a:avLst/>
            </a:prstGeom>
            <a:solidFill>
              <a:srgbClr val="F1633D"/>
            </a:solidFill>
            <a:ln>
              <a:noFill/>
            </a:ln>
          </p:spPr>
          <p:txBody>
            <a:bodyPr anchorCtr="0" anchor="ctr" bIns="36525" lIns="73075" spcFirstLastPara="1" rIns="73075" wrap="square" tIns="36525">
              <a:noAutofit/>
            </a:bodyPr>
            <a:lstStyle/>
            <a:p>
              <a:pPr indent="0" lvl="0" marL="0" marR="0" rtl="0" algn="ctr">
                <a:lnSpc>
                  <a:spcPct val="100000"/>
                </a:lnSpc>
                <a:spcBef>
                  <a:spcPts val="0"/>
                </a:spcBef>
                <a:spcAft>
                  <a:spcPts val="0"/>
                </a:spcAft>
                <a:buClr>
                  <a:srgbClr val="000000"/>
                </a:buClr>
                <a:buSzPts val="1439"/>
                <a:buFont typeface="Arial"/>
                <a:buNone/>
              </a:pPr>
              <a:r>
                <a:t/>
              </a:r>
              <a:endParaRPr b="0" i="0" sz="1438" u="none" cap="none" strike="noStrike">
                <a:solidFill>
                  <a:srgbClr val="FFFFFF"/>
                </a:solidFill>
                <a:latin typeface="Arial"/>
                <a:ea typeface="Arial"/>
                <a:cs typeface="Arial"/>
                <a:sym typeface="Arial"/>
              </a:endParaRPr>
            </a:p>
          </p:txBody>
        </p:sp>
        <p:sp>
          <p:nvSpPr>
            <p:cNvPr id="397" name="Google Shape;397;p30"/>
            <p:cNvSpPr/>
            <p:nvPr/>
          </p:nvSpPr>
          <p:spPr>
            <a:xfrm>
              <a:off x="2692402" y="4309533"/>
              <a:ext cx="609600" cy="960900"/>
            </a:xfrm>
            <a:prstGeom prst="rect">
              <a:avLst/>
            </a:prstGeom>
            <a:solidFill>
              <a:srgbClr val="F1A31E"/>
            </a:solidFill>
            <a:ln>
              <a:noFill/>
            </a:ln>
          </p:spPr>
          <p:txBody>
            <a:bodyPr anchorCtr="0" anchor="ctr" bIns="36525" lIns="73075" spcFirstLastPara="1" rIns="73075" wrap="square" tIns="36525">
              <a:noAutofit/>
            </a:bodyPr>
            <a:lstStyle/>
            <a:p>
              <a:pPr indent="0" lvl="0" marL="0" marR="0" rtl="0" algn="ctr">
                <a:lnSpc>
                  <a:spcPct val="100000"/>
                </a:lnSpc>
                <a:spcBef>
                  <a:spcPts val="0"/>
                </a:spcBef>
                <a:spcAft>
                  <a:spcPts val="0"/>
                </a:spcAft>
                <a:buClr>
                  <a:srgbClr val="000000"/>
                </a:buClr>
                <a:buSzPts val="1439"/>
                <a:buFont typeface="Arial"/>
                <a:buNone/>
              </a:pPr>
              <a:r>
                <a:t/>
              </a:r>
              <a:endParaRPr b="0" i="0" sz="1438" u="none" cap="none" strike="noStrike">
                <a:solidFill>
                  <a:srgbClr val="FFFFFF"/>
                </a:solidFill>
                <a:latin typeface="Arial"/>
                <a:ea typeface="Arial"/>
                <a:cs typeface="Arial"/>
                <a:sym typeface="Arial"/>
              </a:endParaRPr>
            </a:p>
          </p:txBody>
        </p:sp>
        <p:sp>
          <p:nvSpPr>
            <p:cNvPr id="398" name="Google Shape;398;p30"/>
            <p:cNvSpPr txBox="1"/>
            <p:nvPr/>
          </p:nvSpPr>
          <p:spPr>
            <a:xfrm>
              <a:off x="220953" y="1753066"/>
              <a:ext cx="278700" cy="3708000"/>
            </a:xfrm>
            <a:prstGeom prst="rect">
              <a:avLst/>
            </a:prstGeom>
            <a:noFill/>
            <a:ln>
              <a:noFill/>
            </a:ln>
          </p:spPr>
          <p:txBody>
            <a:bodyPr anchorCtr="0" anchor="t" bIns="0" lIns="0" spcFirstLastPara="1" rIns="0" wrap="square" tIns="0">
              <a:noAutofit/>
            </a:bodyPr>
            <a:lstStyle/>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7</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6</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5</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4</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3</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2</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1</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0</a:t>
              </a:r>
              <a:endParaRPr b="0" i="0" sz="1118" u="none" cap="none" strike="noStrike">
                <a:solidFill>
                  <a:srgbClr val="000000"/>
                </a:solidFill>
                <a:latin typeface="Arial"/>
                <a:ea typeface="Arial"/>
                <a:cs typeface="Arial"/>
                <a:sym typeface="Arial"/>
              </a:endParaRPr>
            </a:p>
          </p:txBody>
        </p:sp>
        <p:sp>
          <p:nvSpPr>
            <p:cNvPr id="399" name="Google Shape;399;p30"/>
            <p:cNvSpPr txBox="1"/>
            <p:nvPr/>
          </p:nvSpPr>
          <p:spPr>
            <a:xfrm>
              <a:off x="233470" y="5384799"/>
              <a:ext cx="3500400" cy="4071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D436C"/>
                </a:buClr>
                <a:buSzPts val="1199"/>
                <a:buFont typeface="Arial"/>
                <a:buNone/>
              </a:pPr>
              <a:r>
                <a:rPr b="1" lang="en-US" sz="1200">
                  <a:solidFill>
                    <a:srgbClr val="0D436C"/>
                  </a:solidFill>
                </a:rPr>
                <a:t>2024</a:t>
              </a:r>
              <a:endParaRPr b="1" i="0" sz="1200" u="none" cap="none" strike="noStrike">
                <a:solidFill>
                  <a:srgbClr val="000000"/>
                </a:solidFill>
              </a:endParaRPr>
            </a:p>
          </p:txBody>
        </p:sp>
      </p:grpSp>
      <p:grpSp>
        <p:nvGrpSpPr>
          <p:cNvPr id="400" name="Google Shape;400;p30"/>
          <p:cNvGrpSpPr/>
          <p:nvPr/>
        </p:nvGrpSpPr>
        <p:grpSpPr>
          <a:xfrm>
            <a:off x="4826823" y="1602261"/>
            <a:ext cx="2807523" cy="3227835"/>
            <a:chOff x="220953" y="1753066"/>
            <a:chExt cx="3512917" cy="4038833"/>
          </a:xfrm>
        </p:grpSpPr>
        <p:grpSp>
          <p:nvGrpSpPr>
            <p:cNvPr id="401" name="Google Shape;401;p30"/>
            <p:cNvGrpSpPr/>
            <p:nvPr/>
          </p:nvGrpSpPr>
          <p:grpSpPr>
            <a:xfrm>
              <a:off x="592667" y="2108200"/>
              <a:ext cx="2988600" cy="3162300"/>
              <a:chOff x="592667" y="2108200"/>
              <a:chExt cx="2988600" cy="3162300"/>
            </a:xfrm>
          </p:grpSpPr>
          <p:cxnSp>
            <p:nvCxnSpPr>
              <p:cNvPr id="402" name="Google Shape;402;p30"/>
              <p:cNvCxnSpPr/>
              <p:nvPr/>
            </p:nvCxnSpPr>
            <p:spPr>
              <a:xfrm>
                <a:off x="592667" y="2108200"/>
                <a:ext cx="2988600" cy="0"/>
              </a:xfrm>
              <a:prstGeom prst="straightConnector1">
                <a:avLst/>
              </a:prstGeom>
              <a:noFill/>
              <a:ln cap="flat" cmpd="sng" w="7625">
                <a:solidFill>
                  <a:srgbClr val="CCE8F8"/>
                </a:solidFill>
                <a:prstDash val="solid"/>
                <a:round/>
                <a:headEnd len="sm" w="sm" type="none"/>
                <a:tailEnd len="sm" w="sm" type="none"/>
              </a:ln>
            </p:spPr>
          </p:cxnSp>
          <p:cxnSp>
            <p:nvCxnSpPr>
              <p:cNvPr id="403" name="Google Shape;403;p30"/>
              <p:cNvCxnSpPr/>
              <p:nvPr/>
            </p:nvCxnSpPr>
            <p:spPr>
              <a:xfrm>
                <a:off x="592667" y="2559957"/>
                <a:ext cx="2988600" cy="0"/>
              </a:xfrm>
              <a:prstGeom prst="straightConnector1">
                <a:avLst/>
              </a:prstGeom>
              <a:noFill/>
              <a:ln cap="flat" cmpd="sng" w="7625">
                <a:solidFill>
                  <a:srgbClr val="CCE8F8"/>
                </a:solidFill>
                <a:prstDash val="solid"/>
                <a:round/>
                <a:headEnd len="sm" w="sm" type="none"/>
                <a:tailEnd len="sm" w="sm" type="none"/>
              </a:ln>
            </p:spPr>
          </p:cxnSp>
          <p:cxnSp>
            <p:nvCxnSpPr>
              <p:cNvPr id="404" name="Google Shape;404;p30"/>
              <p:cNvCxnSpPr/>
              <p:nvPr/>
            </p:nvCxnSpPr>
            <p:spPr>
              <a:xfrm>
                <a:off x="592667" y="3011714"/>
                <a:ext cx="2988600" cy="0"/>
              </a:xfrm>
              <a:prstGeom prst="straightConnector1">
                <a:avLst/>
              </a:prstGeom>
              <a:noFill/>
              <a:ln cap="flat" cmpd="sng" w="7625">
                <a:solidFill>
                  <a:srgbClr val="CCE8F8"/>
                </a:solidFill>
                <a:prstDash val="solid"/>
                <a:round/>
                <a:headEnd len="sm" w="sm" type="none"/>
                <a:tailEnd len="sm" w="sm" type="none"/>
              </a:ln>
            </p:spPr>
          </p:cxnSp>
          <p:cxnSp>
            <p:nvCxnSpPr>
              <p:cNvPr id="405" name="Google Shape;405;p30"/>
              <p:cNvCxnSpPr/>
              <p:nvPr/>
            </p:nvCxnSpPr>
            <p:spPr>
              <a:xfrm>
                <a:off x="592667" y="3463471"/>
                <a:ext cx="2988600" cy="0"/>
              </a:xfrm>
              <a:prstGeom prst="straightConnector1">
                <a:avLst/>
              </a:prstGeom>
              <a:noFill/>
              <a:ln cap="flat" cmpd="sng" w="7625">
                <a:solidFill>
                  <a:srgbClr val="CCE8F8"/>
                </a:solidFill>
                <a:prstDash val="solid"/>
                <a:round/>
                <a:headEnd len="sm" w="sm" type="none"/>
                <a:tailEnd len="sm" w="sm" type="none"/>
              </a:ln>
            </p:spPr>
          </p:cxnSp>
          <p:cxnSp>
            <p:nvCxnSpPr>
              <p:cNvPr id="406" name="Google Shape;406;p30"/>
              <p:cNvCxnSpPr/>
              <p:nvPr/>
            </p:nvCxnSpPr>
            <p:spPr>
              <a:xfrm>
                <a:off x="592667" y="3915228"/>
                <a:ext cx="2988600" cy="0"/>
              </a:xfrm>
              <a:prstGeom prst="straightConnector1">
                <a:avLst/>
              </a:prstGeom>
              <a:noFill/>
              <a:ln cap="flat" cmpd="sng" w="7625">
                <a:solidFill>
                  <a:srgbClr val="CCE8F8"/>
                </a:solidFill>
                <a:prstDash val="solid"/>
                <a:round/>
                <a:headEnd len="sm" w="sm" type="none"/>
                <a:tailEnd len="sm" w="sm" type="none"/>
              </a:ln>
            </p:spPr>
          </p:cxnSp>
          <p:cxnSp>
            <p:nvCxnSpPr>
              <p:cNvPr id="407" name="Google Shape;407;p30"/>
              <p:cNvCxnSpPr/>
              <p:nvPr/>
            </p:nvCxnSpPr>
            <p:spPr>
              <a:xfrm>
                <a:off x="592667" y="4366985"/>
                <a:ext cx="2988600" cy="0"/>
              </a:xfrm>
              <a:prstGeom prst="straightConnector1">
                <a:avLst/>
              </a:prstGeom>
              <a:noFill/>
              <a:ln cap="flat" cmpd="sng" w="7625">
                <a:solidFill>
                  <a:srgbClr val="CCE8F8"/>
                </a:solidFill>
                <a:prstDash val="solid"/>
                <a:round/>
                <a:headEnd len="sm" w="sm" type="none"/>
                <a:tailEnd len="sm" w="sm" type="none"/>
              </a:ln>
            </p:spPr>
          </p:cxnSp>
          <p:cxnSp>
            <p:nvCxnSpPr>
              <p:cNvPr id="408" name="Google Shape;408;p30"/>
              <p:cNvCxnSpPr/>
              <p:nvPr/>
            </p:nvCxnSpPr>
            <p:spPr>
              <a:xfrm>
                <a:off x="592667" y="4818742"/>
                <a:ext cx="2988600" cy="0"/>
              </a:xfrm>
              <a:prstGeom prst="straightConnector1">
                <a:avLst/>
              </a:prstGeom>
              <a:noFill/>
              <a:ln cap="flat" cmpd="sng" w="7625">
                <a:solidFill>
                  <a:srgbClr val="CCE8F8"/>
                </a:solidFill>
                <a:prstDash val="solid"/>
                <a:round/>
                <a:headEnd len="sm" w="sm" type="none"/>
                <a:tailEnd len="sm" w="sm" type="none"/>
              </a:ln>
            </p:spPr>
          </p:cxnSp>
          <p:cxnSp>
            <p:nvCxnSpPr>
              <p:cNvPr id="409" name="Google Shape;409;p30"/>
              <p:cNvCxnSpPr/>
              <p:nvPr/>
            </p:nvCxnSpPr>
            <p:spPr>
              <a:xfrm>
                <a:off x="592667" y="5270500"/>
                <a:ext cx="2988600" cy="0"/>
              </a:xfrm>
              <a:prstGeom prst="straightConnector1">
                <a:avLst/>
              </a:prstGeom>
              <a:noFill/>
              <a:ln cap="flat" cmpd="sng" w="7625">
                <a:solidFill>
                  <a:srgbClr val="CCE8F8"/>
                </a:solidFill>
                <a:prstDash val="solid"/>
                <a:round/>
                <a:headEnd len="sm" w="sm" type="none"/>
                <a:tailEnd len="sm" w="sm" type="none"/>
              </a:ln>
            </p:spPr>
          </p:cxnSp>
        </p:grpSp>
        <p:sp>
          <p:nvSpPr>
            <p:cNvPr id="410" name="Google Shape;410;p30"/>
            <p:cNvSpPr/>
            <p:nvPr/>
          </p:nvSpPr>
          <p:spPr>
            <a:xfrm>
              <a:off x="863599" y="3568700"/>
              <a:ext cx="609600" cy="1701900"/>
            </a:xfrm>
            <a:prstGeom prst="rect">
              <a:avLst/>
            </a:prstGeom>
            <a:solidFill>
              <a:srgbClr val="34B66D"/>
            </a:solidFill>
            <a:ln>
              <a:noFill/>
            </a:ln>
          </p:spPr>
          <p:txBody>
            <a:bodyPr anchorCtr="0" anchor="ctr" bIns="36525" lIns="73075" spcFirstLastPara="1" rIns="73075" wrap="square" tIns="36525">
              <a:noAutofit/>
            </a:bodyPr>
            <a:lstStyle/>
            <a:p>
              <a:pPr indent="0" lvl="0" marL="0" marR="0" rtl="0" algn="ctr">
                <a:lnSpc>
                  <a:spcPct val="100000"/>
                </a:lnSpc>
                <a:spcBef>
                  <a:spcPts val="0"/>
                </a:spcBef>
                <a:spcAft>
                  <a:spcPts val="0"/>
                </a:spcAft>
                <a:buClr>
                  <a:srgbClr val="000000"/>
                </a:buClr>
                <a:buSzPts val="1439"/>
                <a:buFont typeface="Arial"/>
                <a:buNone/>
              </a:pPr>
              <a:r>
                <a:t/>
              </a:r>
              <a:endParaRPr b="0" i="0" sz="1438" u="none" cap="none" strike="noStrike">
                <a:solidFill>
                  <a:srgbClr val="FFFFFF"/>
                </a:solidFill>
                <a:latin typeface="Arial"/>
                <a:ea typeface="Arial"/>
                <a:cs typeface="Arial"/>
                <a:sym typeface="Arial"/>
              </a:endParaRPr>
            </a:p>
          </p:txBody>
        </p:sp>
        <p:sp>
          <p:nvSpPr>
            <p:cNvPr id="411" name="Google Shape;411;p30"/>
            <p:cNvSpPr/>
            <p:nvPr/>
          </p:nvSpPr>
          <p:spPr>
            <a:xfrm>
              <a:off x="1473200" y="2260600"/>
              <a:ext cx="609600" cy="3009900"/>
            </a:xfrm>
            <a:prstGeom prst="rect">
              <a:avLst/>
            </a:prstGeom>
            <a:solidFill>
              <a:srgbClr val="1B6F74"/>
            </a:solidFill>
            <a:ln>
              <a:noFill/>
            </a:ln>
          </p:spPr>
          <p:txBody>
            <a:bodyPr anchorCtr="0" anchor="ctr" bIns="36525" lIns="73075" spcFirstLastPara="1" rIns="73075" wrap="square" tIns="36525">
              <a:noAutofit/>
            </a:bodyPr>
            <a:lstStyle/>
            <a:p>
              <a:pPr indent="0" lvl="0" marL="0" marR="0" rtl="0" algn="ctr">
                <a:lnSpc>
                  <a:spcPct val="100000"/>
                </a:lnSpc>
                <a:spcBef>
                  <a:spcPts val="0"/>
                </a:spcBef>
                <a:spcAft>
                  <a:spcPts val="0"/>
                </a:spcAft>
                <a:buClr>
                  <a:srgbClr val="000000"/>
                </a:buClr>
                <a:buSzPts val="1439"/>
                <a:buFont typeface="Arial"/>
                <a:buNone/>
              </a:pPr>
              <a:r>
                <a:t/>
              </a:r>
              <a:endParaRPr b="0" i="0" sz="1438" u="none" cap="none" strike="noStrike">
                <a:solidFill>
                  <a:srgbClr val="FFFFFF"/>
                </a:solidFill>
                <a:latin typeface="Arial"/>
                <a:ea typeface="Arial"/>
                <a:cs typeface="Arial"/>
                <a:sym typeface="Arial"/>
              </a:endParaRPr>
            </a:p>
          </p:txBody>
        </p:sp>
        <p:sp>
          <p:nvSpPr>
            <p:cNvPr id="412" name="Google Shape;412;p30"/>
            <p:cNvSpPr/>
            <p:nvPr/>
          </p:nvSpPr>
          <p:spPr>
            <a:xfrm>
              <a:off x="2082801" y="2641600"/>
              <a:ext cx="609600" cy="2628900"/>
            </a:xfrm>
            <a:prstGeom prst="rect">
              <a:avLst/>
            </a:prstGeom>
            <a:solidFill>
              <a:srgbClr val="F1633D"/>
            </a:solidFill>
            <a:ln>
              <a:noFill/>
            </a:ln>
          </p:spPr>
          <p:txBody>
            <a:bodyPr anchorCtr="0" anchor="ctr" bIns="36525" lIns="73075" spcFirstLastPara="1" rIns="73075" wrap="square" tIns="36525">
              <a:noAutofit/>
            </a:bodyPr>
            <a:lstStyle/>
            <a:p>
              <a:pPr indent="0" lvl="0" marL="0" marR="0" rtl="0" algn="ctr">
                <a:lnSpc>
                  <a:spcPct val="100000"/>
                </a:lnSpc>
                <a:spcBef>
                  <a:spcPts val="0"/>
                </a:spcBef>
                <a:spcAft>
                  <a:spcPts val="0"/>
                </a:spcAft>
                <a:buClr>
                  <a:srgbClr val="000000"/>
                </a:buClr>
                <a:buSzPts val="1439"/>
                <a:buFont typeface="Arial"/>
                <a:buNone/>
              </a:pPr>
              <a:r>
                <a:t/>
              </a:r>
              <a:endParaRPr b="0" i="0" sz="1438" u="none" cap="none" strike="noStrike">
                <a:solidFill>
                  <a:srgbClr val="FFFFFF"/>
                </a:solidFill>
                <a:latin typeface="Arial"/>
                <a:ea typeface="Arial"/>
                <a:cs typeface="Arial"/>
                <a:sym typeface="Arial"/>
              </a:endParaRPr>
            </a:p>
          </p:txBody>
        </p:sp>
        <p:sp>
          <p:nvSpPr>
            <p:cNvPr id="413" name="Google Shape;413;p30"/>
            <p:cNvSpPr/>
            <p:nvPr/>
          </p:nvSpPr>
          <p:spPr>
            <a:xfrm>
              <a:off x="2692402" y="4309533"/>
              <a:ext cx="609600" cy="960900"/>
            </a:xfrm>
            <a:prstGeom prst="rect">
              <a:avLst/>
            </a:prstGeom>
            <a:solidFill>
              <a:srgbClr val="F1A31E"/>
            </a:solidFill>
            <a:ln>
              <a:noFill/>
            </a:ln>
          </p:spPr>
          <p:txBody>
            <a:bodyPr anchorCtr="0" anchor="ctr" bIns="36525" lIns="73075" spcFirstLastPara="1" rIns="73075" wrap="square" tIns="36525">
              <a:noAutofit/>
            </a:bodyPr>
            <a:lstStyle/>
            <a:p>
              <a:pPr indent="0" lvl="0" marL="0" marR="0" rtl="0" algn="ctr">
                <a:lnSpc>
                  <a:spcPct val="100000"/>
                </a:lnSpc>
                <a:spcBef>
                  <a:spcPts val="0"/>
                </a:spcBef>
                <a:spcAft>
                  <a:spcPts val="0"/>
                </a:spcAft>
                <a:buClr>
                  <a:srgbClr val="000000"/>
                </a:buClr>
                <a:buSzPts val="1439"/>
                <a:buFont typeface="Arial"/>
                <a:buNone/>
              </a:pPr>
              <a:r>
                <a:t/>
              </a:r>
              <a:endParaRPr b="0" i="0" sz="1438" u="none" cap="none" strike="noStrike">
                <a:solidFill>
                  <a:srgbClr val="FFFFFF"/>
                </a:solidFill>
                <a:latin typeface="Arial"/>
                <a:ea typeface="Arial"/>
                <a:cs typeface="Arial"/>
                <a:sym typeface="Arial"/>
              </a:endParaRPr>
            </a:p>
          </p:txBody>
        </p:sp>
        <p:sp>
          <p:nvSpPr>
            <p:cNvPr id="414" name="Google Shape;414;p30"/>
            <p:cNvSpPr txBox="1"/>
            <p:nvPr/>
          </p:nvSpPr>
          <p:spPr>
            <a:xfrm>
              <a:off x="220953" y="1753066"/>
              <a:ext cx="278700" cy="3708000"/>
            </a:xfrm>
            <a:prstGeom prst="rect">
              <a:avLst/>
            </a:prstGeom>
            <a:noFill/>
            <a:ln>
              <a:noFill/>
            </a:ln>
          </p:spPr>
          <p:txBody>
            <a:bodyPr anchorCtr="0" anchor="t" bIns="0" lIns="0" spcFirstLastPara="1" rIns="0" wrap="square" tIns="0">
              <a:noAutofit/>
            </a:bodyPr>
            <a:lstStyle/>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7</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6</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5</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4</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3</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2</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1</a:t>
              </a:r>
              <a:endParaRPr b="0" i="0" sz="1118" u="none" cap="none" strike="noStrike">
                <a:solidFill>
                  <a:srgbClr val="000000"/>
                </a:solidFill>
                <a:latin typeface="Arial"/>
                <a:ea typeface="Arial"/>
                <a:cs typeface="Arial"/>
                <a:sym typeface="Arial"/>
              </a:endParaRPr>
            </a:p>
            <a:p>
              <a:pPr indent="0" lvl="0" marL="0" marR="0" rtl="0" algn="r">
                <a:lnSpc>
                  <a:spcPct val="200000"/>
                </a:lnSpc>
                <a:spcBef>
                  <a:spcPts val="0"/>
                </a:spcBef>
                <a:spcAft>
                  <a:spcPts val="0"/>
                </a:spcAft>
                <a:buClr>
                  <a:srgbClr val="0D436C"/>
                </a:buClr>
                <a:buSzPts val="1199"/>
                <a:buFont typeface="Arial"/>
                <a:buNone/>
              </a:pPr>
              <a:r>
                <a:rPr b="0" i="0" lang="en-US" sz="1198" u="none" cap="none" strike="noStrike">
                  <a:solidFill>
                    <a:srgbClr val="0D436C"/>
                  </a:solidFill>
                  <a:latin typeface="Arial"/>
                  <a:ea typeface="Arial"/>
                  <a:cs typeface="Arial"/>
                  <a:sym typeface="Arial"/>
                </a:rPr>
                <a:t>0</a:t>
              </a:r>
              <a:endParaRPr b="0" i="0" sz="1118" u="none" cap="none" strike="noStrike">
                <a:solidFill>
                  <a:srgbClr val="000000"/>
                </a:solidFill>
                <a:latin typeface="Arial"/>
                <a:ea typeface="Arial"/>
                <a:cs typeface="Arial"/>
                <a:sym typeface="Arial"/>
              </a:endParaRPr>
            </a:p>
          </p:txBody>
        </p:sp>
        <p:sp>
          <p:nvSpPr>
            <p:cNvPr id="415" name="Google Shape;415;p30"/>
            <p:cNvSpPr txBox="1"/>
            <p:nvPr/>
          </p:nvSpPr>
          <p:spPr>
            <a:xfrm>
              <a:off x="233470" y="5384799"/>
              <a:ext cx="3500400" cy="4071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D436C"/>
                </a:buClr>
                <a:buSzPts val="1199"/>
                <a:buFont typeface="Arial"/>
                <a:buNone/>
              </a:pPr>
              <a:r>
                <a:rPr b="1" lang="en-US" sz="1200">
                  <a:solidFill>
                    <a:srgbClr val="0D436C"/>
                  </a:solidFill>
                </a:rPr>
                <a:t>2025</a:t>
              </a:r>
              <a:endParaRPr b="1" i="0" sz="1200" u="none" cap="none" strike="noStrike">
                <a:solidFill>
                  <a:srgbClr val="000000"/>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Globe Background">
  <p:cSld name="Blue Globe Background">
    <p:spTree>
      <p:nvGrpSpPr>
        <p:cNvPr id="31" name="Shape 31"/>
        <p:cNvGrpSpPr/>
        <p:nvPr/>
      </p:nvGrpSpPr>
      <p:grpSpPr>
        <a:xfrm>
          <a:off x="0" y="0"/>
          <a:ext cx="0" cy="0"/>
          <a:chOff x="0" y="0"/>
          <a:chExt cx="0" cy="0"/>
        </a:xfrm>
      </p:grpSpPr>
      <p:pic>
        <p:nvPicPr>
          <p:cNvPr id="32" name="Google Shape;32;p4" title="ICANN_DottedGlobePattern_LtBlue.jpg"/>
          <p:cNvPicPr preferRelativeResize="0"/>
          <p:nvPr/>
        </p:nvPicPr>
        <p:blipFill rotWithShape="1">
          <a:blip r:embed="rId2">
            <a:alphaModFix/>
          </a:blip>
          <a:srcRect b="7555" l="0" r="0" t="0"/>
          <a:stretch/>
        </p:blipFill>
        <p:spPr>
          <a:xfrm>
            <a:off x="0" y="0"/>
            <a:ext cx="9144000" cy="4754879"/>
          </a:xfrm>
          <a:prstGeom prst="rect">
            <a:avLst/>
          </a:prstGeom>
          <a:noFill/>
          <a:ln>
            <a:noFill/>
          </a:ln>
        </p:spPr>
      </p:pic>
      <p:sp>
        <p:nvSpPr>
          <p:cNvPr id="33" name="Google Shape;33;p4"/>
          <p:cNvSpPr/>
          <p:nvPr/>
        </p:nvSpPr>
        <p:spPr>
          <a:xfrm>
            <a:off x="0" y="0"/>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 name="Google Shape;35;p4"/>
          <p:cNvSpPr txBox="1"/>
          <p:nvPr>
            <p:ph idx="1" type="body"/>
          </p:nvPr>
        </p:nvSpPr>
        <p:spPr>
          <a:xfrm>
            <a:off x="301305" y="646010"/>
            <a:ext cx="6661557" cy="1384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4"/>
          <p:cNvSpPr txBox="1"/>
          <p:nvPr>
            <p:ph idx="2" type="body"/>
          </p:nvPr>
        </p:nvSpPr>
        <p:spPr>
          <a:xfrm>
            <a:off x="310897" y="1806549"/>
            <a:ext cx="6662331" cy="13084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4"/>
          <p:cNvSpPr txBox="1"/>
          <p:nvPr>
            <p:ph idx="3" type="body"/>
          </p:nvPr>
        </p:nvSpPr>
        <p:spPr>
          <a:xfrm>
            <a:off x="299845" y="3150331"/>
            <a:ext cx="6755160" cy="1339893"/>
          </a:xfrm>
          <a:prstGeom prst="rect">
            <a:avLst/>
          </a:prstGeom>
          <a:noFill/>
          <a:ln>
            <a:noFill/>
          </a:ln>
        </p:spPr>
        <p:txBody>
          <a:bodyPr anchorCtr="0" anchor="t" bIns="0" lIns="0" spcFirstLastPara="1" rIns="0" wrap="square" tIns="0">
            <a:normAutofit/>
          </a:bodyPr>
          <a:lstStyle>
            <a:lvl1pPr indent="-360045" lvl="0" marL="457200" marR="0" rtl="0" algn="l">
              <a:lnSpc>
                <a:spcPct val="100000"/>
              </a:lnSpc>
              <a:spcBef>
                <a:spcPts val="2000"/>
              </a:spcBef>
              <a:spcAft>
                <a:spcPts val="0"/>
              </a:spcAft>
              <a:buClr>
                <a:schemeClr val="lt1"/>
              </a:buClr>
              <a:buSzPts val="2070"/>
              <a:buFont typeface="Arial"/>
              <a:buChar char="•"/>
              <a:defRPr b="0" i="0" sz="1800" u="none" cap="none" strike="noStrike">
                <a:solidFill>
                  <a:schemeClr val="lt1"/>
                </a:solidFill>
                <a:latin typeface="Arial"/>
                <a:ea typeface="Arial"/>
                <a:cs typeface="Arial"/>
                <a:sym typeface="Arial"/>
              </a:defRPr>
            </a:lvl1pPr>
            <a:lvl2pPr indent="-360044" lvl="1" marL="914400" marR="0" rtl="0" algn="l">
              <a:lnSpc>
                <a:spcPct val="100000"/>
              </a:lnSpc>
              <a:spcBef>
                <a:spcPts val="500"/>
              </a:spcBef>
              <a:spcAft>
                <a:spcPts val="0"/>
              </a:spcAft>
              <a:buClr>
                <a:schemeClr val="lt1"/>
              </a:buClr>
              <a:buSzPts val="2070"/>
              <a:buFont typeface="Arial"/>
              <a:buChar char="•"/>
              <a:defRPr b="0" i="0" sz="1800" u="none" cap="none" strike="noStrike">
                <a:solidFill>
                  <a:schemeClr val="lt1"/>
                </a:solidFill>
                <a:latin typeface="Arial"/>
                <a:ea typeface="Arial"/>
                <a:cs typeface="Arial"/>
                <a:sym typeface="Arial"/>
              </a:defRPr>
            </a:lvl2pPr>
            <a:lvl3pPr indent="-360044" lvl="2" marL="1371600" marR="0" rtl="0" algn="l">
              <a:lnSpc>
                <a:spcPct val="100000"/>
              </a:lnSpc>
              <a:spcBef>
                <a:spcPts val="500"/>
              </a:spcBef>
              <a:spcAft>
                <a:spcPts val="0"/>
              </a:spcAft>
              <a:buClr>
                <a:schemeClr val="lt1"/>
              </a:buClr>
              <a:buSzPts val="2070"/>
              <a:buFont typeface="Arial"/>
              <a:buChar char="•"/>
              <a:defRPr b="0"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2">
  <p:cSld name="Bar Chart 2">
    <p:spTree>
      <p:nvGrpSpPr>
        <p:cNvPr id="416" name="Shape 416"/>
        <p:cNvGrpSpPr/>
        <p:nvPr/>
      </p:nvGrpSpPr>
      <p:grpSpPr>
        <a:xfrm>
          <a:off x="0" y="0"/>
          <a:ext cx="0" cy="0"/>
          <a:chOff x="0" y="0"/>
          <a:chExt cx="0" cy="0"/>
        </a:xfrm>
      </p:grpSpPr>
      <p:sp>
        <p:nvSpPr>
          <p:cNvPr id="417" name="Google Shape;417;p31"/>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1"/>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419" name="Google Shape;419;p31"/>
          <p:cNvGrpSpPr/>
          <p:nvPr/>
        </p:nvGrpSpPr>
        <p:grpSpPr>
          <a:xfrm>
            <a:off x="1692319" y="1154194"/>
            <a:ext cx="5636075" cy="2873882"/>
            <a:chOff x="953499" y="1163926"/>
            <a:chExt cx="7597837" cy="3874201"/>
          </a:xfrm>
        </p:grpSpPr>
        <p:cxnSp>
          <p:nvCxnSpPr>
            <p:cNvPr id="420" name="Google Shape;420;p31"/>
            <p:cNvCxnSpPr/>
            <p:nvPr/>
          </p:nvCxnSpPr>
          <p:spPr>
            <a:xfrm rot="-5400000">
              <a:off x="-982406" y="3101027"/>
              <a:ext cx="3874200" cy="0"/>
            </a:xfrm>
            <a:prstGeom prst="straightConnector1">
              <a:avLst/>
            </a:prstGeom>
            <a:noFill/>
            <a:ln cap="flat" cmpd="sng" w="7050">
              <a:solidFill>
                <a:srgbClr val="CCE8F8"/>
              </a:solidFill>
              <a:prstDash val="solid"/>
              <a:round/>
              <a:headEnd len="sm" w="sm" type="none"/>
              <a:tailEnd len="sm" w="sm" type="none"/>
            </a:ln>
          </p:spPr>
        </p:cxnSp>
        <p:cxnSp>
          <p:nvCxnSpPr>
            <p:cNvPr id="421" name="Google Shape;421;p31"/>
            <p:cNvCxnSpPr/>
            <p:nvPr/>
          </p:nvCxnSpPr>
          <p:spPr>
            <a:xfrm rot="-5400000">
              <a:off x="102829" y="3101027"/>
              <a:ext cx="3874200" cy="0"/>
            </a:xfrm>
            <a:prstGeom prst="straightConnector1">
              <a:avLst/>
            </a:prstGeom>
            <a:noFill/>
            <a:ln cap="flat" cmpd="sng" w="7050">
              <a:solidFill>
                <a:srgbClr val="CCE8F8"/>
              </a:solidFill>
              <a:prstDash val="solid"/>
              <a:round/>
              <a:headEnd len="sm" w="sm" type="none"/>
              <a:tailEnd len="sm" w="sm" type="none"/>
            </a:ln>
          </p:spPr>
        </p:cxnSp>
        <p:cxnSp>
          <p:nvCxnSpPr>
            <p:cNvPr id="422" name="Google Shape;422;p31"/>
            <p:cNvCxnSpPr/>
            <p:nvPr/>
          </p:nvCxnSpPr>
          <p:spPr>
            <a:xfrm rot="-5400000">
              <a:off x="1188063" y="3101027"/>
              <a:ext cx="3874200" cy="0"/>
            </a:xfrm>
            <a:prstGeom prst="straightConnector1">
              <a:avLst/>
            </a:prstGeom>
            <a:noFill/>
            <a:ln cap="flat" cmpd="sng" w="7050">
              <a:solidFill>
                <a:srgbClr val="CCE8F8"/>
              </a:solidFill>
              <a:prstDash val="solid"/>
              <a:round/>
              <a:headEnd len="sm" w="sm" type="none"/>
              <a:tailEnd len="sm" w="sm" type="none"/>
            </a:ln>
          </p:spPr>
        </p:cxnSp>
        <p:cxnSp>
          <p:nvCxnSpPr>
            <p:cNvPr id="423" name="Google Shape;423;p31"/>
            <p:cNvCxnSpPr/>
            <p:nvPr/>
          </p:nvCxnSpPr>
          <p:spPr>
            <a:xfrm rot="-5400000">
              <a:off x="2273297" y="3101027"/>
              <a:ext cx="3874200" cy="0"/>
            </a:xfrm>
            <a:prstGeom prst="straightConnector1">
              <a:avLst/>
            </a:prstGeom>
            <a:noFill/>
            <a:ln cap="flat" cmpd="sng" w="7050">
              <a:solidFill>
                <a:srgbClr val="CCE8F8"/>
              </a:solidFill>
              <a:prstDash val="solid"/>
              <a:round/>
              <a:headEnd len="sm" w="sm" type="none"/>
              <a:tailEnd len="sm" w="sm" type="none"/>
            </a:ln>
          </p:spPr>
        </p:cxnSp>
        <p:cxnSp>
          <p:nvCxnSpPr>
            <p:cNvPr id="424" name="Google Shape;424;p31"/>
            <p:cNvCxnSpPr/>
            <p:nvPr/>
          </p:nvCxnSpPr>
          <p:spPr>
            <a:xfrm rot="-5400000">
              <a:off x="3358531" y="3101027"/>
              <a:ext cx="3874200" cy="0"/>
            </a:xfrm>
            <a:prstGeom prst="straightConnector1">
              <a:avLst/>
            </a:prstGeom>
            <a:noFill/>
            <a:ln cap="flat" cmpd="sng" w="7050">
              <a:solidFill>
                <a:srgbClr val="CCE8F8"/>
              </a:solidFill>
              <a:prstDash val="solid"/>
              <a:round/>
              <a:headEnd len="sm" w="sm" type="none"/>
              <a:tailEnd len="sm" w="sm" type="none"/>
            </a:ln>
          </p:spPr>
        </p:cxnSp>
        <p:cxnSp>
          <p:nvCxnSpPr>
            <p:cNvPr id="425" name="Google Shape;425;p31"/>
            <p:cNvCxnSpPr/>
            <p:nvPr/>
          </p:nvCxnSpPr>
          <p:spPr>
            <a:xfrm rot="-5400000">
              <a:off x="4443765" y="3101027"/>
              <a:ext cx="3874200" cy="0"/>
            </a:xfrm>
            <a:prstGeom prst="straightConnector1">
              <a:avLst/>
            </a:prstGeom>
            <a:noFill/>
            <a:ln cap="flat" cmpd="sng" w="7050">
              <a:solidFill>
                <a:srgbClr val="CCE8F8"/>
              </a:solidFill>
              <a:prstDash val="solid"/>
              <a:round/>
              <a:headEnd len="sm" w="sm" type="none"/>
              <a:tailEnd len="sm" w="sm" type="none"/>
            </a:ln>
          </p:spPr>
        </p:cxnSp>
        <p:cxnSp>
          <p:nvCxnSpPr>
            <p:cNvPr id="426" name="Google Shape;426;p31"/>
            <p:cNvCxnSpPr/>
            <p:nvPr/>
          </p:nvCxnSpPr>
          <p:spPr>
            <a:xfrm rot="-5400000">
              <a:off x="5528999" y="3101026"/>
              <a:ext cx="3874200" cy="0"/>
            </a:xfrm>
            <a:prstGeom prst="straightConnector1">
              <a:avLst/>
            </a:prstGeom>
            <a:noFill/>
            <a:ln cap="flat" cmpd="sng" w="7050">
              <a:solidFill>
                <a:srgbClr val="CCE8F8"/>
              </a:solidFill>
              <a:prstDash val="solid"/>
              <a:round/>
              <a:headEnd len="sm" w="sm" type="none"/>
              <a:tailEnd len="sm" w="sm" type="none"/>
            </a:ln>
          </p:spPr>
        </p:cxnSp>
        <p:cxnSp>
          <p:nvCxnSpPr>
            <p:cNvPr id="427" name="Google Shape;427;p31"/>
            <p:cNvCxnSpPr/>
            <p:nvPr/>
          </p:nvCxnSpPr>
          <p:spPr>
            <a:xfrm rot="-5400000">
              <a:off x="6614236" y="3101026"/>
              <a:ext cx="3874200" cy="0"/>
            </a:xfrm>
            <a:prstGeom prst="straightConnector1">
              <a:avLst/>
            </a:prstGeom>
            <a:noFill/>
            <a:ln cap="flat" cmpd="sng" w="7050">
              <a:solidFill>
                <a:srgbClr val="CCE8F8"/>
              </a:solidFill>
              <a:prstDash val="solid"/>
              <a:round/>
              <a:headEnd len="sm" w="sm" type="none"/>
              <a:tailEnd len="sm" w="sm" type="none"/>
            </a:ln>
          </p:spPr>
        </p:cxnSp>
        <p:cxnSp>
          <p:nvCxnSpPr>
            <p:cNvPr id="428" name="Google Shape;428;p31"/>
            <p:cNvCxnSpPr/>
            <p:nvPr/>
          </p:nvCxnSpPr>
          <p:spPr>
            <a:xfrm>
              <a:off x="953499" y="5038126"/>
              <a:ext cx="7597800" cy="0"/>
            </a:xfrm>
            <a:prstGeom prst="straightConnector1">
              <a:avLst/>
            </a:prstGeom>
            <a:noFill/>
            <a:ln cap="flat" cmpd="sng" w="7050">
              <a:solidFill>
                <a:srgbClr val="CCE8F8"/>
              </a:solidFill>
              <a:prstDash val="solid"/>
              <a:round/>
              <a:headEnd len="sm" w="sm" type="none"/>
              <a:tailEnd len="sm" w="sm" type="none"/>
            </a:ln>
          </p:spPr>
        </p:cxnSp>
        <p:cxnSp>
          <p:nvCxnSpPr>
            <p:cNvPr id="429" name="Google Shape;429;p31"/>
            <p:cNvCxnSpPr/>
            <p:nvPr/>
          </p:nvCxnSpPr>
          <p:spPr>
            <a:xfrm>
              <a:off x="953499" y="1164067"/>
              <a:ext cx="7597800" cy="0"/>
            </a:xfrm>
            <a:prstGeom prst="straightConnector1">
              <a:avLst/>
            </a:prstGeom>
            <a:noFill/>
            <a:ln cap="flat" cmpd="sng" w="7050">
              <a:solidFill>
                <a:srgbClr val="CCE8F8"/>
              </a:solidFill>
              <a:prstDash val="solid"/>
              <a:round/>
              <a:headEnd len="sm" w="sm" type="none"/>
              <a:tailEnd len="sm" w="sm" type="none"/>
            </a:ln>
          </p:spPr>
        </p:cxnSp>
      </p:grpSp>
      <p:sp>
        <p:nvSpPr>
          <p:cNvPr id="430" name="Google Shape;430;p31"/>
          <p:cNvSpPr/>
          <p:nvPr/>
        </p:nvSpPr>
        <p:spPr>
          <a:xfrm>
            <a:off x="1635317" y="4416615"/>
            <a:ext cx="107700" cy="57000"/>
          </a:xfrm>
          <a:prstGeom prst="rect">
            <a:avLst/>
          </a:prstGeom>
          <a:solidFill>
            <a:srgbClr val="F1A31E"/>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001"/>
              <a:buFont typeface="Arial"/>
              <a:buNone/>
            </a:pPr>
            <a:r>
              <a:t/>
            </a:r>
            <a:endParaRPr b="0" i="0" sz="1001" u="none" cap="none" strike="noStrike">
              <a:solidFill>
                <a:srgbClr val="E94F35"/>
              </a:solidFill>
              <a:latin typeface="Arial"/>
              <a:ea typeface="Arial"/>
              <a:cs typeface="Arial"/>
              <a:sym typeface="Arial"/>
            </a:endParaRPr>
          </a:p>
        </p:txBody>
      </p:sp>
      <p:sp>
        <p:nvSpPr>
          <p:cNvPr id="431" name="Google Shape;431;p31"/>
          <p:cNvSpPr txBox="1"/>
          <p:nvPr/>
        </p:nvSpPr>
        <p:spPr>
          <a:xfrm>
            <a:off x="1595334" y="4461754"/>
            <a:ext cx="545100" cy="187200"/>
          </a:xfrm>
          <a:prstGeom prst="rect">
            <a:avLst/>
          </a:prstGeom>
          <a:noFill/>
          <a:ln>
            <a:noFill/>
          </a:ln>
        </p:spPr>
        <p:txBody>
          <a:bodyPr anchorCtr="0" anchor="t" bIns="25425" lIns="50875" spcFirstLastPara="1" rIns="50875" wrap="square" tIns="25425">
            <a:noAutofit/>
          </a:bodyPr>
          <a:lstStyle/>
          <a:p>
            <a:pPr indent="0" lvl="0" marL="0" marR="0" rtl="0" algn="l">
              <a:lnSpc>
                <a:spcPct val="100000"/>
              </a:lnSpc>
              <a:spcBef>
                <a:spcPts val="0"/>
              </a:spcBef>
              <a:spcAft>
                <a:spcPts val="0"/>
              </a:spcAft>
              <a:buClr>
                <a:srgbClr val="0D436C"/>
              </a:buClr>
              <a:buSzPts val="816"/>
              <a:buFont typeface="Arial"/>
              <a:buNone/>
            </a:pPr>
            <a:r>
              <a:rPr b="0" i="0" lang="en-US" sz="815" u="none" cap="none" strike="noStrike">
                <a:solidFill>
                  <a:srgbClr val="0D436C"/>
                </a:solidFill>
                <a:latin typeface="Arial"/>
                <a:ea typeface="Arial"/>
                <a:cs typeface="Arial"/>
                <a:sym typeface="Arial"/>
              </a:rPr>
              <a:t>XXXX</a:t>
            </a:r>
            <a:endParaRPr b="0" i="0" sz="1038" u="none" cap="none" strike="noStrike">
              <a:solidFill>
                <a:srgbClr val="000000"/>
              </a:solidFill>
              <a:latin typeface="Arial"/>
              <a:ea typeface="Arial"/>
              <a:cs typeface="Arial"/>
              <a:sym typeface="Arial"/>
            </a:endParaRPr>
          </a:p>
        </p:txBody>
      </p:sp>
      <p:sp>
        <p:nvSpPr>
          <p:cNvPr id="432" name="Google Shape;432;p31"/>
          <p:cNvSpPr/>
          <p:nvPr/>
        </p:nvSpPr>
        <p:spPr>
          <a:xfrm>
            <a:off x="2196922" y="4416615"/>
            <a:ext cx="107700" cy="57000"/>
          </a:xfrm>
          <a:prstGeom prst="rect">
            <a:avLst/>
          </a:prstGeom>
          <a:solidFill>
            <a:srgbClr val="1B6F74"/>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001"/>
              <a:buFont typeface="Arial"/>
              <a:buNone/>
            </a:pPr>
            <a:r>
              <a:t/>
            </a:r>
            <a:endParaRPr b="0" i="0" sz="1001" u="none" cap="none" strike="noStrike">
              <a:solidFill>
                <a:srgbClr val="FFFFFF"/>
              </a:solidFill>
              <a:latin typeface="Arial"/>
              <a:ea typeface="Arial"/>
              <a:cs typeface="Arial"/>
              <a:sym typeface="Arial"/>
            </a:endParaRPr>
          </a:p>
        </p:txBody>
      </p:sp>
      <p:sp>
        <p:nvSpPr>
          <p:cNvPr id="433" name="Google Shape;433;p31"/>
          <p:cNvSpPr txBox="1"/>
          <p:nvPr/>
        </p:nvSpPr>
        <p:spPr>
          <a:xfrm>
            <a:off x="2156940" y="4461754"/>
            <a:ext cx="545100" cy="187200"/>
          </a:xfrm>
          <a:prstGeom prst="rect">
            <a:avLst/>
          </a:prstGeom>
          <a:noFill/>
          <a:ln>
            <a:noFill/>
          </a:ln>
        </p:spPr>
        <p:txBody>
          <a:bodyPr anchorCtr="0" anchor="t" bIns="25425" lIns="50875" spcFirstLastPara="1" rIns="50875" wrap="square" tIns="25425">
            <a:noAutofit/>
          </a:bodyPr>
          <a:lstStyle/>
          <a:p>
            <a:pPr indent="0" lvl="0" marL="0" marR="0" rtl="0" algn="l">
              <a:lnSpc>
                <a:spcPct val="100000"/>
              </a:lnSpc>
              <a:spcBef>
                <a:spcPts val="0"/>
              </a:spcBef>
              <a:spcAft>
                <a:spcPts val="0"/>
              </a:spcAft>
              <a:buClr>
                <a:srgbClr val="0D436C"/>
              </a:buClr>
              <a:buSzPts val="816"/>
              <a:buFont typeface="Arial"/>
              <a:buNone/>
            </a:pPr>
            <a:r>
              <a:rPr b="0" i="0" lang="en-US" sz="815" u="none" cap="none" strike="noStrike">
                <a:solidFill>
                  <a:srgbClr val="0D436C"/>
                </a:solidFill>
                <a:latin typeface="Arial"/>
                <a:ea typeface="Arial"/>
                <a:cs typeface="Arial"/>
                <a:sym typeface="Arial"/>
              </a:rPr>
              <a:t>XXXX</a:t>
            </a:r>
            <a:endParaRPr b="0" i="0" sz="1038" u="none" cap="none" strike="noStrike">
              <a:solidFill>
                <a:srgbClr val="000000"/>
              </a:solidFill>
              <a:latin typeface="Arial"/>
              <a:ea typeface="Arial"/>
              <a:cs typeface="Arial"/>
              <a:sym typeface="Arial"/>
            </a:endParaRPr>
          </a:p>
        </p:txBody>
      </p:sp>
      <p:sp>
        <p:nvSpPr>
          <p:cNvPr id="434" name="Google Shape;434;p31"/>
          <p:cNvSpPr/>
          <p:nvPr/>
        </p:nvSpPr>
        <p:spPr>
          <a:xfrm>
            <a:off x="2758528" y="4416615"/>
            <a:ext cx="107700" cy="57000"/>
          </a:xfrm>
          <a:prstGeom prst="rect">
            <a:avLst/>
          </a:prstGeom>
          <a:solidFill>
            <a:srgbClr val="F1633D"/>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001"/>
              <a:buFont typeface="Arial"/>
              <a:buNone/>
            </a:pPr>
            <a:r>
              <a:t/>
            </a:r>
            <a:endParaRPr b="0" i="0" sz="1001" u="none" cap="none" strike="noStrike">
              <a:solidFill>
                <a:srgbClr val="FFFFFF"/>
              </a:solidFill>
              <a:latin typeface="Arial"/>
              <a:ea typeface="Arial"/>
              <a:cs typeface="Arial"/>
              <a:sym typeface="Arial"/>
            </a:endParaRPr>
          </a:p>
        </p:txBody>
      </p:sp>
      <p:sp>
        <p:nvSpPr>
          <p:cNvPr id="435" name="Google Shape;435;p31"/>
          <p:cNvSpPr txBox="1"/>
          <p:nvPr/>
        </p:nvSpPr>
        <p:spPr>
          <a:xfrm>
            <a:off x="2718544" y="4461754"/>
            <a:ext cx="545100" cy="187200"/>
          </a:xfrm>
          <a:prstGeom prst="rect">
            <a:avLst/>
          </a:prstGeom>
          <a:noFill/>
          <a:ln>
            <a:noFill/>
          </a:ln>
        </p:spPr>
        <p:txBody>
          <a:bodyPr anchorCtr="0" anchor="t" bIns="25425" lIns="50875" spcFirstLastPara="1" rIns="50875" wrap="square" tIns="25425">
            <a:noAutofit/>
          </a:bodyPr>
          <a:lstStyle/>
          <a:p>
            <a:pPr indent="0" lvl="0" marL="0" marR="0" rtl="0" algn="l">
              <a:lnSpc>
                <a:spcPct val="100000"/>
              </a:lnSpc>
              <a:spcBef>
                <a:spcPts val="0"/>
              </a:spcBef>
              <a:spcAft>
                <a:spcPts val="0"/>
              </a:spcAft>
              <a:buClr>
                <a:srgbClr val="0D436C"/>
              </a:buClr>
              <a:buSzPts val="816"/>
              <a:buFont typeface="Arial"/>
              <a:buNone/>
            </a:pPr>
            <a:r>
              <a:rPr b="0" i="0" lang="en-US" sz="815" u="none" cap="none" strike="noStrike">
                <a:solidFill>
                  <a:srgbClr val="0D436C"/>
                </a:solidFill>
                <a:latin typeface="Arial"/>
                <a:ea typeface="Arial"/>
                <a:cs typeface="Arial"/>
                <a:sym typeface="Arial"/>
              </a:rPr>
              <a:t>XXXX</a:t>
            </a:r>
            <a:endParaRPr b="0" i="0" sz="1038" u="none" cap="none" strike="noStrike">
              <a:solidFill>
                <a:srgbClr val="000000"/>
              </a:solidFill>
              <a:latin typeface="Arial"/>
              <a:ea typeface="Arial"/>
              <a:cs typeface="Arial"/>
              <a:sym typeface="Arial"/>
            </a:endParaRPr>
          </a:p>
        </p:txBody>
      </p:sp>
      <p:sp>
        <p:nvSpPr>
          <p:cNvPr id="436" name="Google Shape;436;p31"/>
          <p:cNvSpPr/>
          <p:nvPr/>
        </p:nvSpPr>
        <p:spPr>
          <a:xfrm rot="5400000">
            <a:off x="2702946" y="259370"/>
            <a:ext cx="161700" cy="2181000"/>
          </a:xfrm>
          <a:prstGeom prst="rect">
            <a:avLst/>
          </a:prstGeom>
          <a:solidFill>
            <a:srgbClr val="F1A31E"/>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37" name="Google Shape;437;p31"/>
          <p:cNvSpPr/>
          <p:nvPr/>
        </p:nvSpPr>
        <p:spPr>
          <a:xfrm rot="5400000">
            <a:off x="3541127" y="-417280"/>
            <a:ext cx="161700" cy="3857700"/>
          </a:xfrm>
          <a:prstGeom prst="rect">
            <a:avLst/>
          </a:prstGeom>
          <a:solidFill>
            <a:srgbClr val="197F86"/>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38" name="Google Shape;438;p31"/>
          <p:cNvSpPr/>
          <p:nvPr/>
        </p:nvSpPr>
        <p:spPr>
          <a:xfrm rot="5400000">
            <a:off x="3296867" y="-11530"/>
            <a:ext cx="161700" cy="3369600"/>
          </a:xfrm>
          <a:prstGeom prst="rect">
            <a:avLst/>
          </a:prstGeom>
          <a:solidFill>
            <a:srgbClr val="F1633D"/>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39" name="Google Shape;439;p31"/>
          <p:cNvSpPr txBox="1"/>
          <p:nvPr/>
        </p:nvSpPr>
        <p:spPr>
          <a:xfrm>
            <a:off x="5264855" y="4373357"/>
            <a:ext cx="1095900" cy="3018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D436C"/>
              </a:buClr>
              <a:buSzPts val="1113"/>
              <a:buFont typeface="Arial"/>
              <a:buNone/>
            </a:pPr>
            <a:r>
              <a:rPr lang="en-US" sz="1112">
                <a:solidFill>
                  <a:srgbClr val="0D436C"/>
                </a:solidFill>
              </a:rPr>
              <a:t>2025</a:t>
            </a:r>
            <a:endParaRPr b="0" i="0" sz="1038" u="none" cap="none" strike="noStrike">
              <a:solidFill>
                <a:srgbClr val="000000"/>
              </a:solidFill>
              <a:latin typeface="Arial"/>
              <a:ea typeface="Arial"/>
              <a:cs typeface="Arial"/>
              <a:sym typeface="Arial"/>
            </a:endParaRPr>
          </a:p>
        </p:txBody>
      </p:sp>
      <p:sp>
        <p:nvSpPr>
          <p:cNvPr id="440" name="Google Shape;440;p31"/>
          <p:cNvSpPr/>
          <p:nvPr/>
        </p:nvSpPr>
        <p:spPr>
          <a:xfrm rot="5400000">
            <a:off x="2093538" y="1584632"/>
            <a:ext cx="161700" cy="962400"/>
          </a:xfrm>
          <a:prstGeom prst="rect">
            <a:avLst/>
          </a:prstGeom>
          <a:solidFill>
            <a:srgbClr val="F1A31E"/>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41" name="Google Shape;441;p31"/>
          <p:cNvSpPr/>
          <p:nvPr/>
        </p:nvSpPr>
        <p:spPr>
          <a:xfrm rot="5400000">
            <a:off x="4027318" y="-187469"/>
            <a:ext cx="161700" cy="4830000"/>
          </a:xfrm>
          <a:prstGeom prst="rect">
            <a:avLst/>
          </a:prstGeom>
          <a:solidFill>
            <a:srgbClr val="197F86"/>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42" name="Google Shape;442;p31"/>
          <p:cNvSpPr/>
          <p:nvPr/>
        </p:nvSpPr>
        <p:spPr>
          <a:xfrm rot="5400000">
            <a:off x="2737359" y="1264381"/>
            <a:ext cx="161700" cy="2249700"/>
          </a:xfrm>
          <a:prstGeom prst="rect">
            <a:avLst/>
          </a:prstGeom>
          <a:solidFill>
            <a:srgbClr val="F1633D"/>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43" name="Google Shape;443;p31"/>
          <p:cNvSpPr/>
          <p:nvPr/>
        </p:nvSpPr>
        <p:spPr>
          <a:xfrm rot="5400000">
            <a:off x="2093538" y="2300593"/>
            <a:ext cx="161700" cy="962400"/>
          </a:xfrm>
          <a:prstGeom prst="rect">
            <a:avLst/>
          </a:prstGeom>
          <a:solidFill>
            <a:srgbClr val="F1A31E"/>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44" name="Google Shape;444;p31"/>
          <p:cNvSpPr/>
          <p:nvPr/>
        </p:nvSpPr>
        <p:spPr>
          <a:xfrm rot="5400000">
            <a:off x="2536265" y="2019493"/>
            <a:ext cx="161700" cy="1848000"/>
          </a:xfrm>
          <a:prstGeom prst="rect">
            <a:avLst/>
          </a:prstGeom>
          <a:solidFill>
            <a:srgbClr val="197F86"/>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45" name="Google Shape;445;p31"/>
          <p:cNvSpPr/>
          <p:nvPr/>
        </p:nvSpPr>
        <p:spPr>
          <a:xfrm rot="5400000">
            <a:off x="2897306" y="1819993"/>
            <a:ext cx="161700" cy="2570400"/>
          </a:xfrm>
          <a:prstGeom prst="rect">
            <a:avLst/>
          </a:prstGeom>
          <a:solidFill>
            <a:srgbClr val="F1633D"/>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46" name="Google Shape;446;p31"/>
          <p:cNvSpPr/>
          <p:nvPr/>
        </p:nvSpPr>
        <p:spPr>
          <a:xfrm rot="5400000">
            <a:off x="2093538" y="3010274"/>
            <a:ext cx="161700" cy="962400"/>
          </a:xfrm>
          <a:prstGeom prst="rect">
            <a:avLst/>
          </a:prstGeom>
          <a:solidFill>
            <a:srgbClr val="F1A31E"/>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47" name="Google Shape;447;p31"/>
          <p:cNvSpPr/>
          <p:nvPr/>
        </p:nvSpPr>
        <p:spPr>
          <a:xfrm rot="5400000">
            <a:off x="2225461" y="3040123"/>
            <a:ext cx="161700" cy="1226100"/>
          </a:xfrm>
          <a:prstGeom prst="rect">
            <a:avLst/>
          </a:prstGeom>
          <a:solidFill>
            <a:srgbClr val="197F86"/>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48" name="Google Shape;448;p31"/>
          <p:cNvSpPr/>
          <p:nvPr/>
        </p:nvSpPr>
        <p:spPr>
          <a:xfrm rot="5400000">
            <a:off x="2897306" y="2529672"/>
            <a:ext cx="161700" cy="2570400"/>
          </a:xfrm>
          <a:prstGeom prst="rect">
            <a:avLst/>
          </a:prstGeom>
          <a:solidFill>
            <a:srgbClr val="F1633D"/>
          </a:solidFill>
          <a:ln>
            <a:noFill/>
          </a:ln>
        </p:spPr>
        <p:txBody>
          <a:bodyPr anchorCtr="0" anchor="ctr" bIns="33900" lIns="67800" spcFirstLastPara="1" rIns="67800" wrap="square" tIns="33900">
            <a:noAutofit/>
          </a:bodyPr>
          <a:lstStyle/>
          <a:p>
            <a:pPr indent="0" lvl="0" marL="0" marR="0" rtl="0" algn="ctr">
              <a:lnSpc>
                <a:spcPct val="100000"/>
              </a:lnSpc>
              <a:spcBef>
                <a:spcPts val="0"/>
              </a:spcBef>
              <a:spcAft>
                <a:spcPts val="0"/>
              </a:spcAft>
              <a:buClr>
                <a:srgbClr val="000000"/>
              </a:buClr>
              <a:buSzPts val="1335"/>
              <a:buFont typeface="Arial"/>
              <a:buNone/>
            </a:pPr>
            <a:r>
              <a:t/>
            </a:r>
            <a:endParaRPr b="0" i="0" sz="1335" u="none" cap="none" strike="noStrike">
              <a:solidFill>
                <a:srgbClr val="FFFFFF"/>
              </a:solidFill>
              <a:latin typeface="Arial"/>
              <a:ea typeface="Arial"/>
              <a:cs typeface="Arial"/>
              <a:sym typeface="Arial"/>
            </a:endParaRPr>
          </a:p>
        </p:txBody>
      </p:sp>
      <p:sp>
        <p:nvSpPr>
          <p:cNvPr id="449" name="Google Shape;449;p31"/>
          <p:cNvSpPr txBox="1"/>
          <p:nvPr/>
        </p:nvSpPr>
        <p:spPr>
          <a:xfrm>
            <a:off x="1450824" y="4093366"/>
            <a:ext cx="497400" cy="15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D436C"/>
              </a:buClr>
              <a:buSzPts val="1113"/>
              <a:buFont typeface="Arial"/>
              <a:buNone/>
            </a:pPr>
            <a:r>
              <a:rPr b="0" i="0" lang="en-US" sz="1205" u="none" cap="none" strike="noStrike">
                <a:solidFill>
                  <a:srgbClr val="0D436C"/>
                </a:solidFill>
                <a:latin typeface="Arial"/>
                <a:ea typeface="Arial"/>
                <a:cs typeface="Arial"/>
                <a:sym typeface="Arial"/>
              </a:rPr>
              <a:t>0</a:t>
            </a:r>
            <a:endParaRPr b="0" i="0" sz="1131" u="none" cap="none" strike="noStrike">
              <a:solidFill>
                <a:srgbClr val="000000"/>
              </a:solidFill>
              <a:latin typeface="Arial"/>
              <a:ea typeface="Arial"/>
              <a:cs typeface="Arial"/>
              <a:sym typeface="Arial"/>
            </a:endParaRPr>
          </a:p>
        </p:txBody>
      </p:sp>
      <p:sp>
        <p:nvSpPr>
          <p:cNvPr id="450" name="Google Shape;450;p31"/>
          <p:cNvSpPr txBox="1"/>
          <p:nvPr/>
        </p:nvSpPr>
        <p:spPr>
          <a:xfrm>
            <a:off x="2246392" y="4093366"/>
            <a:ext cx="497400" cy="15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D436C"/>
              </a:buClr>
              <a:buSzPts val="1113"/>
              <a:buFont typeface="Arial"/>
              <a:buNone/>
            </a:pPr>
            <a:r>
              <a:rPr b="0" i="0" lang="en-US" sz="1205" u="none" cap="none" strike="noStrike">
                <a:solidFill>
                  <a:srgbClr val="0D436C"/>
                </a:solidFill>
                <a:latin typeface="Arial"/>
                <a:ea typeface="Arial"/>
                <a:cs typeface="Arial"/>
                <a:sym typeface="Arial"/>
              </a:rPr>
              <a:t>10</a:t>
            </a:r>
            <a:endParaRPr b="0" i="0" sz="1131" u="none" cap="none" strike="noStrike">
              <a:solidFill>
                <a:srgbClr val="000000"/>
              </a:solidFill>
              <a:latin typeface="Arial"/>
              <a:ea typeface="Arial"/>
              <a:cs typeface="Arial"/>
              <a:sym typeface="Arial"/>
            </a:endParaRPr>
          </a:p>
        </p:txBody>
      </p:sp>
      <p:sp>
        <p:nvSpPr>
          <p:cNvPr id="451" name="Google Shape;451;p31"/>
          <p:cNvSpPr txBox="1"/>
          <p:nvPr/>
        </p:nvSpPr>
        <p:spPr>
          <a:xfrm>
            <a:off x="3054539" y="4093366"/>
            <a:ext cx="497400" cy="15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D436C"/>
              </a:buClr>
              <a:buSzPts val="1113"/>
              <a:buFont typeface="Arial"/>
              <a:buNone/>
            </a:pPr>
            <a:r>
              <a:rPr b="0" i="0" lang="en-US" sz="1205" u="none" cap="none" strike="noStrike">
                <a:solidFill>
                  <a:srgbClr val="0D436C"/>
                </a:solidFill>
                <a:latin typeface="Arial"/>
                <a:ea typeface="Arial"/>
                <a:cs typeface="Arial"/>
                <a:sym typeface="Arial"/>
              </a:rPr>
              <a:t>20</a:t>
            </a:r>
            <a:endParaRPr b="0" i="0" sz="1131" u="none" cap="none" strike="noStrike">
              <a:solidFill>
                <a:srgbClr val="000000"/>
              </a:solidFill>
              <a:latin typeface="Arial"/>
              <a:ea typeface="Arial"/>
              <a:cs typeface="Arial"/>
              <a:sym typeface="Arial"/>
            </a:endParaRPr>
          </a:p>
        </p:txBody>
      </p:sp>
      <p:sp>
        <p:nvSpPr>
          <p:cNvPr id="452" name="Google Shape;452;p31"/>
          <p:cNvSpPr txBox="1"/>
          <p:nvPr/>
        </p:nvSpPr>
        <p:spPr>
          <a:xfrm>
            <a:off x="3859538" y="4093366"/>
            <a:ext cx="497400" cy="15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D436C"/>
              </a:buClr>
              <a:buSzPts val="1113"/>
              <a:buFont typeface="Arial"/>
              <a:buNone/>
            </a:pPr>
            <a:r>
              <a:rPr b="0" i="0" lang="en-US" sz="1205" u="none" cap="none" strike="noStrike">
                <a:solidFill>
                  <a:srgbClr val="0D436C"/>
                </a:solidFill>
                <a:latin typeface="Arial"/>
                <a:ea typeface="Arial"/>
                <a:cs typeface="Arial"/>
                <a:sym typeface="Arial"/>
              </a:rPr>
              <a:t>30</a:t>
            </a:r>
            <a:endParaRPr b="0" i="0" sz="1131" u="none" cap="none" strike="noStrike">
              <a:solidFill>
                <a:srgbClr val="000000"/>
              </a:solidFill>
              <a:latin typeface="Arial"/>
              <a:ea typeface="Arial"/>
              <a:cs typeface="Arial"/>
              <a:sym typeface="Arial"/>
            </a:endParaRPr>
          </a:p>
        </p:txBody>
      </p:sp>
      <p:sp>
        <p:nvSpPr>
          <p:cNvPr id="453" name="Google Shape;453;p31"/>
          <p:cNvSpPr txBox="1"/>
          <p:nvPr/>
        </p:nvSpPr>
        <p:spPr>
          <a:xfrm>
            <a:off x="4664536" y="4093366"/>
            <a:ext cx="497400" cy="15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D436C"/>
              </a:buClr>
              <a:buSzPts val="1113"/>
              <a:buFont typeface="Arial"/>
              <a:buNone/>
            </a:pPr>
            <a:r>
              <a:rPr b="0" i="0" lang="en-US" sz="1205" u="none" cap="none" strike="noStrike">
                <a:solidFill>
                  <a:srgbClr val="0D436C"/>
                </a:solidFill>
                <a:latin typeface="Arial"/>
                <a:ea typeface="Arial"/>
                <a:cs typeface="Arial"/>
                <a:sym typeface="Arial"/>
              </a:rPr>
              <a:t>40</a:t>
            </a:r>
            <a:endParaRPr b="0" i="0" sz="1131" u="none" cap="none" strike="noStrike">
              <a:solidFill>
                <a:srgbClr val="000000"/>
              </a:solidFill>
              <a:latin typeface="Arial"/>
              <a:ea typeface="Arial"/>
              <a:cs typeface="Arial"/>
              <a:sym typeface="Arial"/>
            </a:endParaRPr>
          </a:p>
        </p:txBody>
      </p:sp>
      <p:sp>
        <p:nvSpPr>
          <p:cNvPr id="454" name="Google Shape;454;p31"/>
          <p:cNvSpPr txBox="1"/>
          <p:nvPr/>
        </p:nvSpPr>
        <p:spPr>
          <a:xfrm>
            <a:off x="5463253" y="4093366"/>
            <a:ext cx="497400" cy="15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D436C"/>
              </a:buClr>
              <a:buSzPts val="1113"/>
              <a:buFont typeface="Arial"/>
              <a:buNone/>
            </a:pPr>
            <a:r>
              <a:rPr b="0" i="0" lang="en-US" sz="1205" u="none" cap="none" strike="noStrike">
                <a:solidFill>
                  <a:srgbClr val="0D436C"/>
                </a:solidFill>
                <a:latin typeface="Arial"/>
                <a:ea typeface="Arial"/>
                <a:cs typeface="Arial"/>
                <a:sym typeface="Arial"/>
              </a:rPr>
              <a:t>50</a:t>
            </a:r>
            <a:endParaRPr b="0" i="0" sz="1131" u="none" cap="none" strike="noStrike">
              <a:solidFill>
                <a:srgbClr val="000000"/>
              </a:solidFill>
              <a:latin typeface="Arial"/>
              <a:ea typeface="Arial"/>
              <a:cs typeface="Arial"/>
              <a:sym typeface="Arial"/>
            </a:endParaRPr>
          </a:p>
        </p:txBody>
      </p:sp>
      <p:sp>
        <p:nvSpPr>
          <p:cNvPr id="455" name="Google Shape;455;p31"/>
          <p:cNvSpPr txBox="1"/>
          <p:nvPr/>
        </p:nvSpPr>
        <p:spPr>
          <a:xfrm>
            <a:off x="6274532" y="4093366"/>
            <a:ext cx="497400" cy="15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D436C"/>
              </a:buClr>
              <a:buSzPts val="1113"/>
              <a:buFont typeface="Arial"/>
              <a:buNone/>
            </a:pPr>
            <a:r>
              <a:rPr b="0" i="0" lang="en-US" sz="1205" u="none" cap="none" strike="noStrike">
                <a:solidFill>
                  <a:srgbClr val="0D436C"/>
                </a:solidFill>
                <a:latin typeface="Arial"/>
                <a:ea typeface="Arial"/>
                <a:cs typeface="Arial"/>
                <a:sym typeface="Arial"/>
              </a:rPr>
              <a:t>60</a:t>
            </a:r>
            <a:endParaRPr b="0" i="0" sz="1131" u="none" cap="none" strike="noStrike">
              <a:solidFill>
                <a:srgbClr val="000000"/>
              </a:solidFill>
              <a:latin typeface="Arial"/>
              <a:ea typeface="Arial"/>
              <a:cs typeface="Arial"/>
              <a:sym typeface="Arial"/>
            </a:endParaRPr>
          </a:p>
        </p:txBody>
      </p:sp>
      <p:sp>
        <p:nvSpPr>
          <p:cNvPr id="456" name="Google Shape;456;p31"/>
          <p:cNvSpPr txBox="1"/>
          <p:nvPr/>
        </p:nvSpPr>
        <p:spPr>
          <a:xfrm>
            <a:off x="7066971" y="4093366"/>
            <a:ext cx="497400" cy="15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D436C"/>
              </a:buClr>
              <a:buSzPts val="1113"/>
              <a:buFont typeface="Arial"/>
              <a:buNone/>
            </a:pPr>
            <a:r>
              <a:rPr b="0" i="0" lang="en-US" sz="1205" u="none" cap="none" strike="noStrike">
                <a:solidFill>
                  <a:srgbClr val="0D436C"/>
                </a:solidFill>
                <a:latin typeface="Arial"/>
                <a:ea typeface="Arial"/>
                <a:cs typeface="Arial"/>
                <a:sym typeface="Arial"/>
              </a:rPr>
              <a:t>70</a:t>
            </a:r>
            <a:endParaRPr b="0" i="0" sz="1131" u="none" cap="none" strike="noStrike">
              <a:solidFill>
                <a:srgbClr val="000000"/>
              </a:solidFill>
              <a:latin typeface="Arial"/>
              <a:ea typeface="Arial"/>
              <a:cs typeface="Arial"/>
              <a:sym typeface="Arial"/>
            </a:endParaRPr>
          </a:p>
        </p:txBody>
      </p:sp>
      <p:sp>
        <p:nvSpPr>
          <p:cNvPr id="457" name="Google Shape;457;p31"/>
          <p:cNvSpPr txBox="1"/>
          <p:nvPr/>
        </p:nvSpPr>
        <p:spPr>
          <a:xfrm>
            <a:off x="923984" y="1186913"/>
            <a:ext cx="671400" cy="243900"/>
          </a:xfrm>
          <a:prstGeom prst="rect">
            <a:avLst/>
          </a:prstGeom>
          <a:noFill/>
          <a:ln>
            <a:noFill/>
          </a:ln>
        </p:spPr>
        <p:txBody>
          <a:bodyPr anchorCtr="0" anchor="t" bIns="67800" lIns="67800" spcFirstLastPara="1" rIns="67800" wrap="square" tIns="67800">
            <a:noAutofit/>
          </a:bodyPr>
          <a:lstStyle/>
          <a:p>
            <a:pPr indent="0" lvl="0" marL="0" marR="0" rtl="0" algn="r">
              <a:lnSpc>
                <a:spcPct val="100000"/>
              </a:lnSpc>
              <a:spcBef>
                <a:spcPts val="0"/>
              </a:spcBef>
              <a:spcAft>
                <a:spcPts val="0"/>
              </a:spcAft>
              <a:buClr>
                <a:srgbClr val="0D436C"/>
              </a:buClr>
              <a:buSzPts val="1113"/>
              <a:buFont typeface="Arial"/>
              <a:buNone/>
            </a:pPr>
            <a:r>
              <a:rPr b="0" i="0" lang="en-US" sz="1118" u="none" cap="none" strike="noStrike">
                <a:solidFill>
                  <a:srgbClr val="0D436C"/>
                </a:solidFill>
                <a:latin typeface="Arial"/>
                <a:ea typeface="Arial"/>
                <a:cs typeface="Arial"/>
                <a:sym typeface="Arial"/>
              </a:rPr>
              <a:t>8/1/</a:t>
            </a:r>
            <a:r>
              <a:rPr lang="en-US" sz="1118">
                <a:solidFill>
                  <a:srgbClr val="0D436C"/>
                </a:solidFill>
              </a:rPr>
              <a:t>25</a:t>
            </a:r>
            <a:endParaRPr b="0" i="0" sz="1118" u="none" cap="none" strike="noStrike">
              <a:solidFill>
                <a:srgbClr val="000000"/>
              </a:solidFill>
              <a:latin typeface="Arial"/>
              <a:ea typeface="Arial"/>
              <a:cs typeface="Arial"/>
              <a:sym typeface="Arial"/>
            </a:endParaRPr>
          </a:p>
        </p:txBody>
      </p:sp>
      <p:sp>
        <p:nvSpPr>
          <p:cNvPr id="458" name="Google Shape;458;p31"/>
          <p:cNvSpPr txBox="1"/>
          <p:nvPr/>
        </p:nvSpPr>
        <p:spPr>
          <a:xfrm>
            <a:off x="923984" y="1958433"/>
            <a:ext cx="671400" cy="243900"/>
          </a:xfrm>
          <a:prstGeom prst="rect">
            <a:avLst/>
          </a:prstGeom>
          <a:noFill/>
          <a:ln>
            <a:noFill/>
          </a:ln>
        </p:spPr>
        <p:txBody>
          <a:bodyPr anchorCtr="0" anchor="t" bIns="67800" lIns="67800" spcFirstLastPara="1" rIns="67800" wrap="square" tIns="67800">
            <a:noAutofit/>
          </a:bodyPr>
          <a:lstStyle/>
          <a:p>
            <a:pPr indent="0" lvl="0" marL="0" marR="0" rtl="0" algn="r">
              <a:lnSpc>
                <a:spcPct val="100000"/>
              </a:lnSpc>
              <a:spcBef>
                <a:spcPts val="0"/>
              </a:spcBef>
              <a:spcAft>
                <a:spcPts val="0"/>
              </a:spcAft>
              <a:buClr>
                <a:srgbClr val="000000"/>
              </a:buClr>
              <a:buSzPts val="1113"/>
              <a:buFont typeface="Arial"/>
              <a:buNone/>
            </a:pPr>
            <a:r>
              <a:rPr b="0" i="0" lang="en-US" sz="1118" u="none" cap="none" strike="noStrike">
                <a:solidFill>
                  <a:srgbClr val="0D436C"/>
                </a:solidFill>
                <a:latin typeface="Arial"/>
                <a:ea typeface="Arial"/>
                <a:cs typeface="Arial"/>
                <a:sym typeface="Arial"/>
              </a:rPr>
              <a:t>7/1/</a:t>
            </a:r>
            <a:r>
              <a:rPr lang="en-US" sz="1118">
                <a:solidFill>
                  <a:srgbClr val="0D436C"/>
                </a:solidFill>
              </a:rPr>
              <a:t>25</a:t>
            </a:r>
            <a:endParaRPr b="0" i="0" sz="1118" u="none" cap="none" strike="noStrike">
              <a:solidFill>
                <a:srgbClr val="0D436C"/>
              </a:solidFill>
              <a:latin typeface="Arial"/>
              <a:ea typeface="Arial"/>
              <a:cs typeface="Arial"/>
              <a:sym typeface="Arial"/>
            </a:endParaRPr>
          </a:p>
        </p:txBody>
      </p:sp>
      <p:sp>
        <p:nvSpPr>
          <p:cNvPr id="459" name="Google Shape;459;p31"/>
          <p:cNvSpPr txBox="1"/>
          <p:nvPr/>
        </p:nvSpPr>
        <p:spPr>
          <a:xfrm>
            <a:off x="923984" y="2640142"/>
            <a:ext cx="671400" cy="243900"/>
          </a:xfrm>
          <a:prstGeom prst="rect">
            <a:avLst/>
          </a:prstGeom>
          <a:noFill/>
          <a:ln>
            <a:noFill/>
          </a:ln>
        </p:spPr>
        <p:txBody>
          <a:bodyPr anchorCtr="0" anchor="t" bIns="67800" lIns="67800" spcFirstLastPara="1" rIns="67800" wrap="square" tIns="67800">
            <a:noAutofit/>
          </a:bodyPr>
          <a:lstStyle/>
          <a:p>
            <a:pPr indent="0" lvl="0" marL="0" marR="0" rtl="0" algn="r">
              <a:lnSpc>
                <a:spcPct val="100000"/>
              </a:lnSpc>
              <a:spcBef>
                <a:spcPts val="0"/>
              </a:spcBef>
              <a:spcAft>
                <a:spcPts val="0"/>
              </a:spcAft>
              <a:buClr>
                <a:srgbClr val="000000"/>
              </a:buClr>
              <a:buSzPts val="1113"/>
              <a:buFont typeface="Arial"/>
              <a:buNone/>
            </a:pPr>
            <a:r>
              <a:rPr b="0" i="0" lang="en-US" sz="1118" u="none" cap="none" strike="noStrike">
                <a:solidFill>
                  <a:srgbClr val="0D436C"/>
                </a:solidFill>
                <a:latin typeface="Arial"/>
                <a:ea typeface="Arial"/>
                <a:cs typeface="Arial"/>
                <a:sym typeface="Arial"/>
              </a:rPr>
              <a:t>6/1/</a:t>
            </a:r>
            <a:r>
              <a:rPr lang="en-US" sz="1118">
                <a:solidFill>
                  <a:srgbClr val="0D436C"/>
                </a:solidFill>
              </a:rPr>
              <a:t>25</a:t>
            </a:r>
            <a:endParaRPr b="0" i="0" sz="1118" u="none" cap="none" strike="noStrike">
              <a:solidFill>
                <a:srgbClr val="0D436C"/>
              </a:solidFill>
              <a:latin typeface="Arial"/>
              <a:ea typeface="Arial"/>
              <a:cs typeface="Arial"/>
              <a:sym typeface="Arial"/>
            </a:endParaRPr>
          </a:p>
        </p:txBody>
      </p:sp>
      <p:sp>
        <p:nvSpPr>
          <p:cNvPr id="460" name="Google Shape;460;p31"/>
          <p:cNvSpPr txBox="1"/>
          <p:nvPr/>
        </p:nvSpPr>
        <p:spPr>
          <a:xfrm>
            <a:off x="923984" y="3366757"/>
            <a:ext cx="671400" cy="243900"/>
          </a:xfrm>
          <a:prstGeom prst="rect">
            <a:avLst/>
          </a:prstGeom>
          <a:noFill/>
          <a:ln>
            <a:noFill/>
          </a:ln>
        </p:spPr>
        <p:txBody>
          <a:bodyPr anchorCtr="0" anchor="t" bIns="67800" lIns="67800" spcFirstLastPara="1" rIns="67800" wrap="square" tIns="67800">
            <a:noAutofit/>
          </a:bodyPr>
          <a:lstStyle/>
          <a:p>
            <a:pPr indent="0" lvl="0" marL="0" marR="0" rtl="0" algn="r">
              <a:lnSpc>
                <a:spcPct val="432000"/>
              </a:lnSpc>
              <a:spcBef>
                <a:spcPts val="0"/>
              </a:spcBef>
              <a:spcAft>
                <a:spcPts val="0"/>
              </a:spcAft>
              <a:buClr>
                <a:srgbClr val="000000"/>
              </a:buClr>
              <a:buSzPts val="1113"/>
              <a:buFont typeface="Arial"/>
              <a:buNone/>
            </a:pPr>
            <a:r>
              <a:rPr b="0" i="0" lang="en-US" sz="1118" u="none" cap="none" strike="noStrike">
                <a:solidFill>
                  <a:srgbClr val="0D436C"/>
                </a:solidFill>
                <a:latin typeface="Arial"/>
                <a:ea typeface="Arial"/>
                <a:cs typeface="Arial"/>
                <a:sym typeface="Arial"/>
              </a:rPr>
              <a:t>5/1/</a:t>
            </a:r>
            <a:r>
              <a:rPr lang="en-US" sz="1118">
                <a:solidFill>
                  <a:srgbClr val="0D436C"/>
                </a:solidFill>
              </a:rPr>
              <a:t>25</a:t>
            </a:r>
            <a:endParaRPr b="0" i="0" sz="1118" u="none" cap="none" strike="noStrike">
              <a:solidFill>
                <a:srgbClr val="0D436C"/>
              </a:solidFill>
              <a:latin typeface="Arial"/>
              <a:ea typeface="Arial"/>
              <a:cs typeface="Arial"/>
              <a:sym typeface="Arial"/>
            </a:endParaRPr>
          </a:p>
        </p:txBody>
      </p:sp>
      <p:sp>
        <p:nvSpPr>
          <p:cNvPr id="461" name="Google Shape;461;p31"/>
          <p:cNvSpPr txBox="1"/>
          <p:nvPr>
            <p:ph idx="1" type="body"/>
          </p:nvPr>
        </p:nvSpPr>
        <p:spPr>
          <a:xfrm>
            <a:off x="3146390" y="683590"/>
            <a:ext cx="2851200" cy="354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SzPts val="1800"/>
              <a:buNone/>
              <a:defRPr b="1" i="0" sz="1800" u="none" cap="none" strike="noStrike">
                <a:solidFill>
                  <a:schemeClr val="lt2"/>
                </a:solidFill>
                <a:latin typeface="Arial"/>
                <a:ea typeface="Arial"/>
                <a:cs typeface="Arial"/>
                <a:sym typeface="Arial"/>
              </a:defRPr>
            </a:lvl1pPr>
            <a:lvl2pPr indent="-228600" lvl="1" marL="914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e Chart">
  <p:cSld name="Pie Chart">
    <p:spTree>
      <p:nvGrpSpPr>
        <p:cNvPr id="462" name="Shape 462"/>
        <p:cNvGrpSpPr/>
        <p:nvPr/>
      </p:nvGrpSpPr>
      <p:grpSpPr>
        <a:xfrm>
          <a:off x="0" y="0"/>
          <a:ext cx="0" cy="0"/>
          <a:chOff x="0" y="0"/>
          <a:chExt cx="0" cy="0"/>
        </a:xfrm>
      </p:grpSpPr>
      <p:sp>
        <p:nvSpPr>
          <p:cNvPr id="463" name="Google Shape;463;p32"/>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2"/>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65" name="Google Shape;465;p32"/>
          <p:cNvSpPr/>
          <p:nvPr/>
        </p:nvSpPr>
        <p:spPr>
          <a:xfrm>
            <a:off x="4922089" y="1617473"/>
            <a:ext cx="1324075" cy="1287311"/>
          </a:xfrm>
          <a:prstGeom prst="ellipse">
            <a:avLst/>
          </a:prstGeom>
          <a:solidFill>
            <a:srgbClr val="ABD7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66" name="Google Shape;466;p32"/>
          <p:cNvSpPr/>
          <p:nvPr/>
        </p:nvSpPr>
        <p:spPr>
          <a:xfrm>
            <a:off x="4919725" y="1615672"/>
            <a:ext cx="1326435" cy="1290752"/>
          </a:xfrm>
          <a:prstGeom prst="pie">
            <a:avLst>
              <a:gd fmla="val 16200000" name="adj1"/>
              <a:gd fmla="val 13230408" name="adj2"/>
            </a:avLst>
          </a:prstGeom>
          <a:solidFill>
            <a:srgbClr val="34B6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67" name="Google Shape;467;p32"/>
          <p:cNvSpPr/>
          <p:nvPr/>
        </p:nvSpPr>
        <p:spPr>
          <a:xfrm>
            <a:off x="2750944" y="1617473"/>
            <a:ext cx="1325550" cy="1287310"/>
          </a:xfrm>
          <a:prstGeom prst="ellipse">
            <a:avLst/>
          </a:prstGeom>
          <a:solidFill>
            <a:srgbClr val="92D4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68" name="Google Shape;468;p32"/>
          <p:cNvSpPr/>
          <p:nvPr/>
        </p:nvSpPr>
        <p:spPr>
          <a:xfrm>
            <a:off x="2750950" y="1615121"/>
            <a:ext cx="1324075" cy="1286450"/>
          </a:xfrm>
          <a:prstGeom prst="pie">
            <a:avLst>
              <a:gd fmla="val 16200000" name="adj1"/>
              <a:gd fmla="val 7026232" name="adj2"/>
            </a:avLst>
          </a:prstGeom>
          <a:solidFill>
            <a:srgbClr val="197F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69" name="Google Shape;469;p32"/>
          <p:cNvSpPr/>
          <p:nvPr/>
        </p:nvSpPr>
        <p:spPr>
          <a:xfrm>
            <a:off x="602571" y="1617473"/>
            <a:ext cx="1324075" cy="1287311"/>
          </a:xfrm>
          <a:prstGeom prst="ellipse">
            <a:avLst/>
          </a:prstGeom>
          <a:solidFill>
            <a:srgbClr val="F79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70" name="Google Shape;470;p32"/>
          <p:cNvSpPr/>
          <p:nvPr/>
        </p:nvSpPr>
        <p:spPr>
          <a:xfrm>
            <a:off x="600067" y="1619275"/>
            <a:ext cx="1324075" cy="1288458"/>
          </a:xfrm>
          <a:prstGeom prst="pie">
            <a:avLst>
              <a:gd fmla="val 16200000" name="adj1"/>
              <a:gd fmla="val 0" name="adj2"/>
            </a:avLst>
          </a:prstGeom>
          <a:solidFill>
            <a:srgbClr val="F163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71" name="Google Shape;471;p32"/>
          <p:cNvSpPr/>
          <p:nvPr/>
        </p:nvSpPr>
        <p:spPr>
          <a:xfrm>
            <a:off x="7058299" y="1608237"/>
            <a:ext cx="1325700" cy="1287300"/>
          </a:xfrm>
          <a:prstGeom prst="ellipse">
            <a:avLst/>
          </a:prstGeom>
          <a:solidFill>
            <a:srgbClr val="F7C8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72" name="Google Shape;472;p32"/>
          <p:cNvSpPr/>
          <p:nvPr/>
        </p:nvSpPr>
        <p:spPr>
          <a:xfrm>
            <a:off x="7058300" y="1608800"/>
            <a:ext cx="1325700" cy="1287600"/>
          </a:xfrm>
          <a:prstGeom prst="pie">
            <a:avLst>
              <a:gd fmla="val 16200000" name="adj1"/>
              <a:gd fmla="val 5486654" name="adj2"/>
            </a:avLst>
          </a:prstGeom>
          <a:solidFill>
            <a:srgbClr val="F1A3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73" name="Google Shape;473;p32"/>
          <p:cNvSpPr/>
          <p:nvPr/>
        </p:nvSpPr>
        <p:spPr>
          <a:xfrm>
            <a:off x="600067" y="1619275"/>
            <a:ext cx="1324075" cy="1288458"/>
          </a:xfrm>
          <a:prstGeom prst="pie">
            <a:avLst>
              <a:gd fmla="val 16200000" name="adj1"/>
              <a:gd fmla="val 0" name="adj2"/>
            </a:avLst>
          </a:prstGeom>
          <a:solidFill>
            <a:srgbClr val="F163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474" name="Google Shape;474;p32"/>
          <p:cNvSpPr txBox="1"/>
          <p:nvPr>
            <p:ph idx="1" type="body"/>
          </p:nvPr>
        </p:nvSpPr>
        <p:spPr>
          <a:xfrm>
            <a:off x="2757883" y="1007368"/>
            <a:ext cx="3632200" cy="4619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5" name="Google Shape;475;p32"/>
          <p:cNvSpPr txBox="1"/>
          <p:nvPr>
            <p:ph idx="2" type="body"/>
          </p:nvPr>
        </p:nvSpPr>
        <p:spPr>
          <a:xfrm>
            <a:off x="221025" y="3502795"/>
            <a:ext cx="2205139" cy="75084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3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6" name="Google Shape;476;p32"/>
          <p:cNvSpPr txBox="1"/>
          <p:nvPr>
            <p:ph idx="3" type="body"/>
          </p:nvPr>
        </p:nvSpPr>
        <p:spPr>
          <a:xfrm>
            <a:off x="2374753" y="3505671"/>
            <a:ext cx="2205139" cy="75084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3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7" name="Google Shape;477;p32"/>
          <p:cNvSpPr txBox="1"/>
          <p:nvPr>
            <p:ph idx="4" type="body"/>
          </p:nvPr>
        </p:nvSpPr>
        <p:spPr>
          <a:xfrm>
            <a:off x="4534233" y="3502795"/>
            <a:ext cx="2205139" cy="75084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3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8" name="Google Shape;478;p32"/>
          <p:cNvSpPr txBox="1"/>
          <p:nvPr>
            <p:ph idx="5" type="body"/>
          </p:nvPr>
        </p:nvSpPr>
        <p:spPr>
          <a:xfrm>
            <a:off x="6687961" y="3494168"/>
            <a:ext cx="2205139" cy="75084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3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9" name="Google Shape;479;p32"/>
          <p:cNvSpPr txBox="1"/>
          <p:nvPr>
            <p:ph idx="6" type="body"/>
          </p:nvPr>
        </p:nvSpPr>
        <p:spPr>
          <a:xfrm>
            <a:off x="115139" y="3180990"/>
            <a:ext cx="2305331" cy="3844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0" name="Google Shape;480;p32"/>
          <p:cNvSpPr txBox="1"/>
          <p:nvPr>
            <p:ph idx="7" type="body"/>
          </p:nvPr>
        </p:nvSpPr>
        <p:spPr>
          <a:xfrm>
            <a:off x="2265388" y="3179710"/>
            <a:ext cx="2305331" cy="3844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1" name="Google Shape;481;p32"/>
          <p:cNvSpPr txBox="1"/>
          <p:nvPr>
            <p:ph idx="8" type="body"/>
          </p:nvPr>
        </p:nvSpPr>
        <p:spPr>
          <a:xfrm>
            <a:off x="2786624" y="2878751"/>
            <a:ext cx="1239810" cy="3844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2" name="Google Shape;482;p32"/>
          <p:cNvSpPr txBox="1"/>
          <p:nvPr>
            <p:ph idx="9" type="body"/>
          </p:nvPr>
        </p:nvSpPr>
        <p:spPr>
          <a:xfrm>
            <a:off x="649182" y="2877471"/>
            <a:ext cx="1239810" cy="3844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3" name="Google Shape;483;p32"/>
          <p:cNvSpPr txBox="1"/>
          <p:nvPr>
            <p:ph idx="13" type="body"/>
          </p:nvPr>
        </p:nvSpPr>
        <p:spPr>
          <a:xfrm>
            <a:off x="4431005" y="3186113"/>
            <a:ext cx="2305331" cy="3844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accent4"/>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4" name="Google Shape;484;p32"/>
          <p:cNvSpPr txBox="1"/>
          <p:nvPr>
            <p:ph idx="14" type="body"/>
          </p:nvPr>
        </p:nvSpPr>
        <p:spPr>
          <a:xfrm>
            <a:off x="4952241" y="2885154"/>
            <a:ext cx="1239810" cy="3844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accent4"/>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5" name="Google Shape;485;p32"/>
          <p:cNvSpPr txBox="1"/>
          <p:nvPr>
            <p:ph idx="15" type="body"/>
          </p:nvPr>
        </p:nvSpPr>
        <p:spPr>
          <a:xfrm>
            <a:off x="6565886" y="3169465"/>
            <a:ext cx="2305331" cy="3844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accent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6" name="Google Shape;486;p32"/>
          <p:cNvSpPr txBox="1"/>
          <p:nvPr>
            <p:ph idx="16" type="body"/>
          </p:nvPr>
        </p:nvSpPr>
        <p:spPr>
          <a:xfrm>
            <a:off x="7087122" y="2868506"/>
            <a:ext cx="1239810" cy="3844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000" u="none" cap="none" strike="noStrike">
                <a:solidFill>
                  <a:schemeClr val="accent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1">
  <p:cSld name="Timeline 1">
    <p:spTree>
      <p:nvGrpSpPr>
        <p:cNvPr id="487" name="Shape 487"/>
        <p:cNvGrpSpPr/>
        <p:nvPr/>
      </p:nvGrpSpPr>
      <p:grpSpPr>
        <a:xfrm>
          <a:off x="0" y="0"/>
          <a:ext cx="0" cy="0"/>
          <a:chOff x="0" y="0"/>
          <a:chExt cx="0" cy="0"/>
        </a:xfrm>
      </p:grpSpPr>
      <p:graphicFrame>
        <p:nvGraphicFramePr>
          <p:cNvPr id="488" name="Google Shape;488;p33"/>
          <p:cNvGraphicFramePr/>
          <p:nvPr/>
        </p:nvGraphicFramePr>
        <p:xfrm>
          <a:off x="1525914" y="957857"/>
          <a:ext cx="3000000" cy="3000000"/>
        </p:xfrm>
        <a:graphic>
          <a:graphicData uri="http://schemas.openxmlformats.org/drawingml/2006/table">
            <a:tbl>
              <a:tblPr bandRow="1" firstRow="1">
                <a:noFill/>
                <a:tableStyleId>{FD79D90A-71C7-459B-92FE-53A46BA7D615}</a:tableStyleId>
              </a:tblPr>
              <a:tblGrid>
                <a:gridCol w="302575"/>
                <a:gridCol w="302575"/>
                <a:gridCol w="302575"/>
                <a:gridCol w="302575"/>
                <a:gridCol w="302575"/>
                <a:gridCol w="302575"/>
                <a:gridCol w="208300"/>
                <a:gridCol w="398125"/>
                <a:gridCol w="302575"/>
                <a:gridCol w="302575"/>
                <a:gridCol w="302575"/>
                <a:gridCol w="302575"/>
                <a:gridCol w="302575"/>
                <a:gridCol w="302575"/>
                <a:gridCol w="302575"/>
                <a:gridCol w="302575"/>
                <a:gridCol w="302575"/>
                <a:gridCol w="302575"/>
                <a:gridCol w="302575"/>
                <a:gridCol w="289000"/>
                <a:gridCol w="316150"/>
                <a:gridCol w="302575"/>
                <a:gridCol w="302575"/>
                <a:gridCol w="302575"/>
              </a:tblGrid>
              <a:tr h="406325">
                <a:tc gridSpan="4">
                  <a:txBody>
                    <a:bodyPr/>
                    <a:lstStyle/>
                    <a:p>
                      <a:pPr indent="0" lvl="0" marL="0" marR="0" rtl="0" algn="ctr">
                        <a:lnSpc>
                          <a:spcPct val="100000"/>
                        </a:lnSpc>
                        <a:spcBef>
                          <a:spcPts val="0"/>
                        </a:spcBef>
                        <a:spcAft>
                          <a:spcPts val="0"/>
                        </a:spcAft>
                        <a:buClr>
                          <a:srgbClr val="000000"/>
                        </a:buClr>
                        <a:buSzPts val="1300"/>
                        <a:buFont typeface="Arial"/>
                        <a:buNone/>
                      </a:pPr>
                      <a:r>
                        <a:rPr b="0" lang="en-US" sz="1300" u="none" cap="none" strike="noStrike">
                          <a:solidFill>
                            <a:srgbClr val="01254A"/>
                          </a:solidFill>
                          <a:latin typeface="Arial"/>
                          <a:ea typeface="Arial"/>
                          <a:cs typeface="Arial"/>
                          <a:sym typeface="Arial"/>
                        </a:rPr>
                        <a:t>20</a:t>
                      </a:r>
                      <a:r>
                        <a:rPr lang="en-US" sz="1300" u="none" cap="none" strike="noStrike">
                          <a:solidFill>
                            <a:srgbClr val="01254A"/>
                          </a:solidFill>
                        </a:rPr>
                        <a:t>20</a:t>
                      </a:r>
                      <a:endParaRPr sz="1400" u="none" cap="none" strike="noStrike">
                        <a:solidFill>
                          <a:srgbClr val="01254A"/>
                        </a:solidFill>
                      </a:endParaRPr>
                    </a:p>
                  </a:txBody>
                  <a:tcPr marT="45725" marB="137150" marR="91450" marL="91450" anchor="b">
                    <a:lnL cap="flat" cmpd="sng" w="12700">
                      <a:solidFill>
                        <a:srgbClr val="999999"/>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D8D8D8"/>
                      </a:solidFill>
                      <a:prstDash val="solid"/>
                      <a:round/>
                      <a:headEnd len="sm" w="sm" type="none"/>
                      <a:tailEnd len="sm" w="sm" type="none"/>
                    </a:lnB>
                  </a:tcPr>
                </a:tc>
                <a:tc hMerge="1"/>
                <a:tc hMerge="1"/>
                <a:tc hMerge="1"/>
                <a:tc gridSpan="4">
                  <a:txBody>
                    <a:bodyPr/>
                    <a:lstStyle/>
                    <a:p>
                      <a:pPr indent="0" lvl="0" marL="0" marR="0" rtl="0" algn="ctr">
                        <a:lnSpc>
                          <a:spcPct val="100000"/>
                        </a:lnSpc>
                        <a:spcBef>
                          <a:spcPts val="0"/>
                        </a:spcBef>
                        <a:spcAft>
                          <a:spcPts val="0"/>
                        </a:spcAft>
                        <a:buClr>
                          <a:srgbClr val="000000"/>
                        </a:buClr>
                        <a:buSzPts val="1300"/>
                        <a:buFont typeface="Arial"/>
                        <a:buNone/>
                      </a:pPr>
                      <a:r>
                        <a:rPr b="0" lang="en-US" sz="1300" u="none" cap="none" strike="noStrike">
                          <a:solidFill>
                            <a:srgbClr val="01254A"/>
                          </a:solidFill>
                          <a:latin typeface="Arial"/>
                          <a:ea typeface="Arial"/>
                          <a:cs typeface="Arial"/>
                          <a:sym typeface="Arial"/>
                        </a:rPr>
                        <a:t>20</a:t>
                      </a:r>
                      <a:r>
                        <a:rPr lang="en-US" sz="1300" u="none" cap="none" strike="noStrike">
                          <a:solidFill>
                            <a:srgbClr val="01254A"/>
                          </a:solidFill>
                        </a:rPr>
                        <a:t>21</a:t>
                      </a:r>
                      <a:endParaRPr sz="1400" u="none" cap="none" strike="noStrike">
                        <a:solidFill>
                          <a:srgbClr val="01254A"/>
                        </a:solidFill>
                      </a:endParaRPr>
                    </a:p>
                  </a:txBody>
                  <a:tcPr marT="45725" marB="137150" marR="91450" marL="91450" anchor="b">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D8D8D8"/>
                      </a:solidFill>
                      <a:prstDash val="solid"/>
                      <a:round/>
                      <a:headEnd len="sm" w="sm" type="none"/>
                      <a:tailEnd len="sm" w="sm" type="none"/>
                    </a:lnB>
                  </a:tcPr>
                </a:tc>
                <a:tc hMerge="1"/>
                <a:tc hMerge="1"/>
                <a:tc hMerge="1"/>
                <a:tc gridSpan="4">
                  <a:txBody>
                    <a:bodyPr/>
                    <a:lstStyle/>
                    <a:p>
                      <a:pPr indent="0" lvl="0" marL="0" marR="0" rtl="0" algn="ctr">
                        <a:lnSpc>
                          <a:spcPct val="100000"/>
                        </a:lnSpc>
                        <a:spcBef>
                          <a:spcPts val="0"/>
                        </a:spcBef>
                        <a:spcAft>
                          <a:spcPts val="0"/>
                        </a:spcAft>
                        <a:buClr>
                          <a:srgbClr val="000000"/>
                        </a:buClr>
                        <a:buSzPts val="1300"/>
                        <a:buFont typeface="Arial"/>
                        <a:buNone/>
                      </a:pPr>
                      <a:r>
                        <a:rPr b="0" lang="en-US" sz="1300" u="none" cap="none" strike="noStrike">
                          <a:solidFill>
                            <a:srgbClr val="01254A"/>
                          </a:solidFill>
                          <a:latin typeface="Arial"/>
                          <a:ea typeface="Arial"/>
                          <a:cs typeface="Arial"/>
                          <a:sym typeface="Arial"/>
                        </a:rPr>
                        <a:t>20</a:t>
                      </a:r>
                      <a:r>
                        <a:rPr lang="en-US" sz="1300" u="none" cap="none" strike="noStrike">
                          <a:solidFill>
                            <a:srgbClr val="01254A"/>
                          </a:solidFill>
                        </a:rPr>
                        <a:t>22</a:t>
                      </a:r>
                      <a:endParaRPr sz="1400" u="none" cap="none" strike="noStrike">
                        <a:solidFill>
                          <a:srgbClr val="01254A"/>
                        </a:solidFill>
                      </a:endParaRPr>
                    </a:p>
                  </a:txBody>
                  <a:tcPr marT="45725" marB="137150" marR="91450" marL="91450" anchor="b">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D8D8D8"/>
                      </a:solidFill>
                      <a:prstDash val="solid"/>
                      <a:round/>
                      <a:headEnd len="sm" w="sm" type="none"/>
                      <a:tailEnd len="sm" w="sm" type="none"/>
                    </a:lnB>
                  </a:tcPr>
                </a:tc>
                <a:tc hMerge="1"/>
                <a:tc hMerge="1"/>
                <a:tc hMerge="1"/>
                <a:tc gridSpan="4">
                  <a:txBody>
                    <a:bodyPr/>
                    <a:lstStyle/>
                    <a:p>
                      <a:pPr indent="0" lvl="0" marL="0" marR="0" rtl="0" algn="ctr">
                        <a:lnSpc>
                          <a:spcPct val="100000"/>
                        </a:lnSpc>
                        <a:spcBef>
                          <a:spcPts val="0"/>
                        </a:spcBef>
                        <a:spcAft>
                          <a:spcPts val="0"/>
                        </a:spcAft>
                        <a:buClr>
                          <a:srgbClr val="000000"/>
                        </a:buClr>
                        <a:buSzPts val="1300"/>
                        <a:buFont typeface="Arial"/>
                        <a:buNone/>
                      </a:pPr>
                      <a:r>
                        <a:rPr b="0" lang="en-US" sz="1300" u="none" cap="none" strike="noStrike">
                          <a:solidFill>
                            <a:srgbClr val="01254A"/>
                          </a:solidFill>
                          <a:latin typeface="Arial"/>
                          <a:ea typeface="Arial"/>
                          <a:cs typeface="Arial"/>
                          <a:sym typeface="Arial"/>
                        </a:rPr>
                        <a:t>20</a:t>
                      </a:r>
                      <a:r>
                        <a:rPr lang="en-US" sz="1300" u="none" cap="none" strike="noStrike">
                          <a:solidFill>
                            <a:srgbClr val="01254A"/>
                          </a:solidFill>
                        </a:rPr>
                        <a:t>23</a:t>
                      </a:r>
                      <a:endParaRPr sz="1400" u="none" cap="none" strike="noStrike">
                        <a:solidFill>
                          <a:srgbClr val="01254A"/>
                        </a:solidFill>
                      </a:endParaRPr>
                    </a:p>
                  </a:txBody>
                  <a:tcPr marT="45725" marB="137150" marR="91450" marL="91450" anchor="b">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D8D8D8"/>
                      </a:solidFill>
                      <a:prstDash val="solid"/>
                      <a:round/>
                      <a:headEnd len="sm" w="sm" type="none"/>
                      <a:tailEnd len="sm" w="sm" type="none"/>
                    </a:lnB>
                  </a:tcPr>
                </a:tc>
                <a:tc hMerge="1"/>
                <a:tc hMerge="1"/>
                <a:tc hMerge="1"/>
                <a:tc gridSpan="4">
                  <a:txBody>
                    <a:bodyPr/>
                    <a:lstStyle/>
                    <a:p>
                      <a:pPr indent="0" lvl="0" marL="0" marR="0" rtl="0" algn="ctr">
                        <a:lnSpc>
                          <a:spcPct val="100000"/>
                        </a:lnSpc>
                        <a:spcBef>
                          <a:spcPts val="0"/>
                        </a:spcBef>
                        <a:spcAft>
                          <a:spcPts val="0"/>
                        </a:spcAft>
                        <a:buClr>
                          <a:srgbClr val="000000"/>
                        </a:buClr>
                        <a:buSzPts val="1300"/>
                        <a:buFont typeface="Arial"/>
                        <a:buNone/>
                      </a:pPr>
                      <a:r>
                        <a:rPr b="0" lang="en-US" sz="1300" u="none" cap="none" strike="noStrike">
                          <a:solidFill>
                            <a:srgbClr val="01254A"/>
                          </a:solidFill>
                          <a:latin typeface="Arial"/>
                          <a:ea typeface="Arial"/>
                          <a:cs typeface="Arial"/>
                          <a:sym typeface="Arial"/>
                        </a:rPr>
                        <a:t>20</a:t>
                      </a:r>
                      <a:r>
                        <a:rPr lang="en-US" sz="1300" u="none" cap="none" strike="noStrike">
                          <a:solidFill>
                            <a:srgbClr val="01254A"/>
                          </a:solidFill>
                        </a:rPr>
                        <a:t>24</a:t>
                      </a:r>
                      <a:endParaRPr sz="1400" u="none" cap="none" strike="noStrike">
                        <a:solidFill>
                          <a:srgbClr val="01254A"/>
                        </a:solidFill>
                      </a:endParaRPr>
                    </a:p>
                  </a:txBody>
                  <a:tcPr marT="45725" marB="137150" marR="91450" marL="91450" anchor="b">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D8D8D8"/>
                      </a:solidFill>
                      <a:prstDash val="solid"/>
                      <a:round/>
                      <a:headEnd len="sm" w="sm" type="none"/>
                      <a:tailEnd len="sm" w="sm" type="none"/>
                    </a:lnB>
                  </a:tcPr>
                </a:tc>
                <a:tc hMerge="1"/>
                <a:tc hMerge="1"/>
                <a:tc hMerge="1"/>
                <a:tc gridSpan="4">
                  <a:txBody>
                    <a:bodyPr/>
                    <a:lstStyle/>
                    <a:p>
                      <a:pPr indent="0" lvl="0" marL="0" marR="0" rtl="0" algn="ctr">
                        <a:lnSpc>
                          <a:spcPct val="100000"/>
                        </a:lnSpc>
                        <a:spcBef>
                          <a:spcPts val="0"/>
                        </a:spcBef>
                        <a:spcAft>
                          <a:spcPts val="0"/>
                        </a:spcAft>
                        <a:buClr>
                          <a:srgbClr val="000000"/>
                        </a:buClr>
                        <a:buSzPts val="1300"/>
                        <a:buFont typeface="Arial"/>
                        <a:buNone/>
                      </a:pPr>
                      <a:r>
                        <a:rPr b="0" lang="en-US" sz="1300" u="none" cap="none" strike="noStrike">
                          <a:solidFill>
                            <a:srgbClr val="01254A"/>
                          </a:solidFill>
                          <a:latin typeface="Arial"/>
                          <a:ea typeface="Arial"/>
                          <a:cs typeface="Arial"/>
                          <a:sym typeface="Arial"/>
                        </a:rPr>
                        <a:t>20</a:t>
                      </a:r>
                      <a:r>
                        <a:rPr lang="en-US" sz="1300" u="none" cap="none" strike="noStrike">
                          <a:solidFill>
                            <a:srgbClr val="01254A"/>
                          </a:solidFill>
                        </a:rPr>
                        <a:t>25</a:t>
                      </a:r>
                      <a:endParaRPr sz="1400" u="none" cap="none" strike="noStrike">
                        <a:solidFill>
                          <a:srgbClr val="01254A"/>
                        </a:solidFill>
                      </a:endParaRPr>
                    </a:p>
                  </a:txBody>
                  <a:tcPr marT="45725" marB="137150" marR="91450" marL="91450" anchor="b">
                    <a:lnL cap="flat" cmpd="sng" w="12700">
                      <a:solidFill>
                        <a:srgbClr val="D8D8D8"/>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D8D8D8"/>
                      </a:solidFill>
                      <a:prstDash val="solid"/>
                      <a:round/>
                      <a:headEnd len="sm" w="sm" type="none"/>
                      <a:tailEnd len="sm" w="sm" type="none"/>
                    </a:lnB>
                  </a:tcPr>
                </a:tc>
                <a:tc hMerge="1"/>
                <a:tc hMerge="1"/>
                <a:tc hMerge="1"/>
              </a:tr>
              <a:tr h="4668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999999"/>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3694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999999"/>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4830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999999"/>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4379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999999"/>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4741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999999"/>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4120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999999"/>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4417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999999"/>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alpha val="6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lnL cap="flat" cmpd="sng" w="12700">
                      <a:solidFill>
                        <a:srgbClr val="D8D8D8"/>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999999"/>
                      </a:solidFill>
                      <a:prstDash val="solid"/>
                      <a:round/>
                      <a:headEnd len="sm" w="sm" type="none"/>
                      <a:tailEnd len="sm" w="sm" type="none"/>
                    </a:lnB>
                  </a:tcPr>
                </a:tc>
              </a:tr>
            </a:tbl>
          </a:graphicData>
        </a:graphic>
      </p:graphicFrame>
      <p:sp>
        <p:nvSpPr>
          <p:cNvPr id="489" name="Google Shape;489;p33"/>
          <p:cNvSpPr/>
          <p:nvPr/>
        </p:nvSpPr>
        <p:spPr>
          <a:xfrm>
            <a:off x="3259167" y="4473832"/>
            <a:ext cx="140100" cy="191700"/>
          </a:xfrm>
          <a:prstGeom prst="triangle">
            <a:avLst>
              <a:gd fmla="val 50000" name="adj"/>
            </a:avLst>
          </a:prstGeom>
          <a:solidFill>
            <a:srgbClr val="01254A"/>
          </a:solidFill>
          <a:ln>
            <a:noFill/>
          </a:ln>
        </p:spPr>
        <p:txBody>
          <a:bodyPr anchorCtr="0" anchor="ctr" bIns="0" lIns="0" spcFirstLastPara="1" rIns="0" wrap="square" tIns="0">
            <a:noAutofit/>
          </a:bodyPr>
          <a:lstStyle/>
          <a:p>
            <a:pPr indent="0" lvl="0" marL="0" marR="0" rtl="0" algn="l">
              <a:lnSpc>
                <a:spcPct val="0"/>
              </a:lnSpc>
              <a:spcBef>
                <a:spcPts val="0"/>
              </a:spcBef>
              <a:spcAft>
                <a:spcPts val="0"/>
              </a:spcAft>
              <a:buClr>
                <a:srgbClr val="000000"/>
              </a:buClr>
              <a:buSzPts val="2975"/>
              <a:buFont typeface="Arial"/>
              <a:buNone/>
            </a:pPr>
            <a:r>
              <a:t/>
            </a:r>
            <a:endParaRPr b="0" i="0" sz="2974" u="none" cap="none" strike="noStrike">
              <a:solidFill>
                <a:srgbClr val="1A8AC7"/>
              </a:solidFill>
              <a:latin typeface="Arial"/>
              <a:ea typeface="Arial"/>
              <a:cs typeface="Arial"/>
              <a:sym typeface="Arial"/>
            </a:endParaRPr>
          </a:p>
        </p:txBody>
      </p:sp>
      <p:sp>
        <p:nvSpPr>
          <p:cNvPr id="490" name="Google Shape;490;p33"/>
          <p:cNvSpPr txBox="1"/>
          <p:nvPr/>
        </p:nvSpPr>
        <p:spPr>
          <a:xfrm>
            <a:off x="1845796" y="4465314"/>
            <a:ext cx="1377300" cy="180900"/>
          </a:xfrm>
          <a:prstGeom prst="rect">
            <a:avLst/>
          </a:prstGeom>
          <a:noFill/>
          <a:ln>
            <a:noFill/>
          </a:ln>
        </p:spPr>
        <p:txBody>
          <a:bodyPr anchorCtr="0" anchor="t" bIns="16700" lIns="33400" spcFirstLastPara="1" rIns="33400" wrap="square" tIns="16700">
            <a:noAutofit/>
          </a:bodyPr>
          <a:lstStyle/>
          <a:p>
            <a:pPr indent="0" lvl="0" marL="0" marR="0" rtl="0" algn="r">
              <a:lnSpc>
                <a:spcPct val="100000"/>
              </a:lnSpc>
              <a:spcBef>
                <a:spcPts val="0"/>
              </a:spcBef>
              <a:spcAft>
                <a:spcPts val="0"/>
              </a:spcAft>
              <a:buClr>
                <a:srgbClr val="000000"/>
              </a:buClr>
              <a:buSzPts val="957"/>
              <a:buFont typeface="Arial"/>
              <a:buNone/>
            </a:pPr>
            <a:r>
              <a:rPr b="0" i="0" lang="en-US" sz="956" u="none" cap="none" strike="noStrike">
                <a:solidFill>
                  <a:srgbClr val="01254A"/>
                </a:solidFill>
                <a:latin typeface="Arial"/>
                <a:ea typeface="Arial"/>
                <a:cs typeface="Arial"/>
                <a:sym typeface="Arial"/>
              </a:rPr>
              <a:t>Something here</a:t>
            </a:r>
            <a:endParaRPr b="0" i="0" sz="1217" u="none" cap="none" strike="noStrike">
              <a:solidFill>
                <a:srgbClr val="01254A"/>
              </a:solidFill>
              <a:latin typeface="Arial"/>
              <a:ea typeface="Arial"/>
              <a:cs typeface="Arial"/>
              <a:sym typeface="Arial"/>
            </a:endParaRPr>
          </a:p>
        </p:txBody>
      </p:sp>
      <p:sp>
        <p:nvSpPr>
          <p:cNvPr id="491" name="Google Shape;491;p33"/>
          <p:cNvSpPr/>
          <p:nvPr/>
        </p:nvSpPr>
        <p:spPr>
          <a:xfrm flipH="1">
            <a:off x="4726915" y="4473805"/>
            <a:ext cx="140400" cy="191700"/>
          </a:xfrm>
          <a:prstGeom prst="triangle">
            <a:avLst>
              <a:gd fmla="val 50000" name="adj"/>
            </a:avLst>
          </a:prstGeom>
          <a:solidFill>
            <a:srgbClr val="01254A"/>
          </a:solidFill>
          <a:ln>
            <a:noFill/>
          </a:ln>
        </p:spPr>
        <p:txBody>
          <a:bodyPr anchorCtr="0" anchor="ctr" bIns="0" lIns="0" spcFirstLastPara="1" rIns="0" wrap="square" tIns="0">
            <a:noAutofit/>
          </a:bodyPr>
          <a:lstStyle/>
          <a:p>
            <a:pPr indent="0" lvl="0" marL="0" marR="0" rtl="0" algn="l">
              <a:lnSpc>
                <a:spcPct val="0"/>
              </a:lnSpc>
              <a:spcBef>
                <a:spcPts val="0"/>
              </a:spcBef>
              <a:spcAft>
                <a:spcPts val="0"/>
              </a:spcAft>
              <a:buClr>
                <a:srgbClr val="000000"/>
              </a:buClr>
              <a:buSzPts val="2975"/>
              <a:buFont typeface="Arial"/>
              <a:buNone/>
            </a:pPr>
            <a:r>
              <a:t/>
            </a:r>
            <a:endParaRPr b="0" i="0" sz="2974" u="none" cap="none" strike="noStrike">
              <a:solidFill>
                <a:srgbClr val="1A8AC7"/>
              </a:solidFill>
              <a:latin typeface="Arial"/>
              <a:ea typeface="Arial"/>
              <a:cs typeface="Arial"/>
              <a:sym typeface="Arial"/>
            </a:endParaRPr>
          </a:p>
        </p:txBody>
      </p:sp>
      <p:sp>
        <p:nvSpPr>
          <p:cNvPr id="492" name="Google Shape;492;p33"/>
          <p:cNvSpPr txBox="1"/>
          <p:nvPr/>
        </p:nvSpPr>
        <p:spPr>
          <a:xfrm>
            <a:off x="4883559" y="4465314"/>
            <a:ext cx="1377300" cy="180900"/>
          </a:xfrm>
          <a:prstGeom prst="rect">
            <a:avLst/>
          </a:prstGeom>
          <a:noFill/>
          <a:ln>
            <a:noFill/>
          </a:ln>
        </p:spPr>
        <p:txBody>
          <a:bodyPr anchorCtr="0" anchor="t" bIns="16700" lIns="33400" spcFirstLastPara="1" rIns="33400" wrap="square" tIns="16700">
            <a:noAutofit/>
          </a:bodyPr>
          <a:lstStyle/>
          <a:p>
            <a:pPr indent="0" lvl="0" marL="0" marR="0" rtl="0" algn="l">
              <a:lnSpc>
                <a:spcPct val="100000"/>
              </a:lnSpc>
              <a:spcBef>
                <a:spcPts val="0"/>
              </a:spcBef>
              <a:spcAft>
                <a:spcPts val="0"/>
              </a:spcAft>
              <a:buClr>
                <a:srgbClr val="000000"/>
              </a:buClr>
              <a:buSzPts val="957"/>
              <a:buFont typeface="Arial"/>
              <a:buNone/>
            </a:pPr>
            <a:r>
              <a:rPr b="0" i="0" lang="en-US" sz="956" u="none" cap="none" strike="noStrike">
                <a:solidFill>
                  <a:srgbClr val="01254A"/>
                </a:solidFill>
                <a:latin typeface="Arial"/>
                <a:ea typeface="Arial"/>
                <a:cs typeface="Arial"/>
                <a:sym typeface="Arial"/>
              </a:rPr>
              <a:t>Something here</a:t>
            </a:r>
            <a:endParaRPr b="0" i="0" sz="1217" u="none" cap="none" strike="noStrike">
              <a:solidFill>
                <a:srgbClr val="01254A"/>
              </a:solidFill>
              <a:latin typeface="Arial"/>
              <a:ea typeface="Arial"/>
              <a:cs typeface="Arial"/>
              <a:sym typeface="Arial"/>
            </a:endParaRPr>
          </a:p>
        </p:txBody>
      </p:sp>
      <p:sp>
        <p:nvSpPr>
          <p:cNvPr id="493" name="Google Shape;493;p33"/>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3"/>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5" name="Google Shape;495;p33"/>
          <p:cNvSpPr txBox="1"/>
          <p:nvPr>
            <p:ph idx="1" type="body"/>
          </p:nvPr>
        </p:nvSpPr>
        <p:spPr>
          <a:xfrm>
            <a:off x="3159210" y="623502"/>
            <a:ext cx="3752335" cy="40292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6" name="Google Shape;496;p33"/>
          <p:cNvSpPr/>
          <p:nvPr/>
        </p:nvSpPr>
        <p:spPr>
          <a:xfrm>
            <a:off x="2053528" y="2153069"/>
            <a:ext cx="1830900" cy="18600"/>
          </a:xfrm>
          <a:prstGeom prst="rect">
            <a:avLst/>
          </a:prstGeom>
          <a:solidFill>
            <a:srgbClr val="A5A5A5"/>
          </a:solidFill>
          <a:ln>
            <a:noFill/>
          </a:ln>
        </p:spPr>
        <p:txBody>
          <a:bodyPr anchorCtr="0" anchor="ctr" bIns="0" lIns="0" spcFirstLastPara="1" rIns="0" wrap="square" tIns="0">
            <a:noAutofit/>
          </a:bodyPr>
          <a:lstStyle/>
          <a:p>
            <a:pPr indent="0" lvl="0" marL="0" marR="0" rtl="0" algn="l">
              <a:lnSpc>
                <a:spcPct val="0"/>
              </a:lnSpc>
              <a:spcBef>
                <a:spcPts val="0"/>
              </a:spcBef>
              <a:spcAft>
                <a:spcPts val="0"/>
              </a:spcAft>
              <a:buClr>
                <a:srgbClr val="000000"/>
              </a:buClr>
              <a:buSzPts val="575"/>
              <a:buFont typeface="Arial"/>
              <a:buNone/>
            </a:pPr>
            <a:r>
              <a:t/>
            </a:r>
            <a:endParaRPr b="0" i="0" sz="575" u="none" cap="none" strike="noStrike">
              <a:solidFill>
                <a:srgbClr val="1A8AC7"/>
              </a:solidFill>
              <a:latin typeface="Arial"/>
              <a:ea typeface="Arial"/>
              <a:cs typeface="Arial"/>
              <a:sym typeface="Arial"/>
            </a:endParaRPr>
          </a:p>
        </p:txBody>
      </p:sp>
      <p:sp>
        <p:nvSpPr>
          <p:cNvPr id="497" name="Google Shape;497;p33"/>
          <p:cNvSpPr txBox="1"/>
          <p:nvPr/>
        </p:nvSpPr>
        <p:spPr>
          <a:xfrm>
            <a:off x="4420675" y="2883500"/>
            <a:ext cx="1527000" cy="237900"/>
          </a:xfrm>
          <a:prstGeom prst="rect">
            <a:avLst/>
          </a:prstGeom>
          <a:solidFill>
            <a:srgbClr val="34B66D"/>
          </a:solidFill>
          <a:ln>
            <a:noFill/>
          </a:ln>
        </p:spPr>
        <p:txBody>
          <a:bodyPr anchorCtr="0" anchor="t"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1" i="0" lang="en-US" sz="1134" u="none" cap="none" strike="noStrike">
                <a:solidFill>
                  <a:srgbClr val="FFFFFF"/>
                </a:solidFill>
                <a:latin typeface="Arial"/>
                <a:ea typeface="Arial"/>
                <a:cs typeface="Arial"/>
                <a:sym typeface="Arial"/>
              </a:rPr>
              <a:t>30%</a:t>
            </a:r>
            <a:endParaRPr b="0" i="0" sz="1059" u="none" cap="none" strike="noStrike">
              <a:solidFill>
                <a:srgbClr val="000000"/>
              </a:solidFill>
              <a:latin typeface="Arial"/>
              <a:ea typeface="Arial"/>
              <a:cs typeface="Arial"/>
              <a:sym typeface="Arial"/>
            </a:endParaRPr>
          </a:p>
        </p:txBody>
      </p:sp>
      <p:sp>
        <p:nvSpPr>
          <p:cNvPr id="498" name="Google Shape;498;p33"/>
          <p:cNvSpPr txBox="1"/>
          <p:nvPr/>
        </p:nvSpPr>
        <p:spPr>
          <a:xfrm>
            <a:off x="4422175" y="3357675"/>
            <a:ext cx="1741800" cy="237900"/>
          </a:xfrm>
          <a:prstGeom prst="rect">
            <a:avLst/>
          </a:prstGeom>
          <a:solidFill>
            <a:srgbClr val="197F86"/>
          </a:solidFill>
          <a:ln>
            <a:noFill/>
          </a:ln>
        </p:spPr>
        <p:txBody>
          <a:bodyPr anchorCtr="0" anchor="t"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1" i="0" lang="en-US" sz="1134" u="none" cap="none" strike="noStrike">
                <a:solidFill>
                  <a:srgbClr val="FFFFFF"/>
                </a:solidFill>
                <a:latin typeface="Arial"/>
                <a:ea typeface="Arial"/>
                <a:cs typeface="Arial"/>
                <a:sym typeface="Arial"/>
              </a:rPr>
              <a:t>39%</a:t>
            </a:r>
            <a:endParaRPr b="0" i="0" sz="1059" u="none" cap="none" strike="noStrike">
              <a:solidFill>
                <a:srgbClr val="000000"/>
              </a:solidFill>
              <a:latin typeface="Arial"/>
              <a:ea typeface="Arial"/>
              <a:cs typeface="Arial"/>
              <a:sym typeface="Arial"/>
            </a:endParaRPr>
          </a:p>
        </p:txBody>
      </p:sp>
      <p:sp>
        <p:nvSpPr>
          <p:cNvPr id="499" name="Google Shape;499;p33"/>
          <p:cNvSpPr txBox="1"/>
          <p:nvPr/>
        </p:nvSpPr>
        <p:spPr>
          <a:xfrm>
            <a:off x="4427750" y="3766500"/>
            <a:ext cx="1985700" cy="237900"/>
          </a:xfrm>
          <a:prstGeom prst="rect">
            <a:avLst/>
          </a:prstGeom>
          <a:solidFill>
            <a:srgbClr val="F1A31E"/>
          </a:solidFill>
          <a:ln>
            <a:noFill/>
          </a:ln>
        </p:spPr>
        <p:txBody>
          <a:bodyPr anchorCtr="0" anchor="t"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1" i="0" lang="en-US" sz="1134" u="none" cap="none" strike="noStrike">
                <a:solidFill>
                  <a:srgbClr val="FFFFFF"/>
                </a:solidFill>
                <a:latin typeface="Arial"/>
                <a:ea typeface="Arial"/>
                <a:cs typeface="Arial"/>
                <a:sym typeface="Arial"/>
              </a:rPr>
              <a:t>55%</a:t>
            </a:r>
            <a:endParaRPr b="0" i="0" sz="1059" u="none" cap="none" strike="noStrike">
              <a:solidFill>
                <a:srgbClr val="000000"/>
              </a:solidFill>
              <a:latin typeface="Arial"/>
              <a:ea typeface="Arial"/>
              <a:cs typeface="Arial"/>
              <a:sym typeface="Arial"/>
            </a:endParaRPr>
          </a:p>
        </p:txBody>
      </p:sp>
      <p:sp>
        <p:nvSpPr>
          <p:cNvPr id="500" name="Google Shape;500;p33"/>
          <p:cNvSpPr txBox="1"/>
          <p:nvPr/>
        </p:nvSpPr>
        <p:spPr>
          <a:xfrm>
            <a:off x="4429025" y="4209725"/>
            <a:ext cx="2213700" cy="237900"/>
          </a:xfrm>
          <a:prstGeom prst="rect">
            <a:avLst/>
          </a:prstGeom>
          <a:solidFill>
            <a:srgbClr val="F1633D"/>
          </a:solidFill>
          <a:ln>
            <a:noFill/>
          </a:ln>
        </p:spPr>
        <p:txBody>
          <a:bodyPr anchorCtr="0" anchor="t"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1" i="0" lang="en-US" sz="1134" u="none" cap="none" strike="noStrike">
                <a:solidFill>
                  <a:srgbClr val="FFFFFF"/>
                </a:solidFill>
                <a:latin typeface="Arial"/>
                <a:ea typeface="Arial"/>
                <a:cs typeface="Arial"/>
                <a:sym typeface="Arial"/>
              </a:rPr>
              <a:t>62%</a:t>
            </a:r>
            <a:endParaRPr b="0" i="0" sz="1059" u="none" cap="none" strike="noStrike">
              <a:solidFill>
                <a:srgbClr val="000000"/>
              </a:solidFill>
              <a:latin typeface="Arial"/>
              <a:ea typeface="Arial"/>
              <a:cs typeface="Arial"/>
              <a:sym typeface="Arial"/>
            </a:endParaRPr>
          </a:p>
        </p:txBody>
      </p:sp>
      <p:grpSp>
        <p:nvGrpSpPr>
          <p:cNvPr id="501" name="Google Shape;501;p33"/>
          <p:cNvGrpSpPr/>
          <p:nvPr/>
        </p:nvGrpSpPr>
        <p:grpSpPr>
          <a:xfrm>
            <a:off x="4422163" y="2445680"/>
            <a:ext cx="376206" cy="237906"/>
            <a:chOff x="5222828" y="3242187"/>
            <a:chExt cx="497101" cy="323373"/>
          </a:xfrm>
        </p:grpSpPr>
        <p:sp>
          <p:nvSpPr>
            <p:cNvPr id="502" name="Google Shape;502;p33"/>
            <p:cNvSpPr/>
            <p:nvPr/>
          </p:nvSpPr>
          <p:spPr>
            <a:xfrm>
              <a:off x="5222828" y="3243360"/>
              <a:ext cx="497100" cy="322200"/>
            </a:xfrm>
            <a:prstGeom prst="rect">
              <a:avLst/>
            </a:prstGeom>
            <a:solidFill>
              <a:srgbClr val="1A87C9"/>
            </a:solidFill>
            <a:ln>
              <a:noFill/>
            </a:ln>
          </p:spPr>
          <p:txBody>
            <a:bodyPr anchorCtr="0" anchor="ctr" bIns="0" lIns="0" spcFirstLastPara="1" rIns="0" wrap="square" tIns="0">
              <a:noAutofit/>
            </a:bodyPr>
            <a:lstStyle/>
            <a:p>
              <a:pPr indent="0" lvl="0" marL="0" marR="0" rtl="0" algn="l">
                <a:lnSpc>
                  <a:spcPct val="10000"/>
                </a:lnSpc>
                <a:spcBef>
                  <a:spcPts val="0"/>
                </a:spcBef>
                <a:spcAft>
                  <a:spcPts val="0"/>
                </a:spcAft>
                <a:buClr>
                  <a:srgbClr val="000000"/>
                </a:buClr>
                <a:buSzPts val="1135"/>
                <a:buFont typeface="Arial"/>
                <a:buNone/>
              </a:pPr>
              <a:r>
                <a:t/>
              </a:r>
              <a:endParaRPr b="0" i="0" sz="1134" u="none" cap="none" strike="noStrike">
                <a:solidFill>
                  <a:srgbClr val="1A8AC7"/>
                </a:solidFill>
                <a:latin typeface="Arial"/>
                <a:ea typeface="Arial"/>
                <a:cs typeface="Arial"/>
                <a:sym typeface="Arial"/>
              </a:endParaRPr>
            </a:p>
          </p:txBody>
        </p:sp>
        <p:sp>
          <p:nvSpPr>
            <p:cNvPr id="503" name="Google Shape;503;p33"/>
            <p:cNvSpPr txBox="1"/>
            <p:nvPr/>
          </p:nvSpPr>
          <p:spPr>
            <a:xfrm>
              <a:off x="5222829" y="3242187"/>
              <a:ext cx="497100" cy="322200"/>
            </a:xfrm>
            <a:prstGeom prst="rect">
              <a:avLst/>
            </a:prstGeom>
            <a:solidFill>
              <a:srgbClr val="1A87C9"/>
            </a:solidFill>
            <a:ln>
              <a:noFill/>
            </a:ln>
          </p:spPr>
          <p:txBody>
            <a:bodyPr anchorCtr="0" anchor="t"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1" i="0" lang="en-US" sz="1134" u="none" cap="none" strike="noStrike">
                  <a:solidFill>
                    <a:srgbClr val="FFFFFF"/>
                  </a:solidFill>
                  <a:latin typeface="Arial"/>
                  <a:ea typeface="Arial"/>
                  <a:cs typeface="Arial"/>
                  <a:sym typeface="Arial"/>
                </a:rPr>
                <a:t>4%</a:t>
              </a:r>
              <a:endParaRPr b="0" i="0" sz="1059" u="none" cap="none" strike="noStrike">
                <a:solidFill>
                  <a:srgbClr val="000000"/>
                </a:solidFill>
                <a:latin typeface="Arial"/>
                <a:ea typeface="Arial"/>
                <a:cs typeface="Arial"/>
                <a:sym typeface="Arial"/>
              </a:endParaRPr>
            </a:p>
          </p:txBody>
        </p:sp>
      </p:grpSp>
      <p:cxnSp>
        <p:nvCxnSpPr>
          <p:cNvPr id="504" name="Google Shape;504;p33"/>
          <p:cNvCxnSpPr>
            <a:stCxn id="505" idx="0"/>
          </p:cNvCxnSpPr>
          <p:nvPr/>
        </p:nvCxnSpPr>
        <p:spPr>
          <a:xfrm rot="-5400000">
            <a:off x="3997700" y="1921725"/>
            <a:ext cx="791700" cy="267600"/>
          </a:xfrm>
          <a:prstGeom prst="bentConnector2">
            <a:avLst/>
          </a:prstGeom>
          <a:noFill/>
          <a:ln cap="flat" cmpd="sng" w="19250">
            <a:solidFill>
              <a:srgbClr val="BFBFBF"/>
            </a:solidFill>
            <a:prstDash val="dash"/>
            <a:round/>
            <a:headEnd len="sm" w="sm" type="none"/>
            <a:tailEnd len="sm" w="sm" type="none"/>
          </a:ln>
        </p:spPr>
      </p:cxnSp>
      <p:sp>
        <p:nvSpPr>
          <p:cNvPr id="506" name="Google Shape;506;p33"/>
          <p:cNvSpPr txBox="1"/>
          <p:nvPr/>
        </p:nvSpPr>
        <p:spPr>
          <a:xfrm>
            <a:off x="2053475" y="2439825"/>
            <a:ext cx="2374200" cy="237900"/>
          </a:xfrm>
          <a:prstGeom prst="rect">
            <a:avLst/>
          </a:prstGeom>
          <a:solidFill>
            <a:srgbClr val="1A87C9"/>
          </a:solidFill>
          <a:ln cap="flat" cmpd="sng" w="19250">
            <a:solidFill>
              <a:srgbClr val="01254A"/>
            </a:solidFill>
            <a:prstDash val="solid"/>
            <a:round/>
            <a:headEnd len="sm" w="sm" type="none"/>
            <a:tailEnd len="sm" w="sm" type="none"/>
          </a:ln>
        </p:spPr>
        <p:txBody>
          <a:bodyPr anchorCtr="0" anchor="ctr"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0" i="0" lang="en-US" sz="1134" u="none" cap="none" strike="noStrike">
                <a:solidFill>
                  <a:srgbClr val="FFFFFF"/>
                </a:solidFill>
                <a:latin typeface="Arial"/>
                <a:ea typeface="Arial"/>
                <a:cs typeface="Arial"/>
                <a:sym typeface="Arial"/>
              </a:rPr>
              <a:t>96%</a:t>
            </a:r>
            <a:endParaRPr b="0" i="0" sz="1059" u="none" cap="none" strike="noStrike">
              <a:solidFill>
                <a:srgbClr val="000000"/>
              </a:solidFill>
              <a:latin typeface="Arial"/>
              <a:ea typeface="Arial"/>
              <a:cs typeface="Arial"/>
              <a:sym typeface="Arial"/>
            </a:endParaRPr>
          </a:p>
        </p:txBody>
      </p:sp>
      <p:sp>
        <p:nvSpPr>
          <p:cNvPr id="505" name="Google Shape;505;p33"/>
          <p:cNvSpPr txBox="1"/>
          <p:nvPr/>
        </p:nvSpPr>
        <p:spPr>
          <a:xfrm>
            <a:off x="4135250" y="2451375"/>
            <a:ext cx="249000" cy="214800"/>
          </a:xfrm>
          <a:prstGeom prst="rect">
            <a:avLst/>
          </a:prstGeom>
          <a:solidFill>
            <a:srgbClr val="FFFFFF">
              <a:alpha val="49019"/>
            </a:srgbClr>
          </a:solidFill>
          <a:ln>
            <a:noFill/>
          </a:ln>
        </p:spPr>
        <p:txBody>
          <a:bodyPr anchorCtr="0" anchor="ctr" bIns="34575" lIns="29075" spcFirstLastPara="1" rIns="29075" wrap="square" tIns="0">
            <a:noAutofit/>
          </a:bodyPr>
          <a:lstStyle/>
          <a:p>
            <a:pPr indent="0" lvl="0" marL="0" marR="0" rtl="0" algn="ctr">
              <a:lnSpc>
                <a:spcPct val="90000"/>
              </a:lnSpc>
              <a:spcBef>
                <a:spcPts val="0"/>
              </a:spcBef>
              <a:spcAft>
                <a:spcPts val="0"/>
              </a:spcAft>
              <a:buClr>
                <a:srgbClr val="000000"/>
              </a:buClr>
              <a:buSzPts val="984"/>
              <a:buFont typeface="Arial"/>
              <a:buNone/>
            </a:pPr>
            <a:r>
              <a:rPr b="0" i="0" lang="en-US" sz="983" u="none" cap="none" strike="noStrike">
                <a:solidFill>
                  <a:srgbClr val="1A87C9"/>
                </a:solidFill>
                <a:latin typeface="Arial"/>
                <a:ea typeface="Arial"/>
                <a:cs typeface="Arial"/>
                <a:sym typeface="Arial"/>
              </a:rPr>
              <a:t>0</a:t>
            </a:r>
            <a:endParaRPr b="0" i="0" sz="1059" u="none" cap="none" strike="noStrike">
              <a:solidFill>
                <a:srgbClr val="000000"/>
              </a:solidFill>
              <a:latin typeface="Arial"/>
              <a:ea typeface="Arial"/>
              <a:cs typeface="Arial"/>
              <a:sym typeface="Arial"/>
            </a:endParaRPr>
          </a:p>
        </p:txBody>
      </p:sp>
      <p:sp>
        <p:nvSpPr>
          <p:cNvPr id="507" name="Google Shape;507;p33"/>
          <p:cNvSpPr txBox="1"/>
          <p:nvPr/>
        </p:nvSpPr>
        <p:spPr>
          <a:xfrm>
            <a:off x="2968125" y="2883500"/>
            <a:ext cx="1464900" cy="237900"/>
          </a:xfrm>
          <a:prstGeom prst="rect">
            <a:avLst/>
          </a:prstGeom>
          <a:solidFill>
            <a:srgbClr val="34B66D"/>
          </a:solidFill>
          <a:ln cap="flat" cmpd="sng" w="19250">
            <a:solidFill>
              <a:srgbClr val="01254A"/>
            </a:solidFill>
            <a:prstDash val="solid"/>
            <a:round/>
            <a:headEnd len="sm" w="sm" type="none"/>
            <a:tailEnd len="sm" w="sm" type="none"/>
          </a:ln>
        </p:spPr>
        <p:txBody>
          <a:bodyPr anchorCtr="0" anchor="ctr"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0" i="0" lang="en-US" sz="1134" u="none" cap="none" strike="noStrike">
                <a:solidFill>
                  <a:srgbClr val="FFFFFF"/>
                </a:solidFill>
                <a:latin typeface="Arial"/>
                <a:ea typeface="Arial"/>
                <a:cs typeface="Arial"/>
                <a:sym typeface="Arial"/>
              </a:rPr>
              <a:t>70%</a:t>
            </a:r>
            <a:endParaRPr b="0" i="0" sz="1059" u="none" cap="none" strike="noStrike">
              <a:solidFill>
                <a:srgbClr val="000000"/>
              </a:solidFill>
              <a:latin typeface="Arial"/>
              <a:ea typeface="Arial"/>
              <a:cs typeface="Arial"/>
              <a:sym typeface="Arial"/>
            </a:endParaRPr>
          </a:p>
        </p:txBody>
      </p:sp>
      <p:sp>
        <p:nvSpPr>
          <p:cNvPr id="508" name="Google Shape;508;p33"/>
          <p:cNvSpPr txBox="1"/>
          <p:nvPr/>
        </p:nvSpPr>
        <p:spPr>
          <a:xfrm>
            <a:off x="4110950" y="2896400"/>
            <a:ext cx="297600" cy="212100"/>
          </a:xfrm>
          <a:prstGeom prst="rect">
            <a:avLst/>
          </a:prstGeom>
          <a:solidFill>
            <a:srgbClr val="FFFFFF">
              <a:alpha val="49019"/>
            </a:srgbClr>
          </a:solidFill>
          <a:ln>
            <a:noFill/>
          </a:ln>
        </p:spPr>
        <p:txBody>
          <a:bodyPr anchorCtr="0" anchor="ctr" bIns="34575" lIns="29075" spcFirstLastPara="1" rIns="29075" wrap="square" tIns="0">
            <a:noAutofit/>
          </a:bodyPr>
          <a:lstStyle/>
          <a:p>
            <a:pPr indent="0" lvl="0" marL="0" marR="0" rtl="0" algn="ctr">
              <a:lnSpc>
                <a:spcPct val="100000"/>
              </a:lnSpc>
              <a:spcBef>
                <a:spcPts val="0"/>
              </a:spcBef>
              <a:spcAft>
                <a:spcPts val="0"/>
              </a:spcAft>
              <a:buClr>
                <a:srgbClr val="000000"/>
              </a:buClr>
              <a:buSzPts val="984"/>
              <a:buFont typeface="Arial"/>
              <a:buNone/>
            </a:pPr>
            <a:r>
              <a:rPr b="0" i="0" lang="en-US" sz="983" u="none" cap="none" strike="noStrike">
                <a:solidFill>
                  <a:srgbClr val="0D436C"/>
                </a:solidFill>
                <a:latin typeface="Arial"/>
                <a:ea typeface="Arial"/>
                <a:cs typeface="Arial"/>
                <a:sym typeface="Arial"/>
              </a:rPr>
              <a:t>+18</a:t>
            </a:r>
            <a:endParaRPr b="0" i="0" sz="1059" u="none" cap="none" strike="noStrike">
              <a:solidFill>
                <a:srgbClr val="000000"/>
              </a:solidFill>
              <a:latin typeface="Arial"/>
              <a:ea typeface="Arial"/>
              <a:cs typeface="Arial"/>
              <a:sym typeface="Arial"/>
            </a:endParaRPr>
          </a:p>
        </p:txBody>
      </p:sp>
      <p:sp>
        <p:nvSpPr>
          <p:cNvPr id="509" name="Google Shape;509;p33"/>
          <p:cNvSpPr/>
          <p:nvPr/>
        </p:nvSpPr>
        <p:spPr>
          <a:xfrm>
            <a:off x="2969925" y="3357675"/>
            <a:ext cx="1464900" cy="237900"/>
          </a:xfrm>
          <a:prstGeom prst="rect">
            <a:avLst/>
          </a:prstGeom>
          <a:solidFill>
            <a:srgbClr val="197F86"/>
          </a:solidFill>
          <a:ln cap="flat" cmpd="sng" w="19250">
            <a:solidFill>
              <a:srgbClr val="01254A"/>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
              </a:lnSpc>
              <a:spcBef>
                <a:spcPts val="0"/>
              </a:spcBef>
              <a:spcAft>
                <a:spcPts val="0"/>
              </a:spcAft>
              <a:buClr>
                <a:srgbClr val="000000"/>
              </a:buClr>
              <a:buSzPts val="1211"/>
              <a:buFont typeface="Arial"/>
              <a:buNone/>
            </a:pPr>
            <a:r>
              <a:t/>
            </a:r>
            <a:endParaRPr b="0" i="0" sz="1210" u="none" cap="none" strike="noStrike">
              <a:solidFill>
                <a:srgbClr val="1A8AC7"/>
              </a:solidFill>
              <a:latin typeface="Arial"/>
              <a:ea typeface="Arial"/>
              <a:cs typeface="Arial"/>
              <a:sym typeface="Arial"/>
            </a:endParaRPr>
          </a:p>
        </p:txBody>
      </p:sp>
      <p:sp>
        <p:nvSpPr>
          <p:cNvPr id="510" name="Google Shape;510;p33"/>
          <p:cNvSpPr txBox="1"/>
          <p:nvPr/>
        </p:nvSpPr>
        <p:spPr>
          <a:xfrm>
            <a:off x="3532155" y="3363631"/>
            <a:ext cx="350100" cy="204000"/>
          </a:xfrm>
          <a:prstGeom prst="rect">
            <a:avLst/>
          </a:prstGeom>
          <a:noFill/>
          <a:ln>
            <a:noFill/>
          </a:ln>
        </p:spPr>
        <p:txBody>
          <a:bodyPr anchorCtr="0" anchor="t" bIns="14525" lIns="29075" spcFirstLastPara="1" rIns="29075" wrap="square" tIns="14525">
            <a:noAutofit/>
          </a:bodyPr>
          <a:lstStyle/>
          <a:p>
            <a:pPr indent="0" lvl="0" marL="0" marR="0" rtl="0" algn="r">
              <a:lnSpc>
                <a:spcPct val="100000"/>
              </a:lnSpc>
              <a:spcBef>
                <a:spcPts val="0"/>
              </a:spcBef>
              <a:spcAft>
                <a:spcPts val="0"/>
              </a:spcAft>
              <a:buClr>
                <a:srgbClr val="000000"/>
              </a:buClr>
              <a:buSzPts val="1135"/>
              <a:buFont typeface="Arial"/>
              <a:buNone/>
            </a:pPr>
            <a:r>
              <a:rPr b="0" i="0" lang="en-US" sz="1134" u="none" cap="none" strike="noStrike">
                <a:solidFill>
                  <a:srgbClr val="FFFFFF"/>
                </a:solidFill>
                <a:latin typeface="Arial"/>
                <a:ea typeface="Arial"/>
                <a:cs typeface="Arial"/>
                <a:sym typeface="Arial"/>
              </a:rPr>
              <a:t>61%</a:t>
            </a:r>
            <a:endParaRPr b="0" i="0" sz="1059" u="none" cap="none" strike="noStrike">
              <a:solidFill>
                <a:srgbClr val="000000"/>
              </a:solidFill>
              <a:latin typeface="Arial"/>
              <a:ea typeface="Arial"/>
              <a:cs typeface="Arial"/>
              <a:sym typeface="Arial"/>
            </a:endParaRPr>
          </a:p>
        </p:txBody>
      </p:sp>
      <p:sp>
        <p:nvSpPr>
          <p:cNvPr id="511" name="Google Shape;511;p33"/>
          <p:cNvSpPr txBox="1"/>
          <p:nvPr/>
        </p:nvSpPr>
        <p:spPr>
          <a:xfrm>
            <a:off x="4110950" y="3368775"/>
            <a:ext cx="297600" cy="214800"/>
          </a:xfrm>
          <a:prstGeom prst="rect">
            <a:avLst/>
          </a:prstGeom>
          <a:solidFill>
            <a:srgbClr val="FFFFFF">
              <a:alpha val="49019"/>
            </a:srgbClr>
          </a:solidFill>
          <a:ln>
            <a:noFill/>
          </a:ln>
        </p:spPr>
        <p:txBody>
          <a:bodyPr anchorCtr="0" anchor="ctr" bIns="34575" lIns="29075" spcFirstLastPara="1" rIns="29075" wrap="square" tIns="0">
            <a:noAutofit/>
          </a:bodyPr>
          <a:lstStyle/>
          <a:p>
            <a:pPr indent="0" lvl="0" marL="0" marR="0" rtl="0" algn="ctr">
              <a:lnSpc>
                <a:spcPct val="100000"/>
              </a:lnSpc>
              <a:spcBef>
                <a:spcPts val="0"/>
              </a:spcBef>
              <a:spcAft>
                <a:spcPts val="0"/>
              </a:spcAft>
              <a:buClr>
                <a:srgbClr val="000000"/>
              </a:buClr>
              <a:buSzPts val="984"/>
              <a:buFont typeface="Arial"/>
              <a:buNone/>
            </a:pPr>
            <a:r>
              <a:rPr b="0" i="0" lang="en-US" sz="983" u="none" cap="none" strike="noStrike">
                <a:solidFill>
                  <a:srgbClr val="1B6F74"/>
                </a:solidFill>
                <a:latin typeface="Arial"/>
                <a:ea typeface="Arial"/>
                <a:cs typeface="Arial"/>
                <a:sym typeface="Arial"/>
              </a:rPr>
              <a:t>+19</a:t>
            </a:r>
            <a:endParaRPr b="0" i="0" sz="1059" u="none" cap="none" strike="noStrike">
              <a:solidFill>
                <a:srgbClr val="000000"/>
              </a:solidFill>
              <a:latin typeface="Arial"/>
              <a:ea typeface="Arial"/>
              <a:cs typeface="Arial"/>
              <a:sym typeface="Arial"/>
            </a:endParaRPr>
          </a:p>
        </p:txBody>
      </p:sp>
      <p:sp>
        <p:nvSpPr>
          <p:cNvPr id="512" name="Google Shape;512;p33"/>
          <p:cNvSpPr txBox="1"/>
          <p:nvPr/>
        </p:nvSpPr>
        <p:spPr>
          <a:xfrm>
            <a:off x="2982550" y="3766500"/>
            <a:ext cx="1450500" cy="237900"/>
          </a:xfrm>
          <a:prstGeom prst="rect">
            <a:avLst/>
          </a:prstGeom>
          <a:solidFill>
            <a:srgbClr val="F1A31E"/>
          </a:solidFill>
          <a:ln cap="flat" cmpd="sng" w="19250">
            <a:solidFill>
              <a:srgbClr val="01254A"/>
            </a:solidFill>
            <a:prstDash val="solid"/>
            <a:round/>
            <a:headEnd len="sm" w="sm" type="none"/>
            <a:tailEnd len="sm" w="sm" type="none"/>
          </a:ln>
        </p:spPr>
        <p:txBody>
          <a:bodyPr anchorCtr="0" anchor="ctr"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0" i="0" lang="en-US" sz="1134" u="none" cap="none" strike="noStrike">
                <a:solidFill>
                  <a:srgbClr val="FFFFFF"/>
                </a:solidFill>
                <a:latin typeface="Arial"/>
                <a:ea typeface="Arial"/>
                <a:cs typeface="Arial"/>
                <a:sym typeface="Arial"/>
              </a:rPr>
              <a:t>45%</a:t>
            </a:r>
            <a:endParaRPr b="0" i="0" sz="1059" u="none" cap="none" strike="noStrike">
              <a:solidFill>
                <a:srgbClr val="000000"/>
              </a:solidFill>
              <a:latin typeface="Arial"/>
              <a:ea typeface="Arial"/>
              <a:cs typeface="Arial"/>
              <a:sym typeface="Arial"/>
            </a:endParaRPr>
          </a:p>
        </p:txBody>
      </p:sp>
      <p:sp>
        <p:nvSpPr>
          <p:cNvPr id="513" name="Google Shape;513;p33"/>
          <p:cNvSpPr txBox="1"/>
          <p:nvPr/>
        </p:nvSpPr>
        <p:spPr>
          <a:xfrm>
            <a:off x="4110950" y="3777000"/>
            <a:ext cx="297600" cy="214800"/>
          </a:xfrm>
          <a:prstGeom prst="rect">
            <a:avLst/>
          </a:prstGeom>
          <a:solidFill>
            <a:srgbClr val="FFFFFF">
              <a:alpha val="49019"/>
            </a:srgbClr>
          </a:solidFill>
          <a:ln>
            <a:noFill/>
          </a:ln>
        </p:spPr>
        <p:txBody>
          <a:bodyPr anchorCtr="0" anchor="ctr" bIns="34575" lIns="29075" spcFirstLastPara="1" rIns="29075" wrap="square" tIns="0">
            <a:noAutofit/>
          </a:bodyPr>
          <a:lstStyle/>
          <a:p>
            <a:pPr indent="0" lvl="0" marL="0" marR="0" rtl="0" algn="ctr">
              <a:lnSpc>
                <a:spcPct val="100000"/>
              </a:lnSpc>
              <a:spcBef>
                <a:spcPts val="0"/>
              </a:spcBef>
              <a:spcAft>
                <a:spcPts val="0"/>
              </a:spcAft>
              <a:buClr>
                <a:srgbClr val="000000"/>
              </a:buClr>
              <a:buSzPts val="984"/>
              <a:buFont typeface="Arial"/>
              <a:buNone/>
            </a:pPr>
            <a:r>
              <a:rPr b="0" i="0" lang="en-US" sz="983" u="none" cap="none" strike="noStrike">
                <a:solidFill>
                  <a:srgbClr val="EA903A"/>
                </a:solidFill>
                <a:latin typeface="Arial"/>
                <a:ea typeface="Arial"/>
                <a:cs typeface="Arial"/>
                <a:sym typeface="Arial"/>
              </a:rPr>
              <a:t>+9</a:t>
            </a:r>
            <a:endParaRPr b="0" i="0" sz="1059" u="none" cap="none" strike="noStrike">
              <a:solidFill>
                <a:srgbClr val="000000"/>
              </a:solidFill>
              <a:latin typeface="Arial"/>
              <a:ea typeface="Arial"/>
              <a:cs typeface="Arial"/>
              <a:sym typeface="Arial"/>
            </a:endParaRPr>
          </a:p>
        </p:txBody>
      </p:sp>
      <p:sp>
        <p:nvSpPr>
          <p:cNvPr id="514" name="Google Shape;514;p33"/>
          <p:cNvSpPr txBox="1"/>
          <p:nvPr/>
        </p:nvSpPr>
        <p:spPr>
          <a:xfrm>
            <a:off x="3213000" y="4209626"/>
            <a:ext cx="1220100" cy="237900"/>
          </a:xfrm>
          <a:prstGeom prst="rect">
            <a:avLst/>
          </a:prstGeom>
          <a:solidFill>
            <a:srgbClr val="F1633D"/>
          </a:solidFill>
          <a:ln cap="flat" cmpd="sng" w="19250">
            <a:solidFill>
              <a:srgbClr val="01254A"/>
            </a:solidFill>
            <a:prstDash val="solid"/>
            <a:round/>
            <a:headEnd len="sm" w="sm" type="none"/>
            <a:tailEnd len="sm" w="sm" type="none"/>
          </a:ln>
        </p:spPr>
        <p:txBody>
          <a:bodyPr anchorCtr="0" anchor="ctr"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0" i="0" lang="en-US" sz="1134" u="none" cap="none" strike="noStrike">
                <a:solidFill>
                  <a:srgbClr val="FFFFFF"/>
                </a:solidFill>
                <a:latin typeface="Arial"/>
                <a:ea typeface="Arial"/>
                <a:cs typeface="Arial"/>
                <a:sym typeface="Arial"/>
              </a:rPr>
              <a:t>38%</a:t>
            </a:r>
            <a:endParaRPr b="0" i="0" sz="1059" u="none" cap="none" strike="noStrike">
              <a:solidFill>
                <a:srgbClr val="000000"/>
              </a:solidFill>
              <a:latin typeface="Arial"/>
              <a:ea typeface="Arial"/>
              <a:cs typeface="Arial"/>
              <a:sym typeface="Arial"/>
            </a:endParaRPr>
          </a:p>
        </p:txBody>
      </p:sp>
      <p:sp>
        <p:nvSpPr>
          <p:cNvPr id="515" name="Google Shape;515;p33"/>
          <p:cNvSpPr txBox="1"/>
          <p:nvPr/>
        </p:nvSpPr>
        <p:spPr>
          <a:xfrm>
            <a:off x="4110950" y="4219625"/>
            <a:ext cx="297600" cy="214800"/>
          </a:xfrm>
          <a:prstGeom prst="rect">
            <a:avLst/>
          </a:prstGeom>
          <a:solidFill>
            <a:srgbClr val="FFFFFF">
              <a:alpha val="49019"/>
            </a:srgbClr>
          </a:solidFill>
          <a:ln>
            <a:noFill/>
          </a:ln>
        </p:spPr>
        <p:txBody>
          <a:bodyPr anchorCtr="0" anchor="ctr" bIns="34575" lIns="29075" spcFirstLastPara="1" rIns="29075" wrap="square" tIns="0">
            <a:noAutofit/>
          </a:bodyPr>
          <a:lstStyle/>
          <a:p>
            <a:pPr indent="0" lvl="0" marL="0" marR="0" rtl="0" algn="ctr">
              <a:lnSpc>
                <a:spcPct val="100000"/>
              </a:lnSpc>
              <a:spcBef>
                <a:spcPts val="0"/>
              </a:spcBef>
              <a:spcAft>
                <a:spcPts val="0"/>
              </a:spcAft>
              <a:buClr>
                <a:srgbClr val="000000"/>
              </a:buClr>
              <a:buSzPts val="984"/>
              <a:buFont typeface="Arial"/>
              <a:buNone/>
            </a:pPr>
            <a:r>
              <a:rPr b="0" i="0" lang="en-US" sz="983" u="none" cap="none" strike="noStrike">
                <a:solidFill>
                  <a:srgbClr val="DB6033"/>
                </a:solidFill>
                <a:latin typeface="Arial"/>
                <a:ea typeface="Arial"/>
                <a:cs typeface="Arial"/>
                <a:sym typeface="Arial"/>
              </a:rPr>
              <a:t>+6</a:t>
            </a:r>
            <a:endParaRPr b="0" i="0" sz="1059" u="none" cap="none" strike="noStrike">
              <a:solidFill>
                <a:srgbClr val="000000"/>
              </a:solidFill>
              <a:latin typeface="Arial"/>
              <a:ea typeface="Arial"/>
              <a:cs typeface="Arial"/>
              <a:sym typeface="Arial"/>
            </a:endParaRPr>
          </a:p>
        </p:txBody>
      </p:sp>
      <p:sp>
        <p:nvSpPr>
          <p:cNvPr id="516" name="Google Shape;516;p33"/>
          <p:cNvSpPr txBox="1"/>
          <p:nvPr/>
        </p:nvSpPr>
        <p:spPr>
          <a:xfrm>
            <a:off x="2053525" y="1962500"/>
            <a:ext cx="1921800" cy="237900"/>
          </a:xfrm>
          <a:prstGeom prst="rect">
            <a:avLst/>
          </a:prstGeom>
          <a:solidFill>
            <a:srgbClr val="1A87C9"/>
          </a:solidFill>
          <a:ln cap="flat" cmpd="sng" w="19250">
            <a:solidFill>
              <a:srgbClr val="01254A"/>
            </a:solidFill>
            <a:prstDash val="solid"/>
            <a:round/>
            <a:headEnd len="sm" w="sm" type="none"/>
            <a:tailEnd len="sm" w="sm" type="none"/>
          </a:ln>
        </p:spPr>
        <p:txBody>
          <a:bodyPr anchorCtr="0" anchor="ctr"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0" i="0" lang="en-US" sz="1134" u="none" cap="none" strike="noStrike">
                <a:solidFill>
                  <a:srgbClr val="FFFFFF"/>
                </a:solidFill>
                <a:latin typeface="Arial"/>
                <a:ea typeface="Arial"/>
                <a:cs typeface="Arial"/>
                <a:sym typeface="Arial"/>
              </a:rPr>
              <a:t>100%</a:t>
            </a:r>
            <a:endParaRPr b="0" i="0" sz="1059" u="none" cap="none" strike="noStrike">
              <a:solidFill>
                <a:srgbClr val="000000"/>
              </a:solidFill>
              <a:latin typeface="Arial"/>
              <a:ea typeface="Arial"/>
              <a:cs typeface="Arial"/>
              <a:sym typeface="Arial"/>
            </a:endParaRPr>
          </a:p>
        </p:txBody>
      </p:sp>
      <p:sp>
        <p:nvSpPr>
          <p:cNvPr id="517" name="Google Shape;517;p33"/>
          <p:cNvSpPr txBox="1"/>
          <p:nvPr/>
        </p:nvSpPr>
        <p:spPr>
          <a:xfrm>
            <a:off x="1525925" y="1593150"/>
            <a:ext cx="782700" cy="237900"/>
          </a:xfrm>
          <a:prstGeom prst="rect">
            <a:avLst/>
          </a:prstGeom>
          <a:solidFill>
            <a:srgbClr val="1A87C9"/>
          </a:solidFill>
          <a:ln cap="flat" cmpd="sng" w="19250">
            <a:solidFill>
              <a:srgbClr val="01254A"/>
            </a:solidFill>
            <a:prstDash val="solid"/>
            <a:round/>
            <a:headEnd len="sm" w="sm" type="none"/>
            <a:tailEnd len="sm" w="sm" type="none"/>
          </a:ln>
        </p:spPr>
        <p:txBody>
          <a:bodyPr anchorCtr="0" anchor="ctr" bIns="14525" lIns="29075" spcFirstLastPara="1" rIns="29075" wrap="square" tIns="14525">
            <a:noAutofit/>
          </a:bodyPr>
          <a:lstStyle/>
          <a:p>
            <a:pPr indent="0" lvl="0" marL="0" marR="0" rtl="0" algn="ctr">
              <a:lnSpc>
                <a:spcPct val="100000"/>
              </a:lnSpc>
              <a:spcBef>
                <a:spcPts val="0"/>
              </a:spcBef>
              <a:spcAft>
                <a:spcPts val="0"/>
              </a:spcAft>
              <a:buClr>
                <a:srgbClr val="000000"/>
              </a:buClr>
              <a:buSzPts val="1135"/>
              <a:buFont typeface="Arial"/>
              <a:buNone/>
            </a:pPr>
            <a:r>
              <a:rPr b="0" i="0" lang="en-US" sz="1134" u="none" cap="none" strike="noStrike">
                <a:solidFill>
                  <a:srgbClr val="FFFFFF"/>
                </a:solidFill>
                <a:latin typeface="Arial"/>
                <a:ea typeface="Arial"/>
                <a:cs typeface="Arial"/>
                <a:sym typeface="Arial"/>
              </a:rPr>
              <a:t>100%</a:t>
            </a:r>
            <a:endParaRPr b="0" i="0" sz="1059" u="none" cap="none" strike="noStrike">
              <a:solidFill>
                <a:srgbClr val="000000"/>
              </a:solidFill>
              <a:latin typeface="Arial"/>
              <a:ea typeface="Arial"/>
              <a:cs typeface="Arial"/>
              <a:sym typeface="Arial"/>
            </a:endParaRPr>
          </a:p>
        </p:txBody>
      </p:sp>
      <p:sp>
        <p:nvSpPr>
          <p:cNvPr id="518" name="Google Shape;518;p33"/>
          <p:cNvSpPr txBox="1"/>
          <p:nvPr>
            <p:ph idx="2" type="body"/>
          </p:nvPr>
        </p:nvSpPr>
        <p:spPr>
          <a:xfrm>
            <a:off x="452567" y="1450590"/>
            <a:ext cx="1145574" cy="4029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9" name="Google Shape;519;p33"/>
          <p:cNvSpPr txBox="1"/>
          <p:nvPr>
            <p:ph idx="3" type="body"/>
          </p:nvPr>
        </p:nvSpPr>
        <p:spPr>
          <a:xfrm>
            <a:off x="448962" y="1877712"/>
            <a:ext cx="1165654" cy="4029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0" name="Google Shape;520;p33"/>
          <p:cNvSpPr txBox="1"/>
          <p:nvPr>
            <p:ph idx="4" type="body"/>
          </p:nvPr>
        </p:nvSpPr>
        <p:spPr>
          <a:xfrm>
            <a:off x="333632" y="2283426"/>
            <a:ext cx="1289222" cy="4029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1" name="Google Shape;521;p33"/>
          <p:cNvSpPr txBox="1"/>
          <p:nvPr>
            <p:ph idx="5" type="body"/>
          </p:nvPr>
        </p:nvSpPr>
        <p:spPr>
          <a:xfrm>
            <a:off x="411892" y="2748863"/>
            <a:ext cx="1219200" cy="4029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2" name="Google Shape;522;p33"/>
          <p:cNvSpPr txBox="1"/>
          <p:nvPr>
            <p:ph idx="6" type="body"/>
          </p:nvPr>
        </p:nvSpPr>
        <p:spPr>
          <a:xfrm>
            <a:off x="446903" y="3197826"/>
            <a:ext cx="1200665" cy="4029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3" name="Google Shape;523;p33"/>
          <p:cNvSpPr txBox="1"/>
          <p:nvPr>
            <p:ph idx="7" type="body"/>
          </p:nvPr>
        </p:nvSpPr>
        <p:spPr>
          <a:xfrm>
            <a:off x="654908" y="3652967"/>
            <a:ext cx="1017373" cy="4029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4" name="Google Shape;524;p33"/>
          <p:cNvSpPr txBox="1"/>
          <p:nvPr>
            <p:ph idx="8" type="body"/>
          </p:nvPr>
        </p:nvSpPr>
        <p:spPr>
          <a:xfrm>
            <a:off x="4536488" y="1548199"/>
            <a:ext cx="1584225" cy="40292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984"/>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5" name="Google Shape;525;p33"/>
          <p:cNvSpPr txBox="1"/>
          <p:nvPr>
            <p:ph idx="9" type="body"/>
          </p:nvPr>
        </p:nvSpPr>
        <p:spPr>
          <a:xfrm>
            <a:off x="249194" y="4071037"/>
            <a:ext cx="1431325" cy="4029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6" name="Google Shape;526;p33"/>
          <p:cNvSpPr txBox="1"/>
          <p:nvPr>
            <p:ph idx="13" type="body"/>
          </p:nvPr>
        </p:nvSpPr>
        <p:spPr>
          <a:xfrm>
            <a:off x="2380034" y="1467135"/>
            <a:ext cx="1097998" cy="40292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984"/>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Timeline 2">
    <p:spTree>
      <p:nvGrpSpPr>
        <p:cNvPr id="527" name="Shape 527"/>
        <p:cNvGrpSpPr/>
        <p:nvPr/>
      </p:nvGrpSpPr>
      <p:grpSpPr>
        <a:xfrm>
          <a:off x="0" y="0"/>
          <a:ext cx="0" cy="0"/>
          <a:chOff x="0" y="0"/>
          <a:chExt cx="0" cy="0"/>
        </a:xfrm>
      </p:grpSpPr>
      <p:cxnSp>
        <p:nvCxnSpPr>
          <p:cNvPr id="528" name="Google Shape;528;p34"/>
          <p:cNvCxnSpPr/>
          <p:nvPr/>
        </p:nvCxnSpPr>
        <p:spPr>
          <a:xfrm>
            <a:off x="381000" y="2535500"/>
            <a:ext cx="8382000" cy="0"/>
          </a:xfrm>
          <a:prstGeom prst="straightConnector1">
            <a:avLst/>
          </a:prstGeom>
          <a:noFill/>
          <a:ln cap="flat" cmpd="sng" w="9525">
            <a:solidFill>
              <a:srgbClr val="9E9E9E"/>
            </a:solidFill>
            <a:prstDash val="solid"/>
            <a:round/>
            <a:headEnd len="sm" w="sm" type="none"/>
            <a:tailEnd len="sm" w="sm" type="none"/>
          </a:ln>
        </p:spPr>
      </p:cxnSp>
      <p:cxnSp>
        <p:nvCxnSpPr>
          <p:cNvPr id="529" name="Google Shape;529;p34"/>
          <p:cNvCxnSpPr/>
          <p:nvPr/>
        </p:nvCxnSpPr>
        <p:spPr>
          <a:xfrm>
            <a:off x="1363625" y="2461700"/>
            <a:ext cx="0" cy="73800"/>
          </a:xfrm>
          <a:prstGeom prst="straightConnector1">
            <a:avLst/>
          </a:prstGeom>
          <a:noFill/>
          <a:ln cap="flat" cmpd="sng" w="9525">
            <a:solidFill>
              <a:srgbClr val="595B5A"/>
            </a:solidFill>
            <a:prstDash val="solid"/>
            <a:round/>
            <a:headEnd len="sm" w="sm" type="none"/>
            <a:tailEnd len="sm" w="sm" type="none"/>
          </a:ln>
        </p:spPr>
      </p:cxnSp>
      <p:cxnSp>
        <p:nvCxnSpPr>
          <p:cNvPr id="530" name="Google Shape;530;p34"/>
          <p:cNvCxnSpPr/>
          <p:nvPr/>
        </p:nvCxnSpPr>
        <p:spPr>
          <a:xfrm>
            <a:off x="3491080" y="2461700"/>
            <a:ext cx="0" cy="73800"/>
          </a:xfrm>
          <a:prstGeom prst="straightConnector1">
            <a:avLst/>
          </a:prstGeom>
          <a:noFill/>
          <a:ln cap="flat" cmpd="sng" w="9525">
            <a:solidFill>
              <a:srgbClr val="595B5A"/>
            </a:solidFill>
            <a:prstDash val="solid"/>
            <a:round/>
            <a:headEnd len="sm" w="sm" type="none"/>
            <a:tailEnd len="sm" w="sm" type="none"/>
          </a:ln>
        </p:spPr>
      </p:cxnSp>
      <p:cxnSp>
        <p:nvCxnSpPr>
          <p:cNvPr id="531" name="Google Shape;531;p34"/>
          <p:cNvCxnSpPr/>
          <p:nvPr/>
        </p:nvCxnSpPr>
        <p:spPr>
          <a:xfrm>
            <a:off x="5624680" y="2461700"/>
            <a:ext cx="0" cy="73800"/>
          </a:xfrm>
          <a:prstGeom prst="straightConnector1">
            <a:avLst/>
          </a:prstGeom>
          <a:noFill/>
          <a:ln cap="flat" cmpd="sng" w="9525">
            <a:solidFill>
              <a:srgbClr val="595B5A"/>
            </a:solidFill>
            <a:prstDash val="solid"/>
            <a:round/>
            <a:headEnd len="sm" w="sm" type="none"/>
            <a:tailEnd len="sm" w="sm" type="none"/>
          </a:ln>
        </p:spPr>
      </p:cxnSp>
      <p:cxnSp>
        <p:nvCxnSpPr>
          <p:cNvPr id="532" name="Google Shape;532;p34"/>
          <p:cNvCxnSpPr/>
          <p:nvPr/>
        </p:nvCxnSpPr>
        <p:spPr>
          <a:xfrm>
            <a:off x="7770570" y="2461700"/>
            <a:ext cx="0" cy="73800"/>
          </a:xfrm>
          <a:prstGeom prst="straightConnector1">
            <a:avLst/>
          </a:prstGeom>
          <a:noFill/>
          <a:ln cap="flat" cmpd="sng" w="9525">
            <a:solidFill>
              <a:srgbClr val="595B5A"/>
            </a:solidFill>
            <a:prstDash val="solid"/>
            <a:round/>
            <a:headEnd len="sm" w="sm" type="none"/>
            <a:tailEnd len="sm" w="sm" type="none"/>
          </a:ln>
        </p:spPr>
      </p:cxnSp>
      <p:sp>
        <p:nvSpPr>
          <p:cNvPr id="533" name="Google Shape;533;p34"/>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4"/>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5" name="Google Shape;535;p34"/>
          <p:cNvSpPr txBox="1"/>
          <p:nvPr>
            <p:ph idx="1" type="body"/>
          </p:nvPr>
        </p:nvSpPr>
        <p:spPr>
          <a:xfrm>
            <a:off x="527822" y="1869302"/>
            <a:ext cx="1671680" cy="77504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4000" u="none" cap="none" strike="noStrike">
                <a:solidFill>
                  <a:schemeClr val="accent4"/>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6" name="Google Shape;536;p34"/>
          <p:cNvSpPr txBox="1"/>
          <p:nvPr>
            <p:ph idx="2" type="body"/>
          </p:nvPr>
        </p:nvSpPr>
        <p:spPr>
          <a:xfrm>
            <a:off x="2634051" y="1869474"/>
            <a:ext cx="1671680" cy="77504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40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7" name="Google Shape;537;p34"/>
          <p:cNvSpPr txBox="1"/>
          <p:nvPr>
            <p:ph idx="3" type="body"/>
          </p:nvPr>
        </p:nvSpPr>
        <p:spPr>
          <a:xfrm>
            <a:off x="4769712" y="1869474"/>
            <a:ext cx="1671680" cy="77504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40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8" name="Google Shape;538;p34"/>
          <p:cNvSpPr txBox="1"/>
          <p:nvPr>
            <p:ph idx="4" type="body"/>
          </p:nvPr>
        </p:nvSpPr>
        <p:spPr>
          <a:xfrm>
            <a:off x="6905369" y="1869474"/>
            <a:ext cx="1671680" cy="77504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4000" u="none" cap="none" strike="noStrike">
                <a:solidFill>
                  <a:schemeClr val="accent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9" name="Google Shape;539;p34"/>
          <p:cNvSpPr txBox="1"/>
          <p:nvPr>
            <p:ph idx="5" type="body"/>
          </p:nvPr>
        </p:nvSpPr>
        <p:spPr>
          <a:xfrm>
            <a:off x="467742" y="2631058"/>
            <a:ext cx="1786995" cy="189600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1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0" name="Google Shape;540;p34"/>
          <p:cNvSpPr txBox="1"/>
          <p:nvPr>
            <p:ph idx="6" type="body"/>
          </p:nvPr>
        </p:nvSpPr>
        <p:spPr>
          <a:xfrm>
            <a:off x="2598420" y="2632710"/>
            <a:ext cx="1786995" cy="189600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1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1" name="Google Shape;541;p34"/>
          <p:cNvSpPr txBox="1"/>
          <p:nvPr>
            <p:ph idx="7" type="body"/>
          </p:nvPr>
        </p:nvSpPr>
        <p:spPr>
          <a:xfrm>
            <a:off x="4732020" y="2632710"/>
            <a:ext cx="1786995" cy="189600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1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2" name="Google Shape;542;p34"/>
          <p:cNvSpPr txBox="1"/>
          <p:nvPr>
            <p:ph idx="8" type="body"/>
          </p:nvPr>
        </p:nvSpPr>
        <p:spPr>
          <a:xfrm>
            <a:off x="6858000" y="2632710"/>
            <a:ext cx="1786995" cy="189600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1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3" name="Google Shape;543;p34"/>
          <p:cNvSpPr/>
          <p:nvPr>
            <p:ph idx="9" type="pic"/>
          </p:nvPr>
        </p:nvSpPr>
        <p:spPr>
          <a:xfrm>
            <a:off x="1040626" y="1256564"/>
            <a:ext cx="654050" cy="587375"/>
          </a:xfrm>
          <a:prstGeom prst="rect">
            <a:avLst/>
          </a:prstGeom>
          <a:noFill/>
          <a:ln>
            <a:noFill/>
          </a:ln>
        </p:spPr>
      </p:sp>
      <p:sp>
        <p:nvSpPr>
          <p:cNvPr id="544" name="Google Shape;544;p34"/>
          <p:cNvSpPr/>
          <p:nvPr>
            <p:ph idx="13" type="pic"/>
          </p:nvPr>
        </p:nvSpPr>
        <p:spPr>
          <a:xfrm>
            <a:off x="3155798" y="1226635"/>
            <a:ext cx="654050" cy="622220"/>
          </a:xfrm>
          <a:prstGeom prst="rect">
            <a:avLst/>
          </a:prstGeom>
          <a:noFill/>
          <a:ln>
            <a:noFill/>
          </a:ln>
        </p:spPr>
      </p:sp>
      <p:sp>
        <p:nvSpPr>
          <p:cNvPr id="545" name="Google Shape;545;p34"/>
          <p:cNvSpPr/>
          <p:nvPr>
            <p:ph idx="14" type="pic"/>
          </p:nvPr>
        </p:nvSpPr>
        <p:spPr>
          <a:xfrm>
            <a:off x="5291255" y="1261481"/>
            <a:ext cx="654050" cy="587375"/>
          </a:xfrm>
          <a:prstGeom prst="rect">
            <a:avLst/>
          </a:prstGeom>
          <a:noFill/>
          <a:ln>
            <a:noFill/>
          </a:ln>
        </p:spPr>
      </p:sp>
      <p:sp>
        <p:nvSpPr>
          <p:cNvPr id="546" name="Google Shape;546;p34"/>
          <p:cNvSpPr/>
          <p:nvPr>
            <p:ph idx="15" type="pic"/>
          </p:nvPr>
        </p:nvSpPr>
        <p:spPr>
          <a:xfrm>
            <a:off x="7408127" y="1261480"/>
            <a:ext cx="654050" cy="587375"/>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3">
  <p:cSld name="Timeline 3">
    <p:spTree>
      <p:nvGrpSpPr>
        <p:cNvPr id="547" name="Shape 547"/>
        <p:cNvGrpSpPr/>
        <p:nvPr/>
      </p:nvGrpSpPr>
      <p:grpSpPr>
        <a:xfrm>
          <a:off x="0" y="0"/>
          <a:ext cx="0" cy="0"/>
          <a:chOff x="0" y="0"/>
          <a:chExt cx="0" cy="0"/>
        </a:xfrm>
      </p:grpSpPr>
      <p:sp>
        <p:nvSpPr>
          <p:cNvPr id="548" name="Google Shape;548;p35"/>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5"/>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550" name="Google Shape;550;p35"/>
          <p:cNvCxnSpPr/>
          <p:nvPr/>
        </p:nvCxnSpPr>
        <p:spPr>
          <a:xfrm>
            <a:off x="381000" y="2535500"/>
            <a:ext cx="8382000" cy="0"/>
          </a:xfrm>
          <a:prstGeom prst="straightConnector1">
            <a:avLst/>
          </a:prstGeom>
          <a:noFill/>
          <a:ln cap="flat" cmpd="sng" w="9525">
            <a:solidFill>
              <a:srgbClr val="9E9E9E"/>
            </a:solidFill>
            <a:prstDash val="solid"/>
            <a:round/>
            <a:headEnd len="sm" w="sm" type="none"/>
            <a:tailEnd len="sm" w="sm" type="none"/>
          </a:ln>
        </p:spPr>
      </p:cxnSp>
      <p:sp>
        <p:nvSpPr>
          <p:cNvPr id="551" name="Google Shape;551;p35"/>
          <p:cNvSpPr/>
          <p:nvPr/>
        </p:nvSpPr>
        <p:spPr>
          <a:xfrm>
            <a:off x="1293966" y="2450627"/>
            <a:ext cx="152700" cy="152700"/>
          </a:xfrm>
          <a:prstGeom prst="ellipse">
            <a:avLst/>
          </a:prstGeom>
          <a:solidFill>
            <a:srgbClr val="34B66D"/>
          </a:solidFill>
          <a:ln>
            <a:noFill/>
          </a:ln>
        </p:spPr>
        <p:txBody>
          <a:bodyPr anchorCtr="0" anchor="ctr" bIns="41950" lIns="83925" spcFirstLastPara="1" rIns="83925" wrap="square" tIns="41950">
            <a:noAutofit/>
          </a:bodyPr>
          <a:lstStyle/>
          <a:p>
            <a:pPr indent="0" lvl="0" marL="0" marR="0" rtl="0" algn="ctr">
              <a:lnSpc>
                <a:spcPct val="80000"/>
              </a:lnSpc>
              <a:spcBef>
                <a:spcPts val="0"/>
              </a:spcBef>
              <a:spcAft>
                <a:spcPts val="0"/>
              </a:spcAft>
              <a:buClr>
                <a:srgbClr val="000000"/>
              </a:buClr>
              <a:buSzPts val="413"/>
              <a:buFont typeface="Arial"/>
              <a:buNone/>
            </a:pPr>
            <a:r>
              <a:t/>
            </a:r>
            <a:endParaRPr b="0" i="0" sz="413" u="none" cap="none" strike="noStrike">
              <a:solidFill>
                <a:srgbClr val="FFFFFF"/>
              </a:solidFill>
              <a:latin typeface="Arial"/>
              <a:ea typeface="Arial"/>
              <a:cs typeface="Arial"/>
              <a:sym typeface="Arial"/>
            </a:endParaRPr>
          </a:p>
        </p:txBody>
      </p:sp>
      <p:sp>
        <p:nvSpPr>
          <p:cNvPr id="552" name="Google Shape;552;p35"/>
          <p:cNvSpPr/>
          <p:nvPr/>
        </p:nvSpPr>
        <p:spPr>
          <a:xfrm rot="8100000">
            <a:off x="792308" y="941834"/>
            <a:ext cx="1156203" cy="1156203"/>
          </a:xfrm>
          <a:prstGeom prst="teardrop">
            <a:avLst>
              <a:gd fmla="val 96125" name="adj"/>
            </a:avLst>
          </a:prstGeom>
          <a:solidFill>
            <a:srgbClr val="34B66D"/>
          </a:solidFill>
          <a:ln>
            <a:noFill/>
          </a:ln>
        </p:spPr>
        <p:txBody>
          <a:bodyPr anchorCtr="0" anchor="ctr" bIns="41950" lIns="83925" spcFirstLastPara="1" rIns="83925" wrap="square" tIns="4195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2" u="none" cap="none" strike="noStrike">
              <a:solidFill>
                <a:srgbClr val="FFFFFF"/>
              </a:solidFill>
              <a:latin typeface="Arial"/>
              <a:ea typeface="Arial"/>
              <a:cs typeface="Arial"/>
              <a:sym typeface="Arial"/>
            </a:endParaRPr>
          </a:p>
        </p:txBody>
      </p:sp>
      <p:sp>
        <p:nvSpPr>
          <p:cNvPr id="553" name="Google Shape;553;p35"/>
          <p:cNvSpPr/>
          <p:nvPr/>
        </p:nvSpPr>
        <p:spPr>
          <a:xfrm>
            <a:off x="3427566" y="2450627"/>
            <a:ext cx="152700" cy="152700"/>
          </a:xfrm>
          <a:prstGeom prst="ellipse">
            <a:avLst/>
          </a:prstGeom>
          <a:solidFill>
            <a:srgbClr val="197F86"/>
          </a:solidFill>
          <a:ln>
            <a:noFill/>
          </a:ln>
        </p:spPr>
        <p:txBody>
          <a:bodyPr anchorCtr="0" anchor="ctr" bIns="41950" lIns="83925" spcFirstLastPara="1" rIns="83925" wrap="square" tIns="41950">
            <a:noAutofit/>
          </a:bodyPr>
          <a:lstStyle/>
          <a:p>
            <a:pPr indent="0" lvl="0" marL="0" marR="0" rtl="0" algn="ctr">
              <a:lnSpc>
                <a:spcPct val="80000"/>
              </a:lnSpc>
              <a:spcBef>
                <a:spcPts val="0"/>
              </a:spcBef>
              <a:spcAft>
                <a:spcPts val="0"/>
              </a:spcAft>
              <a:buClr>
                <a:srgbClr val="000000"/>
              </a:buClr>
              <a:buSzPts val="413"/>
              <a:buFont typeface="Arial"/>
              <a:buNone/>
            </a:pPr>
            <a:r>
              <a:t/>
            </a:r>
            <a:endParaRPr b="0" i="0" sz="413" u="none" cap="none" strike="noStrike">
              <a:solidFill>
                <a:srgbClr val="FFFFFF"/>
              </a:solidFill>
              <a:latin typeface="Arial"/>
              <a:ea typeface="Arial"/>
              <a:cs typeface="Arial"/>
              <a:sym typeface="Arial"/>
            </a:endParaRPr>
          </a:p>
        </p:txBody>
      </p:sp>
      <p:sp>
        <p:nvSpPr>
          <p:cNvPr id="554" name="Google Shape;554;p35"/>
          <p:cNvSpPr/>
          <p:nvPr/>
        </p:nvSpPr>
        <p:spPr>
          <a:xfrm rot="8100000">
            <a:off x="2925909" y="941834"/>
            <a:ext cx="1156203" cy="1156203"/>
          </a:xfrm>
          <a:prstGeom prst="teardrop">
            <a:avLst>
              <a:gd fmla="val 96125" name="adj"/>
            </a:avLst>
          </a:prstGeom>
          <a:solidFill>
            <a:srgbClr val="197F86"/>
          </a:solidFill>
          <a:ln>
            <a:noFill/>
          </a:ln>
        </p:spPr>
        <p:txBody>
          <a:bodyPr anchorCtr="0" anchor="ctr" bIns="41950" lIns="83925" spcFirstLastPara="1" rIns="83925" wrap="square" tIns="4195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2" u="none" cap="none" strike="noStrike">
              <a:solidFill>
                <a:srgbClr val="FFFFFF"/>
              </a:solidFill>
              <a:latin typeface="Arial"/>
              <a:ea typeface="Arial"/>
              <a:cs typeface="Arial"/>
              <a:sym typeface="Arial"/>
            </a:endParaRPr>
          </a:p>
        </p:txBody>
      </p:sp>
      <p:sp>
        <p:nvSpPr>
          <p:cNvPr id="555" name="Google Shape;555;p35"/>
          <p:cNvSpPr/>
          <p:nvPr/>
        </p:nvSpPr>
        <p:spPr>
          <a:xfrm>
            <a:off x="5561166" y="2450627"/>
            <a:ext cx="152700" cy="152700"/>
          </a:xfrm>
          <a:prstGeom prst="ellipse">
            <a:avLst/>
          </a:prstGeom>
          <a:solidFill>
            <a:srgbClr val="E94F35"/>
          </a:solidFill>
          <a:ln>
            <a:noFill/>
          </a:ln>
        </p:spPr>
        <p:txBody>
          <a:bodyPr anchorCtr="0" anchor="ctr" bIns="41950" lIns="83925" spcFirstLastPara="1" rIns="83925" wrap="square" tIns="41950">
            <a:noAutofit/>
          </a:bodyPr>
          <a:lstStyle/>
          <a:p>
            <a:pPr indent="0" lvl="0" marL="0" marR="0" rtl="0" algn="ctr">
              <a:lnSpc>
                <a:spcPct val="80000"/>
              </a:lnSpc>
              <a:spcBef>
                <a:spcPts val="0"/>
              </a:spcBef>
              <a:spcAft>
                <a:spcPts val="0"/>
              </a:spcAft>
              <a:buClr>
                <a:srgbClr val="000000"/>
              </a:buClr>
              <a:buSzPts val="413"/>
              <a:buFont typeface="Arial"/>
              <a:buNone/>
            </a:pPr>
            <a:r>
              <a:t/>
            </a:r>
            <a:endParaRPr b="0" i="0" sz="413" u="none" cap="none" strike="noStrike">
              <a:solidFill>
                <a:srgbClr val="FFFFFF"/>
              </a:solidFill>
              <a:latin typeface="Arial"/>
              <a:ea typeface="Arial"/>
              <a:cs typeface="Arial"/>
              <a:sym typeface="Arial"/>
            </a:endParaRPr>
          </a:p>
        </p:txBody>
      </p:sp>
      <p:sp>
        <p:nvSpPr>
          <p:cNvPr id="556" name="Google Shape;556;p35"/>
          <p:cNvSpPr/>
          <p:nvPr/>
        </p:nvSpPr>
        <p:spPr>
          <a:xfrm rot="8100000">
            <a:off x="5059509" y="941834"/>
            <a:ext cx="1156203" cy="1156203"/>
          </a:xfrm>
          <a:prstGeom prst="teardrop">
            <a:avLst>
              <a:gd fmla="val 96125" name="adj"/>
            </a:avLst>
          </a:prstGeom>
          <a:solidFill>
            <a:srgbClr val="E94F35"/>
          </a:solidFill>
          <a:ln>
            <a:noFill/>
          </a:ln>
        </p:spPr>
        <p:txBody>
          <a:bodyPr anchorCtr="0" anchor="ctr" bIns="41950" lIns="83925" spcFirstLastPara="1" rIns="83925" wrap="square" tIns="4195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2" u="none" cap="none" strike="noStrike">
              <a:solidFill>
                <a:srgbClr val="FFFFFF"/>
              </a:solidFill>
              <a:latin typeface="Arial"/>
              <a:ea typeface="Arial"/>
              <a:cs typeface="Arial"/>
              <a:sym typeface="Arial"/>
            </a:endParaRPr>
          </a:p>
        </p:txBody>
      </p:sp>
      <p:sp>
        <p:nvSpPr>
          <p:cNvPr id="557" name="Google Shape;557;p35"/>
          <p:cNvSpPr/>
          <p:nvPr/>
        </p:nvSpPr>
        <p:spPr>
          <a:xfrm>
            <a:off x="7694766" y="2450627"/>
            <a:ext cx="152700" cy="152700"/>
          </a:xfrm>
          <a:prstGeom prst="ellipse">
            <a:avLst/>
          </a:prstGeom>
          <a:solidFill>
            <a:srgbClr val="F1A31D"/>
          </a:solidFill>
          <a:ln>
            <a:noFill/>
          </a:ln>
        </p:spPr>
        <p:txBody>
          <a:bodyPr anchorCtr="0" anchor="ctr" bIns="41950" lIns="83925" spcFirstLastPara="1" rIns="83925" wrap="square" tIns="41950">
            <a:noAutofit/>
          </a:bodyPr>
          <a:lstStyle/>
          <a:p>
            <a:pPr indent="0" lvl="0" marL="0" marR="0" rtl="0" algn="ctr">
              <a:lnSpc>
                <a:spcPct val="80000"/>
              </a:lnSpc>
              <a:spcBef>
                <a:spcPts val="0"/>
              </a:spcBef>
              <a:spcAft>
                <a:spcPts val="0"/>
              </a:spcAft>
              <a:buClr>
                <a:srgbClr val="000000"/>
              </a:buClr>
              <a:buSzPts val="413"/>
              <a:buFont typeface="Arial"/>
              <a:buNone/>
            </a:pPr>
            <a:r>
              <a:t/>
            </a:r>
            <a:endParaRPr b="0" i="0" sz="413" u="none" cap="none" strike="noStrike">
              <a:solidFill>
                <a:srgbClr val="FFFFFF"/>
              </a:solidFill>
              <a:latin typeface="Arial"/>
              <a:ea typeface="Arial"/>
              <a:cs typeface="Arial"/>
              <a:sym typeface="Arial"/>
            </a:endParaRPr>
          </a:p>
        </p:txBody>
      </p:sp>
      <p:sp>
        <p:nvSpPr>
          <p:cNvPr id="558" name="Google Shape;558;p35"/>
          <p:cNvSpPr/>
          <p:nvPr/>
        </p:nvSpPr>
        <p:spPr>
          <a:xfrm rot="8100000">
            <a:off x="7193109" y="941834"/>
            <a:ext cx="1156203" cy="1156203"/>
          </a:xfrm>
          <a:prstGeom prst="teardrop">
            <a:avLst>
              <a:gd fmla="val 96125" name="adj"/>
            </a:avLst>
          </a:prstGeom>
          <a:solidFill>
            <a:srgbClr val="EA903A"/>
          </a:solidFill>
          <a:ln>
            <a:noFill/>
          </a:ln>
        </p:spPr>
        <p:txBody>
          <a:bodyPr anchorCtr="0" anchor="ctr" bIns="41950" lIns="83925" spcFirstLastPara="1" rIns="83925" wrap="square" tIns="4195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2" u="none" cap="none" strike="noStrike">
              <a:solidFill>
                <a:srgbClr val="FFFFFF"/>
              </a:solidFill>
              <a:latin typeface="Arial"/>
              <a:ea typeface="Arial"/>
              <a:cs typeface="Arial"/>
              <a:sym typeface="Arial"/>
            </a:endParaRPr>
          </a:p>
        </p:txBody>
      </p:sp>
      <p:sp>
        <p:nvSpPr>
          <p:cNvPr id="559" name="Google Shape;559;p35"/>
          <p:cNvSpPr txBox="1"/>
          <p:nvPr>
            <p:ph idx="1" type="body"/>
          </p:nvPr>
        </p:nvSpPr>
        <p:spPr>
          <a:xfrm>
            <a:off x="467742" y="2631058"/>
            <a:ext cx="1786995" cy="189600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1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0" name="Google Shape;560;p35"/>
          <p:cNvSpPr txBox="1"/>
          <p:nvPr>
            <p:ph idx="2" type="body"/>
          </p:nvPr>
        </p:nvSpPr>
        <p:spPr>
          <a:xfrm>
            <a:off x="2598420" y="2632710"/>
            <a:ext cx="1786995" cy="189600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1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1" name="Google Shape;561;p35"/>
          <p:cNvSpPr txBox="1"/>
          <p:nvPr>
            <p:ph idx="3" type="body"/>
          </p:nvPr>
        </p:nvSpPr>
        <p:spPr>
          <a:xfrm>
            <a:off x="4732020" y="2632710"/>
            <a:ext cx="1786995" cy="189600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1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2" name="Google Shape;562;p35"/>
          <p:cNvSpPr txBox="1"/>
          <p:nvPr>
            <p:ph idx="4" type="body"/>
          </p:nvPr>
        </p:nvSpPr>
        <p:spPr>
          <a:xfrm>
            <a:off x="6858000" y="2632710"/>
            <a:ext cx="1786995" cy="189600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1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3" name="Google Shape;563;p35"/>
          <p:cNvSpPr txBox="1"/>
          <p:nvPr>
            <p:ph idx="5" type="body"/>
          </p:nvPr>
        </p:nvSpPr>
        <p:spPr>
          <a:xfrm>
            <a:off x="822643" y="1234759"/>
            <a:ext cx="1074737" cy="6550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5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4" name="Google Shape;564;p35"/>
          <p:cNvSpPr txBox="1"/>
          <p:nvPr>
            <p:ph idx="6" type="body"/>
          </p:nvPr>
        </p:nvSpPr>
        <p:spPr>
          <a:xfrm>
            <a:off x="2956243" y="1227139"/>
            <a:ext cx="1074737" cy="6550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5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5" name="Google Shape;565;p35"/>
          <p:cNvSpPr txBox="1"/>
          <p:nvPr>
            <p:ph idx="7" type="body"/>
          </p:nvPr>
        </p:nvSpPr>
        <p:spPr>
          <a:xfrm>
            <a:off x="5085724" y="1231258"/>
            <a:ext cx="1074737" cy="6550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5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6" name="Google Shape;566;p35"/>
          <p:cNvSpPr txBox="1"/>
          <p:nvPr>
            <p:ph idx="8" type="body"/>
          </p:nvPr>
        </p:nvSpPr>
        <p:spPr>
          <a:xfrm>
            <a:off x="7223442" y="1235377"/>
            <a:ext cx="1074737" cy="6550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165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ored Columns Navy 1">
  <p:cSld name="Four Colored Columns Navy_1">
    <p:spTree>
      <p:nvGrpSpPr>
        <p:cNvPr id="567" name="Shape 567"/>
        <p:cNvGrpSpPr/>
        <p:nvPr/>
      </p:nvGrpSpPr>
      <p:grpSpPr>
        <a:xfrm>
          <a:off x="0" y="0"/>
          <a:ext cx="0" cy="0"/>
          <a:chOff x="0" y="0"/>
          <a:chExt cx="0" cy="0"/>
        </a:xfrm>
      </p:grpSpPr>
      <p:sp>
        <p:nvSpPr>
          <p:cNvPr id="568" name="Google Shape;568;p36"/>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36"/>
          <p:cNvSpPr txBox="1"/>
          <p:nvPr>
            <p:ph type="title"/>
          </p:nvPr>
        </p:nvSpPr>
        <p:spPr>
          <a:xfrm>
            <a:off x="307604" y="0"/>
            <a:ext cx="8548200" cy="550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0" name="Google Shape;570;p36"/>
          <p:cNvSpPr/>
          <p:nvPr/>
        </p:nvSpPr>
        <p:spPr>
          <a:xfrm>
            <a:off x="239000" y="1009125"/>
            <a:ext cx="2062500" cy="3275100"/>
          </a:xfrm>
          <a:prstGeom prst="rect">
            <a:avLst/>
          </a:prstGeom>
          <a:solidFill>
            <a:srgbClr val="F79D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6"/>
          <p:cNvSpPr/>
          <p:nvPr/>
        </p:nvSpPr>
        <p:spPr>
          <a:xfrm>
            <a:off x="2456833" y="1009125"/>
            <a:ext cx="2062500" cy="3275100"/>
          </a:xfrm>
          <a:prstGeom prst="rect">
            <a:avLst/>
          </a:prstGeom>
          <a:solidFill>
            <a:srgbClr val="F7C5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36"/>
          <p:cNvSpPr/>
          <p:nvPr/>
        </p:nvSpPr>
        <p:spPr>
          <a:xfrm>
            <a:off x="4674667" y="1009125"/>
            <a:ext cx="2062500" cy="3275100"/>
          </a:xfrm>
          <a:prstGeom prst="rect">
            <a:avLst/>
          </a:prstGeom>
          <a:solidFill>
            <a:srgbClr val="92D4D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6"/>
          <p:cNvSpPr/>
          <p:nvPr/>
        </p:nvSpPr>
        <p:spPr>
          <a:xfrm>
            <a:off x="6892500" y="1009125"/>
            <a:ext cx="2062500" cy="3275100"/>
          </a:xfrm>
          <a:prstGeom prst="rect">
            <a:avLst/>
          </a:prstGeom>
          <a:solidFill>
            <a:srgbClr val="ABD7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6"/>
          <p:cNvSpPr/>
          <p:nvPr/>
        </p:nvSpPr>
        <p:spPr>
          <a:xfrm>
            <a:off x="1139630" y="29226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1254A"/>
              </a:solidFill>
              <a:latin typeface="Arial"/>
              <a:ea typeface="Arial"/>
              <a:cs typeface="Arial"/>
              <a:sym typeface="Arial"/>
            </a:endParaRPr>
          </a:p>
        </p:txBody>
      </p:sp>
      <p:sp>
        <p:nvSpPr>
          <p:cNvPr id="575" name="Google Shape;575;p36"/>
          <p:cNvSpPr/>
          <p:nvPr/>
        </p:nvSpPr>
        <p:spPr>
          <a:xfrm>
            <a:off x="3367134" y="29226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1254A"/>
              </a:solidFill>
              <a:latin typeface="Arial"/>
              <a:ea typeface="Arial"/>
              <a:cs typeface="Arial"/>
              <a:sym typeface="Arial"/>
            </a:endParaRPr>
          </a:p>
        </p:txBody>
      </p:sp>
      <p:sp>
        <p:nvSpPr>
          <p:cNvPr id="576" name="Google Shape;576;p36"/>
          <p:cNvSpPr/>
          <p:nvPr/>
        </p:nvSpPr>
        <p:spPr>
          <a:xfrm>
            <a:off x="7804438" y="29226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1254A"/>
              </a:solidFill>
              <a:latin typeface="Arial"/>
              <a:ea typeface="Arial"/>
              <a:cs typeface="Arial"/>
              <a:sym typeface="Arial"/>
            </a:endParaRPr>
          </a:p>
        </p:txBody>
      </p:sp>
      <p:sp>
        <p:nvSpPr>
          <p:cNvPr id="577" name="Google Shape;577;p36"/>
          <p:cNvSpPr txBox="1"/>
          <p:nvPr>
            <p:ph idx="1" type="body"/>
          </p:nvPr>
        </p:nvSpPr>
        <p:spPr>
          <a:xfrm>
            <a:off x="409938" y="1202896"/>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8" name="Google Shape;578;p36"/>
          <p:cNvSpPr txBox="1"/>
          <p:nvPr>
            <p:ph idx="2" type="body"/>
          </p:nvPr>
        </p:nvSpPr>
        <p:spPr>
          <a:xfrm>
            <a:off x="409019" y="1567983"/>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6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9" name="Google Shape;579;p36"/>
          <p:cNvSpPr txBox="1"/>
          <p:nvPr>
            <p:ph idx="3" type="body"/>
          </p:nvPr>
        </p:nvSpPr>
        <p:spPr>
          <a:xfrm>
            <a:off x="2635165" y="1199683"/>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0" name="Google Shape;580;p36"/>
          <p:cNvSpPr txBox="1"/>
          <p:nvPr>
            <p:ph idx="4" type="body"/>
          </p:nvPr>
        </p:nvSpPr>
        <p:spPr>
          <a:xfrm>
            <a:off x="2634246" y="1564770"/>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6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1" name="Google Shape;581;p36"/>
          <p:cNvSpPr txBox="1"/>
          <p:nvPr>
            <p:ph idx="5" type="body"/>
          </p:nvPr>
        </p:nvSpPr>
        <p:spPr>
          <a:xfrm>
            <a:off x="4852795" y="1216063"/>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2" name="Google Shape;582;p36"/>
          <p:cNvSpPr txBox="1"/>
          <p:nvPr>
            <p:ph idx="6" type="body"/>
          </p:nvPr>
        </p:nvSpPr>
        <p:spPr>
          <a:xfrm>
            <a:off x="4851876" y="1581150"/>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6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3" name="Google Shape;583;p36"/>
          <p:cNvSpPr txBox="1"/>
          <p:nvPr>
            <p:ph idx="7" type="body"/>
          </p:nvPr>
        </p:nvSpPr>
        <p:spPr>
          <a:xfrm>
            <a:off x="7065448" y="1207517"/>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4" name="Google Shape;584;p36"/>
          <p:cNvSpPr txBox="1"/>
          <p:nvPr>
            <p:ph idx="8" type="body"/>
          </p:nvPr>
        </p:nvSpPr>
        <p:spPr>
          <a:xfrm>
            <a:off x="7064529" y="1572604"/>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6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5" name="Google Shape;585;p36"/>
          <p:cNvSpPr txBox="1"/>
          <p:nvPr>
            <p:ph idx="9" type="body"/>
          </p:nvPr>
        </p:nvSpPr>
        <p:spPr>
          <a:xfrm>
            <a:off x="276289" y="2036347"/>
            <a:ext cx="1971300" cy="765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6" name="Google Shape;586;p36"/>
          <p:cNvSpPr txBox="1"/>
          <p:nvPr>
            <p:ph idx="13" type="body"/>
          </p:nvPr>
        </p:nvSpPr>
        <p:spPr>
          <a:xfrm>
            <a:off x="339969" y="3105150"/>
            <a:ext cx="1840500" cy="1009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7" name="Google Shape;587;p36"/>
          <p:cNvSpPr txBox="1"/>
          <p:nvPr>
            <p:ph idx="14" type="body"/>
          </p:nvPr>
        </p:nvSpPr>
        <p:spPr>
          <a:xfrm>
            <a:off x="2503674" y="2036347"/>
            <a:ext cx="1971300" cy="765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8" name="Google Shape;588;p36"/>
          <p:cNvSpPr txBox="1"/>
          <p:nvPr>
            <p:ph idx="15" type="body"/>
          </p:nvPr>
        </p:nvSpPr>
        <p:spPr>
          <a:xfrm>
            <a:off x="2567354" y="3105150"/>
            <a:ext cx="1840500" cy="1009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9" name="Google Shape;589;p36"/>
          <p:cNvSpPr txBox="1"/>
          <p:nvPr>
            <p:ph idx="16" type="body"/>
          </p:nvPr>
        </p:nvSpPr>
        <p:spPr>
          <a:xfrm>
            <a:off x="4719335" y="2036347"/>
            <a:ext cx="1971300" cy="765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0" name="Google Shape;590;p36"/>
          <p:cNvSpPr txBox="1"/>
          <p:nvPr>
            <p:ph idx="17" type="body"/>
          </p:nvPr>
        </p:nvSpPr>
        <p:spPr>
          <a:xfrm>
            <a:off x="4783015" y="3105150"/>
            <a:ext cx="1840500" cy="1009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1" name="Google Shape;591;p36"/>
          <p:cNvSpPr txBox="1"/>
          <p:nvPr>
            <p:ph idx="18" type="body"/>
          </p:nvPr>
        </p:nvSpPr>
        <p:spPr>
          <a:xfrm>
            <a:off x="6929135" y="2036347"/>
            <a:ext cx="1971300" cy="765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2" name="Google Shape;592;p36"/>
          <p:cNvSpPr txBox="1"/>
          <p:nvPr>
            <p:ph idx="19" type="body"/>
          </p:nvPr>
        </p:nvSpPr>
        <p:spPr>
          <a:xfrm>
            <a:off x="6992815" y="3105150"/>
            <a:ext cx="1840500" cy="1009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3" name="Google Shape;593;p36"/>
          <p:cNvSpPr/>
          <p:nvPr/>
        </p:nvSpPr>
        <p:spPr>
          <a:xfrm>
            <a:off x="5588392" y="2925173"/>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1254A"/>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ored Columns Navy 2">
  <p:cSld name="Four Colored Columns Navy_2">
    <p:spTree>
      <p:nvGrpSpPr>
        <p:cNvPr id="594" name="Shape 594"/>
        <p:cNvGrpSpPr/>
        <p:nvPr/>
      </p:nvGrpSpPr>
      <p:grpSpPr>
        <a:xfrm>
          <a:off x="0" y="0"/>
          <a:ext cx="0" cy="0"/>
          <a:chOff x="0" y="0"/>
          <a:chExt cx="0" cy="0"/>
        </a:xfrm>
      </p:grpSpPr>
      <p:sp>
        <p:nvSpPr>
          <p:cNvPr id="595" name="Google Shape;595;p37"/>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37"/>
          <p:cNvSpPr txBox="1"/>
          <p:nvPr>
            <p:ph type="title"/>
          </p:nvPr>
        </p:nvSpPr>
        <p:spPr>
          <a:xfrm>
            <a:off x="307604" y="0"/>
            <a:ext cx="8548200" cy="550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3000"/>
              <a:buFont typeface="Arial"/>
              <a:buNone/>
              <a:defRPr b="1" i="0" sz="30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7" name="Google Shape;597;p37"/>
          <p:cNvSpPr/>
          <p:nvPr/>
        </p:nvSpPr>
        <p:spPr>
          <a:xfrm>
            <a:off x="239000" y="1009125"/>
            <a:ext cx="2062500" cy="3275100"/>
          </a:xfrm>
          <a:prstGeom prst="rect">
            <a:avLst/>
          </a:prstGeom>
          <a:solidFill>
            <a:srgbClr val="F79D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7"/>
          <p:cNvSpPr/>
          <p:nvPr/>
        </p:nvSpPr>
        <p:spPr>
          <a:xfrm>
            <a:off x="2456833" y="1009125"/>
            <a:ext cx="2062500" cy="3275100"/>
          </a:xfrm>
          <a:prstGeom prst="rect">
            <a:avLst/>
          </a:prstGeom>
          <a:solidFill>
            <a:srgbClr val="F7C5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37"/>
          <p:cNvSpPr/>
          <p:nvPr/>
        </p:nvSpPr>
        <p:spPr>
          <a:xfrm>
            <a:off x="4674667" y="1009125"/>
            <a:ext cx="2062500" cy="3275100"/>
          </a:xfrm>
          <a:prstGeom prst="rect">
            <a:avLst/>
          </a:prstGeom>
          <a:solidFill>
            <a:srgbClr val="92D4D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7"/>
          <p:cNvSpPr/>
          <p:nvPr/>
        </p:nvSpPr>
        <p:spPr>
          <a:xfrm>
            <a:off x="6892500" y="1009125"/>
            <a:ext cx="2062500" cy="3275100"/>
          </a:xfrm>
          <a:prstGeom prst="rect">
            <a:avLst/>
          </a:prstGeom>
          <a:solidFill>
            <a:srgbClr val="ABD7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37"/>
          <p:cNvSpPr/>
          <p:nvPr/>
        </p:nvSpPr>
        <p:spPr>
          <a:xfrm>
            <a:off x="1139630" y="29226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1254A"/>
              </a:solidFill>
              <a:latin typeface="Arial"/>
              <a:ea typeface="Arial"/>
              <a:cs typeface="Arial"/>
              <a:sym typeface="Arial"/>
            </a:endParaRPr>
          </a:p>
        </p:txBody>
      </p:sp>
      <p:sp>
        <p:nvSpPr>
          <p:cNvPr id="602" name="Google Shape;602;p37"/>
          <p:cNvSpPr/>
          <p:nvPr/>
        </p:nvSpPr>
        <p:spPr>
          <a:xfrm>
            <a:off x="3367134" y="29226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1254A"/>
              </a:solidFill>
              <a:latin typeface="Arial"/>
              <a:ea typeface="Arial"/>
              <a:cs typeface="Arial"/>
              <a:sym typeface="Arial"/>
            </a:endParaRPr>
          </a:p>
        </p:txBody>
      </p:sp>
      <p:sp>
        <p:nvSpPr>
          <p:cNvPr id="603" name="Google Shape;603;p37"/>
          <p:cNvSpPr/>
          <p:nvPr/>
        </p:nvSpPr>
        <p:spPr>
          <a:xfrm>
            <a:off x="7804438" y="2922675"/>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1254A"/>
              </a:solidFill>
              <a:latin typeface="Arial"/>
              <a:ea typeface="Arial"/>
              <a:cs typeface="Arial"/>
              <a:sym typeface="Arial"/>
            </a:endParaRPr>
          </a:p>
        </p:txBody>
      </p:sp>
      <p:sp>
        <p:nvSpPr>
          <p:cNvPr id="604" name="Google Shape;604;p37"/>
          <p:cNvSpPr txBox="1"/>
          <p:nvPr>
            <p:ph idx="1" type="body"/>
          </p:nvPr>
        </p:nvSpPr>
        <p:spPr>
          <a:xfrm>
            <a:off x="409938" y="1202896"/>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5" name="Google Shape;605;p37"/>
          <p:cNvSpPr txBox="1"/>
          <p:nvPr>
            <p:ph idx="2" type="body"/>
          </p:nvPr>
        </p:nvSpPr>
        <p:spPr>
          <a:xfrm>
            <a:off x="409019" y="1567983"/>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6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6" name="Google Shape;606;p37"/>
          <p:cNvSpPr txBox="1"/>
          <p:nvPr>
            <p:ph idx="3" type="body"/>
          </p:nvPr>
        </p:nvSpPr>
        <p:spPr>
          <a:xfrm>
            <a:off x="2635165" y="1199683"/>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7" name="Google Shape;607;p37"/>
          <p:cNvSpPr txBox="1"/>
          <p:nvPr>
            <p:ph idx="4" type="body"/>
          </p:nvPr>
        </p:nvSpPr>
        <p:spPr>
          <a:xfrm>
            <a:off x="2634246" y="1564770"/>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6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8" name="Google Shape;608;p37"/>
          <p:cNvSpPr txBox="1"/>
          <p:nvPr>
            <p:ph idx="5" type="body"/>
          </p:nvPr>
        </p:nvSpPr>
        <p:spPr>
          <a:xfrm>
            <a:off x="4852795" y="1216063"/>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9" name="Google Shape;609;p37"/>
          <p:cNvSpPr txBox="1"/>
          <p:nvPr>
            <p:ph idx="6" type="body"/>
          </p:nvPr>
        </p:nvSpPr>
        <p:spPr>
          <a:xfrm>
            <a:off x="4851876" y="1581150"/>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6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0" name="Google Shape;610;p37"/>
          <p:cNvSpPr txBox="1"/>
          <p:nvPr>
            <p:ph idx="7" type="body"/>
          </p:nvPr>
        </p:nvSpPr>
        <p:spPr>
          <a:xfrm>
            <a:off x="7065448" y="1207517"/>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1" name="Google Shape;611;p37"/>
          <p:cNvSpPr txBox="1"/>
          <p:nvPr>
            <p:ph idx="8" type="body"/>
          </p:nvPr>
        </p:nvSpPr>
        <p:spPr>
          <a:xfrm>
            <a:off x="7064529" y="1572604"/>
            <a:ext cx="1704600" cy="3006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6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2" name="Google Shape;612;p37"/>
          <p:cNvSpPr txBox="1"/>
          <p:nvPr>
            <p:ph idx="9" type="body"/>
          </p:nvPr>
        </p:nvSpPr>
        <p:spPr>
          <a:xfrm>
            <a:off x="276289" y="2036347"/>
            <a:ext cx="1971300" cy="765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3" name="Google Shape;613;p37"/>
          <p:cNvSpPr txBox="1"/>
          <p:nvPr>
            <p:ph idx="13" type="body"/>
          </p:nvPr>
        </p:nvSpPr>
        <p:spPr>
          <a:xfrm>
            <a:off x="339969" y="3105150"/>
            <a:ext cx="1840500" cy="1009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4" name="Google Shape;614;p37"/>
          <p:cNvSpPr txBox="1"/>
          <p:nvPr>
            <p:ph idx="14" type="body"/>
          </p:nvPr>
        </p:nvSpPr>
        <p:spPr>
          <a:xfrm>
            <a:off x="2503674" y="2036347"/>
            <a:ext cx="1971300" cy="765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5" name="Google Shape;615;p37"/>
          <p:cNvSpPr txBox="1"/>
          <p:nvPr>
            <p:ph idx="15" type="body"/>
          </p:nvPr>
        </p:nvSpPr>
        <p:spPr>
          <a:xfrm>
            <a:off x="2567354" y="3105150"/>
            <a:ext cx="1840500" cy="1009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6" name="Google Shape;616;p37"/>
          <p:cNvSpPr txBox="1"/>
          <p:nvPr>
            <p:ph idx="16" type="body"/>
          </p:nvPr>
        </p:nvSpPr>
        <p:spPr>
          <a:xfrm>
            <a:off x="4719335" y="2036347"/>
            <a:ext cx="1971300" cy="765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7" name="Google Shape;617;p37"/>
          <p:cNvSpPr txBox="1"/>
          <p:nvPr>
            <p:ph idx="17" type="body"/>
          </p:nvPr>
        </p:nvSpPr>
        <p:spPr>
          <a:xfrm>
            <a:off x="4783015" y="3105150"/>
            <a:ext cx="1840500" cy="1009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8" name="Google Shape;618;p37"/>
          <p:cNvSpPr txBox="1"/>
          <p:nvPr>
            <p:ph idx="18" type="body"/>
          </p:nvPr>
        </p:nvSpPr>
        <p:spPr>
          <a:xfrm>
            <a:off x="6929135" y="2036347"/>
            <a:ext cx="1971300" cy="7650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9" name="Google Shape;619;p37"/>
          <p:cNvSpPr txBox="1"/>
          <p:nvPr>
            <p:ph idx="19" type="body"/>
          </p:nvPr>
        </p:nvSpPr>
        <p:spPr>
          <a:xfrm>
            <a:off x="6992815" y="3105150"/>
            <a:ext cx="1840500" cy="10098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0" name="Google Shape;620;p37"/>
          <p:cNvSpPr/>
          <p:nvPr/>
        </p:nvSpPr>
        <p:spPr>
          <a:xfrm>
            <a:off x="5588392" y="2925173"/>
            <a:ext cx="239100" cy="44400"/>
          </a:xfrm>
          <a:prstGeom prst="rect">
            <a:avLst/>
          </a:prstGeom>
          <a:solidFill>
            <a:srgbClr val="01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1254A"/>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Globe Background">
  <p:cSld name="White Globe Background">
    <p:spTree>
      <p:nvGrpSpPr>
        <p:cNvPr id="38" name="Shape 38"/>
        <p:cNvGrpSpPr/>
        <p:nvPr/>
      </p:nvGrpSpPr>
      <p:grpSpPr>
        <a:xfrm>
          <a:off x="0" y="0"/>
          <a:ext cx="0" cy="0"/>
          <a:chOff x="0" y="0"/>
          <a:chExt cx="0" cy="0"/>
        </a:xfrm>
      </p:grpSpPr>
      <p:pic>
        <p:nvPicPr>
          <p:cNvPr id="39" name="Google Shape;39;p5" title="ICANN_DottedGlobePattern_LtGray.jpg"/>
          <p:cNvPicPr preferRelativeResize="0"/>
          <p:nvPr/>
        </p:nvPicPr>
        <p:blipFill rotWithShape="1">
          <a:blip r:embed="rId2">
            <a:alphaModFix/>
          </a:blip>
          <a:srcRect b="7670" l="0" r="0" t="0"/>
          <a:stretch/>
        </p:blipFill>
        <p:spPr>
          <a:xfrm>
            <a:off x="0" y="0"/>
            <a:ext cx="9144000" cy="4748981"/>
          </a:xfrm>
          <a:prstGeom prst="rect">
            <a:avLst/>
          </a:prstGeom>
          <a:noFill/>
          <a:ln>
            <a:noFill/>
          </a:ln>
        </p:spPr>
      </p:pic>
      <p:sp>
        <p:nvSpPr>
          <p:cNvPr id="40" name="Google Shape;40;p5"/>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2" name="Google Shape;42;p5"/>
          <p:cNvSpPr txBox="1"/>
          <p:nvPr>
            <p:ph idx="1" type="body"/>
          </p:nvPr>
        </p:nvSpPr>
        <p:spPr>
          <a:xfrm>
            <a:off x="301305" y="646010"/>
            <a:ext cx="6661557" cy="1384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5"/>
          <p:cNvSpPr txBox="1"/>
          <p:nvPr>
            <p:ph idx="2" type="body"/>
          </p:nvPr>
        </p:nvSpPr>
        <p:spPr>
          <a:xfrm>
            <a:off x="310897" y="1806549"/>
            <a:ext cx="6662331" cy="13084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5"/>
          <p:cNvSpPr txBox="1"/>
          <p:nvPr>
            <p:ph idx="3" type="body"/>
          </p:nvPr>
        </p:nvSpPr>
        <p:spPr>
          <a:xfrm>
            <a:off x="299845" y="3150331"/>
            <a:ext cx="6755160" cy="1339893"/>
          </a:xfrm>
          <a:prstGeom prst="rect">
            <a:avLst/>
          </a:prstGeom>
          <a:noFill/>
          <a:ln>
            <a:noFill/>
          </a:ln>
        </p:spPr>
        <p:txBody>
          <a:bodyPr anchorCtr="0" anchor="t" bIns="0" lIns="0" spcFirstLastPara="1" rIns="0" wrap="square" tIns="0">
            <a:normAutofit/>
          </a:bodyPr>
          <a:lstStyle>
            <a:lvl1pPr indent="-360045" lvl="0" marL="457200" marR="0" rtl="0" algn="l">
              <a:lnSpc>
                <a:spcPct val="100000"/>
              </a:lnSpc>
              <a:spcBef>
                <a:spcPts val="20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1pPr>
            <a:lvl2pPr indent="-360044" lvl="1" marL="9144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2pPr>
            <a:lvl3pPr indent="-360044" lvl="2" marL="13716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Globe Background">
  <p:cSld name="Yellow Globe Background">
    <p:spTree>
      <p:nvGrpSpPr>
        <p:cNvPr id="45" name="Shape 45"/>
        <p:cNvGrpSpPr/>
        <p:nvPr/>
      </p:nvGrpSpPr>
      <p:grpSpPr>
        <a:xfrm>
          <a:off x="0" y="0"/>
          <a:ext cx="0" cy="0"/>
          <a:chOff x="0" y="0"/>
          <a:chExt cx="0" cy="0"/>
        </a:xfrm>
      </p:grpSpPr>
      <p:pic>
        <p:nvPicPr>
          <p:cNvPr id="46" name="Google Shape;46;p6" title="ICANN_DottedGlobePattern_Gold.jpg"/>
          <p:cNvPicPr preferRelativeResize="0"/>
          <p:nvPr/>
        </p:nvPicPr>
        <p:blipFill rotWithShape="1">
          <a:blip r:embed="rId2">
            <a:alphaModFix/>
          </a:blip>
          <a:srcRect b="7689" l="0" r="0" t="0"/>
          <a:stretch/>
        </p:blipFill>
        <p:spPr>
          <a:xfrm>
            <a:off x="0" y="0"/>
            <a:ext cx="9144000" cy="4748011"/>
          </a:xfrm>
          <a:prstGeom prst="rect">
            <a:avLst/>
          </a:prstGeom>
          <a:noFill/>
          <a:ln>
            <a:noFill/>
          </a:ln>
        </p:spPr>
      </p:pic>
      <p:sp>
        <p:nvSpPr>
          <p:cNvPr id="47" name="Google Shape;47;p6"/>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
          <p:cNvSpPr txBox="1"/>
          <p:nvPr>
            <p:ph idx="1" type="body"/>
          </p:nvPr>
        </p:nvSpPr>
        <p:spPr>
          <a:xfrm>
            <a:off x="301305" y="646010"/>
            <a:ext cx="6661557" cy="1384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6"/>
          <p:cNvSpPr txBox="1"/>
          <p:nvPr>
            <p:ph idx="2" type="body"/>
          </p:nvPr>
        </p:nvSpPr>
        <p:spPr>
          <a:xfrm>
            <a:off x="310897" y="1806549"/>
            <a:ext cx="6662331" cy="13084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 name="Google Shape;50;p6"/>
          <p:cNvSpPr txBox="1"/>
          <p:nvPr>
            <p:ph idx="3" type="body"/>
          </p:nvPr>
        </p:nvSpPr>
        <p:spPr>
          <a:xfrm>
            <a:off x="299845" y="3150331"/>
            <a:ext cx="6755160" cy="1339893"/>
          </a:xfrm>
          <a:prstGeom prst="rect">
            <a:avLst/>
          </a:prstGeom>
          <a:noFill/>
          <a:ln>
            <a:noFill/>
          </a:ln>
        </p:spPr>
        <p:txBody>
          <a:bodyPr anchorCtr="0" anchor="t" bIns="0" lIns="0" spcFirstLastPara="1" rIns="0" wrap="square" tIns="0">
            <a:normAutofit/>
          </a:bodyPr>
          <a:lstStyle>
            <a:lvl1pPr indent="-360045" lvl="0" marL="457200" marR="0" rtl="0" algn="l">
              <a:lnSpc>
                <a:spcPct val="100000"/>
              </a:lnSpc>
              <a:spcBef>
                <a:spcPts val="20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1pPr>
            <a:lvl2pPr indent="-360044" lvl="1" marL="9144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2pPr>
            <a:lvl3pPr indent="-360044" lvl="2" marL="13716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6"/>
          <p:cNvSpPr txBox="1"/>
          <p:nvPr>
            <p:ph idx="4" type="body"/>
          </p:nvPr>
        </p:nvSpPr>
        <p:spPr>
          <a:xfrm>
            <a:off x="308601" y="0"/>
            <a:ext cx="8364538" cy="5270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Globe Background">
  <p:cSld name="Navy Globe Background">
    <p:spTree>
      <p:nvGrpSpPr>
        <p:cNvPr id="52" name="Shape 52"/>
        <p:cNvGrpSpPr/>
        <p:nvPr/>
      </p:nvGrpSpPr>
      <p:grpSpPr>
        <a:xfrm>
          <a:off x="0" y="0"/>
          <a:ext cx="0" cy="0"/>
          <a:chOff x="0" y="0"/>
          <a:chExt cx="0" cy="0"/>
        </a:xfrm>
      </p:grpSpPr>
      <p:pic>
        <p:nvPicPr>
          <p:cNvPr id="53" name="Google Shape;53;p7" title="ICANN_DottedGlobePattern_DkBlue.jpg"/>
          <p:cNvPicPr preferRelativeResize="0"/>
          <p:nvPr/>
        </p:nvPicPr>
        <p:blipFill rotWithShape="1">
          <a:blip r:embed="rId2">
            <a:alphaModFix/>
          </a:blip>
          <a:srcRect b="7628" l="0" r="0" t="0"/>
          <a:stretch/>
        </p:blipFill>
        <p:spPr>
          <a:xfrm>
            <a:off x="0" y="0"/>
            <a:ext cx="9144000" cy="4751109"/>
          </a:xfrm>
          <a:prstGeom prst="rect">
            <a:avLst/>
          </a:prstGeom>
          <a:noFill/>
          <a:ln>
            <a:noFill/>
          </a:ln>
        </p:spPr>
      </p:pic>
      <p:sp>
        <p:nvSpPr>
          <p:cNvPr id="54" name="Google Shape;54;p7"/>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7"/>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 name="Google Shape;56;p7"/>
          <p:cNvSpPr txBox="1"/>
          <p:nvPr>
            <p:ph idx="1" type="body"/>
          </p:nvPr>
        </p:nvSpPr>
        <p:spPr>
          <a:xfrm>
            <a:off x="301305" y="646010"/>
            <a:ext cx="6661557" cy="1384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7"/>
          <p:cNvSpPr txBox="1"/>
          <p:nvPr>
            <p:ph idx="2" type="body"/>
          </p:nvPr>
        </p:nvSpPr>
        <p:spPr>
          <a:xfrm>
            <a:off x="310897" y="1806549"/>
            <a:ext cx="6662331" cy="13084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7"/>
          <p:cNvSpPr txBox="1"/>
          <p:nvPr>
            <p:ph idx="3" type="body"/>
          </p:nvPr>
        </p:nvSpPr>
        <p:spPr>
          <a:xfrm>
            <a:off x="299845" y="3150331"/>
            <a:ext cx="6755160" cy="1339893"/>
          </a:xfrm>
          <a:prstGeom prst="rect">
            <a:avLst/>
          </a:prstGeom>
          <a:noFill/>
          <a:ln>
            <a:noFill/>
          </a:ln>
        </p:spPr>
        <p:txBody>
          <a:bodyPr anchorCtr="0" anchor="t" bIns="0" lIns="0" spcFirstLastPara="1" rIns="0" wrap="square" tIns="0">
            <a:normAutofit/>
          </a:bodyPr>
          <a:lstStyle>
            <a:lvl1pPr indent="-360045" lvl="0" marL="457200" marR="0" rtl="0" algn="l">
              <a:lnSpc>
                <a:spcPct val="100000"/>
              </a:lnSpc>
              <a:spcBef>
                <a:spcPts val="2000"/>
              </a:spcBef>
              <a:spcAft>
                <a:spcPts val="0"/>
              </a:spcAft>
              <a:buClr>
                <a:schemeClr val="lt1"/>
              </a:buClr>
              <a:buSzPts val="2070"/>
              <a:buFont typeface="Arial"/>
              <a:buChar char="•"/>
              <a:defRPr b="0" i="0" sz="1800" u="none" cap="none" strike="noStrike">
                <a:solidFill>
                  <a:schemeClr val="lt1"/>
                </a:solidFill>
                <a:latin typeface="Arial"/>
                <a:ea typeface="Arial"/>
                <a:cs typeface="Arial"/>
                <a:sym typeface="Arial"/>
              </a:defRPr>
            </a:lvl1pPr>
            <a:lvl2pPr indent="-360044" lvl="1" marL="914400" marR="0" rtl="0" algn="l">
              <a:lnSpc>
                <a:spcPct val="100000"/>
              </a:lnSpc>
              <a:spcBef>
                <a:spcPts val="500"/>
              </a:spcBef>
              <a:spcAft>
                <a:spcPts val="0"/>
              </a:spcAft>
              <a:buClr>
                <a:schemeClr val="lt1"/>
              </a:buClr>
              <a:buSzPts val="2070"/>
              <a:buFont typeface="Arial"/>
              <a:buChar char="•"/>
              <a:defRPr b="0" i="0" sz="1800" u="none" cap="none" strike="noStrike">
                <a:solidFill>
                  <a:schemeClr val="lt1"/>
                </a:solidFill>
                <a:latin typeface="Arial"/>
                <a:ea typeface="Arial"/>
                <a:cs typeface="Arial"/>
                <a:sym typeface="Arial"/>
              </a:defRPr>
            </a:lvl2pPr>
            <a:lvl3pPr indent="-360044" lvl="2" marL="1371600" marR="0" rtl="0" algn="l">
              <a:lnSpc>
                <a:spcPct val="100000"/>
              </a:lnSpc>
              <a:spcBef>
                <a:spcPts val="500"/>
              </a:spcBef>
              <a:spcAft>
                <a:spcPts val="0"/>
              </a:spcAft>
              <a:buClr>
                <a:schemeClr val="lt1"/>
              </a:buClr>
              <a:buSzPts val="2070"/>
              <a:buFont typeface="Arial"/>
              <a:buChar char="•"/>
              <a:defRPr b="0"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 Globe Background">
  <p:cSld name="Teal Globe Background">
    <p:spTree>
      <p:nvGrpSpPr>
        <p:cNvPr id="59" name="Shape 59"/>
        <p:cNvGrpSpPr/>
        <p:nvPr/>
      </p:nvGrpSpPr>
      <p:grpSpPr>
        <a:xfrm>
          <a:off x="0" y="0"/>
          <a:ext cx="0" cy="0"/>
          <a:chOff x="0" y="0"/>
          <a:chExt cx="0" cy="0"/>
        </a:xfrm>
      </p:grpSpPr>
      <p:pic>
        <p:nvPicPr>
          <p:cNvPr id="60" name="Google Shape;60;p8" title="ICANN_DottedGlobePattern_DarkTeal.jpg"/>
          <p:cNvPicPr preferRelativeResize="0"/>
          <p:nvPr/>
        </p:nvPicPr>
        <p:blipFill rotWithShape="1">
          <a:blip r:embed="rId2">
            <a:alphaModFix/>
          </a:blip>
          <a:srcRect b="7628" l="0" r="0" t="0"/>
          <a:stretch/>
        </p:blipFill>
        <p:spPr>
          <a:xfrm>
            <a:off x="0" y="-1"/>
            <a:ext cx="9144000" cy="4751109"/>
          </a:xfrm>
          <a:prstGeom prst="rect">
            <a:avLst/>
          </a:prstGeom>
          <a:noFill/>
          <a:ln>
            <a:noFill/>
          </a:ln>
        </p:spPr>
      </p:pic>
      <p:sp>
        <p:nvSpPr>
          <p:cNvPr id="61" name="Google Shape;61;p8"/>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3" name="Google Shape;63;p8"/>
          <p:cNvSpPr txBox="1"/>
          <p:nvPr>
            <p:ph idx="1" type="body"/>
          </p:nvPr>
        </p:nvSpPr>
        <p:spPr>
          <a:xfrm>
            <a:off x="301305" y="646010"/>
            <a:ext cx="6661557" cy="1384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4" name="Google Shape;64;p8"/>
          <p:cNvSpPr txBox="1"/>
          <p:nvPr>
            <p:ph idx="2" type="body"/>
          </p:nvPr>
        </p:nvSpPr>
        <p:spPr>
          <a:xfrm>
            <a:off x="310897" y="1806549"/>
            <a:ext cx="6662331" cy="13084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5" name="Google Shape;65;p8"/>
          <p:cNvSpPr txBox="1"/>
          <p:nvPr>
            <p:ph idx="3" type="body"/>
          </p:nvPr>
        </p:nvSpPr>
        <p:spPr>
          <a:xfrm>
            <a:off x="299845" y="3150331"/>
            <a:ext cx="6755160" cy="1339893"/>
          </a:xfrm>
          <a:prstGeom prst="rect">
            <a:avLst/>
          </a:prstGeom>
          <a:noFill/>
          <a:ln>
            <a:noFill/>
          </a:ln>
        </p:spPr>
        <p:txBody>
          <a:bodyPr anchorCtr="0" anchor="t" bIns="0" lIns="0" spcFirstLastPara="1" rIns="0" wrap="square" tIns="0">
            <a:normAutofit/>
          </a:bodyPr>
          <a:lstStyle>
            <a:lvl1pPr indent="-360045" lvl="0" marL="457200" marR="0" rtl="0" algn="l">
              <a:lnSpc>
                <a:spcPct val="100000"/>
              </a:lnSpc>
              <a:spcBef>
                <a:spcPts val="2000"/>
              </a:spcBef>
              <a:spcAft>
                <a:spcPts val="0"/>
              </a:spcAft>
              <a:buClr>
                <a:schemeClr val="lt1"/>
              </a:buClr>
              <a:buSzPts val="2070"/>
              <a:buFont typeface="Arial"/>
              <a:buChar char="•"/>
              <a:defRPr b="0" i="0" sz="1800" u="none" cap="none" strike="noStrike">
                <a:solidFill>
                  <a:schemeClr val="lt1"/>
                </a:solidFill>
                <a:latin typeface="Arial"/>
                <a:ea typeface="Arial"/>
                <a:cs typeface="Arial"/>
                <a:sym typeface="Arial"/>
              </a:defRPr>
            </a:lvl1pPr>
            <a:lvl2pPr indent="-360044" lvl="1" marL="914400" marR="0" rtl="0" algn="l">
              <a:lnSpc>
                <a:spcPct val="100000"/>
              </a:lnSpc>
              <a:spcBef>
                <a:spcPts val="500"/>
              </a:spcBef>
              <a:spcAft>
                <a:spcPts val="0"/>
              </a:spcAft>
              <a:buClr>
                <a:schemeClr val="lt1"/>
              </a:buClr>
              <a:buSzPts val="2070"/>
              <a:buFont typeface="Arial"/>
              <a:buChar char="•"/>
              <a:defRPr b="0" i="0" sz="1800" u="none" cap="none" strike="noStrike">
                <a:solidFill>
                  <a:schemeClr val="lt1"/>
                </a:solidFill>
                <a:latin typeface="Arial"/>
                <a:ea typeface="Arial"/>
                <a:cs typeface="Arial"/>
                <a:sym typeface="Arial"/>
              </a:defRPr>
            </a:lvl2pPr>
            <a:lvl3pPr indent="-360044" lvl="2" marL="1371600" marR="0" rtl="0" algn="l">
              <a:lnSpc>
                <a:spcPct val="100000"/>
              </a:lnSpc>
              <a:spcBef>
                <a:spcPts val="500"/>
              </a:spcBef>
              <a:spcAft>
                <a:spcPts val="0"/>
              </a:spcAft>
              <a:buClr>
                <a:schemeClr val="lt1"/>
              </a:buClr>
              <a:buSzPts val="2070"/>
              <a:buFont typeface="Arial"/>
              <a:buChar char="•"/>
              <a:defRPr b="0"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Teal Background">
  <p:cSld name="Light Teal Background">
    <p:spTree>
      <p:nvGrpSpPr>
        <p:cNvPr id="66" name="Shape 66"/>
        <p:cNvGrpSpPr/>
        <p:nvPr/>
      </p:nvGrpSpPr>
      <p:grpSpPr>
        <a:xfrm>
          <a:off x="0" y="0"/>
          <a:ext cx="0" cy="0"/>
          <a:chOff x="0" y="0"/>
          <a:chExt cx="0" cy="0"/>
        </a:xfrm>
      </p:grpSpPr>
      <p:pic>
        <p:nvPicPr>
          <p:cNvPr id="67" name="Google Shape;67;p9" title="ICANN_DottedGlobePattern_Teal.jpg"/>
          <p:cNvPicPr preferRelativeResize="0"/>
          <p:nvPr/>
        </p:nvPicPr>
        <p:blipFill rotWithShape="1">
          <a:blip r:embed="rId2">
            <a:alphaModFix/>
          </a:blip>
          <a:srcRect b="7667" l="0" r="0" t="0"/>
          <a:stretch/>
        </p:blipFill>
        <p:spPr>
          <a:xfrm>
            <a:off x="0" y="0"/>
            <a:ext cx="9144000" cy="4749166"/>
          </a:xfrm>
          <a:prstGeom prst="rect">
            <a:avLst/>
          </a:prstGeom>
          <a:noFill/>
          <a:ln>
            <a:noFill/>
          </a:ln>
        </p:spPr>
      </p:pic>
      <p:sp>
        <p:nvSpPr>
          <p:cNvPr id="68" name="Google Shape;68;p9"/>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
          <p:cNvSpPr txBox="1"/>
          <p:nvPr>
            <p:ph idx="1" type="body"/>
          </p:nvPr>
        </p:nvSpPr>
        <p:spPr>
          <a:xfrm>
            <a:off x="301305" y="646010"/>
            <a:ext cx="6661557" cy="1384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 name="Google Shape;70;p9"/>
          <p:cNvSpPr txBox="1"/>
          <p:nvPr>
            <p:ph idx="2" type="body"/>
          </p:nvPr>
        </p:nvSpPr>
        <p:spPr>
          <a:xfrm>
            <a:off x="310897" y="1806549"/>
            <a:ext cx="6662331" cy="13084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1" name="Google Shape;71;p9"/>
          <p:cNvSpPr txBox="1"/>
          <p:nvPr>
            <p:ph idx="3" type="body"/>
          </p:nvPr>
        </p:nvSpPr>
        <p:spPr>
          <a:xfrm>
            <a:off x="299845" y="3150331"/>
            <a:ext cx="6755160" cy="1339893"/>
          </a:xfrm>
          <a:prstGeom prst="rect">
            <a:avLst/>
          </a:prstGeom>
          <a:noFill/>
          <a:ln>
            <a:noFill/>
          </a:ln>
        </p:spPr>
        <p:txBody>
          <a:bodyPr anchorCtr="0" anchor="t" bIns="0" lIns="0" spcFirstLastPara="1" rIns="0" wrap="square" tIns="0">
            <a:normAutofit/>
          </a:bodyPr>
          <a:lstStyle>
            <a:lvl1pPr indent="-360045" lvl="0" marL="457200" marR="0" rtl="0" algn="l">
              <a:lnSpc>
                <a:spcPct val="100000"/>
              </a:lnSpc>
              <a:spcBef>
                <a:spcPts val="20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1pPr>
            <a:lvl2pPr indent="-360044" lvl="1" marL="9144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2pPr>
            <a:lvl3pPr indent="-360044" lvl="2" marL="13716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2" name="Google Shape;72;p9"/>
          <p:cNvSpPr txBox="1"/>
          <p:nvPr>
            <p:ph idx="4" type="body"/>
          </p:nvPr>
        </p:nvSpPr>
        <p:spPr>
          <a:xfrm>
            <a:off x="309226" y="0"/>
            <a:ext cx="8564317" cy="5476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Navy Footer">
  <p:cSld name="Blank Page Navy Footer">
    <p:spTree>
      <p:nvGrpSpPr>
        <p:cNvPr id="73" name="Shape 73"/>
        <p:cNvGrpSpPr/>
        <p:nvPr/>
      </p:nvGrpSpPr>
      <p:grpSpPr>
        <a:xfrm>
          <a:off x="0" y="0"/>
          <a:ext cx="0" cy="0"/>
          <a:chOff x="0" y="0"/>
          <a:chExt cx="0" cy="0"/>
        </a:xfrm>
      </p:grpSpPr>
      <p:sp>
        <p:nvSpPr>
          <p:cNvPr id="74" name="Google Shape;74;p10"/>
          <p:cNvSpPr/>
          <p:nvPr/>
        </p:nvSpPr>
        <p:spPr>
          <a:xfrm>
            <a:off x="0" y="2674"/>
            <a:ext cx="9144000" cy="564300"/>
          </a:xfrm>
          <a:prstGeom prst="rect">
            <a:avLst/>
          </a:prstGeom>
          <a:solidFill>
            <a:srgbClr val="00254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txBox="1"/>
          <p:nvPr>
            <p:ph type="title"/>
          </p:nvPr>
        </p:nvSpPr>
        <p:spPr>
          <a:xfrm>
            <a:off x="307604" y="0"/>
            <a:ext cx="8548071" cy="55006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6" name="Google Shape;76;p10"/>
          <p:cNvSpPr txBox="1"/>
          <p:nvPr>
            <p:ph idx="1" type="body"/>
          </p:nvPr>
        </p:nvSpPr>
        <p:spPr>
          <a:xfrm>
            <a:off x="301305" y="646010"/>
            <a:ext cx="6661557" cy="1384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7" name="Google Shape;77;p10"/>
          <p:cNvSpPr txBox="1"/>
          <p:nvPr>
            <p:ph idx="2" type="body"/>
          </p:nvPr>
        </p:nvSpPr>
        <p:spPr>
          <a:xfrm>
            <a:off x="310897" y="1806549"/>
            <a:ext cx="6662331" cy="13084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8" name="Google Shape;78;p10"/>
          <p:cNvSpPr txBox="1"/>
          <p:nvPr>
            <p:ph idx="3" type="body"/>
          </p:nvPr>
        </p:nvSpPr>
        <p:spPr>
          <a:xfrm>
            <a:off x="299845" y="3150331"/>
            <a:ext cx="6755160" cy="1339893"/>
          </a:xfrm>
          <a:prstGeom prst="rect">
            <a:avLst/>
          </a:prstGeom>
          <a:noFill/>
          <a:ln>
            <a:noFill/>
          </a:ln>
        </p:spPr>
        <p:txBody>
          <a:bodyPr anchorCtr="0" anchor="t" bIns="0" lIns="0" spcFirstLastPara="1" rIns="0" wrap="square" tIns="0">
            <a:normAutofit/>
          </a:bodyPr>
          <a:lstStyle>
            <a:lvl1pPr indent="-360045" lvl="0" marL="457200" marR="0" rtl="0" algn="l">
              <a:lnSpc>
                <a:spcPct val="100000"/>
              </a:lnSpc>
              <a:spcBef>
                <a:spcPts val="20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1pPr>
            <a:lvl2pPr indent="-360044" lvl="1" marL="9144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2pPr>
            <a:lvl3pPr indent="-360044" lvl="2" marL="1371600" marR="0" rtl="0" algn="l">
              <a:lnSpc>
                <a:spcPct val="100000"/>
              </a:lnSpc>
              <a:spcBef>
                <a:spcPts val="500"/>
              </a:spcBef>
              <a:spcAft>
                <a:spcPts val="0"/>
              </a:spcAft>
              <a:buClr>
                <a:schemeClr val="dk1"/>
              </a:buClr>
              <a:buSzPts val="2070"/>
              <a:buFont typeface="Arial"/>
              <a:buChar char="•"/>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38" Type="http://schemas.openxmlformats.org/officeDocument/2006/relationships/theme" Target="../theme/theme1.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5" y="4753850"/>
            <a:ext cx="9144000" cy="396600"/>
          </a:xfrm>
          <a:prstGeom prst="rect">
            <a:avLst/>
          </a:prstGeom>
          <a:solidFill>
            <a:srgbClr val="002B4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
          <p:cNvSpPr/>
          <p:nvPr/>
        </p:nvSpPr>
        <p:spPr>
          <a:xfrm>
            <a:off x="8497450" y="4753850"/>
            <a:ext cx="653400" cy="396600"/>
          </a:xfrm>
          <a:prstGeom prst="rect">
            <a:avLst/>
          </a:prstGeom>
          <a:solidFill>
            <a:srgbClr val="F1A31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p1" title="ICANN_logo.png"/>
          <p:cNvPicPr preferRelativeResize="0"/>
          <p:nvPr/>
        </p:nvPicPr>
        <p:blipFill rotWithShape="1">
          <a:blip r:embed="rId1">
            <a:alphaModFix/>
          </a:blip>
          <a:srcRect b="0" l="0" r="0" t="0"/>
          <a:stretch/>
        </p:blipFill>
        <p:spPr>
          <a:xfrm>
            <a:off x="95248" y="4809032"/>
            <a:ext cx="365761" cy="289206"/>
          </a:xfrm>
          <a:prstGeom prst="rect">
            <a:avLst/>
          </a:prstGeom>
          <a:noFill/>
          <a:ln>
            <a:noFill/>
          </a:ln>
        </p:spPr>
      </p:pic>
      <p:sp>
        <p:nvSpPr>
          <p:cNvPr id="9" name="Google Shape;9;p1"/>
          <p:cNvSpPr txBox="1"/>
          <p:nvPr/>
        </p:nvSpPr>
        <p:spPr>
          <a:xfrm>
            <a:off x="615750" y="4744525"/>
            <a:ext cx="1832100" cy="40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chemeClr val="lt1"/>
                </a:solidFill>
              </a:rPr>
              <a:t>Review of Reviews</a:t>
            </a:r>
            <a:endParaRPr/>
          </a:p>
        </p:txBody>
      </p:sp>
      <p:sp>
        <p:nvSpPr>
          <p:cNvPr id="10" name="Google Shape;10;p1"/>
          <p:cNvSpPr txBox="1"/>
          <p:nvPr/>
        </p:nvSpPr>
        <p:spPr>
          <a:xfrm>
            <a:off x="2382525" y="4743970"/>
            <a:ext cx="2295600" cy="40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rPr>
              <a:t>Cross Community Group</a:t>
            </a:r>
            <a:endParaRPr b="0" i="0" sz="1400" u="none" cap="none" strike="noStrike">
              <a:solidFill>
                <a:srgbClr val="FFFFFF"/>
              </a:solidFill>
              <a:latin typeface="Arial"/>
              <a:ea typeface="Arial"/>
              <a:cs typeface="Arial"/>
              <a:sym typeface="Arial"/>
            </a:endParaRPr>
          </a:p>
        </p:txBody>
      </p:sp>
      <p:cxnSp>
        <p:nvCxnSpPr>
          <p:cNvPr id="11" name="Google Shape;11;p1"/>
          <p:cNvCxnSpPr/>
          <p:nvPr/>
        </p:nvCxnSpPr>
        <p:spPr>
          <a:xfrm>
            <a:off x="2374757" y="4848025"/>
            <a:ext cx="0" cy="193200"/>
          </a:xfrm>
          <a:prstGeom prst="straightConnector1">
            <a:avLst/>
          </a:prstGeom>
          <a:noFill/>
          <a:ln cap="flat" cmpd="sng" w="19050">
            <a:solidFill>
              <a:srgbClr val="FFFFFF"/>
            </a:solidFill>
            <a:prstDash val="solid"/>
            <a:round/>
            <a:headEnd len="sm" w="sm" type="none"/>
            <a:tailEnd len="sm" w="sm" type="none"/>
          </a:ln>
        </p:spPr>
      </p:cxnSp>
      <p:sp>
        <p:nvSpPr>
          <p:cNvPr id="12" name="Google Shape;12;p1"/>
          <p:cNvSpPr txBox="1"/>
          <p:nvPr/>
        </p:nvSpPr>
        <p:spPr>
          <a:xfrm>
            <a:off x="8490599" y="4760332"/>
            <a:ext cx="653400" cy="39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s://icann-community.atlassian.net/wiki/x/v4CtGw" TargetMode="External"/><Relationship Id="rId4" Type="http://schemas.openxmlformats.org/officeDocument/2006/relationships/hyperlink" Target="mailto:reviews@icann.org" TargetMode="External"/><Relationship Id="rId9" Type="http://schemas.openxmlformats.org/officeDocument/2006/relationships/image" Target="../media/image17.png"/><Relationship Id="rId5" Type="http://schemas.openxmlformats.org/officeDocument/2006/relationships/hyperlink" Target="https://icann-community.atlassian.net/wiki/x/dQD8Hg" TargetMode="External"/><Relationship Id="rId6" Type="http://schemas.openxmlformats.org/officeDocument/2006/relationships/hyperlink" Target="https://icann-community.atlassian.net/wiki/x/E4NnFQ" TargetMode="External"/><Relationship Id="rId7" Type="http://schemas.openxmlformats.org/officeDocument/2006/relationships/image" Target="../media/image27.png"/><Relationship Id="rId8" Type="http://schemas.openxmlformats.org/officeDocument/2006/relationships/image" Target="../media/image24.png"/><Relationship Id="rId10"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26.jp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hyperlink" Target="https://icann-community.atlassian.net/wiki/x/I4A6N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38"/>
          <p:cNvSpPr txBox="1"/>
          <p:nvPr>
            <p:ph type="title"/>
          </p:nvPr>
        </p:nvSpPr>
        <p:spPr>
          <a:xfrm>
            <a:off x="790832" y="3707027"/>
            <a:ext cx="8180100" cy="5502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None/>
            </a:pPr>
            <a:r>
              <a:rPr lang="en-US"/>
              <a:t>Review of Reviews</a:t>
            </a:r>
            <a:endParaRPr/>
          </a:p>
        </p:txBody>
      </p:sp>
      <p:sp>
        <p:nvSpPr>
          <p:cNvPr id="626" name="Google Shape;626;p38"/>
          <p:cNvSpPr txBox="1"/>
          <p:nvPr>
            <p:ph idx="1" type="body"/>
          </p:nvPr>
        </p:nvSpPr>
        <p:spPr>
          <a:xfrm>
            <a:off x="4014216" y="4151187"/>
            <a:ext cx="4919700" cy="429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None/>
            </a:pPr>
            <a:r>
              <a:rPr lang="en-US"/>
              <a:t>Cross Community Group</a:t>
            </a:r>
            <a:endParaRPr/>
          </a:p>
        </p:txBody>
      </p:sp>
      <p:sp>
        <p:nvSpPr>
          <p:cNvPr id="627" name="Google Shape;627;p38"/>
          <p:cNvSpPr txBox="1"/>
          <p:nvPr/>
        </p:nvSpPr>
        <p:spPr>
          <a:xfrm>
            <a:off x="4857225" y="4782060"/>
            <a:ext cx="3918000" cy="3615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600">
                <a:solidFill>
                  <a:srgbClr val="FFFFFF"/>
                </a:solidFill>
              </a:rPr>
              <a:t>ICANN85</a:t>
            </a:r>
            <a:endParaRPr sz="1600">
              <a:solidFill>
                <a:srgbClr val="FFFFFF"/>
              </a:solidFill>
            </a:endParaRPr>
          </a:p>
          <a:p>
            <a:pPr indent="0" lvl="0" marL="0" rtl="0" algn="r">
              <a:spcBef>
                <a:spcPts val="0"/>
              </a:spcBef>
              <a:spcAft>
                <a:spcPts val="0"/>
              </a:spcAft>
              <a:buNone/>
            </a:pPr>
            <a:r>
              <a:t/>
            </a:r>
            <a:endParaRPr sz="16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47"/>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t>Draft </a:t>
            </a:r>
            <a:r>
              <a:rPr lang="en-US" sz="2800"/>
              <a:t>Assessment of Continuous Improvement </a:t>
            </a:r>
            <a:r>
              <a:rPr lang="en-US" sz="2800"/>
              <a:t>1/2</a:t>
            </a:r>
            <a:endParaRPr sz="2800"/>
          </a:p>
        </p:txBody>
      </p:sp>
      <p:sp>
        <p:nvSpPr>
          <p:cNvPr id="746" name="Google Shape;746;p47"/>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graphicFrame>
        <p:nvGraphicFramePr>
          <p:cNvPr id="747" name="Google Shape;747;p47"/>
          <p:cNvGraphicFramePr/>
          <p:nvPr/>
        </p:nvGraphicFramePr>
        <p:xfrm>
          <a:off x="295675" y="1193000"/>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Methodology and Intended Outcomes</a:t>
                      </a:r>
                      <a:endParaRPr b="1"/>
                    </a:p>
                  </a:txBody>
                  <a:tcPr marT="91425" marB="91425" marR="91425" marL="91425" anchor="ctr">
                    <a:lnR cap="flat" cmpd="sng" w="12700">
                      <a:solidFill>
                        <a:srgbClr val="BFBFBF"/>
                      </a:solidFill>
                      <a:prstDash val="solid"/>
                      <a:round/>
                      <a:headEnd len="sm" w="sm" type="none"/>
                      <a:tailEnd len="sm" w="sm" type="none"/>
                    </a:lnR>
                    <a:solidFill>
                      <a:srgbClr val="ABD7AB"/>
                    </a:solidFill>
                  </a:tcPr>
                </a:tc>
                <a:tc>
                  <a:txBody>
                    <a:bodyPr/>
                    <a:lstStyle/>
                    <a:p>
                      <a:pPr indent="0" lvl="0" marL="0" rtl="0" algn="l">
                        <a:spcBef>
                          <a:spcPts val="0"/>
                        </a:spcBef>
                        <a:spcAft>
                          <a:spcPts val="0"/>
                        </a:spcAft>
                        <a:buNone/>
                      </a:pPr>
                      <a:r>
                        <a:rPr lang="en-US" sz="1300"/>
                        <a:t>Lightweight effort to:</a:t>
                      </a:r>
                      <a:endParaRPr sz="1300"/>
                    </a:p>
                    <a:p>
                      <a:pPr indent="-311150" lvl="0" marL="457200" rtl="0" algn="l">
                        <a:spcBef>
                          <a:spcPts val="0"/>
                        </a:spcBef>
                        <a:spcAft>
                          <a:spcPts val="0"/>
                        </a:spcAft>
                        <a:buSzPts val="1300"/>
                        <a:buChar char="●"/>
                      </a:pPr>
                      <a:r>
                        <a:rPr lang="en-US" sz="1300"/>
                        <a:t>confirm CIPs were completed in adherence to Framework</a:t>
                      </a:r>
                      <a:endParaRPr sz="1300"/>
                    </a:p>
                    <a:p>
                      <a:pPr indent="-311150" lvl="0" marL="457200" rtl="0" algn="l">
                        <a:spcBef>
                          <a:spcPts val="0"/>
                        </a:spcBef>
                        <a:spcAft>
                          <a:spcPts val="0"/>
                        </a:spcAft>
                        <a:buSzPts val="1300"/>
                        <a:buChar char="●"/>
                      </a:pPr>
                      <a:r>
                        <a:rPr lang="en-US" sz="1300"/>
                        <a:t>test CIP outputs to ensure conclusions are supported</a:t>
                      </a:r>
                      <a:endParaRPr sz="1300"/>
                    </a:p>
                    <a:p>
                      <a:pPr indent="-311150" lvl="0" marL="457200" rtl="0" algn="l">
                        <a:spcBef>
                          <a:spcPts val="0"/>
                        </a:spcBef>
                        <a:spcAft>
                          <a:spcPts val="0"/>
                        </a:spcAft>
                        <a:buSzPts val="1300"/>
                        <a:buChar char="●"/>
                      </a:pPr>
                      <a:r>
                        <a:rPr lang="en-US" sz="1300"/>
                        <a:t>compare CIP outputs to identify good practices that may be beneficial to groups or serve to enhance collaboration</a:t>
                      </a:r>
                      <a:endParaRPr sz="1300"/>
                    </a:p>
                    <a:p>
                      <a:pPr indent="-311150" lvl="0" marL="457200" rtl="0" algn="l">
                        <a:spcBef>
                          <a:spcPts val="0"/>
                        </a:spcBef>
                        <a:spcAft>
                          <a:spcPts val="0"/>
                        </a:spcAft>
                        <a:buSzPts val="1300"/>
                        <a:buChar char="●"/>
                      </a:pPr>
                      <a:r>
                        <a:rPr lang="en-US" sz="1300"/>
                        <a:t>ensure actions are followed through on as intended</a:t>
                      </a:r>
                      <a:endParaRPr sz="1300"/>
                    </a:p>
                  </a:txBody>
                  <a:tcPr marT="63500" marB="63500" marR="63500" marL="6350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Cadence</a:t>
                      </a:r>
                      <a:endParaRPr b="1"/>
                    </a:p>
                  </a:txBody>
                  <a:tcPr marT="91425" marB="91425" marR="91425" marL="91425" anchor="ctr">
                    <a:solidFill>
                      <a:srgbClr val="ABD7AB"/>
                    </a:solidFill>
                  </a:tcPr>
                </a:tc>
                <a:tc>
                  <a:txBody>
                    <a:bodyPr/>
                    <a:lstStyle/>
                    <a:p>
                      <a:pPr indent="0" lvl="0" marL="0" rtl="0" algn="l">
                        <a:spcBef>
                          <a:spcPts val="0"/>
                        </a:spcBef>
                        <a:spcAft>
                          <a:spcPts val="0"/>
                        </a:spcAft>
                        <a:buNone/>
                      </a:pPr>
                      <a:r>
                        <a:rPr lang="en-US" sz="1300"/>
                        <a:t>Set cadence based on CIP cycles (SO/ACs NomCom reports repeat every three years)</a:t>
                      </a:r>
                      <a:endParaRPr sz="1300"/>
                    </a:p>
                  </a:txBody>
                  <a:tcPr marT="91425" marB="91425" marR="91425" marL="91425" anchor="ctr">
                    <a:lnT cap="flat" cmpd="sng" w="12700">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Prompted by</a:t>
                      </a:r>
                      <a:endParaRPr b="1"/>
                    </a:p>
                  </a:txBody>
                  <a:tcPr marT="91425" marB="91425" marR="91425" marL="91425" anchor="ctr">
                    <a:lnR cap="flat" cmpd="sng" w="12700">
                      <a:solidFill>
                        <a:srgbClr val="BFBFBF"/>
                      </a:solidFill>
                      <a:prstDash val="solid"/>
                      <a:round/>
                      <a:headEnd len="sm" w="sm" type="none"/>
                      <a:tailEnd len="sm" w="sm" type="none"/>
                    </a:lnR>
                    <a:solidFill>
                      <a:srgbClr val="ABD7AB"/>
                    </a:solidFill>
                  </a:tcPr>
                </a:tc>
                <a:tc>
                  <a:txBody>
                    <a:bodyPr/>
                    <a:lstStyle/>
                    <a:p>
                      <a:pPr indent="0" lvl="0" marL="0" rtl="0" algn="l">
                        <a:spcBef>
                          <a:spcPts val="0"/>
                        </a:spcBef>
                        <a:spcAft>
                          <a:spcPts val="0"/>
                        </a:spcAft>
                        <a:buNone/>
                      </a:pPr>
                      <a:r>
                        <a:rPr lang="en-US" sz="1300"/>
                        <a:t>Prompted by ICANN Bylaws</a:t>
                      </a:r>
                      <a:endParaRPr sz="1300"/>
                    </a:p>
                    <a:p>
                      <a:pPr indent="0" lvl="0" marL="0" rtl="0" algn="l">
                        <a:spcBef>
                          <a:spcPts val="0"/>
                        </a:spcBef>
                        <a:spcAft>
                          <a:spcPts val="0"/>
                        </a:spcAft>
                        <a:buNone/>
                      </a:pPr>
                      <a:r>
                        <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D8D8D8"/>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Initiation Process</a:t>
                      </a:r>
                      <a:endParaRPr b="1"/>
                    </a:p>
                  </a:txBody>
                  <a:tcPr marT="91425" marB="91425" marR="91425" marL="91425" anchor="ctr">
                    <a:solidFill>
                      <a:srgbClr val="ABD7AB"/>
                    </a:solidFill>
                  </a:tcPr>
                </a:tc>
                <a:tc>
                  <a:txBody>
                    <a:bodyPr/>
                    <a:lstStyle/>
                    <a:p>
                      <a:pPr indent="0" lvl="0" marL="0" rtl="0" algn="l">
                        <a:spcBef>
                          <a:spcPts val="0"/>
                        </a:spcBef>
                        <a:spcAft>
                          <a:spcPts val="0"/>
                        </a:spcAft>
                        <a:buNone/>
                      </a:pPr>
                      <a:r>
                        <a:rPr lang="en-US" sz="1300"/>
                        <a:t>1. Submission of SO, AC, NC reports</a:t>
                      </a:r>
                      <a:endParaRPr sz="1300"/>
                    </a:p>
                    <a:p>
                      <a:pPr indent="0" lvl="0" marL="0" rtl="0" algn="l">
                        <a:spcBef>
                          <a:spcPts val="0"/>
                        </a:spcBef>
                        <a:spcAft>
                          <a:spcPts val="0"/>
                        </a:spcAft>
                        <a:buNone/>
                      </a:pPr>
                      <a:r>
                        <a:rPr lang="en-US" sz="1300"/>
                        <a:t>2. Cross Community Group convened</a:t>
                      </a:r>
                      <a:endParaRPr sz="1300"/>
                    </a:p>
                  </a:txBody>
                  <a:tcPr marT="91425" marB="91425" marR="91425" marL="91425"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48"/>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Draft Assessment of Continuous Improvement 2/2</a:t>
            </a:r>
            <a:endParaRPr sz="2800"/>
          </a:p>
          <a:p>
            <a:pPr indent="0" lvl="0" marL="0" rtl="0" algn="l">
              <a:spcBef>
                <a:spcPts val="0"/>
              </a:spcBef>
              <a:spcAft>
                <a:spcPts val="0"/>
              </a:spcAft>
              <a:buNone/>
            </a:pPr>
            <a:r>
              <a:t/>
            </a:r>
            <a:endParaRPr sz="2800"/>
          </a:p>
          <a:p>
            <a:pPr indent="0" lvl="0" marL="0" rtl="0" algn="l">
              <a:lnSpc>
                <a:spcPct val="100000"/>
              </a:lnSpc>
              <a:spcBef>
                <a:spcPts val="0"/>
              </a:spcBef>
              <a:spcAft>
                <a:spcPts val="0"/>
              </a:spcAft>
              <a:buNone/>
            </a:pPr>
            <a:r>
              <a:t/>
            </a:r>
            <a:endParaRPr>
              <a:solidFill>
                <a:srgbClr val="FF0000"/>
              </a:solidFill>
            </a:endParaRPr>
          </a:p>
        </p:txBody>
      </p:sp>
      <p:sp>
        <p:nvSpPr>
          <p:cNvPr id="753" name="Google Shape;753;p48"/>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sp>
        <p:nvSpPr>
          <p:cNvPr id="754" name="Google Shape;754;p48"/>
          <p:cNvSpPr txBox="1"/>
          <p:nvPr/>
        </p:nvSpPr>
        <p:spPr>
          <a:xfrm>
            <a:off x="0" y="790736"/>
            <a:ext cx="8991000" cy="3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3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graphicFrame>
        <p:nvGraphicFramePr>
          <p:cNvPr id="755" name="Google Shape;755;p48"/>
          <p:cNvGraphicFramePr/>
          <p:nvPr/>
        </p:nvGraphicFramePr>
        <p:xfrm>
          <a:off x="162600" y="872600"/>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Scope Parameters</a:t>
                      </a:r>
                      <a:endParaRPr b="1"/>
                    </a:p>
                  </a:txBody>
                  <a:tcPr marT="91425" marB="91425" marR="91425" marL="91425" anchor="ctr">
                    <a:lnL cap="flat" cmpd="sng" w="9525">
                      <a:solidFill>
                        <a:srgbClr val="9E9E9E"/>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BD7AB"/>
                    </a:solidFill>
                  </a:tcPr>
                </a:tc>
                <a:tc>
                  <a:txBody>
                    <a:bodyPr/>
                    <a:lstStyle/>
                    <a:p>
                      <a:pPr indent="0" lvl="0" marL="0" rtl="0" algn="l">
                        <a:spcBef>
                          <a:spcPts val="0"/>
                        </a:spcBef>
                        <a:spcAft>
                          <a:spcPts val="0"/>
                        </a:spcAft>
                        <a:buNone/>
                      </a:pPr>
                      <a:r>
                        <a:rPr lang="en-US" sz="1300"/>
                        <a:t>Scope as pre-determined in ICANN Bylaws</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Review Conducted by</a:t>
                      </a:r>
                      <a:endParaRPr b="1"/>
                    </a:p>
                  </a:txBody>
                  <a:tcPr marT="91425" marB="91425" marR="91425" marL="91425" anchor="ctr">
                    <a:lnL cap="flat" cmpd="sng" w="9525">
                      <a:solidFill>
                        <a:srgbClr val="9E9E9E"/>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BD7AB"/>
                    </a:solidFill>
                  </a:tcPr>
                </a:tc>
                <a:tc>
                  <a:txBody>
                    <a:bodyPr/>
                    <a:lstStyle/>
                    <a:p>
                      <a:pPr indent="0" lvl="0" marL="0" rtl="0" algn="l">
                        <a:spcBef>
                          <a:spcPts val="0"/>
                        </a:spcBef>
                        <a:spcAft>
                          <a:spcPts val="0"/>
                        </a:spcAft>
                        <a:buNone/>
                      </a:pPr>
                      <a:r>
                        <a:rPr lang="en-US" sz="1300"/>
                        <a:t>Cross Community Group with the option to be assisted by expert</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Recipient(s) of Outputs</a:t>
                      </a:r>
                      <a:endParaRPr b="1"/>
                    </a:p>
                  </a:txBody>
                  <a:tcPr marT="91425" marB="91425" marR="91425" marL="91425" anchor="ctr">
                    <a:lnL cap="flat" cmpd="sng" w="9525">
                      <a:solidFill>
                        <a:srgbClr val="9E9E9E"/>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BD7AB"/>
                    </a:solidFill>
                  </a:tcPr>
                </a:tc>
                <a:tc>
                  <a:txBody>
                    <a:bodyPr/>
                    <a:lstStyle/>
                    <a:p>
                      <a:pPr indent="0" lvl="0" marL="0" rtl="0" algn="l">
                        <a:spcBef>
                          <a:spcPts val="0"/>
                        </a:spcBef>
                        <a:spcAft>
                          <a:spcPts val="0"/>
                        </a:spcAft>
                        <a:buNone/>
                      </a:pPr>
                      <a:r>
                        <a:rPr lang="en-US" sz="1300"/>
                        <a:t>The relevant SO, AC or NC</a:t>
                      </a:r>
                      <a:endParaRPr sz="1300"/>
                    </a:p>
                    <a:p>
                      <a:pPr indent="0" lvl="0" marL="0" rtl="0" algn="l">
                        <a:spcBef>
                          <a:spcPts val="0"/>
                        </a:spcBef>
                        <a:spcAft>
                          <a:spcPts val="0"/>
                        </a:spcAft>
                        <a:buNone/>
                      </a:pPr>
                      <a:r>
                        <a:rPr lang="en-US" sz="1300"/>
                        <a:t>If Board or org are discussed materially in the review, they should also receive the report</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Originates or Derives from</a:t>
                      </a:r>
                      <a:endParaRPr b="1"/>
                    </a:p>
                  </a:txBody>
                  <a:tcPr marT="91425" marB="91425" marR="91425" marL="91425" anchor="ctr">
                    <a:lnL cap="flat" cmpd="sng" w="9525">
                      <a:solidFill>
                        <a:srgbClr val="9E9E9E"/>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BD7AB"/>
                    </a:solidFill>
                  </a:tcPr>
                </a:tc>
                <a:tc>
                  <a:txBody>
                    <a:bodyPr/>
                    <a:lstStyle/>
                    <a:p>
                      <a:pPr indent="0" lvl="0" marL="0" rtl="0" algn="l">
                        <a:spcBef>
                          <a:spcPts val="0"/>
                        </a:spcBef>
                        <a:spcAft>
                          <a:spcPts val="0"/>
                        </a:spcAft>
                        <a:buNone/>
                      </a:pPr>
                      <a:r>
                        <a:rPr lang="en-US" sz="1300"/>
                        <a:t>Derives from the Continuous Improvement recommended by the Third ATR</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Notes and Questions</a:t>
                      </a:r>
                      <a:endParaRPr b="1"/>
                    </a:p>
                  </a:txBody>
                  <a:tcPr marT="91425" marB="91425" marR="91425" marL="91425" anchor="ctr">
                    <a:lnL cap="flat" cmpd="sng" w="9525">
                      <a:solidFill>
                        <a:srgbClr val="9E9E9E"/>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BD7AB"/>
                    </a:solidFill>
                  </a:tcPr>
                </a:tc>
                <a:tc>
                  <a:txBody>
                    <a:bodyPr/>
                    <a:lstStyle/>
                    <a:p>
                      <a:pPr indent="0" lvl="0" marL="0" rtl="0" algn="l">
                        <a:spcBef>
                          <a:spcPts val="0"/>
                        </a:spcBef>
                        <a:spcAft>
                          <a:spcPts val="0"/>
                        </a:spcAft>
                        <a:buNone/>
                      </a:pPr>
                      <a:r>
                        <a:rPr lang="en-US" sz="1300"/>
                        <a:t>CIP is a pilot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Does not include a review of the CIP itself</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Question: Should the Board undertake a CIP in accordance with the CIP principles?</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49"/>
          <p:cNvSpPr txBox="1"/>
          <p:nvPr>
            <p:ph idx="1" type="body"/>
          </p:nvPr>
        </p:nvSpPr>
        <p:spPr>
          <a:xfrm>
            <a:off x="1477325" y="2176054"/>
            <a:ext cx="6661500" cy="79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Questions and Comments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50"/>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t>Draft Structural Review 1/2</a:t>
            </a:r>
            <a:endParaRPr sz="2800"/>
          </a:p>
        </p:txBody>
      </p:sp>
      <p:sp>
        <p:nvSpPr>
          <p:cNvPr id="766" name="Google Shape;766;p50"/>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graphicFrame>
        <p:nvGraphicFramePr>
          <p:cNvPr id="767" name="Google Shape;767;p50"/>
          <p:cNvGraphicFramePr/>
          <p:nvPr/>
        </p:nvGraphicFramePr>
        <p:xfrm>
          <a:off x="143275" y="610075"/>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Methodology and Intended Outcomes</a:t>
                      </a:r>
                      <a:endParaRPr b="1"/>
                    </a:p>
                  </a:txBody>
                  <a:tcPr marT="91425" marB="91425" marR="91425" marL="91425" anchor="ctr">
                    <a:lnR cap="flat" cmpd="sng" w="12700">
                      <a:solidFill>
                        <a:srgbClr val="BFBFBF"/>
                      </a:solidFill>
                      <a:prstDash val="solid"/>
                      <a:round/>
                      <a:headEnd len="sm" w="sm" type="none"/>
                      <a:tailEnd len="sm" w="sm" type="none"/>
                    </a:lnR>
                    <a:solidFill>
                      <a:srgbClr val="F79D7D"/>
                    </a:solidFill>
                  </a:tcPr>
                </a:tc>
                <a:tc>
                  <a:txBody>
                    <a:bodyPr/>
                    <a:lstStyle/>
                    <a:p>
                      <a:pPr indent="0" lvl="0" marL="0" rtl="0" algn="l">
                        <a:spcBef>
                          <a:spcPts val="0"/>
                        </a:spcBef>
                        <a:spcAft>
                          <a:spcPts val="0"/>
                        </a:spcAft>
                        <a:buNone/>
                      </a:pPr>
                      <a:r>
                        <a:rPr b="1" lang="en-US" sz="1300"/>
                        <a:t>Option 1</a:t>
                      </a:r>
                      <a:r>
                        <a:rPr lang="en-US" sz="1300"/>
                        <a:t>:  Focused on structure of the ICANN multistakeholder model </a:t>
                      </a:r>
                      <a:r>
                        <a:rPr b="1" lang="en-US" sz="1300"/>
                        <a:t>as a system</a:t>
                      </a:r>
                      <a:r>
                        <a:rPr lang="en-US" sz="1300"/>
                        <a:t>, to recommend changes as needed to improve effectiveness or address a specific gap or need (e.g., need for a new structure). Does not cover internal structures of existing SO/ACs unless specifically requested. Discusses structural issue(s) </a:t>
                      </a:r>
                      <a:r>
                        <a:rPr b="1" lang="en-US" sz="1300"/>
                        <a:t>at the request</a:t>
                      </a:r>
                      <a:r>
                        <a:rPr lang="en-US" sz="1300"/>
                        <a:t> of SO or AC and where SO/AC Leaders determine issue meets threshold</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a:t>Option 2</a:t>
                      </a:r>
                      <a:r>
                        <a:rPr lang="en-US" sz="1300"/>
                        <a:t>:  Mandatory review </a:t>
                      </a:r>
                      <a:r>
                        <a:rPr b="1" lang="en-US" sz="1300"/>
                        <a:t>examining structures</a:t>
                      </a:r>
                      <a:r>
                        <a:rPr lang="en-US" sz="1300"/>
                        <a:t> in terms of dynamics, placement, composition, and representation, plus overall structural coherence and effectiveness. Includes associated Board composition and decision-making processes</a:t>
                      </a:r>
                      <a:endParaRPr sz="1300"/>
                    </a:p>
                  </a:txBody>
                  <a:tcPr marT="63500" marB="63500" marR="63500" marL="6350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Cadence</a:t>
                      </a:r>
                      <a:endParaRPr b="1"/>
                    </a:p>
                  </a:txBody>
                  <a:tcPr marT="91425" marB="91425" marR="91425" marL="91425" anchor="ctr">
                    <a:solidFill>
                      <a:srgbClr val="F79D7D"/>
                    </a:solidFill>
                  </a:tcPr>
                </a:tc>
                <a:tc>
                  <a:txBody>
                    <a:bodyPr/>
                    <a:lstStyle/>
                    <a:p>
                      <a:pPr indent="0" lvl="0" marL="0" rtl="0" algn="l">
                        <a:spcBef>
                          <a:spcPts val="0"/>
                        </a:spcBef>
                        <a:spcAft>
                          <a:spcPts val="0"/>
                        </a:spcAft>
                        <a:buNone/>
                      </a:pPr>
                      <a:r>
                        <a:rPr lang="en-US" sz="1300"/>
                        <a:t>Set cadence (every n years). Occurrence to be confirmed based on community agreement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May be prompted out of cadence through ad hoc review process</a:t>
                      </a:r>
                      <a:endParaRPr sz="1300"/>
                    </a:p>
                  </a:txBody>
                  <a:tcPr marT="91425" marB="91425" marR="91425" marL="91425" anchor="ctr">
                    <a:lnT cap="flat" cmpd="sng" w="12700">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Prompted by</a:t>
                      </a:r>
                      <a:endParaRPr b="1"/>
                    </a:p>
                  </a:txBody>
                  <a:tcPr marT="91425" marB="91425" marR="91425" marL="91425" anchor="ctr">
                    <a:lnR cap="flat" cmpd="sng" w="12700">
                      <a:solidFill>
                        <a:srgbClr val="BFBFBF"/>
                      </a:solidFill>
                      <a:prstDash val="solid"/>
                      <a:round/>
                      <a:headEnd len="sm" w="sm" type="none"/>
                      <a:tailEnd len="sm" w="sm" type="none"/>
                    </a:lnR>
                    <a:solidFill>
                      <a:srgbClr val="F79D7D"/>
                    </a:solidFill>
                  </a:tcPr>
                </a:tc>
                <a:tc>
                  <a:txBody>
                    <a:bodyPr/>
                    <a:lstStyle/>
                    <a:p>
                      <a:pPr indent="0" lvl="0" marL="0" rtl="0" algn="l">
                        <a:spcBef>
                          <a:spcPts val="0"/>
                        </a:spcBef>
                        <a:spcAft>
                          <a:spcPts val="0"/>
                        </a:spcAft>
                        <a:buNone/>
                      </a:pPr>
                      <a:r>
                        <a:rPr lang="en-US" sz="1300"/>
                        <a:t>Prompted by ICANN Bylaws but subjected to agreement process </a:t>
                      </a:r>
                      <a:endParaRPr sz="1300"/>
                    </a:p>
                    <a:p>
                      <a:pPr indent="0" lvl="0" marL="0" rtl="0" algn="l">
                        <a:spcBef>
                          <a:spcPts val="0"/>
                        </a:spcBef>
                        <a:spcAft>
                          <a:spcPts val="0"/>
                        </a:spcAft>
                        <a:buNone/>
                      </a:pPr>
                      <a:r>
                        <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D8D8D8"/>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Initiation Process</a:t>
                      </a:r>
                      <a:endParaRPr b="1"/>
                    </a:p>
                  </a:txBody>
                  <a:tcPr marT="91425" marB="91425" marR="91425" marL="91425" anchor="ctr">
                    <a:solidFill>
                      <a:srgbClr val="F79D7D"/>
                    </a:solidFill>
                  </a:tcPr>
                </a:tc>
                <a:tc>
                  <a:txBody>
                    <a:bodyPr/>
                    <a:lstStyle/>
                    <a:p>
                      <a:pPr indent="0" lvl="0" marL="0" rtl="0" algn="l">
                        <a:spcBef>
                          <a:spcPts val="0"/>
                        </a:spcBef>
                        <a:spcAft>
                          <a:spcPts val="0"/>
                        </a:spcAft>
                        <a:buNone/>
                      </a:pPr>
                      <a:r>
                        <a:rPr lang="en-US" sz="1300"/>
                        <a:t>1. Consultation on need to convene the review according to set cadence. Community evaluates bandwidth and resources</a:t>
                      </a:r>
                      <a:endParaRPr sz="1300"/>
                    </a:p>
                    <a:p>
                      <a:pPr indent="0" lvl="0" marL="0" rtl="0" algn="l">
                        <a:spcBef>
                          <a:spcPts val="0"/>
                        </a:spcBef>
                        <a:spcAft>
                          <a:spcPts val="0"/>
                        </a:spcAft>
                        <a:buNone/>
                      </a:pPr>
                      <a:r>
                        <a:rPr lang="en-US" sz="1300"/>
                        <a:t>2. Formal Board resolution to convene the review</a:t>
                      </a:r>
                      <a:endParaRPr sz="1300"/>
                    </a:p>
                  </a:txBody>
                  <a:tcPr marT="91425" marB="91425" marR="91425" marL="91425"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51"/>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Draft Structural Review 2/2</a:t>
            </a:r>
            <a:endParaRPr sz="2800"/>
          </a:p>
          <a:p>
            <a:pPr indent="0" lvl="0" marL="0" rtl="0" algn="l">
              <a:spcBef>
                <a:spcPts val="0"/>
              </a:spcBef>
              <a:spcAft>
                <a:spcPts val="0"/>
              </a:spcAft>
              <a:buNone/>
            </a:pPr>
            <a:r>
              <a:t/>
            </a:r>
            <a:endParaRPr sz="2800"/>
          </a:p>
          <a:p>
            <a:pPr indent="0" lvl="0" marL="0" rtl="0" algn="l">
              <a:lnSpc>
                <a:spcPct val="100000"/>
              </a:lnSpc>
              <a:spcBef>
                <a:spcPts val="0"/>
              </a:spcBef>
              <a:spcAft>
                <a:spcPts val="0"/>
              </a:spcAft>
              <a:buNone/>
            </a:pPr>
            <a:r>
              <a:t/>
            </a:r>
            <a:endParaRPr>
              <a:solidFill>
                <a:srgbClr val="FF0000"/>
              </a:solidFill>
            </a:endParaRPr>
          </a:p>
        </p:txBody>
      </p:sp>
      <p:sp>
        <p:nvSpPr>
          <p:cNvPr id="773" name="Google Shape;773;p51"/>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sp>
        <p:nvSpPr>
          <p:cNvPr id="774" name="Google Shape;774;p51"/>
          <p:cNvSpPr txBox="1"/>
          <p:nvPr/>
        </p:nvSpPr>
        <p:spPr>
          <a:xfrm>
            <a:off x="0" y="790736"/>
            <a:ext cx="8991000" cy="3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3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graphicFrame>
        <p:nvGraphicFramePr>
          <p:cNvPr id="775" name="Google Shape;775;p51"/>
          <p:cNvGraphicFramePr/>
          <p:nvPr/>
        </p:nvGraphicFramePr>
        <p:xfrm>
          <a:off x="162600" y="872600"/>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Scope Parameters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9D7D"/>
                    </a:solidFill>
                  </a:tcPr>
                </a:tc>
                <a:tc>
                  <a:txBody>
                    <a:bodyPr/>
                    <a:lstStyle/>
                    <a:p>
                      <a:pPr indent="0" lvl="0" marL="0" rtl="0" algn="l">
                        <a:spcBef>
                          <a:spcPts val="0"/>
                        </a:spcBef>
                        <a:spcAft>
                          <a:spcPts val="0"/>
                        </a:spcAft>
                        <a:buNone/>
                      </a:pPr>
                      <a:r>
                        <a:rPr lang="en-US" sz="1300"/>
                        <a:t>Pre-determined or variable scope (within set boundaries) depending on whether there is a request from a  SO, AC or NC</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Review Conducted by</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9D7D"/>
                    </a:solidFill>
                  </a:tcPr>
                </a:tc>
                <a:tc>
                  <a:txBody>
                    <a:bodyPr/>
                    <a:lstStyle/>
                    <a:p>
                      <a:pPr indent="0" lvl="0" marL="0" rtl="0" algn="l">
                        <a:spcBef>
                          <a:spcPts val="0"/>
                        </a:spcBef>
                        <a:spcAft>
                          <a:spcPts val="0"/>
                        </a:spcAft>
                        <a:buNone/>
                      </a:pPr>
                      <a:r>
                        <a:rPr lang="en-US" sz="1300"/>
                        <a:t>Cross Community Group (CEO, community leaders), with the option to be assisted by expert</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Recipient(s) of Outputs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9D7D"/>
                    </a:solidFill>
                  </a:tcPr>
                </a:tc>
                <a:tc>
                  <a:txBody>
                    <a:bodyPr/>
                    <a:lstStyle/>
                    <a:p>
                      <a:pPr indent="0" lvl="0" marL="0" rtl="0" algn="l">
                        <a:spcBef>
                          <a:spcPts val="0"/>
                        </a:spcBef>
                        <a:spcAft>
                          <a:spcPts val="0"/>
                        </a:spcAft>
                        <a:buNone/>
                      </a:pPr>
                      <a:r>
                        <a:rPr lang="en-US" sz="1300"/>
                        <a:t>SO/AC/NC? then Board or structures directly</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Originates or Derives from</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9D7D"/>
                    </a:solidFill>
                  </a:tcPr>
                </a:tc>
                <a:tc>
                  <a:txBody>
                    <a:bodyPr/>
                    <a:lstStyle/>
                    <a:p>
                      <a:pPr indent="0" lvl="0" marL="0" rtl="0" algn="l">
                        <a:spcBef>
                          <a:spcPts val="0"/>
                        </a:spcBef>
                        <a:spcAft>
                          <a:spcPts val="0"/>
                        </a:spcAft>
                        <a:buNone/>
                      </a:pPr>
                      <a:r>
                        <a:rPr lang="en-US" sz="1300"/>
                        <a:t>Derives from recommendations made by the Third ATR</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Notes and Questions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9D7D"/>
                    </a:solidFill>
                  </a:tcPr>
                </a:tc>
                <a:tc>
                  <a:txBody>
                    <a:bodyPr/>
                    <a:lstStyle/>
                    <a:p>
                      <a:pPr indent="0" lvl="0" marL="0" rtl="0" algn="l">
                        <a:spcBef>
                          <a:spcPts val="0"/>
                        </a:spcBef>
                        <a:spcAft>
                          <a:spcPts val="0"/>
                        </a:spcAft>
                        <a:buNone/>
                      </a:pPr>
                      <a:r>
                        <a:rPr lang="en-US" sz="1300"/>
                        <a:t>/</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52"/>
          <p:cNvSpPr txBox="1"/>
          <p:nvPr>
            <p:ph idx="1" type="body"/>
          </p:nvPr>
        </p:nvSpPr>
        <p:spPr>
          <a:xfrm>
            <a:off x="1477325" y="2176054"/>
            <a:ext cx="6661500" cy="79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Questions and Comments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53"/>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t>Draft Review of Reviews 1/2</a:t>
            </a:r>
            <a:endParaRPr sz="2800"/>
          </a:p>
        </p:txBody>
      </p:sp>
      <p:sp>
        <p:nvSpPr>
          <p:cNvPr id="786" name="Google Shape;786;p53"/>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graphicFrame>
        <p:nvGraphicFramePr>
          <p:cNvPr id="787" name="Google Shape;787;p53"/>
          <p:cNvGraphicFramePr/>
          <p:nvPr/>
        </p:nvGraphicFramePr>
        <p:xfrm>
          <a:off x="143275" y="855625"/>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Methodology and Intended Outcomes</a:t>
                      </a:r>
                      <a:endParaRPr b="1"/>
                    </a:p>
                  </a:txBody>
                  <a:tcPr marT="91425" marB="91425" marR="91425" marL="91425" anchor="ctr">
                    <a:lnR cap="flat" cmpd="sng" w="12700">
                      <a:solidFill>
                        <a:srgbClr val="BFBFBF"/>
                      </a:solidFill>
                      <a:prstDash val="solid"/>
                      <a:round/>
                      <a:headEnd len="sm" w="sm" type="none"/>
                      <a:tailEnd len="sm" w="sm" type="none"/>
                    </a:lnR>
                    <a:solidFill>
                      <a:srgbClr val="EAD1DC"/>
                    </a:solidFill>
                  </a:tcPr>
                </a:tc>
                <a:tc>
                  <a:txBody>
                    <a:bodyPr/>
                    <a:lstStyle/>
                    <a:p>
                      <a:pPr indent="0" lvl="0" marL="0" rtl="0" algn="l">
                        <a:spcBef>
                          <a:spcPts val="0"/>
                        </a:spcBef>
                        <a:spcAft>
                          <a:spcPts val="0"/>
                        </a:spcAft>
                        <a:buNone/>
                      </a:pPr>
                      <a:r>
                        <a:rPr lang="en-US" sz="1300"/>
                        <a:t>Audit of the review system to assess whether it is performing as intended and is still fit for the purpose of enhancing accountability and transparency</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Cadence</a:t>
                      </a:r>
                      <a:endParaRPr b="1"/>
                    </a:p>
                  </a:txBody>
                  <a:tcPr marT="91425" marB="91425" marR="91425" marL="91425" anchor="ctr">
                    <a:solidFill>
                      <a:srgbClr val="EAD1DC"/>
                    </a:solidFill>
                  </a:tcPr>
                </a:tc>
                <a:tc>
                  <a:txBody>
                    <a:bodyPr/>
                    <a:lstStyle/>
                    <a:p>
                      <a:pPr indent="0" lvl="0" marL="0" rtl="0" algn="l">
                        <a:spcBef>
                          <a:spcPts val="0"/>
                        </a:spcBef>
                        <a:spcAft>
                          <a:spcPts val="0"/>
                        </a:spcAft>
                        <a:buNone/>
                      </a:pPr>
                      <a:r>
                        <a:rPr lang="en-US" sz="1300"/>
                        <a:t>Set cadence (every n years). Occurrence to be confirmed based on community agreement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May be prompted out of cadence through ad hoc review process </a:t>
                      </a:r>
                      <a:endParaRPr sz="1300"/>
                    </a:p>
                  </a:txBody>
                  <a:tcPr marT="91425" marB="91425" marR="91425" marL="91425" anchor="ctr">
                    <a:lnT cap="flat" cmpd="sng" w="12700">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Prompted by</a:t>
                      </a:r>
                      <a:endParaRPr b="1"/>
                    </a:p>
                  </a:txBody>
                  <a:tcPr marT="91425" marB="91425" marR="91425" marL="91425" anchor="ctr">
                    <a:lnR cap="flat" cmpd="sng" w="12700">
                      <a:solidFill>
                        <a:srgbClr val="BFBFBF"/>
                      </a:solidFill>
                      <a:prstDash val="solid"/>
                      <a:round/>
                      <a:headEnd len="sm" w="sm" type="none"/>
                      <a:tailEnd len="sm" w="sm" type="none"/>
                    </a:lnR>
                    <a:solidFill>
                      <a:srgbClr val="EAD1DC"/>
                    </a:solidFill>
                  </a:tcPr>
                </a:tc>
                <a:tc>
                  <a:txBody>
                    <a:bodyPr/>
                    <a:lstStyle/>
                    <a:p>
                      <a:pPr indent="0" lvl="0" marL="0" rtl="0" algn="l">
                        <a:spcBef>
                          <a:spcPts val="0"/>
                        </a:spcBef>
                        <a:spcAft>
                          <a:spcPts val="0"/>
                        </a:spcAft>
                        <a:buNone/>
                      </a:pPr>
                      <a:r>
                        <a:rPr lang="en-US" sz="1300"/>
                        <a:t>Prompted by ICANN Bylaws but subjected to agreement process </a:t>
                      </a:r>
                      <a:endParaRPr sz="1300"/>
                    </a:p>
                    <a:p>
                      <a:pPr indent="0" lvl="0" marL="0" rtl="0" algn="l">
                        <a:spcBef>
                          <a:spcPts val="0"/>
                        </a:spcBef>
                        <a:spcAft>
                          <a:spcPts val="0"/>
                        </a:spcAft>
                        <a:buNone/>
                      </a:pPr>
                      <a:r>
                        <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D8D8D8"/>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Initiation Process</a:t>
                      </a:r>
                      <a:endParaRPr b="1"/>
                    </a:p>
                  </a:txBody>
                  <a:tcPr marT="91425" marB="91425" marR="91425" marL="91425" anchor="ctr">
                    <a:solidFill>
                      <a:srgbClr val="EAD1DC"/>
                    </a:solidFill>
                  </a:tcPr>
                </a:tc>
                <a:tc>
                  <a:txBody>
                    <a:bodyPr/>
                    <a:lstStyle/>
                    <a:p>
                      <a:pPr indent="0" lvl="0" marL="0" rtl="0" algn="l">
                        <a:spcBef>
                          <a:spcPts val="0"/>
                        </a:spcBef>
                        <a:spcAft>
                          <a:spcPts val="0"/>
                        </a:spcAft>
                        <a:buNone/>
                      </a:pPr>
                      <a:r>
                        <a:rPr lang="en-US" sz="1300"/>
                        <a:t>1. Consultation on need to convene the review according to set cadence. Community evaluates bandwidth and resources</a:t>
                      </a:r>
                      <a:endParaRPr sz="1300"/>
                    </a:p>
                    <a:p>
                      <a:pPr indent="0" lvl="0" marL="0" rtl="0" algn="l">
                        <a:spcBef>
                          <a:spcPts val="0"/>
                        </a:spcBef>
                        <a:spcAft>
                          <a:spcPts val="0"/>
                        </a:spcAft>
                        <a:buNone/>
                      </a:pPr>
                      <a:r>
                        <a:rPr lang="en-US" sz="1300"/>
                        <a:t>2. Formal Board resolution to convene the review</a:t>
                      </a:r>
                      <a:endParaRPr sz="1300"/>
                    </a:p>
                  </a:txBody>
                  <a:tcPr marT="91425" marB="91425" marR="91425" marL="91425"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54"/>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Draft Review of Reviews 2/2</a:t>
            </a:r>
            <a:endParaRPr sz="2800"/>
          </a:p>
          <a:p>
            <a:pPr indent="0" lvl="0" marL="0" rtl="0" algn="l">
              <a:spcBef>
                <a:spcPts val="0"/>
              </a:spcBef>
              <a:spcAft>
                <a:spcPts val="0"/>
              </a:spcAft>
              <a:buNone/>
            </a:pPr>
            <a:r>
              <a:t/>
            </a:r>
            <a:endParaRPr sz="2800"/>
          </a:p>
          <a:p>
            <a:pPr indent="0" lvl="0" marL="0" rtl="0" algn="l">
              <a:lnSpc>
                <a:spcPct val="100000"/>
              </a:lnSpc>
              <a:spcBef>
                <a:spcPts val="0"/>
              </a:spcBef>
              <a:spcAft>
                <a:spcPts val="0"/>
              </a:spcAft>
              <a:buNone/>
            </a:pPr>
            <a:r>
              <a:t/>
            </a:r>
            <a:endParaRPr>
              <a:solidFill>
                <a:srgbClr val="FF0000"/>
              </a:solidFill>
            </a:endParaRPr>
          </a:p>
        </p:txBody>
      </p:sp>
      <p:sp>
        <p:nvSpPr>
          <p:cNvPr id="793" name="Google Shape;793;p54"/>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sp>
        <p:nvSpPr>
          <p:cNvPr id="794" name="Google Shape;794;p54"/>
          <p:cNvSpPr txBox="1"/>
          <p:nvPr/>
        </p:nvSpPr>
        <p:spPr>
          <a:xfrm>
            <a:off x="0" y="790736"/>
            <a:ext cx="8991000" cy="3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3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graphicFrame>
        <p:nvGraphicFramePr>
          <p:cNvPr id="795" name="Google Shape;795;p54"/>
          <p:cNvGraphicFramePr/>
          <p:nvPr/>
        </p:nvGraphicFramePr>
        <p:xfrm>
          <a:off x="162600" y="872600"/>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Scope Parameters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US" sz="1300"/>
                        <a:t>Scope as pre-determined in ICANN Bylaws</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Review Conducted by</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US" sz="1300"/>
                        <a:t>Cross Community Group (CEO, community leaders), with the option to be assisted by expert</a:t>
                      </a:r>
                      <a:endParaRPr sz="1300"/>
                    </a:p>
                    <a:p>
                      <a:pPr indent="0" lvl="0" marL="0" rtl="0" algn="l">
                        <a:spcBef>
                          <a:spcPts val="0"/>
                        </a:spcBef>
                        <a:spcAft>
                          <a:spcPts val="0"/>
                        </a:spcAft>
                        <a:buNone/>
                      </a:pPr>
                      <a:r>
                        <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Recipient(s) of Outputs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US" sz="1300"/>
                        <a:t>SO/ACs and NC? then Board</a:t>
                      </a:r>
                      <a:endParaRPr sz="1300"/>
                    </a:p>
                    <a:p>
                      <a:pPr indent="0" lvl="0" marL="0" rtl="0" algn="l">
                        <a:spcBef>
                          <a:spcPts val="0"/>
                        </a:spcBef>
                        <a:spcAft>
                          <a:spcPts val="0"/>
                        </a:spcAft>
                        <a:buNone/>
                      </a:pPr>
                      <a:r>
                        <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Originates or Derives from</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US" sz="1300"/>
                        <a:t>Originates from a component of existing ATR mandate</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Notes and Questions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US" sz="1300"/>
                        <a:t>Could be used as the mechanism for review of the CIP itself</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Could be an ad hoc review rather than its own bucket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Could be recommended by ATR to occur as ad hoc review</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55"/>
          <p:cNvSpPr txBox="1"/>
          <p:nvPr>
            <p:ph idx="1" type="body"/>
          </p:nvPr>
        </p:nvSpPr>
        <p:spPr>
          <a:xfrm>
            <a:off x="1477325" y="2176054"/>
            <a:ext cx="6661500" cy="79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Questions and Comments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56"/>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t>Draft Ad Hoc/On Demand Review 1/2</a:t>
            </a:r>
            <a:endParaRPr sz="2800"/>
          </a:p>
        </p:txBody>
      </p:sp>
      <p:sp>
        <p:nvSpPr>
          <p:cNvPr id="806" name="Google Shape;806;p56"/>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graphicFrame>
        <p:nvGraphicFramePr>
          <p:cNvPr id="807" name="Google Shape;807;p56"/>
          <p:cNvGraphicFramePr/>
          <p:nvPr/>
        </p:nvGraphicFramePr>
        <p:xfrm>
          <a:off x="143275" y="855625"/>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Methodology and Intended Outcomes</a:t>
                      </a:r>
                      <a:endParaRPr b="1"/>
                    </a:p>
                  </a:txBody>
                  <a:tcPr marT="91425" marB="91425" marR="91425" marL="91425" anchor="ctr">
                    <a:lnR cap="flat" cmpd="sng" w="12700">
                      <a:solidFill>
                        <a:srgbClr val="BFBFBF"/>
                      </a:solidFill>
                      <a:prstDash val="solid"/>
                      <a:round/>
                      <a:headEnd len="sm" w="sm" type="none"/>
                      <a:tailEnd len="sm" w="sm" type="none"/>
                    </a:lnR>
                    <a:solidFill>
                      <a:srgbClr val="F7C579"/>
                    </a:solidFill>
                  </a:tcPr>
                </a:tc>
                <a:tc>
                  <a:txBody>
                    <a:bodyPr/>
                    <a:lstStyle/>
                    <a:p>
                      <a:pPr indent="0" lvl="0" marL="0" rtl="0" algn="l">
                        <a:spcBef>
                          <a:spcPts val="0"/>
                        </a:spcBef>
                        <a:spcAft>
                          <a:spcPts val="0"/>
                        </a:spcAft>
                        <a:buNone/>
                      </a:pPr>
                      <a:r>
                        <a:rPr lang="en-US" sz="1300"/>
                        <a:t>Address a narrowly scoped topic that qualifies for review based on established criteria</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Cadence</a:t>
                      </a:r>
                      <a:endParaRPr b="1"/>
                    </a:p>
                  </a:txBody>
                  <a:tcPr marT="91425" marB="91425" marR="91425" marL="91425" anchor="ctr">
                    <a:solidFill>
                      <a:srgbClr val="F7C579"/>
                    </a:solidFill>
                  </a:tcPr>
                </a:tc>
                <a:tc>
                  <a:txBody>
                    <a:bodyPr/>
                    <a:lstStyle/>
                    <a:p>
                      <a:pPr indent="0" lvl="0" marL="0" rtl="0" algn="l">
                        <a:spcBef>
                          <a:spcPts val="0"/>
                        </a:spcBef>
                        <a:spcAft>
                          <a:spcPts val="0"/>
                        </a:spcAft>
                        <a:buNone/>
                      </a:pPr>
                      <a:r>
                        <a:rPr lang="en-US" sz="1300"/>
                        <a:t>Convened under exceptional circumstances, should threshold be met</a:t>
                      </a:r>
                      <a:endParaRPr sz="1300"/>
                    </a:p>
                  </a:txBody>
                  <a:tcPr marT="91425" marB="91425" marR="91425" marL="91425" anchor="ctr">
                    <a:lnT cap="flat" cmpd="sng" w="12700">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Prompted by</a:t>
                      </a:r>
                      <a:endParaRPr b="1"/>
                    </a:p>
                  </a:txBody>
                  <a:tcPr marT="91425" marB="91425" marR="91425" marL="91425" anchor="ctr">
                    <a:lnR cap="flat" cmpd="sng" w="12700">
                      <a:solidFill>
                        <a:srgbClr val="BFBFBF"/>
                      </a:solidFill>
                      <a:prstDash val="solid"/>
                      <a:round/>
                      <a:headEnd len="sm" w="sm" type="none"/>
                      <a:tailEnd len="sm" w="sm" type="none"/>
                    </a:lnR>
                    <a:solidFill>
                      <a:srgbClr val="F7C579"/>
                    </a:solidFill>
                  </a:tcPr>
                </a:tc>
                <a:tc>
                  <a:txBody>
                    <a:bodyPr/>
                    <a:lstStyle/>
                    <a:p>
                      <a:pPr indent="0" lvl="0" marL="0" rtl="0" algn="l">
                        <a:spcBef>
                          <a:spcPts val="0"/>
                        </a:spcBef>
                        <a:spcAft>
                          <a:spcPts val="0"/>
                        </a:spcAft>
                        <a:buNone/>
                      </a:pPr>
                      <a:r>
                        <a:rPr lang="en-US" sz="1300"/>
                        <a:t>Process to convene defined in ICANN Bylaws </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D8D8D8"/>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Initiation Process</a:t>
                      </a:r>
                      <a:endParaRPr b="1"/>
                    </a:p>
                  </a:txBody>
                  <a:tcPr marT="91425" marB="91425" marR="91425" marL="91425" anchor="ctr">
                    <a:solidFill>
                      <a:srgbClr val="F7C579"/>
                    </a:solidFill>
                  </a:tcPr>
                </a:tc>
                <a:tc>
                  <a:txBody>
                    <a:bodyPr/>
                    <a:lstStyle/>
                    <a:p>
                      <a:pPr indent="0" lvl="0" marL="0" rtl="0" algn="l">
                        <a:spcBef>
                          <a:spcPts val="0"/>
                        </a:spcBef>
                        <a:spcAft>
                          <a:spcPts val="0"/>
                        </a:spcAft>
                        <a:buNone/>
                      </a:pPr>
                      <a:r>
                        <a:rPr lang="en-US" sz="1300"/>
                        <a:t>1. Submission of topic through dedicated process</a:t>
                      </a:r>
                      <a:endParaRPr sz="1300"/>
                    </a:p>
                    <a:p>
                      <a:pPr indent="0" lvl="0" marL="0" rtl="0" algn="l">
                        <a:spcBef>
                          <a:spcPts val="0"/>
                        </a:spcBef>
                        <a:spcAft>
                          <a:spcPts val="0"/>
                        </a:spcAft>
                        <a:buNone/>
                      </a:pPr>
                      <a:r>
                        <a:rPr lang="en-US" sz="1300"/>
                        <a:t>2. SO/AC discuss and consult with the Board, org, community on bandwidth,estimated resources, timeline and feasibility</a:t>
                      </a:r>
                      <a:endParaRPr sz="1300"/>
                    </a:p>
                    <a:p>
                      <a:pPr indent="0" lvl="0" marL="0" rtl="0" algn="l">
                        <a:spcBef>
                          <a:spcPts val="0"/>
                        </a:spcBef>
                        <a:spcAft>
                          <a:spcPts val="0"/>
                        </a:spcAft>
                        <a:buNone/>
                      </a:pPr>
                      <a:r>
                        <a:rPr lang="en-US" sz="1300"/>
                        <a:t>3. Secure resources accordingly (including possible deprioritization)</a:t>
                      </a:r>
                      <a:endParaRPr sz="1300"/>
                    </a:p>
                    <a:p>
                      <a:pPr indent="0" lvl="0" marL="0" rtl="0" algn="l">
                        <a:spcBef>
                          <a:spcPts val="0"/>
                        </a:spcBef>
                        <a:spcAft>
                          <a:spcPts val="0"/>
                        </a:spcAft>
                        <a:buNone/>
                      </a:pPr>
                      <a:r>
                        <a:rPr lang="en-US" sz="1300"/>
                        <a:t>4. Formal Board resolution to convene the review</a:t>
                      </a:r>
                      <a:endParaRPr sz="1300"/>
                    </a:p>
                  </a:txBody>
                  <a:tcPr marT="91425" marB="91425" marR="91425" marL="91425"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39"/>
          <p:cNvSpPr txBox="1"/>
          <p:nvPr>
            <p:ph type="title"/>
          </p:nvPr>
        </p:nvSpPr>
        <p:spPr>
          <a:xfrm>
            <a:off x="307604" y="0"/>
            <a:ext cx="8548200" cy="550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Will we Structure this Discussion</a:t>
            </a:r>
            <a:endParaRPr/>
          </a:p>
        </p:txBody>
      </p:sp>
      <p:sp>
        <p:nvSpPr>
          <p:cNvPr id="633" name="Google Shape;633;p39"/>
          <p:cNvSpPr txBox="1"/>
          <p:nvPr>
            <p:ph idx="2" type="body"/>
          </p:nvPr>
        </p:nvSpPr>
        <p:spPr>
          <a:xfrm>
            <a:off x="307601" y="697677"/>
            <a:ext cx="8257500" cy="372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17500" lvl="0" marL="457200" rtl="0" algn="l">
              <a:spcBef>
                <a:spcPts val="0"/>
              </a:spcBef>
              <a:spcAft>
                <a:spcPts val="0"/>
              </a:spcAft>
              <a:buClr>
                <a:schemeClr val="lt1"/>
              </a:buClr>
              <a:buSzPts val="1400"/>
              <a:buChar char="●"/>
            </a:pPr>
            <a:r>
              <a:rPr lang="en-US"/>
              <a:t>Brief presentation of process</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lt1"/>
              </a:buClr>
              <a:buSzPts val="1400"/>
              <a:buChar char="●"/>
            </a:pPr>
            <a:r>
              <a:rPr lang="en-US"/>
              <a:t>Walk through of first iteration of draft design proposal </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lt1"/>
              </a:buClr>
              <a:buSzPts val="1400"/>
              <a:buChar char="●"/>
            </a:pPr>
            <a:r>
              <a:rPr lang="en-US"/>
              <a:t>Opportunities for questions and comment </a:t>
            </a:r>
            <a:r>
              <a:rPr b="1" lang="en-US" u="sng"/>
              <a:t>after each</a:t>
            </a:r>
            <a:r>
              <a:rPr lang="en-US"/>
              <a:t> element of proposal</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lt1"/>
              </a:buClr>
              <a:buSzPts val="1400"/>
              <a:buChar char="●"/>
            </a:pPr>
            <a:r>
              <a:rPr lang="en-US"/>
              <a:t>Opportunity for questions and comment on process at the end of presentation</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57"/>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Draft Ad Hoc/On Demand Review 2/2</a:t>
            </a:r>
            <a:endParaRPr sz="2800"/>
          </a:p>
          <a:p>
            <a:pPr indent="0" lvl="0" marL="0" rtl="0" algn="l">
              <a:spcBef>
                <a:spcPts val="0"/>
              </a:spcBef>
              <a:spcAft>
                <a:spcPts val="0"/>
              </a:spcAft>
              <a:buNone/>
            </a:pPr>
            <a:r>
              <a:t/>
            </a:r>
            <a:endParaRPr sz="2800"/>
          </a:p>
          <a:p>
            <a:pPr indent="0" lvl="0" marL="0" rtl="0" algn="l">
              <a:lnSpc>
                <a:spcPct val="100000"/>
              </a:lnSpc>
              <a:spcBef>
                <a:spcPts val="0"/>
              </a:spcBef>
              <a:spcAft>
                <a:spcPts val="0"/>
              </a:spcAft>
              <a:buNone/>
            </a:pPr>
            <a:r>
              <a:t/>
            </a:r>
            <a:endParaRPr>
              <a:solidFill>
                <a:srgbClr val="FF0000"/>
              </a:solidFill>
            </a:endParaRPr>
          </a:p>
        </p:txBody>
      </p:sp>
      <p:sp>
        <p:nvSpPr>
          <p:cNvPr id="813" name="Google Shape;813;p57"/>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sp>
        <p:nvSpPr>
          <p:cNvPr id="814" name="Google Shape;814;p57"/>
          <p:cNvSpPr txBox="1"/>
          <p:nvPr/>
        </p:nvSpPr>
        <p:spPr>
          <a:xfrm>
            <a:off x="0" y="790736"/>
            <a:ext cx="8991000" cy="3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3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graphicFrame>
        <p:nvGraphicFramePr>
          <p:cNvPr id="815" name="Google Shape;815;p57"/>
          <p:cNvGraphicFramePr/>
          <p:nvPr/>
        </p:nvGraphicFramePr>
        <p:xfrm>
          <a:off x="162600" y="872600"/>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Scope Parameters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C579"/>
                    </a:solidFill>
                  </a:tcPr>
                </a:tc>
                <a:tc>
                  <a:txBody>
                    <a:bodyPr/>
                    <a:lstStyle/>
                    <a:p>
                      <a:pPr indent="0" lvl="0" marL="0" rtl="0" algn="l">
                        <a:spcBef>
                          <a:spcPts val="0"/>
                        </a:spcBef>
                        <a:spcAft>
                          <a:spcPts val="0"/>
                        </a:spcAft>
                        <a:buNone/>
                      </a:pPr>
                      <a:r>
                        <a:rPr lang="en-US" sz="1300"/>
                        <a:t>Variable scoping to be pre-agreed during initiation process</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Review Conducted by</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C579"/>
                    </a:solidFill>
                  </a:tcPr>
                </a:tc>
                <a:tc>
                  <a:txBody>
                    <a:bodyPr/>
                    <a:lstStyle/>
                    <a:p>
                      <a:pPr indent="0" lvl="0" marL="0" rtl="0" algn="l">
                        <a:spcBef>
                          <a:spcPts val="0"/>
                        </a:spcBef>
                        <a:spcAft>
                          <a:spcPts val="0"/>
                        </a:spcAft>
                        <a:buNone/>
                      </a:pPr>
                      <a:r>
                        <a:rPr lang="en-US" sz="1300"/>
                        <a:t>Dependent on agreed scope. Option to be assisted by expert</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Recipient(s) of Outputs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C579"/>
                    </a:solidFill>
                  </a:tcPr>
                </a:tc>
                <a:tc>
                  <a:txBody>
                    <a:bodyPr/>
                    <a:lstStyle/>
                    <a:p>
                      <a:pPr indent="0" lvl="0" marL="0" rtl="0" algn="l">
                        <a:spcBef>
                          <a:spcPts val="0"/>
                        </a:spcBef>
                        <a:spcAft>
                          <a:spcPts val="0"/>
                        </a:spcAft>
                        <a:buNone/>
                      </a:pPr>
                      <a:r>
                        <a:rPr lang="en-US" sz="1300"/>
                        <a:t>Board and/or SO/ACs or NC? Depends on reason for review</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Originates or Derives from</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C579"/>
                    </a:solidFill>
                  </a:tcPr>
                </a:tc>
                <a:tc>
                  <a:txBody>
                    <a:bodyPr/>
                    <a:lstStyle/>
                    <a:p>
                      <a:pPr indent="0" lvl="0" marL="0" rtl="0" algn="l">
                        <a:spcBef>
                          <a:spcPts val="0"/>
                        </a:spcBef>
                        <a:spcAft>
                          <a:spcPts val="0"/>
                        </a:spcAft>
                        <a:buNone/>
                      </a:pPr>
                      <a:r>
                        <a:rPr lang="en-US" sz="1300"/>
                        <a:t>Non applicable</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Notes and Questions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C579"/>
                    </a:solidFill>
                  </a:tcPr>
                </a:tc>
                <a:tc>
                  <a:txBody>
                    <a:bodyPr/>
                    <a:lstStyle/>
                    <a:p>
                      <a:pPr indent="0" lvl="0" marL="0" rtl="0" algn="l">
                        <a:spcBef>
                          <a:spcPts val="0"/>
                        </a:spcBef>
                        <a:spcAft>
                          <a:spcPts val="0"/>
                        </a:spcAft>
                        <a:buNone/>
                      </a:pPr>
                      <a:r>
                        <a:rPr lang="en-US" sz="1300"/>
                        <a:t>May be used to address existing topics of Specific Reviews (Competition, Consumer Trust, Consumer; Registration Directory Service; Security, Stability and Resiliency of the DNS)</a:t>
                      </a:r>
                      <a:endParaRPr sz="1300"/>
                    </a:p>
                    <a:p>
                      <a:pPr indent="0" lvl="0" marL="0" rtl="0" algn="l">
                        <a:spcBef>
                          <a:spcPts val="0"/>
                        </a:spcBef>
                        <a:spcAft>
                          <a:spcPts val="0"/>
                        </a:spcAft>
                        <a:buNone/>
                      </a:pPr>
                      <a:r>
                        <a:rPr lang="en-US" sz="1300"/>
                        <a:t>[which aligns with ATRT3]</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58"/>
          <p:cNvSpPr txBox="1"/>
          <p:nvPr>
            <p:ph idx="1" type="body"/>
          </p:nvPr>
        </p:nvSpPr>
        <p:spPr>
          <a:xfrm>
            <a:off x="1477325" y="2176054"/>
            <a:ext cx="6661500" cy="79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Questions and Comments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59"/>
          <p:cNvSpPr txBox="1"/>
          <p:nvPr/>
        </p:nvSpPr>
        <p:spPr>
          <a:xfrm>
            <a:off x="110200" y="0"/>
            <a:ext cx="8862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Arial"/>
                <a:ea typeface="Arial"/>
                <a:cs typeface="Arial"/>
                <a:sym typeface="Arial"/>
              </a:rPr>
              <a:t>Your Input is Important </a:t>
            </a:r>
            <a:endParaRPr b="1" i="0" sz="3000" u="none" cap="none" strike="noStrike">
              <a:solidFill>
                <a:srgbClr val="FFFFFF"/>
              </a:solidFill>
              <a:latin typeface="Arial"/>
              <a:ea typeface="Arial"/>
              <a:cs typeface="Arial"/>
              <a:sym typeface="Arial"/>
            </a:endParaRPr>
          </a:p>
        </p:txBody>
      </p:sp>
      <p:sp>
        <p:nvSpPr>
          <p:cNvPr id="826" name="Google Shape;826;p59"/>
          <p:cNvSpPr txBox="1"/>
          <p:nvPr/>
        </p:nvSpPr>
        <p:spPr>
          <a:xfrm>
            <a:off x="912900" y="802750"/>
            <a:ext cx="8231100" cy="3663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1400"/>
              <a:buFont typeface="Arial"/>
              <a:buNone/>
            </a:pPr>
            <a:r>
              <a:t/>
            </a:r>
            <a:endParaRPr sz="1600">
              <a:solidFill>
                <a:schemeClr val="dk1"/>
              </a:solidFill>
            </a:endParaRPr>
          </a:p>
          <a:p>
            <a:pPr indent="0" lvl="0" marL="0" marR="0" rtl="0" algn="l">
              <a:lnSpc>
                <a:spcPct val="115000"/>
              </a:lnSpc>
              <a:spcBef>
                <a:spcPts val="1000"/>
              </a:spcBef>
              <a:spcAft>
                <a:spcPts val="0"/>
              </a:spcAft>
              <a:buClr>
                <a:srgbClr val="000000"/>
              </a:buClr>
              <a:buSzPts val="1400"/>
              <a:buFont typeface="Arial"/>
              <a:buNone/>
            </a:pPr>
            <a:r>
              <a:rPr lang="en-US" sz="1600">
                <a:solidFill>
                  <a:schemeClr val="dk1"/>
                </a:solidFill>
              </a:rPr>
              <a:t>Upcoming Public Comment proceedings on draft design proposal and Draft Report </a:t>
            </a:r>
            <a:endParaRPr b="1" sz="1600">
              <a:solidFill>
                <a:srgbClr val="34B66D"/>
              </a:solidFill>
            </a:endParaRPr>
          </a:p>
          <a:p>
            <a:pPr indent="0" lvl="0" marL="0" marR="0" rtl="0" algn="l">
              <a:lnSpc>
                <a:spcPct val="115000"/>
              </a:lnSpc>
              <a:spcBef>
                <a:spcPts val="1000"/>
              </a:spcBef>
              <a:spcAft>
                <a:spcPts val="0"/>
              </a:spcAft>
              <a:buClr>
                <a:srgbClr val="000000"/>
              </a:buClr>
              <a:buSzPts val="1400"/>
              <a:buFont typeface="Arial"/>
              <a:buNone/>
            </a:pPr>
            <a:r>
              <a:t/>
            </a:r>
            <a:endParaRPr b="1" sz="1600">
              <a:solidFill>
                <a:srgbClr val="34B66D"/>
              </a:solidFill>
            </a:endParaRPr>
          </a:p>
          <a:p>
            <a:pPr indent="0" lvl="0" marL="0" marR="0" rtl="0" algn="l">
              <a:lnSpc>
                <a:spcPct val="115000"/>
              </a:lnSpc>
              <a:spcBef>
                <a:spcPts val="1000"/>
              </a:spcBef>
              <a:spcAft>
                <a:spcPts val="0"/>
              </a:spcAft>
              <a:buClr>
                <a:srgbClr val="000000"/>
              </a:buClr>
              <a:buSzPts val="1400"/>
              <a:buFont typeface="Arial"/>
              <a:buNone/>
            </a:pPr>
            <a:r>
              <a:rPr b="1" i="0" lang="en-US" sz="1600" u="none" cap="none" strike="noStrike">
                <a:solidFill>
                  <a:srgbClr val="34B66D"/>
                </a:solidFill>
                <a:latin typeface="Arial"/>
                <a:ea typeface="Arial"/>
                <a:cs typeface="Arial"/>
                <a:sym typeface="Arial"/>
              </a:rPr>
              <a:t>Observers Welcome</a:t>
            </a:r>
            <a:endParaRPr b="1" i="0" sz="1600" u="none" cap="none" strike="noStrike">
              <a:solidFill>
                <a:srgbClr val="34B66D"/>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rPr b="0" i="0" lang="en-US" sz="1600" u="none" cap="none" strike="noStrike">
                <a:solidFill>
                  <a:srgbClr val="01254A"/>
                </a:solidFill>
                <a:latin typeface="Arial"/>
                <a:ea typeface="Arial"/>
                <a:cs typeface="Arial"/>
                <a:sym typeface="Arial"/>
              </a:rPr>
              <a:t>For more information</a:t>
            </a:r>
            <a:r>
              <a:rPr b="0" i="0" lang="en-US" sz="1600" u="none" cap="none" strike="noStrike">
                <a:solidFill>
                  <a:srgbClr val="01254A"/>
                </a:solidFill>
                <a:latin typeface="Arial"/>
                <a:ea typeface="Arial"/>
                <a:cs typeface="Arial"/>
                <a:sym typeface="Arial"/>
              </a:rPr>
              <a:t>, see </a:t>
            </a:r>
            <a:r>
              <a:rPr b="0" i="0" lang="en-US" sz="1600" u="sng" cap="none" strike="noStrike">
                <a:solidFill>
                  <a:schemeClr val="hlink"/>
                </a:solidFill>
                <a:latin typeface="Arial"/>
                <a:ea typeface="Arial"/>
                <a:cs typeface="Arial"/>
                <a:sym typeface="Arial"/>
                <a:hlinkClick r:id="rId3"/>
              </a:rPr>
              <a:t>https://icann-community.atlassian.net/wiki/x/v4CtGw</a:t>
            </a:r>
            <a:r>
              <a:rPr b="0" i="0" lang="en-US" sz="1600" u="none" cap="none" strike="noStrike">
                <a:solidFill>
                  <a:srgbClr val="01254A"/>
                </a:solidFill>
                <a:latin typeface="Arial"/>
                <a:ea typeface="Arial"/>
                <a:cs typeface="Arial"/>
                <a:sym typeface="Arial"/>
              </a:rPr>
              <a:t> </a:t>
            </a:r>
            <a:endParaRPr b="0" i="1" sz="1600" u="sng" cap="none" strike="noStrike">
              <a:solidFill>
                <a:srgbClr val="01254A"/>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sz="1600">
              <a:solidFill>
                <a:srgbClr val="01254A"/>
              </a:solidFill>
            </a:endParaRPr>
          </a:p>
          <a:p>
            <a:pPr indent="0" lvl="0" marL="0" marR="0" rtl="0" algn="l">
              <a:lnSpc>
                <a:spcPct val="115000"/>
              </a:lnSpc>
              <a:spcBef>
                <a:spcPts val="0"/>
              </a:spcBef>
              <a:spcAft>
                <a:spcPts val="0"/>
              </a:spcAft>
              <a:buClr>
                <a:srgbClr val="000000"/>
              </a:buClr>
              <a:buSzPts val="1000"/>
              <a:buFont typeface="Arial"/>
              <a:buNone/>
            </a:pPr>
            <a:r>
              <a:t/>
            </a:r>
            <a:endParaRPr b="1" sz="1600">
              <a:solidFill>
                <a:schemeClr val="accent5"/>
              </a:solidFill>
            </a:endParaRPr>
          </a:p>
          <a:p>
            <a:pPr indent="0" lvl="0" marL="0" marR="0" rtl="0" algn="l">
              <a:lnSpc>
                <a:spcPct val="115000"/>
              </a:lnSpc>
              <a:spcBef>
                <a:spcPts val="0"/>
              </a:spcBef>
              <a:spcAft>
                <a:spcPts val="0"/>
              </a:spcAft>
              <a:buClr>
                <a:srgbClr val="000000"/>
              </a:buClr>
              <a:buSzPts val="1000"/>
              <a:buFont typeface="Arial"/>
              <a:buNone/>
            </a:pPr>
            <a:r>
              <a:rPr b="1" i="0" lang="en-US" sz="1600" u="none" cap="none" strike="noStrike">
                <a:solidFill>
                  <a:schemeClr val="accent5"/>
                </a:solidFill>
                <a:latin typeface="Arial"/>
                <a:ea typeface="Arial"/>
                <a:cs typeface="Arial"/>
                <a:sym typeface="Arial"/>
              </a:rPr>
              <a:t>Send us your input</a:t>
            </a:r>
            <a:endParaRPr b="1" i="0" sz="16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rPr b="0" i="0" lang="en-US" sz="1600" u="none" cap="none" strike="noStrike">
                <a:solidFill>
                  <a:srgbClr val="01254A"/>
                </a:solidFill>
                <a:latin typeface="Arial"/>
                <a:ea typeface="Arial"/>
                <a:cs typeface="Arial"/>
                <a:sym typeface="Arial"/>
              </a:rPr>
              <a:t>at </a:t>
            </a:r>
            <a:r>
              <a:rPr b="0" i="0" lang="en-US" sz="1600" u="sng" cap="none" strike="noStrike">
                <a:solidFill>
                  <a:schemeClr val="hlink"/>
                </a:solidFill>
                <a:latin typeface="Arial"/>
                <a:ea typeface="Arial"/>
                <a:cs typeface="Arial"/>
                <a:sym typeface="Arial"/>
                <a:hlinkClick r:id="rId4"/>
              </a:rPr>
              <a:t>inputonreviews@icann.org</a:t>
            </a:r>
            <a:r>
              <a:rPr b="0" i="0" lang="en-US" sz="1600" u="none" cap="none" strike="noStrike">
                <a:solidFill>
                  <a:srgbClr val="01254A"/>
                </a:solidFill>
                <a:latin typeface="Arial"/>
                <a:ea typeface="Arial"/>
                <a:cs typeface="Arial"/>
                <a:sym typeface="Arial"/>
              </a:rPr>
              <a:t> (publicly archived) - see more information at </a:t>
            </a:r>
            <a:r>
              <a:rPr b="0" i="0" lang="en-US" sz="1600" u="sng" cap="none" strike="noStrike">
                <a:solidFill>
                  <a:schemeClr val="hlink"/>
                </a:solidFill>
                <a:latin typeface="Arial"/>
                <a:ea typeface="Arial"/>
                <a:cs typeface="Arial"/>
                <a:sym typeface="Arial"/>
                <a:hlinkClick r:id="rId5"/>
              </a:rPr>
              <a:t>https://icann-community.atlassian.net/wiki/x/dQD8Hg</a:t>
            </a:r>
            <a:r>
              <a:rPr b="0" i="0" lang="en-US" sz="1600" u="none" cap="none" strike="noStrike">
                <a:solidFill>
                  <a:srgbClr val="01254A"/>
                </a:solidFill>
                <a:latin typeface="Arial"/>
                <a:ea typeface="Arial"/>
                <a:cs typeface="Arial"/>
                <a:sym typeface="Arial"/>
              </a:rPr>
              <a:t> </a:t>
            </a:r>
            <a:endParaRPr sz="1600">
              <a:solidFill>
                <a:srgbClr val="01254A"/>
              </a:solidFill>
            </a:endParaRPr>
          </a:p>
          <a:p>
            <a:pPr indent="0" lvl="0" marL="0" marR="0" rtl="0" algn="l">
              <a:lnSpc>
                <a:spcPct val="115000"/>
              </a:lnSpc>
              <a:spcBef>
                <a:spcPts val="1000"/>
              </a:spcBef>
              <a:spcAft>
                <a:spcPts val="0"/>
              </a:spcAft>
              <a:buClr>
                <a:srgbClr val="000000"/>
              </a:buClr>
              <a:buSzPts val="1400"/>
              <a:buFont typeface="Arial"/>
              <a:buNone/>
            </a:pPr>
            <a:r>
              <a:t/>
            </a:r>
            <a:endParaRPr b="1" sz="1600">
              <a:solidFill>
                <a:srgbClr val="E94F35"/>
              </a:solidFill>
            </a:endParaRPr>
          </a:p>
          <a:p>
            <a:pPr indent="0" lvl="0" marL="0" marR="0" rtl="0" algn="l">
              <a:lnSpc>
                <a:spcPct val="115000"/>
              </a:lnSpc>
              <a:spcBef>
                <a:spcPts val="1000"/>
              </a:spcBef>
              <a:spcAft>
                <a:spcPts val="0"/>
              </a:spcAft>
              <a:buClr>
                <a:srgbClr val="000000"/>
              </a:buClr>
              <a:buSzPts val="1400"/>
              <a:buFont typeface="Arial"/>
              <a:buNone/>
            </a:pPr>
            <a:r>
              <a:rPr b="1" i="0" lang="en-US" sz="1600" u="none" cap="none" strike="noStrike">
                <a:solidFill>
                  <a:srgbClr val="E94F35"/>
                </a:solidFill>
                <a:latin typeface="Arial"/>
                <a:ea typeface="Arial"/>
                <a:cs typeface="Arial"/>
                <a:sym typeface="Arial"/>
              </a:rPr>
              <a:t>Follow our work </a:t>
            </a:r>
            <a:endParaRPr b="1" i="0" sz="1600" u="none" cap="none" strike="noStrike">
              <a:solidFill>
                <a:srgbClr val="E94F3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rPr b="0" i="0" lang="en-US" sz="1600" u="none" cap="none" strike="noStrike">
                <a:solidFill>
                  <a:srgbClr val="01254A"/>
                </a:solidFill>
                <a:latin typeface="Arial"/>
                <a:ea typeface="Arial"/>
                <a:cs typeface="Arial"/>
                <a:sym typeface="Arial"/>
              </a:rPr>
              <a:t>at </a:t>
            </a:r>
            <a:r>
              <a:rPr b="0" i="0" lang="en-US" sz="1600" u="sng" cap="none" strike="noStrike">
                <a:solidFill>
                  <a:schemeClr val="dk1"/>
                </a:solidFill>
                <a:latin typeface="Arial"/>
                <a:ea typeface="Arial"/>
                <a:cs typeface="Arial"/>
                <a:sym typeface="Arial"/>
                <a:hlinkClick r:id="rId6">
                  <a:extLst>
                    <a:ext uri="{A12FA001-AC4F-418D-AE19-62706E023703}">
                      <ahyp:hlinkClr val="tx"/>
                    </a:ext>
                  </a:extLst>
                </a:hlinkClick>
              </a:rPr>
              <a:t>https://icann-community.atlassian.net/wiki/x/E4NnFQ</a:t>
            </a:r>
            <a:r>
              <a:rPr b="0" i="0" lang="en-US" sz="1600" u="none" cap="none" strike="noStrike">
                <a:solidFill>
                  <a:srgbClr val="01254A"/>
                </a:solidFill>
                <a:latin typeface="Arial"/>
                <a:ea typeface="Arial"/>
                <a:cs typeface="Arial"/>
                <a:sym typeface="Arial"/>
              </a:rPr>
              <a:t> </a:t>
            </a:r>
            <a:endParaRPr b="0" i="0" sz="1600" u="none" cap="none" strike="noStrike">
              <a:solidFill>
                <a:srgbClr val="01254A"/>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sz="1600">
              <a:solidFill>
                <a:srgbClr val="01254A"/>
              </a:solidFill>
            </a:endParaRPr>
          </a:p>
        </p:txBody>
      </p:sp>
      <p:pic>
        <p:nvPicPr>
          <p:cNvPr id="827" name="Google Shape;827;p59"/>
          <p:cNvPicPr preferRelativeResize="0"/>
          <p:nvPr/>
        </p:nvPicPr>
        <p:blipFill rotWithShape="1">
          <a:blip r:embed="rId7">
            <a:alphaModFix/>
          </a:blip>
          <a:srcRect b="0" l="0" r="0" t="0"/>
          <a:stretch/>
        </p:blipFill>
        <p:spPr>
          <a:xfrm>
            <a:off x="276387" y="4048700"/>
            <a:ext cx="475106" cy="546599"/>
          </a:xfrm>
          <a:prstGeom prst="rect">
            <a:avLst/>
          </a:prstGeom>
          <a:noFill/>
          <a:ln>
            <a:noFill/>
          </a:ln>
        </p:spPr>
      </p:pic>
      <p:pic>
        <p:nvPicPr>
          <p:cNvPr id="828" name="Google Shape;828;p59"/>
          <p:cNvPicPr preferRelativeResize="0"/>
          <p:nvPr/>
        </p:nvPicPr>
        <p:blipFill rotWithShape="1">
          <a:blip r:embed="rId8">
            <a:alphaModFix/>
          </a:blip>
          <a:srcRect b="0" l="0" r="0" t="0"/>
          <a:stretch/>
        </p:blipFill>
        <p:spPr>
          <a:xfrm>
            <a:off x="206441" y="2799864"/>
            <a:ext cx="614983" cy="546600"/>
          </a:xfrm>
          <a:prstGeom prst="rect">
            <a:avLst/>
          </a:prstGeom>
          <a:noFill/>
          <a:ln>
            <a:noFill/>
          </a:ln>
        </p:spPr>
      </p:pic>
      <p:pic>
        <p:nvPicPr>
          <p:cNvPr id="829" name="Google Shape;829;p59"/>
          <p:cNvPicPr preferRelativeResize="0"/>
          <p:nvPr/>
        </p:nvPicPr>
        <p:blipFill rotWithShape="1">
          <a:blip r:embed="rId9">
            <a:alphaModFix/>
          </a:blip>
          <a:srcRect b="0" l="0" r="0" t="0"/>
          <a:stretch/>
        </p:blipFill>
        <p:spPr>
          <a:xfrm>
            <a:off x="242162" y="725225"/>
            <a:ext cx="509300" cy="383979"/>
          </a:xfrm>
          <a:prstGeom prst="rect">
            <a:avLst/>
          </a:prstGeom>
          <a:noFill/>
          <a:ln>
            <a:noFill/>
          </a:ln>
        </p:spPr>
      </p:pic>
      <p:pic>
        <p:nvPicPr>
          <p:cNvPr id="830" name="Google Shape;830;p59"/>
          <p:cNvPicPr preferRelativeResize="0"/>
          <p:nvPr/>
        </p:nvPicPr>
        <p:blipFill rotWithShape="1">
          <a:blip r:embed="rId10">
            <a:alphaModFix/>
          </a:blip>
          <a:srcRect b="0" l="0" r="0" t="0"/>
          <a:stretch/>
        </p:blipFill>
        <p:spPr>
          <a:xfrm>
            <a:off x="189313" y="1621763"/>
            <a:ext cx="614973" cy="6054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60"/>
          <p:cNvSpPr txBox="1"/>
          <p:nvPr>
            <p:ph idx="1" type="body"/>
          </p:nvPr>
        </p:nvSpPr>
        <p:spPr>
          <a:xfrm>
            <a:off x="1477325" y="2176054"/>
            <a:ext cx="6661500" cy="79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Questions and Comments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61"/>
          <p:cNvSpPr txBox="1"/>
          <p:nvPr>
            <p:ph type="title"/>
          </p:nvPr>
        </p:nvSpPr>
        <p:spPr>
          <a:xfrm>
            <a:off x="307604" y="0"/>
            <a:ext cx="8548200" cy="550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0"/>
          <p:cNvSpPr txBox="1"/>
          <p:nvPr>
            <p:ph type="title"/>
          </p:nvPr>
        </p:nvSpPr>
        <p:spPr>
          <a:xfrm>
            <a:off x="307604" y="0"/>
            <a:ext cx="8548200" cy="550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Review of Reviews</a:t>
            </a:r>
            <a:r>
              <a:rPr lang="en-US"/>
              <a:t> Process</a:t>
            </a:r>
            <a:endParaRPr/>
          </a:p>
        </p:txBody>
      </p:sp>
      <p:grpSp>
        <p:nvGrpSpPr>
          <p:cNvPr id="639" name="Google Shape;639;p40"/>
          <p:cNvGrpSpPr/>
          <p:nvPr/>
        </p:nvGrpSpPr>
        <p:grpSpPr>
          <a:xfrm>
            <a:off x="4967715" y="1119551"/>
            <a:ext cx="2846498" cy="2846498"/>
            <a:chOff x="2902488" y="902232"/>
            <a:chExt cx="3339000" cy="3339000"/>
          </a:xfrm>
        </p:grpSpPr>
        <p:sp>
          <p:nvSpPr>
            <p:cNvPr id="640" name="Google Shape;640;p40"/>
            <p:cNvSpPr/>
            <p:nvPr/>
          </p:nvSpPr>
          <p:spPr>
            <a:xfrm rot="-5400000">
              <a:off x="2902488" y="902232"/>
              <a:ext cx="3339000" cy="3339000"/>
            </a:xfrm>
            <a:prstGeom prst="ellipse">
              <a:avLst/>
            </a:prstGeom>
            <a:noFill/>
            <a:ln cap="flat" cmpd="sng" w="16250">
              <a:solidFill>
                <a:srgbClr val="1D7E75"/>
              </a:solidFill>
              <a:prstDash val="dash"/>
              <a:round/>
              <a:headEnd len="sm" w="sm" type="none"/>
              <a:tailEnd len="sm" w="sm" type="none"/>
            </a:ln>
          </p:spPr>
          <p:txBody>
            <a:bodyPr anchorCtr="0" anchor="ctr" bIns="77950" lIns="77950" spcFirstLastPara="1" rIns="77950" wrap="square" tIns="77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40"/>
            <p:cNvSpPr/>
            <p:nvPr/>
          </p:nvSpPr>
          <p:spPr>
            <a:xfrm>
              <a:off x="3123738" y="1123632"/>
              <a:ext cx="2896500" cy="2896200"/>
            </a:xfrm>
            <a:prstGeom prst="pie">
              <a:avLst>
                <a:gd fmla="val 1811602" name="adj1"/>
                <a:gd fmla="val 16214886" name="adj2"/>
              </a:avLst>
            </a:prstGeom>
            <a:solidFill>
              <a:srgbClr val="83E3DA"/>
            </a:solidFill>
            <a:ln>
              <a:noFill/>
            </a:ln>
          </p:spPr>
          <p:txBody>
            <a:bodyPr anchorCtr="0" anchor="ctr" bIns="77950" lIns="77950" spcFirstLastPara="1" rIns="77950" wrap="square" tIns="77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2" name="Google Shape;642;p40"/>
          <p:cNvGrpSpPr/>
          <p:nvPr/>
        </p:nvGrpSpPr>
        <p:grpSpPr>
          <a:xfrm>
            <a:off x="5958700" y="730444"/>
            <a:ext cx="910982" cy="910982"/>
            <a:chOff x="2859873" y="853971"/>
            <a:chExt cx="1068600" cy="1068600"/>
          </a:xfrm>
        </p:grpSpPr>
        <p:sp>
          <p:nvSpPr>
            <p:cNvPr id="643" name="Google Shape;643;p40"/>
            <p:cNvSpPr/>
            <p:nvPr/>
          </p:nvSpPr>
          <p:spPr>
            <a:xfrm>
              <a:off x="2859873" y="853971"/>
              <a:ext cx="1068600" cy="1068600"/>
            </a:xfrm>
            <a:prstGeom prst="ellipse">
              <a:avLst/>
            </a:prstGeom>
            <a:solidFill>
              <a:srgbClr val="155B55"/>
            </a:solidFill>
            <a:ln>
              <a:noFill/>
            </a:ln>
          </p:spPr>
          <p:txBody>
            <a:bodyPr anchorCtr="0" anchor="ctr" bIns="77950" lIns="77950" spcFirstLastPara="1" rIns="77950" wrap="square" tIns="77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40"/>
            <p:cNvSpPr txBox="1"/>
            <p:nvPr/>
          </p:nvSpPr>
          <p:spPr>
            <a:xfrm>
              <a:off x="2928144" y="1022193"/>
              <a:ext cx="1000200" cy="714300"/>
            </a:xfrm>
            <a:prstGeom prst="rect">
              <a:avLst/>
            </a:prstGeom>
            <a:noFill/>
            <a:ln>
              <a:noFill/>
            </a:ln>
          </p:spPr>
          <p:txBody>
            <a:bodyPr anchorCtr="0" anchor="ctr" bIns="77950" lIns="77950" spcFirstLastPara="1" rIns="77950" wrap="square" tIns="77950">
              <a:noAutofit/>
            </a:bodyPr>
            <a:lstStyle/>
            <a:p>
              <a:pPr indent="0" lvl="0" marL="0" marR="0" rtl="0" algn="ctr">
                <a:lnSpc>
                  <a:spcPct val="115000"/>
                </a:lnSpc>
                <a:spcBef>
                  <a:spcPts val="0"/>
                </a:spcBef>
                <a:spcAft>
                  <a:spcPts val="0"/>
                </a:spcAft>
                <a:buClr>
                  <a:srgbClr val="000000"/>
                </a:buClr>
                <a:buSzPts val="895"/>
                <a:buFont typeface="Arial"/>
                <a:buNone/>
              </a:pPr>
              <a:r>
                <a:rPr b="1" i="0" lang="en-US" sz="895" u="none" cap="none" strike="noStrike">
                  <a:solidFill>
                    <a:srgbClr val="FFFFFF"/>
                  </a:solidFill>
                  <a:latin typeface="Roboto"/>
                  <a:ea typeface="Roboto"/>
                  <a:cs typeface="Roboto"/>
                  <a:sym typeface="Roboto"/>
                </a:rPr>
                <a:t>2 ICANN staff Members</a:t>
              </a:r>
              <a:endParaRPr b="1" i="0" sz="895" u="none" cap="none" strike="noStrike">
                <a:solidFill>
                  <a:srgbClr val="FFFFFF"/>
                </a:solidFill>
                <a:latin typeface="Roboto"/>
                <a:ea typeface="Roboto"/>
                <a:cs typeface="Roboto"/>
                <a:sym typeface="Roboto"/>
              </a:endParaRPr>
            </a:p>
          </p:txBody>
        </p:sp>
      </p:grpSp>
      <p:grpSp>
        <p:nvGrpSpPr>
          <p:cNvPr id="645" name="Google Shape;645;p40"/>
          <p:cNvGrpSpPr/>
          <p:nvPr/>
        </p:nvGrpSpPr>
        <p:grpSpPr>
          <a:xfrm>
            <a:off x="7301841" y="2307728"/>
            <a:ext cx="910982" cy="910982"/>
            <a:chOff x="5214448" y="3234278"/>
            <a:chExt cx="1068600" cy="1068600"/>
          </a:xfrm>
        </p:grpSpPr>
        <p:sp>
          <p:nvSpPr>
            <p:cNvPr id="646" name="Google Shape;646;p40"/>
            <p:cNvSpPr/>
            <p:nvPr/>
          </p:nvSpPr>
          <p:spPr>
            <a:xfrm>
              <a:off x="5214448" y="3234278"/>
              <a:ext cx="1068600" cy="1068600"/>
            </a:xfrm>
            <a:prstGeom prst="ellipse">
              <a:avLst/>
            </a:prstGeom>
            <a:solidFill>
              <a:srgbClr val="155B55"/>
            </a:solidFill>
            <a:ln>
              <a:noFill/>
            </a:ln>
          </p:spPr>
          <p:txBody>
            <a:bodyPr anchorCtr="0" anchor="ctr" bIns="77950" lIns="77950" spcFirstLastPara="1" rIns="77950" wrap="square" tIns="77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40"/>
            <p:cNvSpPr txBox="1"/>
            <p:nvPr/>
          </p:nvSpPr>
          <p:spPr>
            <a:xfrm>
              <a:off x="5275444" y="3402506"/>
              <a:ext cx="953700" cy="756600"/>
            </a:xfrm>
            <a:prstGeom prst="rect">
              <a:avLst/>
            </a:prstGeom>
            <a:noFill/>
            <a:ln>
              <a:noFill/>
            </a:ln>
          </p:spPr>
          <p:txBody>
            <a:bodyPr anchorCtr="0" anchor="ctr" bIns="77950" lIns="77950" spcFirstLastPara="1" rIns="77950" wrap="square" tIns="77950">
              <a:noAutofit/>
            </a:bodyPr>
            <a:lstStyle/>
            <a:p>
              <a:pPr indent="0" lvl="0" marL="0" marR="0" rtl="0" algn="ctr">
                <a:lnSpc>
                  <a:spcPct val="115000"/>
                </a:lnSpc>
                <a:spcBef>
                  <a:spcPts val="0"/>
                </a:spcBef>
                <a:spcAft>
                  <a:spcPts val="0"/>
                </a:spcAft>
                <a:buClr>
                  <a:srgbClr val="000000"/>
                </a:buClr>
                <a:buSzPts val="895"/>
                <a:buFont typeface="Arial"/>
                <a:buNone/>
              </a:pPr>
              <a:r>
                <a:rPr b="1" i="0" lang="en-US" sz="895" u="none" cap="none" strike="noStrike">
                  <a:solidFill>
                    <a:srgbClr val="FFFFFF"/>
                  </a:solidFill>
                  <a:latin typeface="Roboto"/>
                  <a:ea typeface="Roboto"/>
                  <a:cs typeface="Roboto"/>
                  <a:sym typeface="Roboto"/>
                </a:rPr>
                <a:t>2 ICANN Board Members</a:t>
              </a:r>
              <a:endParaRPr b="1" i="0" sz="895" u="none" cap="none" strike="noStrike">
                <a:solidFill>
                  <a:srgbClr val="FFFFFF"/>
                </a:solidFill>
                <a:latin typeface="Roboto"/>
                <a:ea typeface="Roboto"/>
                <a:cs typeface="Roboto"/>
                <a:sym typeface="Roboto"/>
              </a:endParaRPr>
            </a:p>
          </p:txBody>
        </p:sp>
      </p:grpSp>
      <p:grpSp>
        <p:nvGrpSpPr>
          <p:cNvPr id="648" name="Google Shape;648;p40"/>
          <p:cNvGrpSpPr/>
          <p:nvPr/>
        </p:nvGrpSpPr>
        <p:grpSpPr>
          <a:xfrm>
            <a:off x="7634273" y="810998"/>
            <a:ext cx="910982" cy="910982"/>
            <a:chOff x="5214448" y="3234278"/>
            <a:chExt cx="1068600" cy="1068600"/>
          </a:xfrm>
        </p:grpSpPr>
        <p:sp>
          <p:nvSpPr>
            <p:cNvPr id="649" name="Google Shape;649;p40"/>
            <p:cNvSpPr/>
            <p:nvPr/>
          </p:nvSpPr>
          <p:spPr>
            <a:xfrm>
              <a:off x="5214448" y="3234278"/>
              <a:ext cx="1068600" cy="1068600"/>
            </a:xfrm>
            <a:prstGeom prst="ellipse">
              <a:avLst/>
            </a:prstGeom>
            <a:solidFill>
              <a:srgbClr val="741B47"/>
            </a:solidFill>
            <a:ln>
              <a:noFill/>
            </a:ln>
          </p:spPr>
          <p:txBody>
            <a:bodyPr anchorCtr="0" anchor="ctr" bIns="77950" lIns="77950" spcFirstLastPara="1" rIns="77950" wrap="square" tIns="77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40"/>
            <p:cNvSpPr txBox="1"/>
            <p:nvPr/>
          </p:nvSpPr>
          <p:spPr>
            <a:xfrm>
              <a:off x="5275444" y="3402506"/>
              <a:ext cx="953700" cy="756600"/>
            </a:xfrm>
            <a:prstGeom prst="rect">
              <a:avLst/>
            </a:prstGeom>
            <a:noFill/>
            <a:ln>
              <a:noFill/>
            </a:ln>
          </p:spPr>
          <p:txBody>
            <a:bodyPr anchorCtr="0" anchor="ctr" bIns="77950" lIns="77950" spcFirstLastPara="1" rIns="77950" wrap="square" tIns="77950">
              <a:noAutofit/>
            </a:bodyPr>
            <a:lstStyle/>
            <a:p>
              <a:pPr indent="0" lvl="0" marL="0" marR="0" rtl="0" algn="ctr">
                <a:lnSpc>
                  <a:spcPct val="115000"/>
                </a:lnSpc>
                <a:spcBef>
                  <a:spcPts val="0"/>
                </a:spcBef>
                <a:spcAft>
                  <a:spcPts val="0"/>
                </a:spcAft>
                <a:buClr>
                  <a:srgbClr val="000000"/>
                </a:buClr>
                <a:buSzPts val="895"/>
                <a:buFont typeface="Arial"/>
                <a:buNone/>
              </a:pPr>
              <a:r>
                <a:rPr b="1" i="0" lang="en-US" sz="895" u="none" cap="none" strike="noStrike">
                  <a:solidFill>
                    <a:srgbClr val="FFFFFF"/>
                  </a:solidFill>
                  <a:latin typeface="Roboto"/>
                  <a:ea typeface="Roboto"/>
                  <a:cs typeface="Roboto"/>
                  <a:sym typeface="Roboto"/>
                </a:rPr>
                <a:t>Observers</a:t>
              </a:r>
              <a:endParaRPr b="1" i="0" sz="895" u="none" cap="none" strike="noStrike">
                <a:solidFill>
                  <a:srgbClr val="FFFFFF"/>
                </a:solidFill>
                <a:latin typeface="Roboto"/>
                <a:ea typeface="Roboto"/>
                <a:cs typeface="Roboto"/>
                <a:sym typeface="Roboto"/>
              </a:endParaRPr>
            </a:p>
          </p:txBody>
        </p:sp>
      </p:grpSp>
      <p:sp>
        <p:nvSpPr>
          <p:cNvPr id="651" name="Google Shape;651;p40"/>
          <p:cNvSpPr/>
          <p:nvPr/>
        </p:nvSpPr>
        <p:spPr>
          <a:xfrm>
            <a:off x="5587501" y="4053653"/>
            <a:ext cx="1653585" cy="288122"/>
          </a:xfrm>
          <a:prstGeom prst="flowChartProcess">
            <a:avLst/>
          </a:prstGeom>
          <a:solidFill>
            <a:srgbClr val="FFFFFF"/>
          </a:solidFill>
          <a:ln cap="flat" cmpd="sng" w="9525">
            <a:solidFill>
              <a:srgbClr val="E78F3A"/>
            </a:solidFill>
            <a:prstDash val="solid"/>
            <a:round/>
            <a:headEnd len="sm" w="sm" type="none"/>
            <a:tailEnd len="sm" w="sm" type="none"/>
          </a:ln>
        </p:spPr>
        <p:txBody>
          <a:bodyPr anchorCtr="0" anchor="ctr" bIns="58450" lIns="58450" spcFirstLastPara="1" rIns="58450" wrap="square" tIns="58450">
            <a:noAutofit/>
          </a:bodyPr>
          <a:lstStyle/>
          <a:p>
            <a:pPr indent="0" lvl="0" marL="0" marR="0" rtl="0" algn="ctr">
              <a:lnSpc>
                <a:spcPct val="100000"/>
              </a:lnSpc>
              <a:spcBef>
                <a:spcPts val="0"/>
              </a:spcBef>
              <a:spcAft>
                <a:spcPts val="0"/>
              </a:spcAft>
              <a:buClr>
                <a:srgbClr val="000000"/>
              </a:buClr>
              <a:buSzPts val="895"/>
              <a:buFont typeface="Arial"/>
              <a:buNone/>
            </a:pPr>
            <a:r>
              <a:rPr b="1" i="0" lang="en-US" sz="895" u="none" cap="none" strike="noStrike">
                <a:solidFill>
                  <a:srgbClr val="DB6033"/>
                </a:solidFill>
                <a:latin typeface="Arial"/>
                <a:ea typeface="Arial"/>
                <a:cs typeface="Arial"/>
                <a:sym typeface="Arial"/>
              </a:rPr>
              <a:t>ICANN org Support</a:t>
            </a:r>
            <a:endParaRPr b="1" i="0" sz="895" u="none" cap="none" strike="noStrike">
              <a:solidFill>
                <a:srgbClr val="DB6033"/>
              </a:solidFill>
              <a:latin typeface="Arial"/>
              <a:ea typeface="Arial"/>
              <a:cs typeface="Arial"/>
              <a:sym typeface="Arial"/>
            </a:endParaRPr>
          </a:p>
        </p:txBody>
      </p:sp>
      <p:grpSp>
        <p:nvGrpSpPr>
          <p:cNvPr id="652" name="Google Shape;652;p40"/>
          <p:cNvGrpSpPr/>
          <p:nvPr/>
        </p:nvGrpSpPr>
        <p:grpSpPr>
          <a:xfrm>
            <a:off x="4655690" y="2307731"/>
            <a:ext cx="910981" cy="910982"/>
            <a:chOff x="2859873" y="853971"/>
            <a:chExt cx="1068600" cy="1068600"/>
          </a:xfrm>
        </p:grpSpPr>
        <p:sp>
          <p:nvSpPr>
            <p:cNvPr id="653" name="Google Shape;653;p40"/>
            <p:cNvSpPr/>
            <p:nvPr/>
          </p:nvSpPr>
          <p:spPr>
            <a:xfrm>
              <a:off x="2859873" y="853971"/>
              <a:ext cx="1068600" cy="1068600"/>
            </a:xfrm>
            <a:prstGeom prst="ellipse">
              <a:avLst/>
            </a:prstGeom>
            <a:solidFill>
              <a:srgbClr val="155B55"/>
            </a:solidFill>
            <a:ln>
              <a:noFill/>
            </a:ln>
          </p:spPr>
          <p:txBody>
            <a:bodyPr anchorCtr="0" anchor="ctr" bIns="77925" lIns="77925" spcFirstLastPara="1" rIns="77925" wrap="square" tIns="77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40"/>
            <p:cNvSpPr txBox="1"/>
            <p:nvPr/>
          </p:nvSpPr>
          <p:spPr>
            <a:xfrm>
              <a:off x="2914800" y="1022201"/>
              <a:ext cx="943800" cy="714900"/>
            </a:xfrm>
            <a:prstGeom prst="rect">
              <a:avLst/>
            </a:prstGeom>
            <a:noFill/>
            <a:ln>
              <a:noFill/>
            </a:ln>
          </p:spPr>
          <p:txBody>
            <a:bodyPr anchorCtr="0" anchor="ctr" bIns="77925" lIns="77925" spcFirstLastPara="1" rIns="77925" wrap="square" tIns="77925">
              <a:noAutofit/>
            </a:bodyPr>
            <a:lstStyle/>
            <a:p>
              <a:pPr indent="0" lvl="0" marL="0" marR="0" rtl="0" algn="ctr">
                <a:lnSpc>
                  <a:spcPct val="115000"/>
                </a:lnSpc>
                <a:spcBef>
                  <a:spcPts val="0"/>
                </a:spcBef>
                <a:spcAft>
                  <a:spcPts val="0"/>
                </a:spcAft>
                <a:buClr>
                  <a:srgbClr val="000000"/>
                </a:buClr>
                <a:buSzPts val="895"/>
                <a:buFont typeface="Arial"/>
                <a:buNone/>
              </a:pPr>
              <a:r>
                <a:rPr b="1" i="0" lang="en-US" sz="895" u="none" cap="none" strike="noStrike">
                  <a:solidFill>
                    <a:srgbClr val="FFFFFF"/>
                  </a:solidFill>
                  <a:latin typeface="Roboto"/>
                  <a:ea typeface="Roboto"/>
                  <a:cs typeface="Roboto"/>
                  <a:sym typeface="Roboto"/>
                </a:rPr>
                <a:t>2 Members per SO/AC</a:t>
              </a:r>
              <a:endParaRPr b="1" i="0" sz="895" u="none" cap="none" strike="noStrike">
                <a:solidFill>
                  <a:srgbClr val="FFFFFF"/>
                </a:solidFill>
                <a:latin typeface="Roboto"/>
                <a:ea typeface="Roboto"/>
                <a:cs typeface="Roboto"/>
                <a:sym typeface="Roboto"/>
              </a:endParaRPr>
            </a:p>
          </p:txBody>
        </p:sp>
      </p:grpSp>
      <p:pic>
        <p:nvPicPr>
          <p:cNvPr descr="Business team managers meeting at round table (Provided by Getty Images)" id="655" name="Google Shape;655;p40"/>
          <p:cNvPicPr preferRelativeResize="0"/>
          <p:nvPr/>
        </p:nvPicPr>
        <p:blipFill rotWithShape="1">
          <a:blip r:embed="rId3">
            <a:alphaModFix/>
          </a:blip>
          <a:srcRect b="0" l="0" r="0" t="0"/>
          <a:stretch/>
        </p:blipFill>
        <p:spPr>
          <a:xfrm>
            <a:off x="5743300" y="2062021"/>
            <a:ext cx="1295340" cy="801343"/>
          </a:xfrm>
          <a:prstGeom prst="rect">
            <a:avLst/>
          </a:prstGeom>
          <a:noFill/>
          <a:ln>
            <a:noFill/>
          </a:ln>
        </p:spPr>
      </p:pic>
      <p:sp>
        <p:nvSpPr>
          <p:cNvPr id="656" name="Google Shape;656;p40"/>
          <p:cNvSpPr/>
          <p:nvPr/>
        </p:nvSpPr>
        <p:spPr>
          <a:xfrm>
            <a:off x="6835600" y="1633175"/>
            <a:ext cx="640500" cy="288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50"/>
              <a:buFont typeface="Arial"/>
              <a:buNone/>
            </a:pPr>
            <a:r>
              <a:rPr b="0" i="0" lang="en-US" sz="850" u="none" cap="none" strike="noStrike">
                <a:solidFill>
                  <a:schemeClr val="lt1"/>
                </a:solidFill>
                <a:latin typeface="Arial"/>
                <a:ea typeface="Arial"/>
                <a:cs typeface="Arial"/>
                <a:sym typeface="Arial"/>
              </a:rPr>
              <a:t>Two Advisors</a:t>
            </a:r>
            <a:endParaRPr b="0" i="0" sz="850" u="none" cap="none" strike="noStrike">
              <a:solidFill>
                <a:schemeClr val="lt1"/>
              </a:solidFill>
              <a:latin typeface="Arial"/>
              <a:ea typeface="Arial"/>
              <a:cs typeface="Arial"/>
              <a:sym typeface="Arial"/>
            </a:endParaRPr>
          </a:p>
        </p:txBody>
      </p:sp>
      <p:pic>
        <p:nvPicPr>
          <p:cNvPr descr="success (Provided by Getty Images)" id="657" name="Google Shape;657;p40"/>
          <p:cNvPicPr preferRelativeResize="0"/>
          <p:nvPr/>
        </p:nvPicPr>
        <p:blipFill rotWithShape="1">
          <a:blip r:embed="rId4">
            <a:alphaModFix/>
          </a:blip>
          <a:srcRect b="0" l="0" r="0" t="0"/>
          <a:stretch/>
        </p:blipFill>
        <p:spPr>
          <a:xfrm>
            <a:off x="337078" y="3218713"/>
            <a:ext cx="338202" cy="342113"/>
          </a:xfrm>
          <a:prstGeom prst="rect">
            <a:avLst/>
          </a:prstGeom>
          <a:noFill/>
          <a:ln>
            <a:noFill/>
          </a:ln>
        </p:spPr>
      </p:pic>
      <p:sp>
        <p:nvSpPr>
          <p:cNvPr id="658" name="Google Shape;658;p40"/>
          <p:cNvSpPr txBox="1"/>
          <p:nvPr/>
        </p:nvSpPr>
        <p:spPr>
          <a:xfrm>
            <a:off x="818800" y="2307713"/>
            <a:ext cx="37686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Arial"/>
                <a:ea typeface="Arial"/>
                <a:cs typeface="Arial"/>
                <a:sym typeface="Arial"/>
              </a:rPr>
              <a:t>Current Status: </a:t>
            </a:r>
            <a:r>
              <a:rPr b="0" i="0" lang="en-US" sz="1500" u="none" cap="none" strike="noStrike">
                <a:solidFill>
                  <a:schemeClr val="dk1"/>
                </a:solidFill>
                <a:latin typeface="Arial"/>
                <a:ea typeface="Arial"/>
                <a:cs typeface="Arial"/>
                <a:sym typeface="Arial"/>
              </a:rPr>
              <a:t>Design proposal for discussion at</a:t>
            </a:r>
            <a:r>
              <a:rPr b="1" i="0" lang="en-US" sz="1500" u="none" cap="none" strike="noStrike">
                <a:solidFill>
                  <a:schemeClr val="dk1"/>
                </a:solidFill>
                <a:latin typeface="Arial"/>
                <a:ea typeface="Arial"/>
                <a:cs typeface="Arial"/>
                <a:sym typeface="Arial"/>
              </a:rPr>
              <a:t> </a:t>
            </a:r>
            <a:r>
              <a:rPr b="0" i="0" lang="en-US" sz="1500" u="none" cap="none" strike="noStrike">
                <a:solidFill>
                  <a:schemeClr val="dk1"/>
                </a:solidFill>
                <a:latin typeface="Arial"/>
                <a:ea typeface="Arial"/>
                <a:cs typeface="Arial"/>
                <a:sym typeface="Arial"/>
              </a:rPr>
              <a:t>ICANN85.</a:t>
            </a:r>
            <a:endParaRPr b="0" i="0" sz="1500" u="none" cap="none" strike="noStrike">
              <a:solidFill>
                <a:schemeClr val="dk1"/>
              </a:solidFill>
              <a:latin typeface="Arial"/>
              <a:ea typeface="Arial"/>
              <a:cs typeface="Arial"/>
              <a:sym typeface="Arial"/>
            </a:endParaRPr>
          </a:p>
        </p:txBody>
      </p:sp>
      <p:sp>
        <p:nvSpPr>
          <p:cNvPr id="659" name="Google Shape;659;p40"/>
          <p:cNvSpPr txBox="1"/>
          <p:nvPr/>
        </p:nvSpPr>
        <p:spPr>
          <a:xfrm>
            <a:off x="818800" y="3145546"/>
            <a:ext cx="3052200" cy="90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Arial"/>
                <a:ea typeface="Arial"/>
                <a:cs typeface="Arial"/>
                <a:sym typeface="Arial"/>
              </a:rPr>
              <a:t>Next Steps: </a:t>
            </a:r>
            <a:endParaRPr b="1"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Char char="●"/>
            </a:pPr>
            <a:r>
              <a:rPr lang="en-US" sz="1500">
                <a:solidFill>
                  <a:schemeClr val="dk1"/>
                </a:solidFill>
              </a:rPr>
              <a:t>Public</a:t>
            </a:r>
            <a:r>
              <a:rPr lang="en-US" sz="1500">
                <a:solidFill>
                  <a:schemeClr val="dk1"/>
                </a:solidFill>
              </a:rPr>
              <a:t> Comment on refined Draft Design</a:t>
            </a:r>
            <a:endParaRPr sz="1500">
              <a:solidFill>
                <a:schemeClr val="dk1"/>
              </a:solidFil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Draft Report for Public Comment and discussion at </a:t>
            </a:r>
            <a:r>
              <a:rPr b="0" i="0" lang="en-US" sz="1500" u="none" cap="none" strike="noStrike">
                <a:solidFill>
                  <a:schemeClr val="dk1"/>
                </a:solidFill>
                <a:latin typeface="Arial"/>
                <a:ea typeface="Arial"/>
                <a:cs typeface="Arial"/>
                <a:sym typeface="Arial"/>
              </a:rPr>
              <a:t>ICANN86</a:t>
            </a:r>
            <a:r>
              <a:rPr b="0" i="0" lang="en-US" sz="1500" u="none" cap="none" strike="noStrike">
                <a:solidFill>
                  <a:schemeClr val="dk1"/>
                </a:solidFill>
                <a:latin typeface="Arial"/>
                <a:ea typeface="Arial"/>
                <a:cs typeface="Arial"/>
                <a:sym typeface="Arial"/>
              </a:rPr>
              <a:t> (Jun 2026).</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400" u="none" cap="none" strike="noStrike">
              <a:solidFill>
                <a:srgbClr val="000000"/>
              </a:solidFill>
              <a:latin typeface="Arial"/>
              <a:ea typeface="Arial"/>
              <a:cs typeface="Arial"/>
              <a:sym typeface="Arial"/>
            </a:endParaRPr>
          </a:p>
        </p:txBody>
      </p:sp>
      <p:pic>
        <p:nvPicPr>
          <p:cNvPr descr="Approved vector icon. Isolated contour symbol illustration (Provided by Getty Images)" id="660" name="Google Shape;660;p40"/>
          <p:cNvPicPr preferRelativeResize="0"/>
          <p:nvPr/>
        </p:nvPicPr>
        <p:blipFill rotWithShape="1">
          <a:blip r:embed="rId5">
            <a:alphaModFix/>
          </a:blip>
          <a:srcRect b="0" l="0" r="0" t="0"/>
          <a:stretch/>
        </p:blipFill>
        <p:spPr>
          <a:xfrm>
            <a:off x="261875" y="2383831"/>
            <a:ext cx="488627" cy="494275"/>
          </a:xfrm>
          <a:prstGeom prst="rect">
            <a:avLst/>
          </a:prstGeom>
          <a:noFill/>
          <a:ln>
            <a:noFill/>
          </a:ln>
        </p:spPr>
      </p:pic>
      <p:sp>
        <p:nvSpPr>
          <p:cNvPr id="661" name="Google Shape;661;p40"/>
          <p:cNvSpPr txBox="1"/>
          <p:nvPr/>
        </p:nvSpPr>
        <p:spPr>
          <a:xfrm>
            <a:off x="864613" y="622901"/>
            <a:ext cx="3929100" cy="133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en-US" sz="1500">
                <a:solidFill>
                  <a:schemeClr val="dk1"/>
                </a:solidFill>
              </a:rPr>
              <a:t>CCG Chartered to</a:t>
            </a:r>
            <a:r>
              <a:rPr lang="en-US" sz="1500">
                <a:solidFill>
                  <a:schemeClr val="dk1"/>
                </a:solidFill>
              </a:rPr>
              <a:t>: manage a fundamental evaluation of reviews set out in the ICANN Bylaws, as a whole system, including their implementation, and propose a refreshed system of reviews.</a:t>
            </a:r>
            <a:endParaRPr sz="15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rPr lang="en-US" sz="1500">
                <a:solidFill>
                  <a:schemeClr val="dk1"/>
                </a:solidFill>
              </a:rPr>
              <a:t>*20 plenary meetings to date.</a:t>
            </a:r>
            <a:endParaRPr sz="1500">
              <a:solidFill>
                <a:schemeClr val="dk1"/>
              </a:solidFill>
            </a:endParaRPr>
          </a:p>
        </p:txBody>
      </p:sp>
      <p:pic>
        <p:nvPicPr>
          <p:cNvPr id="662" name="Google Shape;662;p40"/>
          <p:cNvPicPr preferRelativeResize="0"/>
          <p:nvPr/>
        </p:nvPicPr>
        <p:blipFill rotWithShape="1">
          <a:blip r:embed="rId6">
            <a:alphaModFix/>
          </a:blip>
          <a:srcRect b="0" l="0" r="0" t="0"/>
          <a:stretch/>
        </p:blipFill>
        <p:spPr>
          <a:xfrm>
            <a:off x="261875" y="1020125"/>
            <a:ext cx="488623" cy="331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41"/>
          <p:cNvSpPr txBox="1"/>
          <p:nvPr>
            <p:ph type="title"/>
          </p:nvPr>
        </p:nvSpPr>
        <p:spPr>
          <a:xfrm>
            <a:off x="171850" y="0"/>
            <a:ext cx="8972100" cy="62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lang="en-US"/>
              <a:t>Phases of Work and Key Deliverables</a:t>
            </a:r>
            <a:endParaRPr/>
          </a:p>
        </p:txBody>
      </p:sp>
      <p:sp>
        <p:nvSpPr>
          <p:cNvPr id="668" name="Google Shape;668;p41"/>
          <p:cNvSpPr txBox="1"/>
          <p:nvPr>
            <p:ph idx="1" type="body"/>
          </p:nvPr>
        </p:nvSpPr>
        <p:spPr>
          <a:xfrm>
            <a:off x="420013" y="999521"/>
            <a:ext cx="1704600" cy="300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Phase 1</a:t>
            </a:r>
            <a:endParaRPr/>
          </a:p>
        </p:txBody>
      </p:sp>
      <p:sp>
        <p:nvSpPr>
          <p:cNvPr id="669" name="Google Shape;669;p41"/>
          <p:cNvSpPr txBox="1"/>
          <p:nvPr>
            <p:ph idx="2" type="body"/>
          </p:nvPr>
        </p:nvSpPr>
        <p:spPr>
          <a:xfrm>
            <a:off x="416619" y="1375358"/>
            <a:ext cx="1704600" cy="300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rgbClr val="FEFFFF"/>
                </a:solidFill>
              </a:rPr>
              <a:t>Fact Finding</a:t>
            </a:r>
            <a:endParaRPr>
              <a:solidFill>
                <a:srgbClr val="FEFFFF"/>
              </a:solidFill>
            </a:endParaRPr>
          </a:p>
          <a:p>
            <a:pPr indent="0" lvl="0" marL="0" rtl="0" algn="ctr">
              <a:lnSpc>
                <a:spcPct val="100000"/>
              </a:lnSpc>
              <a:spcBef>
                <a:spcPts val="0"/>
              </a:spcBef>
              <a:spcAft>
                <a:spcPts val="0"/>
              </a:spcAft>
              <a:buSzPts val="1400"/>
              <a:buNone/>
            </a:pPr>
            <a:r>
              <a:t/>
            </a:r>
            <a:endParaRPr/>
          </a:p>
        </p:txBody>
      </p:sp>
      <p:sp>
        <p:nvSpPr>
          <p:cNvPr id="670" name="Google Shape;670;p41"/>
          <p:cNvSpPr txBox="1"/>
          <p:nvPr>
            <p:ph idx="3" type="body"/>
          </p:nvPr>
        </p:nvSpPr>
        <p:spPr>
          <a:xfrm>
            <a:off x="2635153" y="999508"/>
            <a:ext cx="1704600" cy="300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Phase 2</a:t>
            </a:r>
            <a:endParaRPr/>
          </a:p>
        </p:txBody>
      </p:sp>
      <p:sp>
        <p:nvSpPr>
          <p:cNvPr id="671" name="Google Shape;671;p41"/>
          <p:cNvSpPr txBox="1"/>
          <p:nvPr>
            <p:ph idx="4" type="body"/>
          </p:nvPr>
        </p:nvSpPr>
        <p:spPr>
          <a:xfrm>
            <a:off x="2509550" y="1375300"/>
            <a:ext cx="1930200" cy="300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Analysis &amp; Development of Proposals</a:t>
            </a:r>
            <a:endParaRPr>
              <a:solidFill>
                <a:schemeClr val="lt1"/>
              </a:solidFill>
            </a:endParaRPr>
          </a:p>
          <a:p>
            <a:pPr indent="0" lvl="0" marL="0" rtl="0" algn="ctr">
              <a:lnSpc>
                <a:spcPct val="100000"/>
              </a:lnSpc>
              <a:spcBef>
                <a:spcPts val="0"/>
              </a:spcBef>
              <a:spcAft>
                <a:spcPts val="0"/>
              </a:spcAft>
              <a:buSzPts val="1400"/>
              <a:buNone/>
            </a:pPr>
            <a:r>
              <a:t/>
            </a:r>
            <a:endParaRPr/>
          </a:p>
        </p:txBody>
      </p:sp>
      <p:sp>
        <p:nvSpPr>
          <p:cNvPr id="672" name="Google Shape;672;p41"/>
          <p:cNvSpPr txBox="1"/>
          <p:nvPr>
            <p:ph idx="5" type="body"/>
          </p:nvPr>
        </p:nvSpPr>
        <p:spPr>
          <a:xfrm>
            <a:off x="4850283" y="999438"/>
            <a:ext cx="1704600" cy="300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Phase 3</a:t>
            </a:r>
            <a:endParaRPr/>
          </a:p>
        </p:txBody>
      </p:sp>
      <p:sp>
        <p:nvSpPr>
          <p:cNvPr id="673" name="Google Shape;673;p41"/>
          <p:cNvSpPr txBox="1"/>
          <p:nvPr>
            <p:ph idx="6" type="body"/>
          </p:nvPr>
        </p:nvSpPr>
        <p:spPr>
          <a:xfrm>
            <a:off x="4828076" y="1375300"/>
            <a:ext cx="1704600" cy="300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Finalization of Proposals</a:t>
            </a:r>
            <a:endParaRPr>
              <a:solidFill>
                <a:schemeClr val="lt1"/>
              </a:solidFill>
            </a:endParaRPr>
          </a:p>
          <a:p>
            <a:pPr indent="0" lvl="0" marL="0" rtl="0" algn="ctr">
              <a:lnSpc>
                <a:spcPct val="100000"/>
              </a:lnSpc>
              <a:spcBef>
                <a:spcPts val="0"/>
              </a:spcBef>
              <a:spcAft>
                <a:spcPts val="0"/>
              </a:spcAft>
              <a:buSzPts val="1400"/>
              <a:buNone/>
            </a:pPr>
            <a:r>
              <a:t/>
            </a:r>
            <a:endParaRPr/>
          </a:p>
        </p:txBody>
      </p:sp>
      <p:sp>
        <p:nvSpPr>
          <p:cNvPr id="674" name="Google Shape;674;p41"/>
          <p:cNvSpPr txBox="1"/>
          <p:nvPr>
            <p:ph idx="7" type="body"/>
          </p:nvPr>
        </p:nvSpPr>
        <p:spPr>
          <a:xfrm>
            <a:off x="7065398" y="999492"/>
            <a:ext cx="1704600" cy="300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Phase 4</a:t>
            </a:r>
            <a:endParaRPr/>
          </a:p>
        </p:txBody>
      </p:sp>
      <p:sp>
        <p:nvSpPr>
          <p:cNvPr id="675" name="Google Shape;675;p41"/>
          <p:cNvSpPr txBox="1"/>
          <p:nvPr>
            <p:ph idx="8" type="body"/>
          </p:nvPr>
        </p:nvSpPr>
        <p:spPr>
          <a:xfrm>
            <a:off x="6992837" y="1375350"/>
            <a:ext cx="1840500" cy="300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dk2"/>
                </a:solidFill>
              </a:rPr>
              <a:t>Finalizing of Report and Decision-making </a:t>
            </a:r>
            <a:endParaRPr>
              <a:solidFill>
                <a:schemeClr val="dk2"/>
              </a:solidFill>
            </a:endParaRPr>
          </a:p>
          <a:p>
            <a:pPr indent="0" lvl="0" marL="0" rtl="0" algn="ctr">
              <a:lnSpc>
                <a:spcPct val="100000"/>
              </a:lnSpc>
              <a:spcBef>
                <a:spcPts val="0"/>
              </a:spcBef>
              <a:spcAft>
                <a:spcPts val="0"/>
              </a:spcAft>
              <a:buSzPts val="1400"/>
              <a:buNone/>
            </a:pPr>
            <a:r>
              <a:t/>
            </a:r>
            <a:endParaRPr/>
          </a:p>
        </p:txBody>
      </p:sp>
      <p:sp>
        <p:nvSpPr>
          <p:cNvPr id="676" name="Google Shape;676;p41"/>
          <p:cNvSpPr txBox="1"/>
          <p:nvPr>
            <p:ph idx="9" type="body"/>
          </p:nvPr>
        </p:nvSpPr>
        <p:spPr>
          <a:xfrm>
            <a:off x="271350" y="3374253"/>
            <a:ext cx="1971300" cy="52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rgbClr val="01254A"/>
                </a:solidFill>
              </a:rPr>
              <a:t>Purpose of Reviews</a:t>
            </a:r>
            <a:endParaRPr>
              <a:solidFill>
                <a:srgbClr val="01254A"/>
              </a:solidFill>
            </a:endParaRPr>
          </a:p>
          <a:p>
            <a:pPr indent="0" lvl="0" marL="0" rtl="0" algn="ctr">
              <a:lnSpc>
                <a:spcPct val="100000"/>
              </a:lnSpc>
              <a:spcBef>
                <a:spcPts val="0"/>
              </a:spcBef>
              <a:spcAft>
                <a:spcPts val="0"/>
              </a:spcAft>
              <a:buSzPts val="1400"/>
              <a:buNone/>
            </a:pPr>
            <a:r>
              <a:rPr lang="en-US">
                <a:solidFill>
                  <a:srgbClr val="01254A"/>
                </a:solidFill>
              </a:rPr>
              <a:t>at ICANN84 (Oct 25)</a:t>
            </a:r>
            <a:endParaRPr>
              <a:solidFill>
                <a:srgbClr val="01254A"/>
              </a:solidFill>
            </a:endParaRPr>
          </a:p>
        </p:txBody>
      </p:sp>
      <p:sp>
        <p:nvSpPr>
          <p:cNvPr id="677" name="Google Shape;677;p41"/>
          <p:cNvSpPr txBox="1"/>
          <p:nvPr>
            <p:ph idx="13" type="body"/>
          </p:nvPr>
        </p:nvSpPr>
        <p:spPr>
          <a:xfrm>
            <a:off x="171850" y="1675950"/>
            <a:ext cx="2196000" cy="1172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sz="1300">
                <a:solidFill>
                  <a:srgbClr val="01254A"/>
                </a:solidFill>
              </a:rPr>
              <a:t>Consult Community on issues around purpose and need for the ICANN reviews system, and of current and future reviews</a:t>
            </a:r>
            <a:endParaRPr sz="1300">
              <a:solidFill>
                <a:srgbClr val="01254A"/>
              </a:solidFill>
            </a:endParaRPr>
          </a:p>
          <a:p>
            <a:pPr indent="0" lvl="0" marL="0" rtl="0" algn="ctr">
              <a:lnSpc>
                <a:spcPct val="100000"/>
              </a:lnSpc>
              <a:spcBef>
                <a:spcPts val="0"/>
              </a:spcBef>
              <a:spcAft>
                <a:spcPts val="0"/>
              </a:spcAft>
              <a:buSzPts val="1400"/>
              <a:buNone/>
            </a:pPr>
            <a:r>
              <a:t/>
            </a:r>
            <a:endParaRPr/>
          </a:p>
        </p:txBody>
      </p:sp>
      <p:sp>
        <p:nvSpPr>
          <p:cNvPr id="678" name="Google Shape;678;p41"/>
          <p:cNvSpPr txBox="1"/>
          <p:nvPr>
            <p:ph idx="14" type="body"/>
          </p:nvPr>
        </p:nvSpPr>
        <p:spPr>
          <a:xfrm>
            <a:off x="2501799" y="2189247"/>
            <a:ext cx="1971300" cy="765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sz="1300">
                <a:solidFill>
                  <a:srgbClr val="01254A"/>
                </a:solidFill>
              </a:rPr>
              <a:t>Analysis of input received, identify core issues and priorities</a:t>
            </a:r>
            <a:endParaRPr sz="1300">
              <a:solidFill>
                <a:srgbClr val="01254A"/>
              </a:solidFill>
            </a:endParaRPr>
          </a:p>
          <a:p>
            <a:pPr indent="0" lvl="0" marL="0" rtl="0" algn="ctr">
              <a:lnSpc>
                <a:spcPct val="100000"/>
              </a:lnSpc>
              <a:spcBef>
                <a:spcPts val="0"/>
              </a:spcBef>
              <a:spcAft>
                <a:spcPts val="0"/>
              </a:spcAft>
              <a:buSzPts val="1400"/>
              <a:buNone/>
            </a:pPr>
            <a:r>
              <a:t/>
            </a:r>
            <a:endParaRPr/>
          </a:p>
        </p:txBody>
      </p:sp>
      <p:sp>
        <p:nvSpPr>
          <p:cNvPr id="679" name="Google Shape;679;p41"/>
          <p:cNvSpPr txBox="1"/>
          <p:nvPr>
            <p:ph idx="15" type="body"/>
          </p:nvPr>
        </p:nvSpPr>
        <p:spPr>
          <a:xfrm>
            <a:off x="2599025" y="3374250"/>
            <a:ext cx="1840500" cy="680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rgbClr val="01254A"/>
                </a:solidFill>
              </a:rPr>
              <a:t>Initial Design for Discussion at ICANN85 (Mar 26)</a:t>
            </a:r>
            <a:endParaRPr>
              <a:solidFill>
                <a:srgbClr val="01254A"/>
              </a:solidFill>
            </a:endParaRPr>
          </a:p>
          <a:p>
            <a:pPr indent="0" lvl="0" marL="0" rtl="0" algn="l">
              <a:spcBef>
                <a:spcPts val="0"/>
              </a:spcBef>
              <a:spcAft>
                <a:spcPts val="0"/>
              </a:spcAft>
              <a:buNone/>
            </a:pPr>
            <a:r>
              <a:t/>
            </a:r>
            <a:endParaRPr b="0" sz="900">
              <a:solidFill>
                <a:srgbClr val="000000"/>
              </a:solidFill>
            </a:endParaRPr>
          </a:p>
          <a:p>
            <a:pPr indent="0" lvl="0" marL="0" rtl="0" algn="l">
              <a:spcBef>
                <a:spcPts val="0"/>
              </a:spcBef>
              <a:spcAft>
                <a:spcPts val="0"/>
              </a:spcAft>
              <a:buNone/>
            </a:pPr>
            <a:r>
              <a:t/>
            </a:r>
            <a:endParaRPr b="0" sz="900">
              <a:solidFill>
                <a:srgbClr val="000000"/>
              </a:solidFill>
            </a:endParaRPr>
          </a:p>
          <a:p>
            <a:pPr indent="0" lvl="0" marL="0" rtl="0" algn="l">
              <a:spcBef>
                <a:spcPts val="0"/>
              </a:spcBef>
              <a:spcAft>
                <a:spcPts val="0"/>
              </a:spcAft>
              <a:buNone/>
            </a:pPr>
            <a:r>
              <a:t/>
            </a:r>
            <a:endParaRPr sz="1200"/>
          </a:p>
        </p:txBody>
      </p:sp>
      <p:sp>
        <p:nvSpPr>
          <p:cNvPr id="680" name="Google Shape;680;p41"/>
          <p:cNvSpPr txBox="1"/>
          <p:nvPr>
            <p:ph idx="16" type="body"/>
          </p:nvPr>
        </p:nvSpPr>
        <p:spPr>
          <a:xfrm>
            <a:off x="4719335" y="2036347"/>
            <a:ext cx="1971300" cy="7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800">
              <a:solidFill>
                <a:srgbClr val="01254A"/>
              </a:solidFill>
            </a:endParaRPr>
          </a:p>
          <a:p>
            <a:pPr indent="0" lvl="0" marL="0" rtl="0" algn="ctr">
              <a:lnSpc>
                <a:spcPct val="100000"/>
              </a:lnSpc>
              <a:spcBef>
                <a:spcPts val="0"/>
              </a:spcBef>
              <a:spcAft>
                <a:spcPts val="0"/>
              </a:spcAft>
              <a:buSzPts val="1400"/>
              <a:buNone/>
            </a:pPr>
            <a:r>
              <a:t/>
            </a:r>
            <a:endParaRPr/>
          </a:p>
        </p:txBody>
      </p:sp>
      <p:sp>
        <p:nvSpPr>
          <p:cNvPr id="681" name="Google Shape;681;p41"/>
          <p:cNvSpPr txBox="1"/>
          <p:nvPr>
            <p:ph idx="17" type="body"/>
          </p:nvPr>
        </p:nvSpPr>
        <p:spPr>
          <a:xfrm>
            <a:off x="4795903" y="3374325"/>
            <a:ext cx="1840500" cy="1009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rgbClr val="01254A"/>
                </a:solidFill>
              </a:rPr>
              <a:t>Draft Report for Discussion at ICANN86 (Jun 26)</a:t>
            </a:r>
            <a:endParaRPr/>
          </a:p>
        </p:txBody>
      </p:sp>
      <p:sp>
        <p:nvSpPr>
          <p:cNvPr id="682" name="Google Shape;682;p41"/>
          <p:cNvSpPr txBox="1"/>
          <p:nvPr>
            <p:ph idx="18" type="body"/>
          </p:nvPr>
        </p:nvSpPr>
        <p:spPr>
          <a:xfrm>
            <a:off x="6852700" y="2189250"/>
            <a:ext cx="2130000" cy="765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sz="1300"/>
              <a:t>Finalization of report and call for SO/AC support</a:t>
            </a:r>
            <a:endParaRPr sz="1300"/>
          </a:p>
        </p:txBody>
      </p:sp>
      <p:sp>
        <p:nvSpPr>
          <p:cNvPr id="683" name="Google Shape;683;p41"/>
          <p:cNvSpPr txBox="1"/>
          <p:nvPr>
            <p:ph idx="19" type="body"/>
          </p:nvPr>
        </p:nvSpPr>
        <p:spPr>
          <a:xfrm>
            <a:off x="6992765" y="3251850"/>
            <a:ext cx="1840500" cy="1009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rgbClr val="01254A"/>
                </a:solidFill>
              </a:rPr>
              <a:t>Final Report and Documentation of Support Sent to Board (Aug 26)</a:t>
            </a:r>
            <a:endParaRPr sz="1800">
              <a:solidFill>
                <a:srgbClr val="01254A"/>
              </a:solidFill>
            </a:endParaRPr>
          </a:p>
          <a:p>
            <a:pPr indent="0" lvl="0" marL="0" rtl="0" algn="ctr">
              <a:lnSpc>
                <a:spcPct val="100000"/>
              </a:lnSpc>
              <a:spcBef>
                <a:spcPts val="0"/>
              </a:spcBef>
              <a:spcAft>
                <a:spcPts val="0"/>
              </a:spcAft>
              <a:buSzPts val="1400"/>
              <a:buNone/>
            </a:pPr>
            <a:r>
              <a:t/>
            </a:r>
            <a:endParaRPr/>
          </a:p>
        </p:txBody>
      </p:sp>
      <p:sp>
        <p:nvSpPr>
          <p:cNvPr id="684" name="Google Shape;684;p41"/>
          <p:cNvSpPr txBox="1"/>
          <p:nvPr>
            <p:ph idx="14" type="body"/>
          </p:nvPr>
        </p:nvSpPr>
        <p:spPr>
          <a:xfrm>
            <a:off x="4719337" y="2008022"/>
            <a:ext cx="1971300" cy="765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sz="1300">
                <a:solidFill>
                  <a:srgbClr val="01254A"/>
                </a:solidFill>
              </a:rPr>
              <a:t>Analysis of input received, develop draft report </a:t>
            </a:r>
            <a:endParaRPr/>
          </a:p>
        </p:txBody>
      </p:sp>
      <p:pic>
        <p:nvPicPr>
          <p:cNvPr id="685" name="Google Shape;685;p41"/>
          <p:cNvPicPr preferRelativeResize="0"/>
          <p:nvPr/>
        </p:nvPicPr>
        <p:blipFill rotWithShape="1">
          <a:blip r:embed="rId3">
            <a:alphaModFix/>
          </a:blip>
          <a:srcRect b="0" l="0" r="0" t="0"/>
          <a:stretch/>
        </p:blipFill>
        <p:spPr>
          <a:xfrm>
            <a:off x="3934726" y="2848050"/>
            <a:ext cx="315217" cy="451600"/>
          </a:xfrm>
          <a:prstGeom prst="rect">
            <a:avLst/>
          </a:prstGeom>
          <a:noFill/>
          <a:ln>
            <a:noFill/>
          </a:ln>
        </p:spPr>
      </p:pic>
      <p:sp>
        <p:nvSpPr>
          <p:cNvPr id="686" name="Google Shape;686;p41"/>
          <p:cNvSpPr txBox="1"/>
          <p:nvPr/>
        </p:nvSpPr>
        <p:spPr>
          <a:xfrm>
            <a:off x="2787350" y="2954300"/>
            <a:ext cx="10440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200">
                <a:solidFill>
                  <a:srgbClr val="FF0000"/>
                </a:solidFill>
              </a:rPr>
              <a:t>W</a:t>
            </a:r>
            <a:r>
              <a:rPr i="1" lang="en-US" sz="1200">
                <a:solidFill>
                  <a:srgbClr val="FF0000"/>
                </a:solidFill>
              </a:rPr>
              <a:t>e are here</a:t>
            </a:r>
            <a:endParaRPr i="1" sz="12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42"/>
          <p:cNvSpPr txBox="1"/>
          <p:nvPr>
            <p:ph type="title"/>
          </p:nvPr>
        </p:nvSpPr>
        <p:spPr>
          <a:xfrm>
            <a:off x="307604" y="0"/>
            <a:ext cx="8548200" cy="550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rgbClr val="E94F35"/>
                </a:solidFill>
              </a:rPr>
              <a:t>Draft</a:t>
            </a:r>
            <a:r>
              <a:rPr lang="en-US"/>
              <a:t> Design Proposal - First Iteration</a:t>
            </a:r>
            <a:endParaRPr/>
          </a:p>
        </p:txBody>
      </p:sp>
      <p:pic>
        <p:nvPicPr>
          <p:cNvPr id="692" name="Google Shape;692;p42" title="Screenshot 2026-03-02 at 13.02.53.png"/>
          <p:cNvPicPr preferRelativeResize="0"/>
          <p:nvPr/>
        </p:nvPicPr>
        <p:blipFill>
          <a:blip r:embed="rId3">
            <a:alphaModFix/>
          </a:blip>
          <a:stretch>
            <a:fillRect/>
          </a:stretch>
        </p:blipFill>
        <p:spPr>
          <a:xfrm>
            <a:off x="5031092" y="605988"/>
            <a:ext cx="3751471" cy="2450700"/>
          </a:xfrm>
          <a:prstGeom prst="rect">
            <a:avLst/>
          </a:prstGeom>
          <a:noFill/>
          <a:ln>
            <a:noFill/>
          </a:ln>
        </p:spPr>
      </p:pic>
      <p:sp>
        <p:nvSpPr>
          <p:cNvPr id="693" name="Google Shape;693;p42"/>
          <p:cNvSpPr txBox="1"/>
          <p:nvPr/>
        </p:nvSpPr>
        <p:spPr>
          <a:xfrm>
            <a:off x="61900" y="778076"/>
            <a:ext cx="4695300" cy="24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Focus</a:t>
            </a:r>
            <a:endParaRPr b="1" sz="1200"/>
          </a:p>
          <a:p>
            <a:pPr indent="0" lvl="0" marL="0" rtl="0" algn="l">
              <a:spcBef>
                <a:spcPts val="0"/>
              </a:spcBef>
              <a:spcAft>
                <a:spcPts val="0"/>
              </a:spcAft>
              <a:buNone/>
            </a:pPr>
            <a:r>
              <a:rPr i="1" lang="en-US" sz="1200"/>
              <a:t>What subject areas are being examined</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rPr b="1" lang="en-US" sz="1200"/>
              <a:t>Methodology and Intended Outcomes </a:t>
            </a:r>
            <a:endParaRPr b="1" sz="1200"/>
          </a:p>
          <a:p>
            <a:pPr indent="0" lvl="0" marL="0" rtl="0" algn="l">
              <a:spcBef>
                <a:spcPts val="0"/>
              </a:spcBef>
              <a:spcAft>
                <a:spcPts val="0"/>
              </a:spcAft>
              <a:buNone/>
            </a:pPr>
            <a:r>
              <a:rPr i="1" lang="en-US" sz="1200"/>
              <a:t>How subject areas are being examined and for what purpose</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rPr b="1" lang="en-US" sz="1200"/>
              <a:t>Cadence</a:t>
            </a:r>
            <a:endParaRPr b="1" sz="1200"/>
          </a:p>
          <a:p>
            <a:pPr indent="0" lvl="0" marL="0" rtl="0" algn="l">
              <a:spcBef>
                <a:spcPts val="0"/>
              </a:spcBef>
              <a:spcAft>
                <a:spcPts val="0"/>
              </a:spcAft>
              <a:buNone/>
            </a:pPr>
            <a:r>
              <a:rPr i="1" lang="en-US" sz="1200"/>
              <a:t>How often would reviews be conducted</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rPr b="1" lang="en-US" sz="1200"/>
              <a:t>Prompted by</a:t>
            </a:r>
            <a:endParaRPr b="1" sz="1200"/>
          </a:p>
          <a:p>
            <a:pPr indent="0" lvl="0" marL="0" rtl="0" algn="l">
              <a:spcBef>
                <a:spcPts val="0"/>
              </a:spcBef>
              <a:spcAft>
                <a:spcPts val="0"/>
              </a:spcAft>
              <a:buNone/>
            </a:pPr>
            <a:r>
              <a:rPr i="1" lang="en-US" sz="1200"/>
              <a:t>Where is the review established and what induces the review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rPr b="1" lang="en-US" sz="1200"/>
              <a:t>Initiation Process </a:t>
            </a:r>
            <a:endParaRPr b="1" sz="1200"/>
          </a:p>
          <a:p>
            <a:pPr indent="0" lvl="0" marL="0" rtl="0" algn="l">
              <a:spcBef>
                <a:spcPts val="0"/>
              </a:spcBef>
              <a:spcAft>
                <a:spcPts val="0"/>
              </a:spcAft>
              <a:buNone/>
            </a:pPr>
            <a:r>
              <a:rPr i="1" lang="en-US" sz="1200"/>
              <a:t>What steps are taken to initiate the review</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rPr b="1" lang="en-US" sz="1200"/>
              <a:t>Scope Parameters </a:t>
            </a:r>
            <a:endParaRPr b="1" sz="1200"/>
          </a:p>
          <a:p>
            <a:pPr indent="0" lvl="0" marL="0" rtl="0" algn="l">
              <a:spcBef>
                <a:spcPts val="0"/>
              </a:spcBef>
              <a:spcAft>
                <a:spcPts val="0"/>
              </a:spcAft>
              <a:buNone/>
            </a:pPr>
            <a:r>
              <a:rPr i="1" lang="en-US" sz="1200"/>
              <a:t>Is the scope pre-set or is it agreed during the initiation process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rPr b="1" lang="en-US" sz="1200"/>
              <a:t>Review conducted by</a:t>
            </a:r>
            <a:endParaRPr b="1" sz="1200"/>
          </a:p>
          <a:p>
            <a:pPr indent="0" lvl="0" marL="0" rtl="0" algn="l">
              <a:spcBef>
                <a:spcPts val="0"/>
              </a:spcBef>
              <a:spcAft>
                <a:spcPts val="0"/>
              </a:spcAft>
              <a:buNone/>
            </a:pPr>
            <a:r>
              <a:rPr i="1" lang="en-US" sz="1200"/>
              <a:t>Who will carry out the review effort</a:t>
            </a:r>
            <a:endParaRPr i="1" sz="1200"/>
          </a:p>
          <a:p>
            <a:pPr indent="0" lvl="0" marL="0" rtl="0" algn="l">
              <a:spcBef>
                <a:spcPts val="0"/>
              </a:spcBef>
              <a:spcAft>
                <a:spcPts val="0"/>
              </a:spcAft>
              <a:buNone/>
            </a:pPr>
            <a:r>
              <a:t/>
            </a:r>
            <a:endParaRPr i="1" sz="1000"/>
          </a:p>
          <a:p>
            <a:pPr indent="0" lvl="0" marL="0" rtl="0" algn="l">
              <a:spcBef>
                <a:spcPts val="0"/>
              </a:spcBef>
              <a:spcAft>
                <a:spcPts val="0"/>
              </a:spcAft>
              <a:buNone/>
            </a:pPr>
            <a:r>
              <a:t/>
            </a:r>
            <a:endParaRPr i="1" sz="1000"/>
          </a:p>
        </p:txBody>
      </p:sp>
      <p:sp>
        <p:nvSpPr>
          <p:cNvPr id="694" name="Google Shape;694;p42"/>
          <p:cNvSpPr txBox="1"/>
          <p:nvPr/>
        </p:nvSpPr>
        <p:spPr>
          <a:xfrm>
            <a:off x="5031100" y="2979150"/>
            <a:ext cx="3989400" cy="16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1100"/>
          </a:p>
          <a:p>
            <a:pPr indent="0" lvl="0" marL="0" rtl="0" algn="l">
              <a:spcBef>
                <a:spcPts val="0"/>
              </a:spcBef>
              <a:spcAft>
                <a:spcPts val="0"/>
              </a:spcAft>
              <a:buNone/>
            </a:pPr>
            <a:r>
              <a:rPr b="1" lang="en-US" sz="1200"/>
              <a:t>Recipient(s) of Outputs </a:t>
            </a:r>
            <a:endParaRPr b="1" sz="1200"/>
          </a:p>
          <a:p>
            <a:pPr indent="0" lvl="0" marL="0" rtl="0" algn="l">
              <a:spcBef>
                <a:spcPts val="0"/>
              </a:spcBef>
              <a:spcAft>
                <a:spcPts val="0"/>
              </a:spcAft>
              <a:buNone/>
            </a:pPr>
            <a:r>
              <a:rPr i="1" lang="en-US" sz="1200"/>
              <a:t>Who will receive conclusions and recommended actions (if any)</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rPr b="1" lang="en-US" sz="1200"/>
              <a:t>Originates or Derives from</a:t>
            </a:r>
            <a:endParaRPr b="1" sz="1200"/>
          </a:p>
          <a:p>
            <a:pPr indent="0" lvl="0" marL="0" rtl="0" algn="l">
              <a:spcBef>
                <a:spcPts val="0"/>
              </a:spcBef>
              <a:spcAft>
                <a:spcPts val="0"/>
              </a:spcAft>
              <a:buNone/>
            </a:pPr>
            <a:r>
              <a:rPr i="1" lang="en-US" sz="1200"/>
              <a:t>What is the root for this suggested review (if any)</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rPr b="1" lang="en-US" sz="1200"/>
              <a:t>Notes and Questions</a:t>
            </a:r>
            <a:endParaRPr b="1" sz="1200"/>
          </a:p>
          <a:p>
            <a:pPr indent="0" lvl="0" marL="0" rtl="0" algn="l">
              <a:spcBef>
                <a:spcPts val="0"/>
              </a:spcBef>
              <a:spcAft>
                <a:spcPts val="0"/>
              </a:spcAft>
              <a:buNone/>
            </a:pPr>
            <a:r>
              <a:t/>
            </a:r>
            <a:endParaRPr/>
          </a:p>
        </p:txBody>
      </p:sp>
      <p:sp>
        <p:nvSpPr>
          <p:cNvPr id="695" name="Google Shape;695;p42"/>
          <p:cNvSpPr/>
          <p:nvPr/>
        </p:nvSpPr>
        <p:spPr>
          <a:xfrm>
            <a:off x="7832800" y="2316025"/>
            <a:ext cx="788400" cy="6075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u="sng">
                <a:solidFill>
                  <a:schemeClr val="hlink"/>
                </a:solidFill>
                <a:hlinkClick r:id="rId4"/>
              </a:rPr>
              <a:t>Link</a:t>
            </a:r>
            <a:endParaRPr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43"/>
          <p:cNvSpPr txBox="1"/>
          <p:nvPr>
            <p:ph type="title"/>
          </p:nvPr>
        </p:nvSpPr>
        <p:spPr>
          <a:xfrm>
            <a:off x="307604" y="0"/>
            <a:ext cx="8548200" cy="550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Draft Focus </a:t>
            </a:r>
            <a:endParaRPr/>
          </a:p>
        </p:txBody>
      </p:sp>
      <p:grpSp>
        <p:nvGrpSpPr>
          <p:cNvPr id="701" name="Google Shape;701;p43"/>
          <p:cNvGrpSpPr/>
          <p:nvPr/>
        </p:nvGrpSpPr>
        <p:grpSpPr>
          <a:xfrm>
            <a:off x="3309017" y="1233401"/>
            <a:ext cx="3096803" cy="2271452"/>
            <a:chOff x="2641015" y="2202542"/>
            <a:chExt cx="1801200" cy="1468200"/>
          </a:xfrm>
        </p:grpSpPr>
        <p:sp>
          <p:nvSpPr>
            <p:cNvPr id="702" name="Google Shape;702;p43"/>
            <p:cNvSpPr/>
            <p:nvPr/>
          </p:nvSpPr>
          <p:spPr>
            <a:xfrm flipH="1" rot="10800000">
              <a:off x="2641015" y="2202542"/>
              <a:ext cx="1801200" cy="1468200"/>
            </a:xfrm>
            <a:prstGeom prst="round2DiagRect">
              <a:avLst>
                <a:gd fmla="val 0" name="adj1"/>
                <a:gd fmla="val 17764" name="adj2"/>
              </a:avLst>
            </a:prstGeom>
            <a:solidFill>
              <a:srgbClr val="ABD7AB"/>
            </a:solidFill>
            <a:ln>
              <a:noFill/>
            </a:ln>
          </p:spPr>
          <p:txBody>
            <a:bodyPr anchorCtr="0" anchor="ctr" bIns="223525" lIns="223525" spcFirstLastPara="1" rIns="223525" wrap="square" tIns="223525">
              <a:noAutofit/>
            </a:bodyPr>
            <a:lstStyle/>
            <a:p>
              <a:pPr indent="0" lvl="0" marL="0" rtl="0" algn="l">
                <a:spcBef>
                  <a:spcPts val="0"/>
                </a:spcBef>
                <a:spcAft>
                  <a:spcPts val="0"/>
                </a:spcAft>
                <a:buNone/>
              </a:pPr>
              <a:r>
                <a:t/>
              </a:r>
              <a:endParaRPr sz="2535"/>
            </a:p>
          </p:txBody>
        </p:sp>
        <p:sp>
          <p:nvSpPr>
            <p:cNvPr id="703" name="Google Shape;703;p43"/>
            <p:cNvSpPr txBox="1"/>
            <p:nvPr/>
          </p:nvSpPr>
          <p:spPr>
            <a:xfrm>
              <a:off x="2755846" y="2264785"/>
              <a:ext cx="1659600" cy="97800"/>
            </a:xfrm>
            <a:prstGeom prst="rect">
              <a:avLst/>
            </a:prstGeom>
            <a:solidFill>
              <a:srgbClr val="ABD7AB"/>
            </a:solidFill>
            <a:ln>
              <a:noFill/>
            </a:ln>
          </p:spPr>
          <p:txBody>
            <a:bodyPr anchorCtr="0" anchor="t" bIns="223525" lIns="223525" spcFirstLastPara="1" rIns="223525" wrap="square" tIns="223525">
              <a:noAutofit/>
            </a:bodyPr>
            <a:lstStyle/>
            <a:p>
              <a:pPr indent="0" lvl="0" marL="0" rtl="0" algn="l">
                <a:spcBef>
                  <a:spcPts val="0"/>
                </a:spcBef>
                <a:spcAft>
                  <a:spcPts val="0"/>
                </a:spcAft>
                <a:buNone/>
              </a:pPr>
              <a:r>
                <a:rPr i="1" lang="en-US" sz="1311"/>
                <a:t>Results of the Supporting Organization (SO), Advisory Committee (AC), NomCom (NC) Continuous Improvement Program (CIP) as they relate to each SO/AC/NC and to each other</a:t>
              </a:r>
              <a:endParaRPr i="1" sz="1311"/>
            </a:p>
            <a:p>
              <a:pPr indent="0" lvl="0" marL="0" rtl="0" algn="ctr">
                <a:spcBef>
                  <a:spcPts val="0"/>
                </a:spcBef>
                <a:spcAft>
                  <a:spcPts val="0"/>
                </a:spcAft>
                <a:buNone/>
              </a:pPr>
              <a:r>
                <a:rPr b="1" lang="en-US" sz="1412"/>
                <a:t>(B) Assessment of </a:t>
              </a:r>
              <a:r>
                <a:rPr b="1" lang="en-US" sz="1412">
                  <a:solidFill>
                    <a:srgbClr val="000000"/>
                  </a:solidFill>
                </a:rPr>
                <a:t>Continuous Improvement</a:t>
              </a:r>
              <a:endParaRPr sz="1412">
                <a:solidFill>
                  <a:srgbClr val="000000"/>
                </a:solidFill>
              </a:endParaRPr>
            </a:p>
          </p:txBody>
        </p:sp>
      </p:grpSp>
      <p:sp>
        <p:nvSpPr>
          <p:cNvPr id="704" name="Google Shape;704;p43"/>
          <p:cNvSpPr/>
          <p:nvPr/>
        </p:nvSpPr>
        <p:spPr>
          <a:xfrm>
            <a:off x="3431650" y="3599875"/>
            <a:ext cx="5535000" cy="1115100"/>
          </a:xfrm>
          <a:prstGeom prst="round2DiagRect">
            <a:avLst>
              <a:gd fmla="val 0" name="adj1"/>
              <a:gd fmla="val 17764" name="adj2"/>
            </a:avLst>
          </a:prstGeom>
          <a:solidFill>
            <a:srgbClr val="F7C579"/>
          </a:solidFill>
          <a:ln>
            <a:noFill/>
          </a:ln>
        </p:spPr>
        <p:txBody>
          <a:bodyPr anchorCtr="0" anchor="ctr" bIns="145750" lIns="145750" spcFirstLastPara="1" rIns="145750" wrap="square" tIns="145750">
            <a:noAutofit/>
          </a:bodyPr>
          <a:lstStyle/>
          <a:p>
            <a:pPr indent="0" lvl="0" marL="0" rtl="0" algn="l">
              <a:spcBef>
                <a:spcPts val="0"/>
              </a:spcBef>
              <a:spcAft>
                <a:spcPts val="0"/>
              </a:spcAft>
              <a:buNone/>
            </a:pPr>
            <a:r>
              <a:t/>
            </a:r>
            <a:endParaRPr/>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rPr b="1" lang="en-US" sz="1600"/>
              <a:t>(E) Ad Hoc/On Demand Review</a:t>
            </a:r>
            <a:endParaRPr b="1" sz="1600"/>
          </a:p>
        </p:txBody>
      </p:sp>
      <p:grpSp>
        <p:nvGrpSpPr>
          <p:cNvPr id="705" name="Google Shape;705;p43"/>
          <p:cNvGrpSpPr/>
          <p:nvPr/>
        </p:nvGrpSpPr>
        <p:grpSpPr>
          <a:xfrm>
            <a:off x="165610" y="3663719"/>
            <a:ext cx="2990816" cy="945451"/>
            <a:chOff x="3069646" y="1912230"/>
            <a:chExt cx="1816800" cy="1464000"/>
          </a:xfrm>
        </p:grpSpPr>
        <p:sp>
          <p:nvSpPr>
            <p:cNvPr id="706" name="Google Shape;706;p43"/>
            <p:cNvSpPr/>
            <p:nvPr/>
          </p:nvSpPr>
          <p:spPr>
            <a:xfrm flipH="1" rot="10800000">
              <a:off x="3069646" y="1912230"/>
              <a:ext cx="1816800" cy="1464000"/>
            </a:xfrm>
            <a:prstGeom prst="round2DiagRect">
              <a:avLst>
                <a:gd fmla="val 0" name="adj1"/>
                <a:gd fmla="val 17764" name="adj2"/>
              </a:avLst>
            </a:prstGeom>
            <a:solidFill>
              <a:srgbClr val="EAD1DC"/>
            </a:solidFill>
            <a:ln>
              <a:noFill/>
            </a:ln>
          </p:spPr>
          <p:txBody>
            <a:bodyPr anchorCtr="0" anchor="ctr" bIns="111300" lIns="111300" spcFirstLastPara="1" rIns="111300" wrap="square" tIns="111300">
              <a:noAutofit/>
            </a:bodyPr>
            <a:lstStyle/>
            <a:p>
              <a:pPr indent="0" lvl="0" marL="0" rtl="0" algn="l">
                <a:spcBef>
                  <a:spcPts val="0"/>
                </a:spcBef>
                <a:spcAft>
                  <a:spcPts val="0"/>
                </a:spcAft>
                <a:buNone/>
              </a:pPr>
              <a:r>
                <a:t/>
              </a:r>
              <a:endParaRPr sz="1262"/>
            </a:p>
          </p:txBody>
        </p:sp>
        <p:sp>
          <p:nvSpPr>
            <p:cNvPr id="707" name="Google Shape;707;p43"/>
            <p:cNvSpPr txBox="1"/>
            <p:nvPr/>
          </p:nvSpPr>
          <p:spPr>
            <a:xfrm>
              <a:off x="3195337" y="2502822"/>
              <a:ext cx="1691100" cy="584700"/>
            </a:xfrm>
            <a:prstGeom prst="rect">
              <a:avLst/>
            </a:prstGeom>
            <a:noFill/>
            <a:ln>
              <a:noFill/>
            </a:ln>
          </p:spPr>
          <p:txBody>
            <a:bodyPr anchorCtr="0" anchor="t" bIns="111300" lIns="111300" spcFirstLastPara="1" rIns="111300" wrap="square" tIns="111300">
              <a:noAutofit/>
            </a:bodyPr>
            <a:lstStyle/>
            <a:p>
              <a:pPr indent="0" lvl="0" marL="0" marR="0" rtl="0" algn="l">
                <a:lnSpc>
                  <a:spcPct val="115000"/>
                </a:lnSpc>
                <a:spcBef>
                  <a:spcPts val="0"/>
                </a:spcBef>
                <a:spcAft>
                  <a:spcPts val="1948"/>
                </a:spcAft>
                <a:buNone/>
              </a:pPr>
              <a:r>
                <a:t/>
              </a:r>
              <a:endParaRPr sz="973">
                <a:solidFill>
                  <a:srgbClr val="000000"/>
                </a:solidFill>
                <a:latin typeface="Roboto"/>
                <a:ea typeface="Roboto"/>
                <a:cs typeface="Roboto"/>
                <a:sym typeface="Roboto"/>
              </a:endParaRPr>
            </a:p>
          </p:txBody>
        </p:sp>
      </p:grpSp>
      <p:grpSp>
        <p:nvGrpSpPr>
          <p:cNvPr id="708" name="Google Shape;708;p43"/>
          <p:cNvGrpSpPr/>
          <p:nvPr/>
        </p:nvGrpSpPr>
        <p:grpSpPr>
          <a:xfrm>
            <a:off x="112616" y="1405783"/>
            <a:ext cx="3096784" cy="2099037"/>
            <a:chOff x="3069536" y="2373916"/>
            <a:chExt cx="1837200" cy="1852800"/>
          </a:xfrm>
        </p:grpSpPr>
        <p:sp>
          <p:nvSpPr>
            <p:cNvPr id="709" name="Google Shape;709;p43"/>
            <p:cNvSpPr/>
            <p:nvPr/>
          </p:nvSpPr>
          <p:spPr>
            <a:xfrm flipH="1" rot="10800000">
              <a:off x="3069536" y="2373916"/>
              <a:ext cx="1837200" cy="1852800"/>
            </a:xfrm>
            <a:prstGeom prst="round2DiagRect">
              <a:avLst>
                <a:gd fmla="val 0" name="adj1"/>
                <a:gd fmla="val 17764" name="adj2"/>
              </a:avLst>
            </a:prstGeom>
            <a:solidFill>
              <a:srgbClr val="92D4D4"/>
            </a:solidFill>
            <a:ln>
              <a:noFill/>
            </a:ln>
          </p:spPr>
          <p:txBody>
            <a:bodyPr anchorCtr="0" anchor="ctr" bIns="182375" lIns="182375" spcFirstLastPara="1" rIns="182375" wrap="square" tIns="182375">
              <a:noAutofit/>
            </a:bodyPr>
            <a:lstStyle/>
            <a:p>
              <a:pPr indent="0" lvl="0" marL="0" rtl="0" algn="l">
                <a:spcBef>
                  <a:spcPts val="0"/>
                </a:spcBef>
                <a:spcAft>
                  <a:spcPts val="0"/>
                </a:spcAft>
                <a:buNone/>
              </a:pPr>
              <a:r>
                <a:t/>
              </a:r>
              <a:endParaRPr sz="2068"/>
            </a:p>
          </p:txBody>
        </p:sp>
        <p:sp>
          <p:nvSpPr>
            <p:cNvPr id="710" name="Google Shape;710;p43"/>
            <p:cNvSpPr txBox="1"/>
            <p:nvPr/>
          </p:nvSpPr>
          <p:spPr>
            <a:xfrm>
              <a:off x="3170752" y="2424642"/>
              <a:ext cx="1677600" cy="1190700"/>
            </a:xfrm>
            <a:prstGeom prst="rect">
              <a:avLst/>
            </a:prstGeom>
            <a:solidFill>
              <a:srgbClr val="92D4D4"/>
            </a:solidFill>
            <a:ln>
              <a:noFill/>
            </a:ln>
          </p:spPr>
          <p:txBody>
            <a:bodyPr anchorCtr="0" anchor="t" bIns="182375" lIns="182375" spcFirstLastPara="1" rIns="182375" wrap="square" tIns="182375">
              <a:noAutofit/>
            </a:bodyPr>
            <a:lstStyle/>
            <a:p>
              <a:pPr indent="0" lvl="0" marL="0" rtl="0" algn="l">
                <a:spcBef>
                  <a:spcPts val="0"/>
                </a:spcBef>
                <a:spcAft>
                  <a:spcPts val="0"/>
                </a:spcAft>
                <a:buNone/>
              </a:pPr>
              <a:r>
                <a:rPr i="1" lang="en-US" sz="1300"/>
                <a:t>ICANN’s execution of its commitments in its Articles of Incorporation, Bylaws, Strategic Plan and Financial and  Operational Plan </a:t>
              </a:r>
              <a:endParaRPr i="1" sz="1300"/>
            </a:p>
            <a:p>
              <a:pPr indent="0" lvl="0" marL="0" rtl="0" algn="l">
                <a:spcBef>
                  <a:spcPts val="0"/>
                </a:spcBef>
                <a:spcAft>
                  <a:spcPts val="0"/>
                </a:spcAft>
                <a:buNone/>
              </a:pPr>
              <a:r>
                <a:t/>
              </a:r>
              <a:endParaRPr b="1" sz="1705">
                <a:solidFill>
                  <a:srgbClr val="000000"/>
                </a:solidFill>
              </a:endParaRPr>
            </a:p>
          </p:txBody>
        </p:sp>
      </p:grpSp>
      <p:grpSp>
        <p:nvGrpSpPr>
          <p:cNvPr id="711" name="Google Shape;711;p43"/>
          <p:cNvGrpSpPr/>
          <p:nvPr/>
        </p:nvGrpSpPr>
        <p:grpSpPr>
          <a:xfrm>
            <a:off x="6505297" y="1405928"/>
            <a:ext cx="2362751" cy="1898106"/>
            <a:chOff x="3035051" y="1912269"/>
            <a:chExt cx="1816802" cy="2144510"/>
          </a:xfrm>
        </p:grpSpPr>
        <p:sp>
          <p:nvSpPr>
            <p:cNvPr id="712" name="Google Shape;712;p43"/>
            <p:cNvSpPr/>
            <p:nvPr/>
          </p:nvSpPr>
          <p:spPr>
            <a:xfrm flipH="1" rot="10800000">
              <a:off x="3035051" y="1912269"/>
              <a:ext cx="1816800" cy="1765800"/>
            </a:xfrm>
            <a:prstGeom prst="round2DiagRect">
              <a:avLst>
                <a:gd fmla="val 0" name="adj1"/>
                <a:gd fmla="val 17764" name="adj2"/>
              </a:avLst>
            </a:prstGeom>
            <a:solidFill>
              <a:srgbClr val="F79D7D"/>
            </a:solidFill>
            <a:ln>
              <a:noFill/>
            </a:ln>
          </p:spPr>
          <p:txBody>
            <a:bodyPr anchorCtr="0" anchor="ctr" bIns="136925" lIns="136925" spcFirstLastPara="1" rIns="136925" wrap="square" tIns="136925">
              <a:noAutofit/>
            </a:bodyPr>
            <a:lstStyle/>
            <a:p>
              <a:pPr indent="0" lvl="0" marL="0" rtl="0" algn="l">
                <a:spcBef>
                  <a:spcPts val="0"/>
                </a:spcBef>
                <a:spcAft>
                  <a:spcPts val="0"/>
                </a:spcAft>
                <a:buNone/>
              </a:pPr>
              <a:r>
                <a:t/>
              </a:r>
              <a:endParaRPr sz="1552"/>
            </a:p>
          </p:txBody>
        </p:sp>
        <p:sp>
          <p:nvSpPr>
            <p:cNvPr id="713" name="Google Shape;713;p43"/>
            <p:cNvSpPr txBox="1"/>
            <p:nvPr/>
          </p:nvSpPr>
          <p:spPr>
            <a:xfrm>
              <a:off x="3035053" y="3168480"/>
              <a:ext cx="1816800" cy="888300"/>
            </a:xfrm>
            <a:prstGeom prst="rect">
              <a:avLst/>
            </a:prstGeom>
            <a:solidFill>
              <a:srgbClr val="F79D7D"/>
            </a:solidFill>
            <a:ln>
              <a:noFill/>
            </a:ln>
          </p:spPr>
          <p:txBody>
            <a:bodyPr anchorCtr="0" anchor="t" bIns="136925" lIns="136925" spcFirstLastPara="1" rIns="136925" wrap="square" tIns="136925">
              <a:noAutofit/>
            </a:bodyPr>
            <a:lstStyle/>
            <a:p>
              <a:pPr indent="0" lvl="0" marL="0" rtl="0" algn="l">
                <a:spcBef>
                  <a:spcPts val="0"/>
                </a:spcBef>
                <a:spcAft>
                  <a:spcPts val="0"/>
                </a:spcAft>
                <a:buNone/>
              </a:pPr>
              <a:r>
                <a:t/>
              </a:r>
              <a:endParaRPr b="1" sz="1450"/>
            </a:p>
            <a:p>
              <a:pPr indent="0" lvl="0" marL="0" rtl="0" algn="l">
                <a:spcBef>
                  <a:spcPts val="0"/>
                </a:spcBef>
                <a:spcAft>
                  <a:spcPts val="0"/>
                </a:spcAft>
                <a:buNone/>
              </a:pPr>
              <a:r>
                <a:rPr b="1" lang="en-US" sz="1450"/>
                <a:t>(C) Structural Review</a:t>
              </a:r>
              <a:endParaRPr b="1" sz="1450">
                <a:solidFill>
                  <a:srgbClr val="000000"/>
                </a:solidFill>
              </a:endParaRPr>
            </a:p>
            <a:p>
              <a:pPr indent="0" lvl="0" marL="0" rtl="0" algn="l">
                <a:spcBef>
                  <a:spcPts val="0"/>
                </a:spcBef>
                <a:spcAft>
                  <a:spcPts val="0"/>
                </a:spcAft>
                <a:buNone/>
              </a:pPr>
              <a:r>
                <a:t/>
              </a:r>
              <a:endParaRPr b="1" sz="1646">
                <a:solidFill>
                  <a:srgbClr val="FFFFFF"/>
                </a:solidFill>
                <a:latin typeface="Roboto"/>
                <a:ea typeface="Roboto"/>
                <a:cs typeface="Roboto"/>
                <a:sym typeface="Roboto"/>
              </a:endParaRPr>
            </a:p>
          </p:txBody>
        </p:sp>
      </p:grpSp>
      <p:sp>
        <p:nvSpPr>
          <p:cNvPr id="714" name="Google Shape;714;p43"/>
          <p:cNvSpPr txBox="1"/>
          <p:nvPr/>
        </p:nvSpPr>
        <p:spPr>
          <a:xfrm>
            <a:off x="271063" y="565367"/>
            <a:ext cx="8568300" cy="5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rgbClr val="292A2E"/>
                </a:solidFill>
                <a:highlight>
                  <a:srgbClr val="FFFFFF"/>
                </a:highlight>
              </a:rPr>
              <a:t>The purpose of reviews is to assess whether ICANN is fulfilling its Mission, Commitments and Core Values as set out in the ICANN Bylaws in a transparent and accountable manner, by reviewing:  </a:t>
            </a:r>
            <a:endParaRPr b="1" sz="1300"/>
          </a:p>
          <a:p>
            <a:pPr indent="0" lvl="0" marL="0" rtl="0" algn="l">
              <a:spcBef>
                <a:spcPts val="0"/>
              </a:spcBef>
              <a:spcAft>
                <a:spcPts val="0"/>
              </a:spcAft>
              <a:buNone/>
            </a:pPr>
            <a:r>
              <a:t/>
            </a:r>
            <a:endParaRPr/>
          </a:p>
        </p:txBody>
      </p:sp>
      <p:sp>
        <p:nvSpPr>
          <p:cNvPr id="715" name="Google Shape;715;p43"/>
          <p:cNvSpPr txBox="1"/>
          <p:nvPr/>
        </p:nvSpPr>
        <p:spPr>
          <a:xfrm>
            <a:off x="462075" y="4258075"/>
            <a:ext cx="2461200" cy="2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t>(D) Review of Reviews</a:t>
            </a:r>
            <a:endParaRPr b="1" sz="1600"/>
          </a:p>
        </p:txBody>
      </p:sp>
      <p:sp>
        <p:nvSpPr>
          <p:cNvPr id="716" name="Google Shape;716;p43"/>
          <p:cNvSpPr txBox="1"/>
          <p:nvPr/>
        </p:nvSpPr>
        <p:spPr>
          <a:xfrm>
            <a:off x="6603850" y="1463250"/>
            <a:ext cx="2235600" cy="803400"/>
          </a:xfrm>
          <a:prstGeom prst="rect">
            <a:avLst/>
          </a:prstGeom>
          <a:solidFill>
            <a:srgbClr val="F79D7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300"/>
              <a:t>Overall structure and components of ICANN and of SOs, ACs and NC to confirm whether fit for purpose</a:t>
            </a:r>
            <a:r>
              <a:rPr lang="en-US" sz="1300"/>
              <a:t> </a:t>
            </a:r>
            <a:endParaRPr sz="1300"/>
          </a:p>
          <a:p>
            <a:pPr indent="0" lvl="0" marL="0" rtl="0" algn="l">
              <a:spcBef>
                <a:spcPts val="0"/>
              </a:spcBef>
              <a:spcAft>
                <a:spcPts val="0"/>
              </a:spcAft>
              <a:buNone/>
            </a:pPr>
            <a:r>
              <a:t/>
            </a:r>
            <a:endParaRPr sz="1300"/>
          </a:p>
        </p:txBody>
      </p:sp>
      <p:sp>
        <p:nvSpPr>
          <p:cNvPr id="717" name="Google Shape;717;p43"/>
          <p:cNvSpPr txBox="1"/>
          <p:nvPr/>
        </p:nvSpPr>
        <p:spPr>
          <a:xfrm>
            <a:off x="430425" y="3759575"/>
            <a:ext cx="2461200" cy="5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t>Reviews system to confirm whether fit for purpose </a:t>
            </a:r>
            <a:endParaRPr sz="1300"/>
          </a:p>
          <a:p>
            <a:pPr indent="0" lvl="0" marL="0" rtl="0" algn="l">
              <a:spcBef>
                <a:spcPts val="0"/>
              </a:spcBef>
              <a:spcAft>
                <a:spcPts val="0"/>
              </a:spcAft>
              <a:buNone/>
            </a:pPr>
            <a:r>
              <a:t/>
            </a:r>
            <a:endParaRPr i="1" sz="1450"/>
          </a:p>
        </p:txBody>
      </p:sp>
      <p:sp>
        <p:nvSpPr>
          <p:cNvPr id="718" name="Google Shape;718;p43"/>
          <p:cNvSpPr txBox="1"/>
          <p:nvPr/>
        </p:nvSpPr>
        <p:spPr>
          <a:xfrm>
            <a:off x="218013" y="2753825"/>
            <a:ext cx="2886000" cy="550200"/>
          </a:xfrm>
          <a:prstGeom prst="rect">
            <a:avLst/>
          </a:prstGeom>
          <a:solidFill>
            <a:srgbClr val="92D4D4"/>
          </a:solidFill>
          <a:ln>
            <a:noFill/>
          </a:ln>
        </p:spPr>
        <p:txBody>
          <a:bodyPr anchorCtr="0" anchor="t" bIns="91425" lIns="91425" spcFirstLastPara="1" rIns="91425" wrap="square" tIns="91425">
            <a:noAutofit/>
          </a:bodyPr>
          <a:lstStyle/>
          <a:p>
            <a:pPr indent="-320675" lvl="0" marL="457200" rtl="0" algn="l">
              <a:spcBef>
                <a:spcPts val="0"/>
              </a:spcBef>
              <a:spcAft>
                <a:spcPts val="0"/>
              </a:spcAft>
              <a:buSzPts val="1450"/>
              <a:buAutoNum type="alphaUcParenBoth"/>
            </a:pPr>
            <a:r>
              <a:rPr b="1" lang="en-US" sz="1450"/>
              <a:t>Accountability and Transparency Review</a:t>
            </a:r>
            <a:endParaRPr b="1" sz="1450"/>
          </a:p>
          <a:p>
            <a:pPr indent="0" lvl="0" marL="0" rtl="0" algn="l">
              <a:spcBef>
                <a:spcPts val="0"/>
              </a:spcBef>
              <a:spcAft>
                <a:spcPts val="0"/>
              </a:spcAft>
              <a:buNone/>
            </a:pPr>
            <a:r>
              <a:t/>
            </a:r>
            <a:endParaRPr/>
          </a:p>
        </p:txBody>
      </p:sp>
      <p:sp>
        <p:nvSpPr>
          <p:cNvPr id="719" name="Google Shape;719;p43"/>
          <p:cNvSpPr txBox="1"/>
          <p:nvPr/>
        </p:nvSpPr>
        <p:spPr>
          <a:xfrm>
            <a:off x="3684400" y="3663725"/>
            <a:ext cx="50661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300"/>
              <a:t>An emerging topic that meets the criteria for a review, specifically one that does not involve policy considerations, and cannot be adequately addressed through other discussion forums</a:t>
            </a:r>
            <a:endParaRPr i="1"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4"/>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t>Draft Accountability and Transparency Review 1/2</a:t>
            </a:r>
            <a:endParaRPr sz="2800"/>
          </a:p>
        </p:txBody>
      </p:sp>
      <p:sp>
        <p:nvSpPr>
          <p:cNvPr id="725" name="Google Shape;725;p44"/>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sp>
        <p:nvSpPr>
          <p:cNvPr id="726" name="Google Shape;726;p44"/>
          <p:cNvSpPr txBox="1"/>
          <p:nvPr/>
        </p:nvSpPr>
        <p:spPr>
          <a:xfrm>
            <a:off x="0" y="588286"/>
            <a:ext cx="8991000" cy="3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3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graphicFrame>
        <p:nvGraphicFramePr>
          <p:cNvPr id="727" name="Google Shape;727;p44"/>
          <p:cNvGraphicFramePr/>
          <p:nvPr/>
        </p:nvGraphicFramePr>
        <p:xfrm>
          <a:off x="162600" y="665825"/>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Methodology and Intended Outcomes</a:t>
                      </a:r>
                      <a:endParaRPr b="1"/>
                    </a:p>
                  </a:txBody>
                  <a:tcPr marT="91425" marB="91425" marR="91425" marL="91425" anchor="ctr">
                    <a:solidFill>
                      <a:srgbClr val="92D4D4"/>
                    </a:solidFill>
                  </a:tcPr>
                </a:tc>
                <a:tc>
                  <a:txBody>
                    <a:bodyPr/>
                    <a:lstStyle/>
                    <a:p>
                      <a:pPr indent="-311150" lvl="0" marL="457200" rtl="0" algn="l">
                        <a:spcBef>
                          <a:spcPts val="0"/>
                        </a:spcBef>
                        <a:spcAft>
                          <a:spcPts val="0"/>
                        </a:spcAft>
                        <a:buSzPts val="1300"/>
                        <a:buChar char="●"/>
                      </a:pPr>
                      <a:r>
                        <a:rPr lang="en-US" sz="1300"/>
                        <a:t>Evaluate the extent to which ICANN is delivering on aspects of its Mission, Commitments and Core Values, as prioritized during scoping, by examining procedures and processes used, and outcomes and progress achieved in respect to goals set out in planning documentation. </a:t>
                      </a:r>
                      <a:endParaRPr sz="1300"/>
                    </a:p>
                    <a:p>
                      <a:pPr indent="-311150" lvl="0" marL="457200" rtl="0" algn="l">
                        <a:spcBef>
                          <a:spcPts val="0"/>
                        </a:spcBef>
                        <a:spcAft>
                          <a:spcPts val="0"/>
                        </a:spcAft>
                        <a:buSzPts val="1300"/>
                        <a:buChar char="●"/>
                      </a:pPr>
                      <a:r>
                        <a:rPr lang="en-US" sz="1300"/>
                        <a:t>Recommend improvements where necessary and identify key development areas that may strengthen effectiveness in support of the Mission</a:t>
                      </a:r>
                      <a:endParaRPr sz="1300"/>
                    </a:p>
                  </a:txBody>
                  <a:tcPr marT="91425" marB="91425" marR="91425" marL="91425" anchor="ctr"/>
                </a:tc>
              </a:tr>
              <a:tr h="504600">
                <a:tc>
                  <a:txBody>
                    <a:bodyPr/>
                    <a:lstStyle/>
                    <a:p>
                      <a:pPr indent="0" lvl="0" marL="0" rtl="0" algn="l">
                        <a:spcBef>
                          <a:spcPts val="0"/>
                        </a:spcBef>
                        <a:spcAft>
                          <a:spcPts val="0"/>
                        </a:spcAft>
                        <a:buNone/>
                      </a:pPr>
                      <a:r>
                        <a:rPr b="1" lang="en-US"/>
                        <a:t>Cadence</a:t>
                      </a:r>
                      <a:endParaRPr b="1"/>
                    </a:p>
                  </a:txBody>
                  <a:tcPr marT="91425" marB="91425" marR="91425" marL="91425" anchor="ctr">
                    <a:solidFill>
                      <a:srgbClr val="92D4D4"/>
                    </a:solidFill>
                  </a:tcPr>
                </a:tc>
                <a:tc>
                  <a:txBody>
                    <a:bodyPr/>
                    <a:lstStyle/>
                    <a:p>
                      <a:pPr indent="0" lvl="0" marL="0" rtl="0" algn="l">
                        <a:spcBef>
                          <a:spcPts val="0"/>
                        </a:spcBef>
                        <a:spcAft>
                          <a:spcPts val="0"/>
                        </a:spcAft>
                        <a:buNone/>
                      </a:pPr>
                      <a:r>
                        <a:rPr lang="en-US" sz="1300"/>
                        <a:t>Flexible cadence conditioned on completion of steps as articulated in the initiation process </a:t>
                      </a:r>
                      <a:endParaRPr sz="1300"/>
                    </a:p>
                  </a:txBody>
                  <a:tcPr marT="91425" marB="91425" marR="91425" marL="91425" anchor="ctr">
                    <a:lnB cap="flat" cmpd="sng" w="9525">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Prompted by</a:t>
                      </a:r>
                      <a:endParaRPr b="1"/>
                    </a:p>
                  </a:txBody>
                  <a:tcPr marT="91425" marB="91425" marR="91425" marL="91425" anchor="ctr">
                    <a:lnR cap="flat" cmpd="sng" w="12700">
                      <a:solidFill>
                        <a:srgbClr val="BFBFBF"/>
                      </a:solidFill>
                      <a:prstDash val="solid"/>
                      <a:round/>
                      <a:headEnd len="sm" w="sm" type="none"/>
                      <a:tailEnd len="sm" w="sm" type="none"/>
                    </a:lnR>
                    <a:solidFill>
                      <a:srgbClr val="92D4D4"/>
                    </a:solidFill>
                  </a:tcPr>
                </a:tc>
                <a:tc>
                  <a:txBody>
                    <a:bodyPr/>
                    <a:lstStyle/>
                    <a:p>
                      <a:pPr indent="0" lvl="0" marL="0" rtl="0" algn="l">
                        <a:spcBef>
                          <a:spcPts val="0"/>
                        </a:spcBef>
                        <a:spcAft>
                          <a:spcPts val="0"/>
                        </a:spcAft>
                        <a:buNone/>
                      </a:pPr>
                      <a:r>
                        <a:rPr lang="en-US" sz="1300"/>
                        <a:t>Prompted by ICANN Bylaws but subjected to agreement on cadence</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D8D8D8"/>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Initiation Process</a:t>
                      </a:r>
                      <a:endParaRPr b="1"/>
                    </a:p>
                  </a:txBody>
                  <a:tcPr marT="91425" marB="91425" marR="91425" marL="91425" anchor="ctr">
                    <a:solidFill>
                      <a:srgbClr val="92D4D4"/>
                    </a:solidFill>
                  </a:tcPr>
                </a:tc>
                <a:tc>
                  <a:txBody>
                    <a:bodyPr/>
                    <a:lstStyle/>
                    <a:p>
                      <a:pPr indent="0" lvl="0" marL="0" rtl="0" algn="l">
                        <a:spcBef>
                          <a:spcPts val="0"/>
                        </a:spcBef>
                        <a:spcAft>
                          <a:spcPts val="0"/>
                        </a:spcAft>
                        <a:buNone/>
                      </a:pPr>
                      <a:r>
                        <a:rPr lang="en-US" sz="1300"/>
                        <a:t>1. Community analyses implementation of prior review outputs, the effectiveness of deployed solutions, considers whether timeline is meaningful in light of ongoing work, to inform need for review and scope setting </a:t>
                      </a:r>
                      <a:endParaRPr sz="1300"/>
                    </a:p>
                    <a:p>
                      <a:pPr indent="0" lvl="0" marL="0" rtl="0" algn="l">
                        <a:spcBef>
                          <a:spcPts val="0"/>
                        </a:spcBef>
                        <a:spcAft>
                          <a:spcPts val="0"/>
                        </a:spcAft>
                        <a:buNone/>
                      </a:pPr>
                      <a:r>
                        <a:rPr lang="en-US" sz="1300"/>
                        <a:t>2. Community evaluates bandwidth, drafts scope accordingly and determines the associated prioritization</a:t>
                      </a:r>
                      <a:endParaRPr sz="1300"/>
                    </a:p>
                    <a:p>
                      <a:pPr indent="0" lvl="0" marL="0" rtl="0" algn="l">
                        <a:spcBef>
                          <a:spcPts val="0"/>
                        </a:spcBef>
                        <a:spcAft>
                          <a:spcPts val="0"/>
                        </a:spcAft>
                        <a:buNone/>
                      </a:pPr>
                      <a:r>
                        <a:rPr lang="en-US" sz="1300"/>
                        <a:t>3. Resource requirements confirmed</a:t>
                      </a:r>
                      <a:endParaRPr sz="1300"/>
                    </a:p>
                    <a:p>
                      <a:pPr indent="0" lvl="0" marL="0" rtl="0" algn="l">
                        <a:spcBef>
                          <a:spcPts val="0"/>
                        </a:spcBef>
                        <a:spcAft>
                          <a:spcPts val="0"/>
                        </a:spcAft>
                        <a:buNone/>
                      </a:pPr>
                      <a:r>
                        <a:rPr lang="en-US" sz="1300"/>
                        <a:t>4. Formal Board resolution to convene the review</a:t>
                      </a:r>
                      <a:endParaRPr sz="1300"/>
                    </a:p>
                  </a:txBody>
                  <a:tcPr marT="91425" marB="91425" marR="91425" marL="91425" anchor="ctr">
                    <a:lnT cap="flat" cmpd="sng" w="12700">
                      <a:solidFill>
                        <a:srgbClr val="D8D8D8"/>
                      </a:solidFill>
                      <a:prstDash val="solid"/>
                      <a:round/>
                      <a:headEnd len="sm" w="sm" type="none"/>
                      <a:tailEnd len="sm" w="sm" type="none"/>
                    </a:lnT>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5"/>
          <p:cNvSpPr txBox="1"/>
          <p:nvPr>
            <p:ph type="title"/>
          </p:nvPr>
        </p:nvSpPr>
        <p:spPr>
          <a:xfrm>
            <a:off x="99250" y="0"/>
            <a:ext cx="8991000" cy="54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Draft Accountability and Transparency Review 2/2</a:t>
            </a:r>
            <a:endParaRPr sz="2800"/>
          </a:p>
          <a:p>
            <a:pPr indent="0" lvl="0" marL="0" rtl="0" algn="l">
              <a:lnSpc>
                <a:spcPct val="100000"/>
              </a:lnSpc>
              <a:spcBef>
                <a:spcPts val="0"/>
              </a:spcBef>
              <a:spcAft>
                <a:spcPts val="0"/>
              </a:spcAft>
              <a:buNone/>
            </a:pPr>
            <a:r>
              <a:t/>
            </a:r>
            <a:endParaRPr>
              <a:solidFill>
                <a:srgbClr val="FF0000"/>
              </a:solidFill>
            </a:endParaRPr>
          </a:p>
        </p:txBody>
      </p:sp>
      <p:sp>
        <p:nvSpPr>
          <p:cNvPr id="733" name="Google Shape;733;p45"/>
          <p:cNvSpPr txBox="1"/>
          <p:nvPr>
            <p:ph idx="1" type="body"/>
          </p:nvPr>
        </p:nvSpPr>
        <p:spPr>
          <a:xfrm>
            <a:off x="249776" y="790726"/>
            <a:ext cx="8605800" cy="362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a:solidFill>
                <a:srgbClr val="01254A"/>
              </a:solidFill>
            </a:endParaRPr>
          </a:p>
          <a:p>
            <a:pPr indent="0" lvl="0" marL="0" rtl="0" algn="l">
              <a:lnSpc>
                <a:spcPct val="150000"/>
              </a:lnSpc>
              <a:spcBef>
                <a:spcPts val="0"/>
              </a:spcBef>
              <a:spcAft>
                <a:spcPts val="0"/>
              </a:spcAft>
              <a:buSzPts val="1890"/>
              <a:buNone/>
            </a:pPr>
            <a:r>
              <a:t/>
            </a:r>
            <a:endParaRPr>
              <a:solidFill>
                <a:srgbClr val="01254A"/>
              </a:solidFill>
            </a:endParaRPr>
          </a:p>
          <a:p>
            <a:pPr indent="-222884" lvl="0" marL="342900" marR="0" rtl="0" algn="l">
              <a:lnSpc>
                <a:spcPct val="150000"/>
              </a:lnSpc>
              <a:spcBef>
                <a:spcPts val="0"/>
              </a:spcBef>
              <a:spcAft>
                <a:spcPts val="0"/>
              </a:spcAft>
              <a:buClr>
                <a:schemeClr val="accent3"/>
              </a:buClr>
              <a:buSzPts val="1890"/>
              <a:buFont typeface="Arial"/>
              <a:buNone/>
            </a:pPr>
            <a:r>
              <a:t/>
            </a:r>
            <a:endParaRPr>
              <a:solidFill>
                <a:srgbClr val="01254A"/>
              </a:solidFill>
            </a:endParaRPr>
          </a:p>
        </p:txBody>
      </p:sp>
      <p:sp>
        <p:nvSpPr>
          <p:cNvPr id="734" name="Google Shape;734;p45"/>
          <p:cNvSpPr txBox="1"/>
          <p:nvPr/>
        </p:nvSpPr>
        <p:spPr>
          <a:xfrm>
            <a:off x="0" y="790736"/>
            <a:ext cx="8991000" cy="3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3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graphicFrame>
        <p:nvGraphicFramePr>
          <p:cNvPr id="735" name="Google Shape;735;p45"/>
          <p:cNvGraphicFramePr/>
          <p:nvPr/>
        </p:nvGraphicFramePr>
        <p:xfrm>
          <a:off x="162600" y="872600"/>
          <a:ext cx="3000000" cy="3000000"/>
        </p:xfrm>
        <a:graphic>
          <a:graphicData uri="http://schemas.openxmlformats.org/drawingml/2006/table">
            <a:tbl>
              <a:tblPr>
                <a:noFill/>
                <a:tableStyleId>{4DD4837B-3234-4965-B35D-1C7713D14883}</a:tableStyleId>
              </a:tblPr>
              <a:tblGrid>
                <a:gridCol w="1724475"/>
                <a:gridCol w="7094325"/>
              </a:tblGrid>
              <a:tr h="538500">
                <a:tc>
                  <a:txBody>
                    <a:bodyPr/>
                    <a:lstStyle/>
                    <a:p>
                      <a:pPr indent="0" lvl="0" marL="0" rtl="0" algn="l">
                        <a:spcBef>
                          <a:spcPts val="0"/>
                        </a:spcBef>
                        <a:spcAft>
                          <a:spcPts val="0"/>
                        </a:spcAft>
                        <a:buNone/>
                      </a:pPr>
                      <a:r>
                        <a:rPr b="1" lang="en-US"/>
                        <a:t>Scope Parameters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92D4D4"/>
                    </a:solidFill>
                  </a:tcPr>
                </a:tc>
                <a:tc>
                  <a:txBody>
                    <a:bodyPr/>
                    <a:lstStyle/>
                    <a:p>
                      <a:pPr indent="0" lvl="0" marL="0" rtl="0" algn="l">
                        <a:spcBef>
                          <a:spcPts val="0"/>
                        </a:spcBef>
                        <a:spcAft>
                          <a:spcPts val="0"/>
                        </a:spcAft>
                        <a:buNone/>
                      </a:pPr>
                      <a:r>
                        <a:rPr lang="en-US" sz="1300"/>
                        <a:t>Variable scoping (within set boundaries) to be pre-agreed during initiation process</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Review Conducted by</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92D4D4"/>
                    </a:solidFill>
                  </a:tcPr>
                </a:tc>
                <a:tc>
                  <a:txBody>
                    <a:bodyPr/>
                    <a:lstStyle/>
                    <a:p>
                      <a:pPr indent="0" lvl="0" marL="0" rtl="0" algn="l">
                        <a:spcBef>
                          <a:spcPts val="0"/>
                        </a:spcBef>
                        <a:spcAft>
                          <a:spcPts val="0"/>
                        </a:spcAft>
                        <a:buNone/>
                      </a:pPr>
                      <a:r>
                        <a:rPr lang="en-US" sz="1300"/>
                        <a:t>Cross Community Group with the option to be assisted by expert</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Recipient(s) of Outputs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92D4D4"/>
                    </a:solidFill>
                  </a:tcPr>
                </a:tc>
                <a:tc>
                  <a:txBody>
                    <a:bodyPr/>
                    <a:lstStyle/>
                    <a:p>
                      <a:pPr indent="0" lvl="0" marL="0" rtl="0" algn="l">
                        <a:spcBef>
                          <a:spcPts val="0"/>
                        </a:spcBef>
                        <a:spcAft>
                          <a:spcPts val="0"/>
                        </a:spcAft>
                        <a:buNone/>
                      </a:pPr>
                      <a:r>
                        <a:rPr lang="en-US" sz="1300"/>
                        <a:t>Board</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Originates or Derives from</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92D4D4"/>
                    </a:solidFill>
                  </a:tcPr>
                </a:tc>
                <a:tc>
                  <a:txBody>
                    <a:bodyPr/>
                    <a:lstStyle/>
                    <a:p>
                      <a:pPr indent="0" lvl="0" marL="0" rtl="0" algn="l">
                        <a:spcBef>
                          <a:spcPts val="0"/>
                        </a:spcBef>
                        <a:spcAft>
                          <a:spcPts val="0"/>
                        </a:spcAft>
                        <a:buNone/>
                      </a:pPr>
                      <a:r>
                        <a:rPr lang="en-US" sz="1300"/>
                        <a:t>Originates from existing Accountability and Transparency Specific Review (ATR)</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504600">
                <a:tc>
                  <a:txBody>
                    <a:bodyPr/>
                    <a:lstStyle/>
                    <a:p>
                      <a:pPr indent="0" lvl="0" marL="0" rtl="0" algn="l">
                        <a:spcBef>
                          <a:spcPts val="0"/>
                        </a:spcBef>
                        <a:spcAft>
                          <a:spcPts val="0"/>
                        </a:spcAft>
                        <a:buNone/>
                      </a:pPr>
                      <a:r>
                        <a:rPr b="1" lang="en-US"/>
                        <a:t>Notes and Questions</a:t>
                      </a:r>
                      <a:endParaRPr b="1"/>
                    </a:p>
                  </a:txBody>
                  <a:tcPr marT="91425" marB="91425" marR="91425" marL="91425" anchor="ctr">
                    <a:lnL cap="flat" cmpd="sng" w="9525">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92D4D4"/>
                    </a:solidFill>
                  </a:tcPr>
                </a:tc>
                <a:tc>
                  <a:txBody>
                    <a:bodyPr/>
                    <a:lstStyle/>
                    <a:p>
                      <a:pPr indent="0" lvl="0" marL="0" rtl="0" algn="l">
                        <a:spcBef>
                          <a:spcPts val="0"/>
                        </a:spcBef>
                        <a:spcAft>
                          <a:spcPts val="0"/>
                        </a:spcAft>
                        <a:buNone/>
                      </a:pPr>
                      <a:r>
                        <a:rPr lang="en-US" sz="1300"/>
                        <a:t>Process provides measures to ensure subsequent review occurrence is not postponed indefinitely</a:t>
                      </a:r>
                      <a:endParaRPr sz="1300"/>
                    </a:p>
                  </a:txBody>
                  <a:tcPr marT="63500" marB="63500" marR="63500" marL="635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46"/>
          <p:cNvSpPr txBox="1"/>
          <p:nvPr>
            <p:ph idx="1" type="body"/>
          </p:nvPr>
        </p:nvSpPr>
        <p:spPr>
          <a:xfrm>
            <a:off x="1348075" y="2176054"/>
            <a:ext cx="6661500" cy="79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Questions and Comments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hange Navy Footer here">
  <a:themeElements>
    <a:clrScheme name="Custom 13">
      <a:dk1>
        <a:srgbClr val="002449"/>
      </a:dk1>
      <a:lt1>
        <a:srgbClr val="FFFFFF"/>
      </a:lt1>
      <a:dk2>
        <a:srgbClr val="FEFFFF"/>
      </a:dk2>
      <a:lt2>
        <a:srgbClr val="002A49"/>
      </a:lt2>
      <a:accent1>
        <a:srgbClr val="187E85"/>
      </a:accent1>
      <a:accent2>
        <a:srgbClr val="F0633D"/>
      </a:accent2>
      <a:accent3>
        <a:srgbClr val="F1A21D"/>
      </a:accent3>
      <a:accent4>
        <a:srgbClr val="35B56D"/>
      </a:accent4>
      <a:accent5>
        <a:srgbClr val="017AC0"/>
      </a:accent5>
      <a:accent6>
        <a:srgbClr val="00557F"/>
      </a:accent6>
      <a:hlink>
        <a:srgbClr val="002449"/>
      </a:hlink>
      <a:folHlink>
        <a:srgbClr val="0024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