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13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CE6C9-C955-8B4E-AEA4-3C70241A0D41}" type="datetimeFigureOut">
              <a:rPr lang="en-US" smtClean="0"/>
              <a:t>12/03/17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CD1E4-53C5-8C40-8FB6-0250D3720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694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CE6C9-C955-8B4E-AEA4-3C70241A0D41}" type="datetimeFigureOut">
              <a:rPr lang="en-US" smtClean="0"/>
              <a:t>12/03/17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CD1E4-53C5-8C40-8FB6-0250D3720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016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CE6C9-C955-8B4E-AEA4-3C70241A0D41}" type="datetimeFigureOut">
              <a:rPr lang="en-US" smtClean="0"/>
              <a:t>12/03/17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CD1E4-53C5-8C40-8FB6-0250D3720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231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CE6C9-C955-8B4E-AEA4-3C70241A0D41}" type="datetimeFigureOut">
              <a:rPr lang="en-US" smtClean="0"/>
              <a:t>12/03/17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CD1E4-53C5-8C40-8FB6-0250D3720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071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CE6C9-C955-8B4E-AEA4-3C70241A0D41}" type="datetimeFigureOut">
              <a:rPr lang="en-US" smtClean="0"/>
              <a:t>12/03/17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CD1E4-53C5-8C40-8FB6-0250D3720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772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CE6C9-C955-8B4E-AEA4-3C70241A0D41}" type="datetimeFigureOut">
              <a:rPr lang="en-US" smtClean="0"/>
              <a:t>12/03/17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CD1E4-53C5-8C40-8FB6-0250D3720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952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CE6C9-C955-8B4E-AEA4-3C70241A0D41}" type="datetimeFigureOut">
              <a:rPr lang="en-US" smtClean="0"/>
              <a:t>12/03/17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CD1E4-53C5-8C40-8FB6-0250D3720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299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CE6C9-C955-8B4E-AEA4-3C70241A0D41}" type="datetimeFigureOut">
              <a:rPr lang="en-US" smtClean="0"/>
              <a:t>12/03/17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CD1E4-53C5-8C40-8FB6-0250D3720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861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CE6C9-C955-8B4E-AEA4-3C70241A0D41}" type="datetimeFigureOut">
              <a:rPr lang="en-US" smtClean="0"/>
              <a:t>12/03/17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CD1E4-53C5-8C40-8FB6-0250D3720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24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CE6C9-C955-8B4E-AEA4-3C70241A0D41}" type="datetimeFigureOut">
              <a:rPr lang="en-US" smtClean="0"/>
              <a:t>12/03/17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CD1E4-53C5-8C40-8FB6-0250D3720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981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CE6C9-C955-8B4E-AEA4-3C70241A0D41}" type="datetimeFigureOut">
              <a:rPr lang="en-US" smtClean="0"/>
              <a:t>12/03/17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CD1E4-53C5-8C40-8FB6-0250D3720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60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CE6C9-C955-8B4E-AEA4-3C70241A0D41}" type="datetimeFigureOut">
              <a:rPr lang="en-US" smtClean="0"/>
              <a:t>12/03/17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CD1E4-53C5-8C40-8FB6-0250D3720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460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Board Areas </a:t>
            </a:r>
            <a:r>
              <a:rPr lang="en-US" dirty="0" smtClean="0"/>
              <a:t>of Focus in 2017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Relationship with the Community</a:t>
            </a:r>
          </a:p>
          <a:p>
            <a:r>
              <a:rPr lang="en-US" dirty="0" smtClean="0"/>
              <a:t>Effectiveness &amp; Efficiency</a:t>
            </a:r>
          </a:p>
          <a:p>
            <a:r>
              <a:rPr lang="en-US" dirty="0" smtClean="0"/>
              <a:t>Operational Excellence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449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Relationship with the Community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Improve Board Transparency</a:t>
            </a:r>
          </a:p>
          <a:p>
            <a:r>
              <a:rPr lang="en-US" dirty="0" smtClean="0"/>
              <a:t>Improve Collegiality &amp; Trust</a:t>
            </a:r>
          </a:p>
          <a:p>
            <a:r>
              <a:rPr lang="en-US" dirty="0" smtClean="0"/>
              <a:t>Increase Community Engagements</a:t>
            </a:r>
          </a:p>
          <a:p>
            <a:r>
              <a:rPr lang="en-US" dirty="0" smtClean="0"/>
              <a:t>Encourage Diversity</a:t>
            </a:r>
          </a:p>
          <a:p>
            <a:r>
              <a:rPr lang="en-US" dirty="0" smtClean="0"/>
              <a:t>Efficient use of the pool of dedicated volunteers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651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Effectiveness &amp; Efficiency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Improve Board Workshop Effectiveness &amp; Efficiency</a:t>
            </a:r>
          </a:p>
          <a:p>
            <a:r>
              <a:rPr lang="en-US" dirty="0" smtClean="0"/>
              <a:t>Improve Financial Discipline</a:t>
            </a:r>
          </a:p>
          <a:p>
            <a:r>
              <a:rPr lang="en-US" dirty="0" smtClean="0"/>
              <a:t>Enhance Effectiveness of Reviews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062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Operational Excellence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Support ICANN CEO</a:t>
            </a:r>
          </a:p>
          <a:p>
            <a:r>
              <a:rPr lang="en-US" dirty="0" smtClean="0"/>
              <a:t>Improve FY18 Budget Process</a:t>
            </a:r>
          </a:p>
          <a:p>
            <a:r>
              <a:rPr lang="en-US" dirty="0" smtClean="0"/>
              <a:t>Progress Policy Issues</a:t>
            </a:r>
          </a:p>
          <a:p>
            <a:r>
              <a:rPr lang="en-US" dirty="0" smtClean="0"/>
              <a:t>Progress Technical Issues</a:t>
            </a:r>
          </a:p>
          <a:p>
            <a:r>
              <a:rPr lang="en-US" dirty="0" smtClean="0"/>
              <a:t>Oversight of PTI</a:t>
            </a:r>
          </a:p>
          <a:p>
            <a:r>
              <a:rPr lang="en-US" dirty="0" smtClean="0"/>
              <a:t>Support the NomCom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311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76</Words>
  <Application>Microsoft Macintosh PowerPoint</Application>
  <PresentationFormat>On-screen Show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Board Areas of Focus in 2017</vt:lpstr>
      <vt:lpstr>Relationship with the Community</vt:lpstr>
      <vt:lpstr>Effectiveness &amp; Efficiency</vt:lpstr>
      <vt:lpstr>Operational Excellence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Areas of Focus 2017</dc:title>
  <dc:creator>Cherine Mohsen Chalaby</dc:creator>
  <cp:lastModifiedBy>Cherine Mohsen Chalaby</cp:lastModifiedBy>
  <cp:revision>3</cp:revision>
  <dcterms:created xsi:type="dcterms:W3CDTF">2017-03-12T13:27:39Z</dcterms:created>
  <dcterms:modified xsi:type="dcterms:W3CDTF">2017-03-12T17:10:16Z</dcterms:modified>
</cp:coreProperties>
</file>