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75"/>
  </p:notesMasterIdLst>
  <p:handoutMasterIdLst>
    <p:handoutMasterId r:id="rId76"/>
  </p:handoutMasterIdLst>
  <p:sldIdLst>
    <p:sldId id="268" r:id="rId2"/>
    <p:sldId id="276" r:id="rId3"/>
    <p:sldId id="260" r:id="rId4"/>
    <p:sldId id="288" r:id="rId5"/>
    <p:sldId id="278" r:id="rId6"/>
    <p:sldId id="299" r:id="rId7"/>
    <p:sldId id="298" r:id="rId8"/>
    <p:sldId id="270" r:id="rId9"/>
    <p:sldId id="282" r:id="rId10"/>
    <p:sldId id="281" r:id="rId11"/>
    <p:sldId id="283" r:id="rId12"/>
    <p:sldId id="285" r:id="rId13"/>
    <p:sldId id="284" r:id="rId14"/>
    <p:sldId id="272" r:id="rId15"/>
    <p:sldId id="296" r:id="rId16"/>
    <p:sldId id="300" r:id="rId17"/>
    <p:sldId id="301" r:id="rId18"/>
    <p:sldId id="302" r:id="rId19"/>
    <p:sldId id="319" r:id="rId20"/>
    <p:sldId id="321" r:id="rId21"/>
    <p:sldId id="322" r:id="rId22"/>
    <p:sldId id="324" r:id="rId23"/>
    <p:sldId id="320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291" r:id="rId45"/>
    <p:sldId id="353" r:id="rId46"/>
    <p:sldId id="354" r:id="rId47"/>
    <p:sldId id="355" r:id="rId48"/>
    <p:sldId id="356" r:id="rId49"/>
    <p:sldId id="357" r:id="rId50"/>
    <p:sldId id="358" r:id="rId51"/>
    <p:sldId id="292" r:id="rId52"/>
    <p:sldId id="303" r:id="rId53"/>
    <p:sldId id="308" r:id="rId54"/>
    <p:sldId id="305" r:id="rId55"/>
    <p:sldId id="306" r:id="rId56"/>
    <p:sldId id="311" r:id="rId57"/>
    <p:sldId id="312" r:id="rId58"/>
    <p:sldId id="313" r:id="rId59"/>
    <p:sldId id="314" r:id="rId60"/>
    <p:sldId id="315" r:id="rId61"/>
    <p:sldId id="316" r:id="rId62"/>
    <p:sldId id="294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18" r:id="rId73"/>
    <p:sldId id="275" r:id="rId7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pos="5567">
          <p15:clr>
            <a:srgbClr val="A4A3A4"/>
          </p15:clr>
        </p15:guide>
        <p15:guide id="3" orient="horz" pos="4278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5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4D"/>
    <a:srgbClr val="F1AD7C"/>
    <a:srgbClr val="F1A31E"/>
    <a:srgbClr val="197F86"/>
    <a:srgbClr val="FF9900"/>
    <a:srgbClr val="0000FF"/>
    <a:srgbClr val="A7D971"/>
    <a:srgbClr val="6D99B3"/>
    <a:srgbClr val="FF66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72026" autoAdjust="0"/>
  </p:normalViewPr>
  <p:slideViewPr>
    <p:cSldViewPr snapToGrid="0">
      <p:cViewPr varScale="1">
        <p:scale>
          <a:sx n="92" d="100"/>
          <a:sy n="92" d="100"/>
        </p:scale>
        <p:origin x="-1374" y="-102"/>
      </p:cViewPr>
      <p:guideLst>
        <p:guide orient="horz" pos="4176"/>
        <p:guide orient="horz" pos="4278"/>
        <p:guide orient="horz" pos="4319"/>
        <p:guide pos="5567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59B22-2D8E-4451-A6A0-F8DBF0C174D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9BEFDB0-38E5-429C-A9B4-58CAFDC86B41}">
      <dgm:prSet phldrT="[Text]" custT="1"/>
      <dgm:spPr>
        <a:solidFill>
          <a:srgbClr val="F1AD7C"/>
        </a:solidFill>
      </dgm:spPr>
      <dgm:t>
        <a:bodyPr/>
        <a:lstStyle/>
        <a:p>
          <a:pPr algn="ctr"/>
          <a:r>
            <a:rPr lang="en-US" sz="1800" dirty="0" smtClean="0"/>
            <a:t>LGR Specific-</a:t>
          </a:r>
          <a:r>
            <a:rPr lang="en-US" sz="1800" dirty="0" err="1" smtClean="0"/>
            <a:t>ations</a:t>
          </a:r>
          <a:r>
            <a:rPr lang="en-US" sz="1800" dirty="0" smtClean="0"/>
            <a:t>  (P1)</a:t>
          </a:r>
          <a:endParaRPr lang="en-US" sz="1800" dirty="0"/>
        </a:p>
      </dgm:t>
    </dgm:pt>
    <dgm:pt modelId="{A4CDD6BF-76C3-4DC0-80E4-F72BDCED5B3B}" type="parTrans" cxnId="{7AC90DD9-8015-4803-9EF4-7B9FD2D079F1}">
      <dgm:prSet/>
      <dgm:spPr/>
      <dgm:t>
        <a:bodyPr/>
        <a:lstStyle/>
        <a:p>
          <a:pPr algn="ctr"/>
          <a:endParaRPr lang="en-US"/>
        </a:p>
      </dgm:t>
    </dgm:pt>
    <dgm:pt modelId="{E6ABE963-35AE-4793-B5C2-51DE9BBA45E7}" type="sibTrans" cxnId="{7AC90DD9-8015-4803-9EF4-7B9FD2D079F1}">
      <dgm:prSet custT="1"/>
      <dgm:spPr>
        <a:solidFill>
          <a:srgbClr val="197F86"/>
        </a:solidFill>
      </dgm:spPr>
      <dgm:t>
        <a:bodyPr/>
        <a:lstStyle/>
        <a:p>
          <a:pPr algn="ctr"/>
          <a:r>
            <a:rPr lang="en-US" sz="1800" dirty="0" err="1" smtClean="0"/>
            <a:t>Commun-ications</a:t>
          </a:r>
          <a:endParaRPr lang="en-US" sz="1050" dirty="0"/>
        </a:p>
      </dgm:t>
    </dgm:pt>
    <dgm:pt modelId="{396ABEFB-095A-42B7-9C21-33D915657CAF}">
      <dgm:prSet phldrT="[Text]" custT="1"/>
      <dgm:spPr/>
      <dgm:t>
        <a:bodyPr/>
        <a:lstStyle/>
        <a:p>
          <a:pPr algn="ctr"/>
          <a:r>
            <a:rPr lang="en-US" sz="3200" dirty="0" smtClean="0"/>
            <a:t> </a:t>
          </a:r>
          <a:endParaRPr lang="en-US" sz="3200" dirty="0"/>
        </a:p>
      </dgm:t>
    </dgm:pt>
    <dgm:pt modelId="{DDB1C78F-EA83-4DC2-BDF6-4A080A6CBB21}" type="parTrans" cxnId="{AE8D32A3-DE2C-44A7-B2A8-AF0F4BDCB064}">
      <dgm:prSet/>
      <dgm:spPr/>
      <dgm:t>
        <a:bodyPr/>
        <a:lstStyle/>
        <a:p>
          <a:pPr algn="ctr"/>
          <a:endParaRPr lang="en-US"/>
        </a:p>
      </dgm:t>
    </dgm:pt>
    <dgm:pt modelId="{20C28683-93DC-45AA-903F-1642C7F3FCF6}" type="sibTrans" cxnId="{AE8D32A3-DE2C-44A7-B2A8-AF0F4BDCB064}">
      <dgm:prSet/>
      <dgm:spPr/>
      <dgm:t>
        <a:bodyPr/>
        <a:lstStyle/>
        <a:p>
          <a:pPr algn="ctr"/>
          <a:endParaRPr lang="en-US"/>
        </a:p>
      </dgm:t>
    </dgm:pt>
    <dgm:pt modelId="{80CDF132-6036-4652-9F5D-E1EF6BF40119}">
      <dgm:prSet phldrT="[Text]" custT="1"/>
      <dgm:spPr>
        <a:solidFill>
          <a:srgbClr val="F1A31E"/>
        </a:solidFill>
      </dgm:spPr>
      <dgm:t>
        <a:bodyPr/>
        <a:lstStyle/>
        <a:p>
          <a:pPr algn="ctr"/>
          <a:r>
            <a:rPr lang="en-US" sz="1800" dirty="0" smtClean="0"/>
            <a:t>LGR </a:t>
          </a:r>
          <a:r>
            <a:rPr lang="en-US" sz="1800" dirty="0" err="1" smtClean="0"/>
            <a:t>Devel-opment</a:t>
          </a:r>
          <a:r>
            <a:rPr lang="en-US" sz="1800" dirty="0" smtClean="0"/>
            <a:t>  (P2.2)</a:t>
          </a:r>
          <a:endParaRPr lang="en-US" sz="1800" dirty="0"/>
        </a:p>
      </dgm:t>
    </dgm:pt>
    <dgm:pt modelId="{DE8E25B2-C6FD-494D-B1E2-0A208C1DC5CC}" type="parTrans" cxnId="{CAAF7FC2-D535-4029-B11D-770B72FAE751}">
      <dgm:prSet/>
      <dgm:spPr/>
      <dgm:t>
        <a:bodyPr/>
        <a:lstStyle/>
        <a:p>
          <a:pPr algn="ctr"/>
          <a:endParaRPr lang="en-US"/>
        </a:p>
      </dgm:t>
    </dgm:pt>
    <dgm:pt modelId="{3E1B30CB-B4FC-4EE6-BD41-4ABFFC889767}" type="sibTrans" cxnId="{CAAF7FC2-D535-4029-B11D-770B72FAE751}">
      <dgm:prSet custT="1"/>
      <dgm:spPr/>
      <dgm:t>
        <a:bodyPr/>
        <a:lstStyle/>
        <a:p>
          <a:pPr algn="ctr"/>
          <a:r>
            <a:rPr lang="en-US" sz="1800" dirty="0" smtClean="0"/>
            <a:t>LGR </a:t>
          </a:r>
          <a:r>
            <a:rPr lang="en-US" sz="1800" dirty="0" err="1" smtClean="0"/>
            <a:t>Implem-entation</a:t>
          </a:r>
          <a:r>
            <a:rPr lang="en-US" sz="1800" dirty="0" smtClean="0"/>
            <a:t> </a:t>
          </a:r>
        </a:p>
        <a:p>
          <a:pPr algn="ctr"/>
          <a:r>
            <a:rPr lang="en-US" sz="1800" dirty="0" smtClean="0"/>
            <a:t>(P7)</a:t>
          </a:r>
          <a:endParaRPr lang="en-US" sz="1800" dirty="0"/>
        </a:p>
      </dgm:t>
    </dgm:pt>
    <dgm:pt modelId="{3E28DD5F-9E84-4C5B-B0DB-C55B5AA07932}">
      <dgm:prSet phldrT="[Text]" custT="1"/>
      <dgm:spPr/>
      <dgm:t>
        <a:bodyPr/>
        <a:lstStyle/>
        <a:p>
          <a:pPr algn="ctr"/>
          <a:r>
            <a:rPr lang="en-US" sz="3200" dirty="0" smtClean="0"/>
            <a:t> </a:t>
          </a:r>
          <a:endParaRPr lang="en-US" sz="3200" dirty="0"/>
        </a:p>
      </dgm:t>
    </dgm:pt>
    <dgm:pt modelId="{712C6333-4A7B-477A-B252-AEB7F803631A}" type="parTrans" cxnId="{7F939D13-5E2F-42F9-AE14-7551C52A05A9}">
      <dgm:prSet/>
      <dgm:spPr/>
      <dgm:t>
        <a:bodyPr/>
        <a:lstStyle/>
        <a:p>
          <a:pPr algn="ctr"/>
          <a:endParaRPr lang="en-US"/>
        </a:p>
      </dgm:t>
    </dgm:pt>
    <dgm:pt modelId="{91F41FD0-A89F-48AF-925D-3117C632E60D}" type="sibTrans" cxnId="{7F939D13-5E2F-42F9-AE14-7551C52A05A9}">
      <dgm:prSet/>
      <dgm:spPr/>
      <dgm:t>
        <a:bodyPr/>
        <a:lstStyle/>
        <a:p>
          <a:pPr algn="ctr"/>
          <a:endParaRPr lang="en-US"/>
        </a:p>
      </dgm:t>
    </dgm:pt>
    <dgm:pt modelId="{88DEC2BF-677F-474E-B949-695EF4A83C4D}">
      <dgm:prSet phldrT="[Text]" custT="1"/>
      <dgm:spPr/>
      <dgm:t>
        <a:bodyPr/>
        <a:lstStyle/>
        <a:p>
          <a:pPr algn="ctr"/>
          <a:r>
            <a:rPr lang="en-US" sz="1800" dirty="0" smtClean="0"/>
            <a:t>IDN Guide-lines</a:t>
          </a:r>
          <a:endParaRPr lang="en-US" sz="1800" dirty="0"/>
        </a:p>
      </dgm:t>
    </dgm:pt>
    <dgm:pt modelId="{A399821A-91FD-4308-BAE2-7933FED2E148}" type="parTrans" cxnId="{F3CFD3D3-26B7-4D47-9797-EA6675965B60}">
      <dgm:prSet/>
      <dgm:spPr/>
      <dgm:t>
        <a:bodyPr/>
        <a:lstStyle/>
        <a:p>
          <a:pPr algn="ctr"/>
          <a:endParaRPr lang="en-US"/>
        </a:p>
      </dgm:t>
    </dgm:pt>
    <dgm:pt modelId="{A6985F06-34E1-4E40-843F-2902ED5A2E26}" type="sibTrans" cxnId="{F3CFD3D3-26B7-4D47-9797-EA6675965B60}">
      <dgm:prSet custT="1"/>
      <dgm:spPr/>
      <dgm:t>
        <a:bodyPr/>
        <a:lstStyle/>
        <a:p>
          <a:pPr algn="ctr"/>
          <a:r>
            <a:rPr lang="en-US" sz="1800" dirty="0" smtClean="0"/>
            <a:t>IDN Fast Track</a:t>
          </a:r>
          <a:endParaRPr lang="en-US" sz="1800" dirty="0"/>
        </a:p>
      </dgm:t>
    </dgm:pt>
    <dgm:pt modelId="{1DC03FC4-CADB-4A67-A021-0CB33A288E2C}">
      <dgm:prSet phldrT="[Text]" custT="1"/>
      <dgm:spPr/>
      <dgm:t>
        <a:bodyPr/>
        <a:lstStyle/>
        <a:p>
          <a:pPr algn="ctr"/>
          <a:r>
            <a:rPr lang="en-US" sz="3200" dirty="0" smtClean="0"/>
            <a:t> </a:t>
          </a:r>
          <a:endParaRPr lang="en-US" sz="3200" dirty="0"/>
        </a:p>
      </dgm:t>
    </dgm:pt>
    <dgm:pt modelId="{D270DC5B-16DC-447E-9131-A9CDF59E6C8A}" type="parTrans" cxnId="{10023D3C-A5FB-42A9-B5E9-4D3AA27B872D}">
      <dgm:prSet/>
      <dgm:spPr/>
      <dgm:t>
        <a:bodyPr/>
        <a:lstStyle/>
        <a:p>
          <a:pPr algn="ctr"/>
          <a:endParaRPr lang="en-US"/>
        </a:p>
      </dgm:t>
    </dgm:pt>
    <dgm:pt modelId="{90F994CB-6ACF-4394-98B4-26125235175F}" type="sibTrans" cxnId="{10023D3C-A5FB-42A9-B5E9-4D3AA27B872D}">
      <dgm:prSet/>
      <dgm:spPr/>
      <dgm:t>
        <a:bodyPr/>
        <a:lstStyle/>
        <a:p>
          <a:pPr algn="ctr"/>
          <a:endParaRPr lang="en-US"/>
        </a:p>
      </dgm:t>
    </dgm:pt>
    <dgm:pt modelId="{B90D6FAB-7DC1-44F2-956E-C295DE7DC9C0}" type="pres">
      <dgm:prSet presAssocID="{D0259B22-2D8E-4451-A6A0-F8DBF0C174D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ABE939-1B79-4B2B-A669-4FFBEDA9E0FF}" type="pres">
      <dgm:prSet presAssocID="{D9BEFDB0-38E5-429C-A9B4-58CAFDC86B41}" presName="composite" presStyleCnt="0"/>
      <dgm:spPr/>
      <dgm:t>
        <a:bodyPr/>
        <a:lstStyle/>
        <a:p>
          <a:endParaRPr lang="en-US"/>
        </a:p>
      </dgm:t>
    </dgm:pt>
    <dgm:pt modelId="{2826233E-254D-49BF-A239-7C5CAB41131F}" type="pres">
      <dgm:prSet presAssocID="{D9BEFDB0-38E5-429C-A9B4-58CAFDC86B4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0169-FD54-400D-9E07-E29E848150E0}" type="pres">
      <dgm:prSet presAssocID="{D9BEFDB0-38E5-429C-A9B4-58CAFDC86B4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92A2-2944-4A11-8BAA-E878D5CDB8EC}" type="pres">
      <dgm:prSet presAssocID="{D9BEFDB0-38E5-429C-A9B4-58CAFDC86B41}" presName="BalanceSpacing" presStyleCnt="0"/>
      <dgm:spPr/>
      <dgm:t>
        <a:bodyPr/>
        <a:lstStyle/>
        <a:p>
          <a:endParaRPr lang="en-US"/>
        </a:p>
      </dgm:t>
    </dgm:pt>
    <dgm:pt modelId="{B3BE3ECF-D703-4CAE-BB28-F918CDFFB663}" type="pres">
      <dgm:prSet presAssocID="{D9BEFDB0-38E5-429C-A9B4-58CAFDC86B41}" presName="BalanceSpacing1" presStyleCnt="0"/>
      <dgm:spPr/>
      <dgm:t>
        <a:bodyPr/>
        <a:lstStyle/>
        <a:p>
          <a:endParaRPr lang="en-US"/>
        </a:p>
      </dgm:t>
    </dgm:pt>
    <dgm:pt modelId="{6F771007-C4C3-4A1E-B924-36622C44432D}" type="pres">
      <dgm:prSet presAssocID="{E6ABE963-35AE-4793-B5C2-51DE9BBA45E7}" presName="Accent1Text" presStyleLbl="node1" presStyleIdx="1" presStyleCnt="6"/>
      <dgm:spPr/>
      <dgm:t>
        <a:bodyPr/>
        <a:lstStyle/>
        <a:p>
          <a:endParaRPr lang="en-US"/>
        </a:p>
      </dgm:t>
    </dgm:pt>
    <dgm:pt modelId="{ED844718-F034-4BED-853F-74290B60705F}" type="pres">
      <dgm:prSet presAssocID="{E6ABE963-35AE-4793-B5C2-51DE9BBA45E7}" presName="spaceBetweenRectangles" presStyleCnt="0"/>
      <dgm:spPr/>
      <dgm:t>
        <a:bodyPr/>
        <a:lstStyle/>
        <a:p>
          <a:endParaRPr lang="en-US"/>
        </a:p>
      </dgm:t>
    </dgm:pt>
    <dgm:pt modelId="{D7B2D56F-47B8-4497-9340-BA92A88DE929}" type="pres">
      <dgm:prSet presAssocID="{80CDF132-6036-4652-9F5D-E1EF6BF40119}" presName="composite" presStyleCnt="0"/>
      <dgm:spPr/>
      <dgm:t>
        <a:bodyPr/>
        <a:lstStyle/>
        <a:p>
          <a:endParaRPr lang="en-US"/>
        </a:p>
      </dgm:t>
    </dgm:pt>
    <dgm:pt modelId="{CC013DD4-6F1A-4B19-911C-FC7C7D60E699}" type="pres">
      <dgm:prSet presAssocID="{80CDF132-6036-4652-9F5D-E1EF6BF40119}" presName="Parent1" presStyleLbl="node1" presStyleIdx="2" presStyleCnt="6" custLinFactNeighborY="-1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45DE2-1463-43A0-B32E-3E393311AC4F}" type="pres">
      <dgm:prSet presAssocID="{80CDF132-6036-4652-9F5D-E1EF6BF4011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FDED5-B838-4FB7-8F84-8321DF95F53F}" type="pres">
      <dgm:prSet presAssocID="{80CDF132-6036-4652-9F5D-E1EF6BF40119}" presName="BalanceSpacing" presStyleCnt="0"/>
      <dgm:spPr/>
      <dgm:t>
        <a:bodyPr/>
        <a:lstStyle/>
        <a:p>
          <a:endParaRPr lang="en-US"/>
        </a:p>
      </dgm:t>
    </dgm:pt>
    <dgm:pt modelId="{6891FE3E-517E-43DB-A02E-B5F3411F00CC}" type="pres">
      <dgm:prSet presAssocID="{80CDF132-6036-4652-9F5D-E1EF6BF40119}" presName="BalanceSpacing1" presStyleCnt="0"/>
      <dgm:spPr/>
      <dgm:t>
        <a:bodyPr/>
        <a:lstStyle/>
        <a:p>
          <a:endParaRPr lang="en-US"/>
        </a:p>
      </dgm:t>
    </dgm:pt>
    <dgm:pt modelId="{C422C71A-D19A-4C99-A497-81991E2D5ED6}" type="pres">
      <dgm:prSet presAssocID="{3E1B30CB-B4FC-4EE6-BD41-4ABFFC889767}" presName="Accent1Text" presStyleLbl="node1" presStyleIdx="3" presStyleCnt="6" custLinFactNeighborX="-2158" custLinFactNeighborY="0"/>
      <dgm:spPr/>
      <dgm:t>
        <a:bodyPr/>
        <a:lstStyle/>
        <a:p>
          <a:endParaRPr lang="en-US"/>
        </a:p>
      </dgm:t>
    </dgm:pt>
    <dgm:pt modelId="{7BF5BF4B-0C08-4947-819A-F1697C27F038}" type="pres">
      <dgm:prSet presAssocID="{3E1B30CB-B4FC-4EE6-BD41-4ABFFC889767}" presName="spaceBetweenRectangles" presStyleCnt="0"/>
      <dgm:spPr/>
      <dgm:t>
        <a:bodyPr/>
        <a:lstStyle/>
        <a:p>
          <a:endParaRPr lang="en-US"/>
        </a:p>
      </dgm:t>
    </dgm:pt>
    <dgm:pt modelId="{C7B52A61-906F-49DB-8777-377F522ADA97}" type="pres">
      <dgm:prSet presAssocID="{88DEC2BF-677F-474E-B949-695EF4A83C4D}" presName="composite" presStyleCnt="0"/>
      <dgm:spPr/>
      <dgm:t>
        <a:bodyPr/>
        <a:lstStyle/>
        <a:p>
          <a:endParaRPr lang="en-US"/>
        </a:p>
      </dgm:t>
    </dgm:pt>
    <dgm:pt modelId="{8CA4F857-FB2C-46AB-A16A-990B0A6C7B75}" type="pres">
      <dgm:prSet presAssocID="{88DEC2BF-677F-474E-B949-695EF4A83C4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A393D-92CA-452D-8080-89FD56C1FF24}" type="pres">
      <dgm:prSet presAssocID="{88DEC2BF-677F-474E-B949-695EF4A83C4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0DAAC-B3AE-4F8C-AB8F-58A65E653EC8}" type="pres">
      <dgm:prSet presAssocID="{88DEC2BF-677F-474E-B949-695EF4A83C4D}" presName="BalanceSpacing" presStyleCnt="0"/>
      <dgm:spPr/>
      <dgm:t>
        <a:bodyPr/>
        <a:lstStyle/>
        <a:p>
          <a:endParaRPr lang="en-US"/>
        </a:p>
      </dgm:t>
    </dgm:pt>
    <dgm:pt modelId="{C7F40668-9305-4C5F-8B78-BC0DACA5BC53}" type="pres">
      <dgm:prSet presAssocID="{88DEC2BF-677F-474E-B949-695EF4A83C4D}" presName="BalanceSpacing1" presStyleCnt="0"/>
      <dgm:spPr/>
      <dgm:t>
        <a:bodyPr/>
        <a:lstStyle/>
        <a:p>
          <a:endParaRPr lang="en-US"/>
        </a:p>
      </dgm:t>
    </dgm:pt>
    <dgm:pt modelId="{7304F3A5-CA0D-40E8-A5E0-1B629B0D7D86}" type="pres">
      <dgm:prSet presAssocID="{A6985F06-34E1-4E40-843F-2902ED5A2E26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02D4427-CB17-4E21-9897-C55D86728607}" type="presOf" srcId="{88DEC2BF-677F-474E-B949-695EF4A83C4D}" destId="{8CA4F857-FB2C-46AB-A16A-990B0A6C7B75}" srcOrd="0" destOrd="0" presId="urn:microsoft.com/office/officeart/2008/layout/AlternatingHexagons"/>
    <dgm:cxn modelId="{EA570471-40A4-4EF2-B8C0-89A4B326DE49}" type="presOf" srcId="{396ABEFB-095A-42B7-9C21-33D915657CAF}" destId="{014D0169-FD54-400D-9E07-E29E848150E0}" srcOrd="0" destOrd="0" presId="urn:microsoft.com/office/officeart/2008/layout/AlternatingHexagons"/>
    <dgm:cxn modelId="{90E8BA80-BB51-4845-BE9B-0391806529D4}" type="presOf" srcId="{1DC03FC4-CADB-4A67-A021-0CB33A288E2C}" destId="{95AA393D-92CA-452D-8080-89FD56C1FF24}" srcOrd="0" destOrd="0" presId="urn:microsoft.com/office/officeart/2008/layout/AlternatingHexagons"/>
    <dgm:cxn modelId="{F3CFD3D3-26B7-4D47-9797-EA6675965B60}" srcId="{D0259B22-2D8E-4451-A6A0-F8DBF0C174D1}" destId="{88DEC2BF-677F-474E-B949-695EF4A83C4D}" srcOrd="2" destOrd="0" parTransId="{A399821A-91FD-4308-BAE2-7933FED2E148}" sibTransId="{A6985F06-34E1-4E40-843F-2902ED5A2E26}"/>
    <dgm:cxn modelId="{7F939D13-5E2F-42F9-AE14-7551C52A05A9}" srcId="{80CDF132-6036-4652-9F5D-E1EF6BF40119}" destId="{3E28DD5F-9E84-4C5B-B0DB-C55B5AA07932}" srcOrd="0" destOrd="0" parTransId="{712C6333-4A7B-477A-B252-AEB7F803631A}" sibTransId="{91F41FD0-A89F-48AF-925D-3117C632E60D}"/>
    <dgm:cxn modelId="{AE8D32A3-DE2C-44A7-B2A8-AF0F4BDCB064}" srcId="{D9BEFDB0-38E5-429C-A9B4-58CAFDC86B41}" destId="{396ABEFB-095A-42B7-9C21-33D915657CAF}" srcOrd="0" destOrd="0" parTransId="{DDB1C78F-EA83-4DC2-BDF6-4A080A6CBB21}" sibTransId="{20C28683-93DC-45AA-903F-1642C7F3FCF6}"/>
    <dgm:cxn modelId="{CAAF7FC2-D535-4029-B11D-770B72FAE751}" srcId="{D0259B22-2D8E-4451-A6A0-F8DBF0C174D1}" destId="{80CDF132-6036-4652-9F5D-E1EF6BF40119}" srcOrd="1" destOrd="0" parTransId="{DE8E25B2-C6FD-494D-B1E2-0A208C1DC5CC}" sibTransId="{3E1B30CB-B4FC-4EE6-BD41-4ABFFC889767}"/>
    <dgm:cxn modelId="{B92DCFDF-4DAA-4796-A237-D586EB42D197}" type="presOf" srcId="{3E1B30CB-B4FC-4EE6-BD41-4ABFFC889767}" destId="{C422C71A-D19A-4C99-A497-81991E2D5ED6}" srcOrd="0" destOrd="0" presId="urn:microsoft.com/office/officeart/2008/layout/AlternatingHexagons"/>
    <dgm:cxn modelId="{4E46EE96-99D1-4B34-9798-068F97838A1E}" type="presOf" srcId="{80CDF132-6036-4652-9F5D-E1EF6BF40119}" destId="{CC013DD4-6F1A-4B19-911C-FC7C7D60E699}" srcOrd="0" destOrd="0" presId="urn:microsoft.com/office/officeart/2008/layout/AlternatingHexagons"/>
    <dgm:cxn modelId="{7AC90DD9-8015-4803-9EF4-7B9FD2D079F1}" srcId="{D0259B22-2D8E-4451-A6A0-F8DBF0C174D1}" destId="{D9BEFDB0-38E5-429C-A9B4-58CAFDC86B41}" srcOrd="0" destOrd="0" parTransId="{A4CDD6BF-76C3-4DC0-80E4-F72BDCED5B3B}" sibTransId="{E6ABE963-35AE-4793-B5C2-51DE9BBA45E7}"/>
    <dgm:cxn modelId="{B5E586B0-91BE-4106-BA19-ABE19E2736ED}" type="presOf" srcId="{3E28DD5F-9E84-4C5B-B0DB-C55B5AA07932}" destId="{65B45DE2-1463-43A0-B32E-3E393311AC4F}" srcOrd="0" destOrd="0" presId="urn:microsoft.com/office/officeart/2008/layout/AlternatingHexagons"/>
    <dgm:cxn modelId="{C8B17471-65B7-4965-8C62-88138595B14C}" type="presOf" srcId="{A6985F06-34E1-4E40-843F-2902ED5A2E26}" destId="{7304F3A5-CA0D-40E8-A5E0-1B629B0D7D86}" srcOrd="0" destOrd="0" presId="urn:microsoft.com/office/officeart/2008/layout/AlternatingHexagons"/>
    <dgm:cxn modelId="{71AA4176-56B4-4FA2-BE4F-A63BC3A58F30}" type="presOf" srcId="{E6ABE963-35AE-4793-B5C2-51DE9BBA45E7}" destId="{6F771007-C4C3-4A1E-B924-36622C44432D}" srcOrd="0" destOrd="0" presId="urn:microsoft.com/office/officeart/2008/layout/AlternatingHexagons"/>
    <dgm:cxn modelId="{53177CF1-A2AE-48E5-8A35-726D6E88A90F}" type="presOf" srcId="{D9BEFDB0-38E5-429C-A9B4-58CAFDC86B41}" destId="{2826233E-254D-49BF-A239-7C5CAB41131F}" srcOrd="0" destOrd="0" presId="urn:microsoft.com/office/officeart/2008/layout/AlternatingHexagons"/>
    <dgm:cxn modelId="{F08C292E-81E0-4BD8-B5A7-660E65DE2DD6}" type="presOf" srcId="{D0259B22-2D8E-4451-A6A0-F8DBF0C174D1}" destId="{B90D6FAB-7DC1-44F2-956E-C295DE7DC9C0}" srcOrd="0" destOrd="0" presId="urn:microsoft.com/office/officeart/2008/layout/AlternatingHexagons"/>
    <dgm:cxn modelId="{10023D3C-A5FB-42A9-B5E9-4D3AA27B872D}" srcId="{88DEC2BF-677F-474E-B949-695EF4A83C4D}" destId="{1DC03FC4-CADB-4A67-A021-0CB33A288E2C}" srcOrd="0" destOrd="0" parTransId="{D270DC5B-16DC-447E-9131-A9CDF59E6C8A}" sibTransId="{90F994CB-6ACF-4394-98B4-26125235175F}"/>
    <dgm:cxn modelId="{0CAC5635-57AC-46EC-97C3-2DE8B1C55129}" type="presParOf" srcId="{B90D6FAB-7DC1-44F2-956E-C295DE7DC9C0}" destId="{0BABE939-1B79-4B2B-A669-4FFBEDA9E0FF}" srcOrd="0" destOrd="0" presId="urn:microsoft.com/office/officeart/2008/layout/AlternatingHexagons"/>
    <dgm:cxn modelId="{DAFD7B79-0589-41B4-83A7-4F78A976CD5F}" type="presParOf" srcId="{0BABE939-1B79-4B2B-A669-4FFBEDA9E0FF}" destId="{2826233E-254D-49BF-A239-7C5CAB41131F}" srcOrd="0" destOrd="0" presId="urn:microsoft.com/office/officeart/2008/layout/AlternatingHexagons"/>
    <dgm:cxn modelId="{47B96C01-87AF-4F9E-9BB5-400C1A88B91C}" type="presParOf" srcId="{0BABE939-1B79-4B2B-A669-4FFBEDA9E0FF}" destId="{014D0169-FD54-400D-9E07-E29E848150E0}" srcOrd="1" destOrd="0" presId="urn:microsoft.com/office/officeart/2008/layout/AlternatingHexagons"/>
    <dgm:cxn modelId="{9D965EC8-C92A-4DF2-B8FA-067547AA1F52}" type="presParOf" srcId="{0BABE939-1B79-4B2B-A669-4FFBEDA9E0FF}" destId="{FAD092A2-2944-4A11-8BAA-E878D5CDB8EC}" srcOrd="2" destOrd="0" presId="urn:microsoft.com/office/officeart/2008/layout/AlternatingHexagons"/>
    <dgm:cxn modelId="{7AA7E591-4AEE-4872-8239-0FFF312A9F3D}" type="presParOf" srcId="{0BABE939-1B79-4B2B-A669-4FFBEDA9E0FF}" destId="{B3BE3ECF-D703-4CAE-BB28-F918CDFFB663}" srcOrd="3" destOrd="0" presId="urn:microsoft.com/office/officeart/2008/layout/AlternatingHexagons"/>
    <dgm:cxn modelId="{207F95D6-5B72-415C-82AC-D9FB93BEDEA9}" type="presParOf" srcId="{0BABE939-1B79-4B2B-A669-4FFBEDA9E0FF}" destId="{6F771007-C4C3-4A1E-B924-36622C44432D}" srcOrd="4" destOrd="0" presId="urn:microsoft.com/office/officeart/2008/layout/AlternatingHexagons"/>
    <dgm:cxn modelId="{5DF76439-6018-4661-8422-8EFF6A296FB6}" type="presParOf" srcId="{B90D6FAB-7DC1-44F2-956E-C295DE7DC9C0}" destId="{ED844718-F034-4BED-853F-74290B60705F}" srcOrd="1" destOrd="0" presId="urn:microsoft.com/office/officeart/2008/layout/AlternatingHexagons"/>
    <dgm:cxn modelId="{1C64133A-B1D7-4729-B684-1B0AD4DE4F4C}" type="presParOf" srcId="{B90D6FAB-7DC1-44F2-956E-C295DE7DC9C0}" destId="{D7B2D56F-47B8-4497-9340-BA92A88DE929}" srcOrd="2" destOrd="0" presId="urn:microsoft.com/office/officeart/2008/layout/AlternatingHexagons"/>
    <dgm:cxn modelId="{037734F9-BC72-4ACE-A46C-31CB7F6F3FE5}" type="presParOf" srcId="{D7B2D56F-47B8-4497-9340-BA92A88DE929}" destId="{CC013DD4-6F1A-4B19-911C-FC7C7D60E699}" srcOrd="0" destOrd="0" presId="urn:microsoft.com/office/officeart/2008/layout/AlternatingHexagons"/>
    <dgm:cxn modelId="{7262E813-ABF4-45D4-8299-FCB1CE4ACFA9}" type="presParOf" srcId="{D7B2D56F-47B8-4497-9340-BA92A88DE929}" destId="{65B45DE2-1463-43A0-B32E-3E393311AC4F}" srcOrd="1" destOrd="0" presId="urn:microsoft.com/office/officeart/2008/layout/AlternatingHexagons"/>
    <dgm:cxn modelId="{5381AB24-BA01-4B31-B109-28320BD83737}" type="presParOf" srcId="{D7B2D56F-47B8-4497-9340-BA92A88DE929}" destId="{6E4FDED5-B838-4FB7-8F84-8321DF95F53F}" srcOrd="2" destOrd="0" presId="urn:microsoft.com/office/officeart/2008/layout/AlternatingHexagons"/>
    <dgm:cxn modelId="{CE1390F9-D59D-46D9-9B54-5729F1175F65}" type="presParOf" srcId="{D7B2D56F-47B8-4497-9340-BA92A88DE929}" destId="{6891FE3E-517E-43DB-A02E-B5F3411F00CC}" srcOrd="3" destOrd="0" presId="urn:microsoft.com/office/officeart/2008/layout/AlternatingHexagons"/>
    <dgm:cxn modelId="{3712FD03-A68C-4785-A462-FAAF1CA0BE99}" type="presParOf" srcId="{D7B2D56F-47B8-4497-9340-BA92A88DE929}" destId="{C422C71A-D19A-4C99-A497-81991E2D5ED6}" srcOrd="4" destOrd="0" presId="urn:microsoft.com/office/officeart/2008/layout/AlternatingHexagons"/>
    <dgm:cxn modelId="{FAF8411F-C970-411E-9431-7C1E3AA3EFB7}" type="presParOf" srcId="{B90D6FAB-7DC1-44F2-956E-C295DE7DC9C0}" destId="{7BF5BF4B-0C08-4947-819A-F1697C27F038}" srcOrd="3" destOrd="0" presId="urn:microsoft.com/office/officeart/2008/layout/AlternatingHexagons"/>
    <dgm:cxn modelId="{E9E391BE-CDBD-4F45-8DE4-EAE3C4ABA2BD}" type="presParOf" srcId="{B90D6FAB-7DC1-44F2-956E-C295DE7DC9C0}" destId="{C7B52A61-906F-49DB-8777-377F522ADA97}" srcOrd="4" destOrd="0" presId="urn:microsoft.com/office/officeart/2008/layout/AlternatingHexagons"/>
    <dgm:cxn modelId="{CAFDE630-A3DC-401C-864F-E68356710815}" type="presParOf" srcId="{C7B52A61-906F-49DB-8777-377F522ADA97}" destId="{8CA4F857-FB2C-46AB-A16A-990B0A6C7B75}" srcOrd="0" destOrd="0" presId="urn:microsoft.com/office/officeart/2008/layout/AlternatingHexagons"/>
    <dgm:cxn modelId="{A9B5DAF9-A9B1-4978-A41A-8580D80CFA1A}" type="presParOf" srcId="{C7B52A61-906F-49DB-8777-377F522ADA97}" destId="{95AA393D-92CA-452D-8080-89FD56C1FF24}" srcOrd="1" destOrd="0" presId="urn:microsoft.com/office/officeart/2008/layout/AlternatingHexagons"/>
    <dgm:cxn modelId="{B51FEF87-5291-4544-9181-E34FE5E530E5}" type="presParOf" srcId="{C7B52A61-906F-49DB-8777-377F522ADA97}" destId="{15E0DAAC-B3AE-4F8C-AB8F-58A65E653EC8}" srcOrd="2" destOrd="0" presId="urn:microsoft.com/office/officeart/2008/layout/AlternatingHexagons"/>
    <dgm:cxn modelId="{D3DE7AE9-80A7-474D-AAE8-D0465454D6FE}" type="presParOf" srcId="{C7B52A61-906F-49DB-8777-377F522ADA97}" destId="{C7F40668-9305-4C5F-8B78-BC0DACA5BC53}" srcOrd="3" destOrd="0" presId="urn:microsoft.com/office/officeart/2008/layout/AlternatingHexagons"/>
    <dgm:cxn modelId="{0A849BF5-E8F2-45C3-80A3-E9616B389D58}" type="presParOf" srcId="{C7B52A61-906F-49DB-8777-377F522ADA97}" destId="{7304F3A5-CA0D-40E8-A5E0-1B629B0D7D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D2637-8872-4957-AFAF-C763B75BBD3C}" type="doc">
      <dgm:prSet loTypeId="urn:microsoft.com/office/officeart/2005/8/layout/hProcess7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885E93-3D43-4215-BA17-A9EC2DA5B93A}">
      <dgm:prSet phldrT="[Text]"/>
      <dgm:spPr/>
      <dgm:t>
        <a:bodyPr/>
        <a:lstStyle/>
        <a:p>
          <a:r>
            <a:rPr lang="en-US" dirty="0" smtClean="0"/>
            <a:t>PHASE 1 (2011)</a:t>
          </a:r>
          <a:endParaRPr lang="en-US" dirty="0"/>
        </a:p>
      </dgm:t>
    </dgm:pt>
    <dgm:pt modelId="{EA2861F3-656E-41B6-9841-32EA78377EC1}" type="parTrans" cxnId="{E7BAC58A-1268-49A3-9674-65891FDFD203}">
      <dgm:prSet/>
      <dgm:spPr/>
      <dgm:t>
        <a:bodyPr/>
        <a:lstStyle/>
        <a:p>
          <a:endParaRPr lang="en-US"/>
        </a:p>
      </dgm:t>
    </dgm:pt>
    <dgm:pt modelId="{AD27CE82-0D83-453F-9DE6-77C6DE07AA63}" type="sibTrans" cxnId="{E7BAC58A-1268-49A3-9674-65891FDFD203}">
      <dgm:prSet/>
      <dgm:spPr/>
      <dgm:t>
        <a:bodyPr/>
        <a:lstStyle/>
        <a:p>
          <a:endParaRPr lang="en-US"/>
        </a:p>
      </dgm:t>
    </dgm:pt>
    <dgm:pt modelId="{CD7B6601-2615-458C-8845-63522A8F8FC5}">
      <dgm:prSet phldrT="[Text]"/>
      <dgm:spPr/>
      <dgm:t>
        <a:bodyPr/>
        <a:lstStyle/>
        <a:p>
          <a:r>
            <a:rPr lang="en-US" dirty="0" smtClean="0"/>
            <a:t>Case Studies:</a:t>
          </a:r>
          <a:endParaRPr lang="en-US" dirty="0"/>
        </a:p>
      </dgm:t>
    </dgm:pt>
    <dgm:pt modelId="{CB563C9D-38C9-49B6-BF5F-CB26B5E00210}" type="parTrans" cxnId="{9185945C-56FE-4A05-A6E0-3AB64A135F5E}">
      <dgm:prSet/>
      <dgm:spPr/>
      <dgm:t>
        <a:bodyPr/>
        <a:lstStyle/>
        <a:p>
          <a:endParaRPr lang="en-US"/>
        </a:p>
      </dgm:t>
    </dgm:pt>
    <dgm:pt modelId="{A54503F4-C7BC-4C9F-B412-F49A585613E9}" type="sibTrans" cxnId="{9185945C-56FE-4A05-A6E0-3AB64A135F5E}">
      <dgm:prSet/>
      <dgm:spPr/>
      <dgm:t>
        <a:bodyPr/>
        <a:lstStyle/>
        <a:p>
          <a:endParaRPr lang="en-US"/>
        </a:p>
      </dgm:t>
    </dgm:pt>
    <dgm:pt modelId="{69C0621D-DFBE-4F99-B585-8DB98DD556DB}">
      <dgm:prSet phldrT="[Text]"/>
      <dgm:spPr/>
      <dgm:t>
        <a:bodyPr/>
        <a:lstStyle/>
        <a:p>
          <a:r>
            <a:rPr lang="en-US" dirty="0" smtClean="0"/>
            <a:t>PHASE 2 (2011-12)</a:t>
          </a:r>
          <a:endParaRPr lang="en-US" dirty="0"/>
        </a:p>
      </dgm:t>
    </dgm:pt>
    <dgm:pt modelId="{8BC2B4C5-934A-457D-A72A-E3848AEB1191}" type="parTrans" cxnId="{24401A9C-F135-4AC5-8BA4-2D615A0AD824}">
      <dgm:prSet/>
      <dgm:spPr/>
      <dgm:t>
        <a:bodyPr/>
        <a:lstStyle/>
        <a:p>
          <a:endParaRPr lang="en-US"/>
        </a:p>
      </dgm:t>
    </dgm:pt>
    <dgm:pt modelId="{481FF5AE-8B50-4C21-809F-88FED195394B}" type="sibTrans" cxnId="{24401A9C-F135-4AC5-8BA4-2D615A0AD824}">
      <dgm:prSet/>
      <dgm:spPr/>
      <dgm:t>
        <a:bodyPr/>
        <a:lstStyle/>
        <a:p>
          <a:endParaRPr lang="en-US"/>
        </a:p>
      </dgm:t>
    </dgm:pt>
    <dgm:pt modelId="{1F4D48BD-1BEC-4DAC-9E58-8A5B49BA6B3B}">
      <dgm:prSet phldrT="[Text]"/>
      <dgm:spPr/>
      <dgm:t>
        <a:bodyPr/>
        <a:lstStyle/>
        <a:p>
          <a:r>
            <a:rPr lang="en-US" dirty="0" smtClean="0"/>
            <a:t>Integrated Issues Report </a:t>
          </a:r>
          <a:endParaRPr lang="en-US" dirty="0"/>
        </a:p>
      </dgm:t>
    </dgm:pt>
    <dgm:pt modelId="{8D6F1632-900A-4B26-9605-BC684CCB2187}" type="parTrans" cxnId="{1407327E-6D9F-4BED-B23F-4949DE636D2B}">
      <dgm:prSet/>
      <dgm:spPr/>
      <dgm:t>
        <a:bodyPr/>
        <a:lstStyle/>
        <a:p>
          <a:endParaRPr lang="en-US"/>
        </a:p>
      </dgm:t>
    </dgm:pt>
    <dgm:pt modelId="{5C958B7D-D698-499E-88BD-ACB753824F50}" type="sibTrans" cxnId="{1407327E-6D9F-4BED-B23F-4949DE636D2B}">
      <dgm:prSet/>
      <dgm:spPr/>
      <dgm:t>
        <a:bodyPr/>
        <a:lstStyle/>
        <a:p>
          <a:endParaRPr lang="en-US"/>
        </a:p>
      </dgm:t>
    </dgm:pt>
    <dgm:pt modelId="{25B7A2A4-A203-4B1E-A87E-6FEBF8CC325A}">
      <dgm:prSet phldrT="[Text]"/>
      <dgm:spPr/>
      <dgm:t>
        <a:bodyPr/>
        <a:lstStyle/>
        <a:p>
          <a:r>
            <a:rPr lang="en-US" dirty="0" smtClean="0"/>
            <a:t>PHASE 3 (2012-13)</a:t>
          </a:r>
          <a:endParaRPr lang="en-US" dirty="0"/>
        </a:p>
      </dgm:t>
    </dgm:pt>
    <dgm:pt modelId="{D66C3FA3-97F8-48D7-A438-1C0D79F876C7}" type="parTrans" cxnId="{41851895-6FAC-4E61-905E-65687EFEC4EA}">
      <dgm:prSet/>
      <dgm:spPr/>
      <dgm:t>
        <a:bodyPr/>
        <a:lstStyle/>
        <a:p>
          <a:endParaRPr lang="en-US"/>
        </a:p>
      </dgm:t>
    </dgm:pt>
    <dgm:pt modelId="{500B67D3-2771-40B8-89C5-748A70E8262C}" type="sibTrans" cxnId="{41851895-6FAC-4E61-905E-65687EFEC4EA}">
      <dgm:prSet/>
      <dgm:spPr/>
      <dgm:t>
        <a:bodyPr/>
        <a:lstStyle/>
        <a:p>
          <a:endParaRPr lang="en-US"/>
        </a:p>
      </dgm:t>
    </dgm:pt>
    <dgm:pt modelId="{C117F6E8-3C17-4739-84B9-F4A814CF6763}">
      <dgm:prSet phldrT="[Text]"/>
      <dgm:spPr/>
      <dgm:t>
        <a:bodyPr/>
        <a:lstStyle/>
        <a:p>
          <a:r>
            <a:rPr lang="en-US" dirty="0" smtClean="0"/>
            <a:t>Projects:</a:t>
          </a:r>
          <a:endParaRPr lang="en-US" dirty="0"/>
        </a:p>
      </dgm:t>
    </dgm:pt>
    <dgm:pt modelId="{F03B5518-7EC3-42A8-A5AA-A360A410D3E8}" type="parTrans" cxnId="{ACDB644E-E361-44AE-8DC9-0211A214A1C7}">
      <dgm:prSet/>
      <dgm:spPr/>
      <dgm:t>
        <a:bodyPr/>
        <a:lstStyle/>
        <a:p>
          <a:endParaRPr lang="en-US"/>
        </a:p>
      </dgm:t>
    </dgm:pt>
    <dgm:pt modelId="{47F46A98-6945-4ED8-8AA7-4913109E25D6}" type="sibTrans" cxnId="{ACDB644E-E361-44AE-8DC9-0211A214A1C7}">
      <dgm:prSet/>
      <dgm:spPr/>
      <dgm:t>
        <a:bodyPr/>
        <a:lstStyle/>
        <a:p>
          <a:endParaRPr lang="en-US"/>
        </a:p>
      </dgm:t>
    </dgm:pt>
    <dgm:pt modelId="{9BBF63D7-C4EF-4BDD-9639-B2296952C2F3}">
      <dgm:prSet/>
      <dgm:spPr/>
      <dgm:t>
        <a:bodyPr/>
        <a:lstStyle/>
        <a:p>
          <a:r>
            <a:rPr lang="en-US" dirty="0" smtClean="0"/>
            <a:t>Arabic</a:t>
          </a:r>
          <a:endParaRPr lang="en-US" dirty="0"/>
        </a:p>
      </dgm:t>
    </dgm:pt>
    <dgm:pt modelId="{BB688499-765A-4C29-9286-106DDC71A1D5}" type="parTrans" cxnId="{AAC8CEB4-51C9-4DAD-9816-BDA3EE197DE2}">
      <dgm:prSet/>
      <dgm:spPr/>
      <dgm:t>
        <a:bodyPr/>
        <a:lstStyle/>
        <a:p>
          <a:endParaRPr lang="en-US"/>
        </a:p>
      </dgm:t>
    </dgm:pt>
    <dgm:pt modelId="{65470EA1-2BFD-4164-941C-51C2B6EA8F03}" type="sibTrans" cxnId="{AAC8CEB4-51C9-4DAD-9816-BDA3EE197DE2}">
      <dgm:prSet/>
      <dgm:spPr/>
      <dgm:t>
        <a:bodyPr/>
        <a:lstStyle/>
        <a:p>
          <a:endParaRPr lang="en-US"/>
        </a:p>
      </dgm:t>
    </dgm:pt>
    <dgm:pt modelId="{BF0EB729-A9B9-4487-A547-4125D3F285DD}">
      <dgm:prSet/>
      <dgm:spPr/>
      <dgm:t>
        <a:bodyPr/>
        <a:lstStyle/>
        <a:p>
          <a:r>
            <a:rPr lang="en-US" dirty="0" smtClean="0"/>
            <a:t>Chinese</a:t>
          </a:r>
          <a:endParaRPr lang="en-US" dirty="0"/>
        </a:p>
      </dgm:t>
    </dgm:pt>
    <dgm:pt modelId="{8966D3F6-C6B3-4E54-A507-BEDB145B466F}" type="parTrans" cxnId="{0F0832B5-CBB8-483D-BB63-C232934D9ED6}">
      <dgm:prSet/>
      <dgm:spPr/>
      <dgm:t>
        <a:bodyPr/>
        <a:lstStyle/>
        <a:p>
          <a:endParaRPr lang="en-US"/>
        </a:p>
      </dgm:t>
    </dgm:pt>
    <dgm:pt modelId="{4423AACC-7F46-4FE3-9069-E1CECBBB457A}" type="sibTrans" cxnId="{0F0832B5-CBB8-483D-BB63-C232934D9ED6}">
      <dgm:prSet/>
      <dgm:spPr/>
      <dgm:t>
        <a:bodyPr/>
        <a:lstStyle/>
        <a:p>
          <a:endParaRPr lang="en-US"/>
        </a:p>
      </dgm:t>
    </dgm:pt>
    <dgm:pt modelId="{5036E04B-1C74-43A3-A8D8-CC8ECB407376}">
      <dgm:prSet/>
      <dgm:spPr/>
      <dgm:t>
        <a:bodyPr/>
        <a:lstStyle/>
        <a:p>
          <a:r>
            <a:rPr lang="en-US" dirty="0" smtClean="0"/>
            <a:t>Cyrillic</a:t>
          </a:r>
          <a:endParaRPr lang="en-US" dirty="0"/>
        </a:p>
      </dgm:t>
    </dgm:pt>
    <dgm:pt modelId="{785EFC37-C1A7-4D06-ACC7-63776E74B22D}" type="parTrans" cxnId="{7EDC0BF9-A694-4366-9831-73ED5D8ADA66}">
      <dgm:prSet/>
      <dgm:spPr/>
      <dgm:t>
        <a:bodyPr/>
        <a:lstStyle/>
        <a:p>
          <a:endParaRPr lang="en-US"/>
        </a:p>
      </dgm:t>
    </dgm:pt>
    <dgm:pt modelId="{518203FA-E0B9-41F6-9FA0-FFDFF69992E0}" type="sibTrans" cxnId="{7EDC0BF9-A694-4366-9831-73ED5D8ADA66}">
      <dgm:prSet/>
      <dgm:spPr/>
      <dgm:t>
        <a:bodyPr/>
        <a:lstStyle/>
        <a:p>
          <a:endParaRPr lang="en-US"/>
        </a:p>
      </dgm:t>
    </dgm:pt>
    <dgm:pt modelId="{4BA3DE7C-F706-48A1-A6BD-C838D4C229AF}">
      <dgm:prSet/>
      <dgm:spPr/>
      <dgm:t>
        <a:bodyPr/>
        <a:lstStyle/>
        <a:p>
          <a:r>
            <a:rPr lang="en-US" dirty="0" smtClean="0"/>
            <a:t>Devanagari</a:t>
          </a:r>
          <a:endParaRPr lang="en-US" dirty="0"/>
        </a:p>
      </dgm:t>
    </dgm:pt>
    <dgm:pt modelId="{E4F2259E-423B-44EC-AA82-1B91007F5C19}" type="parTrans" cxnId="{105D3293-43B8-4236-8B8F-D37788BD2398}">
      <dgm:prSet/>
      <dgm:spPr/>
      <dgm:t>
        <a:bodyPr/>
        <a:lstStyle/>
        <a:p>
          <a:endParaRPr lang="en-US"/>
        </a:p>
      </dgm:t>
    </dgm:pt>
    <dgm:pt modelId="{DC2B1A7E-7E5F-4154-BEC1-DCC6D5156181}" type="sibTrans" cxnId="{105D3293-43B8-4236-8B8F-D37788BD2398}">
      <dgm:prSet/>
      <dgm:spPr/>
      <dgm:t>
        <a:bodyPr/>
        <a:lstStyle/>
        <a:p>
          <a:endParaRPr lang="en-US"/>
        </a:p>
      </dgm:t>
    </dgm:pt>
    <dgm:pt modelId="{079231F6-D995-463B-B507-2840115DFFBA}">
      <dgm:prSet/>
      <dgm:spPr/>
      <dgm:t>
        <a:bodyPr/>
        <a:lstStyle/>
        <a:p>
          <a:r>
            <a:rPr lang="en-US" dirty="0" smtClean="0"/>
            <a:t>Greek</a:t>
          </a:r>
          <a:endParaRPr lang="en-US" dirty="0"/>
        </a:p>
      </dgm:t>
    </dgm:pt>
    <dgm:pt modelId="{D54F38EE-5786-437B-9BCB-1CC94C0D746A}" type="parTrans" cxnId="{66FDC03D-533E-4C4B-914B-0D49F4847510}">
      <dgm:prSet/>
      <dgm:spPr/>
      <dgm:t>
        <a:bodyPr/>
        <a:lstStyle/>
        <a:p>
          <a:endParaRPr lang="en-US"/>
        </a:p>
      </dgm:t>
    </dgm:pt>
    <dgm:pt modelId="{8BCBBE54-4966-498D-B937-B61AAF4B6BB2}" type="sibTrans" cxnId="{66FDC03D-533E-4C4B-914B-0D49F4847510}">
      <dgm:prSet/>
      <dgm:spPr/>
      <dgm:t>
        <a:bodyPr/>
        <a:lstStyle/>
        <a:p>
          <a:endParaRPr lang="en-US"/>
        </a:p>
      </dgm:t>
    </dgm:pt>
    <dgm:pt modelId="{61C4FEEC-C688-491F-9D85-28C73B6390B2}">
      <dgm:prSet/>
      <dgm:spPr/>
      <dgm:t>
        <a:bodyPr/>
        <a:lstStyle/>
        <a:p>
          <a:r>
            <a:rPr lang="en-US" dirty="0" smtClean="0"/>
            <a:t>Latin</a:t>
          </a:r>
          <a:endParaRPr lang="en-US" dirty="0"/>
        </a:p>
      </dgm:t>
    </dgm:pt>
    <dgm:pt modelId="{F8C3596E-C265-4AD5-A495-5A4C0734B3A2}" type="parTrans" cxnId="{B2AEA11F-C55B-45A8-A485-2F468931DBA9}">
      <dgm:prSet/>
      <dgm:spPr/>
      <dgm:t>
        <a:bodyPr/>
        <a:lstStyle/>
        <a:p>
          <a:endParaRPr lang="en-US"/>
        </a:p>
      </dgm:t>
    </dgm:pt>
    <dgm:pt modelId="{BCC09A36-35F8-4133-9C14-F6C7AF40CC30}" type="sibTrans" cxnId="{B2AEA11F-C55B-45A8-A485-2F468931DBA9}">
      <dgm:prSet/>
      <dgm:spPr/>
      <dgm:t>
        <a:bodyPr/>
        <a:lstStyle/>
        <a:p>
          <a:endParaRPr lang="en-US"/>
        </a:p>
      </dgm:t>
    </dgm:pt>
    <dgm:pt modelId="{BF9BC1E9-98E4-4FD3-AF5C-0638DA3DEF7E}">
      <dgm:prSet/>
      <dgm:spPr/>
      <dgm:t>
        <a:bodyPr/>
        <a:lstStyle/>
        <a:p>
          <a:r>
            <a:rPr lang="en-US" dirty="0" smtClean="0"/>
            <a:t>P1 LGR XML Specification</a:t>
          </a:r>
          <a:endParaRPr lang="en-US" dirty="0"/>
        </a:p>
      </dgm:t>
    </dgm:pt>
    <dgm:pt modelId="{B7953C2F-2BE7-4C51-A46D-A0C458395D5C}" type="parTrans" cxnId="{14D7F7EE-F95A-4683-8EDF-92206561D222}">
      <dgm:prSet/>
      <dgm:spPr/>
      <dgm:t>
        <a:bodyPr/>
        <a:lstStyle/>
        <a:p>
          <a:endParaRPr lang="en-US"/>
        </a:p>
      </dgm:t>
    </dgm:pt>
    <dgm:pt modelId="{EF0BF8CC-4C78-46FD-87AB-05CBE2233E7D}" type="sibTrans" cxnId="{14D7F7EE-F95A-4683-8EDF-92206561D222}">
      <dgm:prSet/>
      <dgm:spPr/>
      <dgm:t>
        <a:bodyPr/>
        <a:lstStyle/>
        <a:p>
          <a:endParaRPr lang="en-US"/>
        </a:p>
      </dgm:t>
    </dgm:pt>
    <dgm:pt modelId="{734AA498-322C-4396-9F70-33D1DA107F68}">
      <dgm:prSet/>
      <dgm:spPr/>
      <dgm:t>
        <a:bodyPr/>
        <a:lstStyle/>
        <a:p>
          <a:r>
            <a:rPr lang="en-US" dirty="0" smtClean="0"/>
            <a:t>P2.1 LGR Process for the Root Zone</a:t>
          </a:r>
          <a:endParaRPr lang="en-US" dirty="0"/>
        </a:p>
      </dgm:t>
    </dgm:pt>
    <dgm:pt modelId="{84B37632-A600-4AD9-ABAC-82B96D7F2CF3}" type="parTrans" cxnId="{AE2615DA-8D17-4F29-842A-2FE8E7784A54}">
      <dgm:prSet/>
      <dgm:spPr/>
      <dgm:t>
        <a:bodyPr/>
        <a:lstStyle/>
        <a:p>
          <a:endParaRPr lang="en-US"/>
        </a:p>
      </dgm:t>
    </dgm:pt>
    <dgm:pt modelId="{345B80AE-7B97-49F0-AE42-E6B49A0A41C1}" type="sibTrans" cxnId="{AE2615DA-8D17-4F29-842A-2FE8E7784A54}">
      <dgm:prSet/>
      <dgm:spPr/>
      <dgm:t>
        <a:bodyPr/>
        <a:lstStyle/>
        <a:p>
          <a:endParaRPr lang="en-US"/>
        </a:p>
      </dgm:t>
    </dgm:pt>
    <dgm:pt modelId="{7D9D535F-DFF3-4212-A1C9-5C70F9396911}">
      <dgm:prSet/>
      <dgm:spPr/>
      <dgm:t>
        <a:bodyPr/>
        <a:lstStyle/>
        <a:p>
          <a:r>
            <a:rPr lang="en-US" dirty="0" smtClean="0"/>
            <a:t>P6 User Experience Study for TLD Variants</a:t>
          </a:r>
          <a:endParaRPr lang="en-US" dirty="0"/>
        </a:p>
      </dgm:t>
    </dgm:pt>
    <dgm:pt modelId="{B450CB36-62CA-48D9-A8C1-50CC49D92898}" type="parTrans" cxnId="{7D3EB77E-57D1-4129-860B-DD3657952D34}">
      <dgm:prSet/>
      <dgm:spPr/>
      <dgm:t>
        <a:bodyPr/>
        <a:lstStyle/>
        <a:p>
          <a:endParaRPr lang="en-US"/>
        </a:p>
      </dgm:t>
    </dgm:pt>
    <dgm:pt modelId="{EDBDF502-4F6F-4263-923B-4EE15E4E4287}" type="sibTrans" cxnId="{7D3EB77E-57D1-4129-860B-DD3657952D34}">
      <dgm:prSet/>
      <dgm:spPr/>
      <dgm:t>
        <a:bodyPr/>
        <a:lstStyle/>
        <a:p>
          <a:endParaRPr lang="en-US"/>
        </a:p>
      </dgm:t>
    </dgm:pt>
    <dgm:pt modelId="{7D07BFB3-FE56-42F3-AFF5-DD647B40156F}">
      <dgm:prSet/>
      <dgm:spPr/>
      <dgm:t>
        <a:bodyPr/>
        <a:lstStyle/>
        <a:p>
          <a:endParaRPr lang="en-US" dirty="0"/>
        </a:p>
      </dgm:t>
    </dgm:pt>
    <dgm:pt modelId="{42819E37-92E7-45EC-89C8-865F6335A362}" type="parTrans" cxnId="{AE86BD2D-6CFE-4A02-B9CC-3DBFEC919C11}">
      <dgm:prSet/>
      <dgm:spPr/>
      <dgm:t>
        <a:bodyPr/>
        <a:lstStyle/>
        <a:p>
          <a:endParaRPr lang="en-US"/>
        </a:p>
      </dgm:t>
    </dgm:pt>
    <dgm:pt modelId="{1AB62A1D-9332-4212-B1BF-85BA66EA954C}" type="sibTrans" cxnId="{AE86BD2D-6CFE-4A02-B9CC-3DBFEC919C11}">
      <dgm:prSet/>
      <dgm:spPr/>
      <dgm:t>
        <a:bodyPr/>
        <a:lstStyle/>
        <a:p>
          <a:endParaRPr lang="en-US"/>
        </a:p>
      </dgm:t>
    </dgm:pt>
    <dgm:pt modelId="{19A23E52-2A5B-476F-BF78-242975B283E9}" type="pres">
      <dgm:prSet presAssocID="{4BED2637-8872-4957-AFAF-C763B75BBD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C0C0F-F6E5-4B47-95CE-BDD33DDC3DE9}" type="pres">
      <dgm:prSet presAssocID="{9A885E93-3D43-4215-BA17-A9EC2DA5B93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A6729-BFD4-4243-8600-13C94691ED07}" type="pres">
      <dgm:prSet presAssocID="{9A885E93-3D43-4215-BA17-A9EC2DA5B93A}" presName="bgRect" presStyleLbl="node1" presStyleIdx="0" presStyleCnt="3"/>
      <dgm:spPr/>
      <dgm:t>
        <a:bodyPr/>
        <a:lstStyle/>
        <a:p>
          <a:endParaRPr lang="en-US"/>
        </a:p>
      </dgm:t>
    </dgm:pt>
    <dgm:pt modelId="{65201DE8-F00E-4B15-A42B-1192DB720E06}" type="pres">
      <dgm:prSet presAssocID="{9A885E93-3D43-4215-BA17-A9EC2DA5B93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4B07-2B68-4041-9251-C08EC3250239}" type="pres">
      <dgm:prSet presAssocID="{9A885E93-3D43-4215-BA17-A9EC2DA5B93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053A1-1327-4939-A401-056948A16A17}" type="pres">
      <dgm:prSet presAssocID="{AD27CE82-0D83-453F-9DE6-77C6DE07AA63}" presName="hSp" presStyleCnt="0"/>
      <dgm:spPr/>
      <dgm:t>
        <a:bodyPr/>
        <a:lstStyle/>
        <a:p>
          <a:endParaRPr lang="en-US"/>
        </a:p>
      </dgm:t>
    </dgm:pt>
    <dgm:pt modelId="{BD885527-B20A-4711-928F-5C512CF46B4C}" type="pres">
      <dgm:prSet presAssocID="{AD27CE82-0D83-453F-9DE6-77C6DE07AA63}" presName="vProcSp" presStyleCnt="0"/>
      <dgm:spPr/>
      <dgm:t>
        <a:bodyPr/>
        <a:lstStyle/>
        <a:p>
          <a:endParaRPr lang="en-US"/>
        </a:p>
      </dgm:t>
    </dgm:pt>
    <dgm:pt modelId="{179F9516-F10F-46BA-B1DE-029008BFE4C3}" type="pres">
      <dgm:prSet presAssocID="{AD27CE82-0D83-453F-9DE6-77C6DE07AA63}" presName="vSp1" presStyleCnt="0"/>
      <dgm:spPr/>
      <dgm:t>
        <a:bodyPr/>
        <a:lstStyle/>
        <a:p>
          <a:endParaRPr lang="en-US"/>
        </a:p>
      </dgm:t>
    </dgm:pt>
    <dgm:pt modelId="{FF1203EB-5E6F-4B54-9EEB-A86684A4A310}" type="pres">
      <dgm:prSet presAssocID="{AD27CE82-0D83-453F-9DE6-77C6DE07AA63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CE4C9E66-8BAE-4B37-A080-36543267A623}" type="pres">
      <dgm:prSet presAssocID="{AD27CE82-0D83-453F-9DE6-77C6DE07AA63}" presName="vSp2" presStyleCnt="0"/>
      <dgm:spPr/>
      <dgm:t>
        <a:bodyPr/>
        <a:lstStyle/>
        <a:p>
          <a:endParaRPr lang="en-US"/>
        </a:p>
      </dgm:t>
    </dgm:pt>
    <dgm:pt modelId="{C6CB912B-7324-4022-BDD5-F9907799B3E1}" type="pres">
      <dgm:prSet presAssocID="{AD27CE82-0D83-453F-9DE6-77C6DE07AA63}" presName="sibTrans" presStyleCnt="0"/>
      <dgm:spPr/>
      <dgm:t>
        <a:bodyPr/>
        <a:lstStyle/>
        <a:p>
          <a:endParaRPr lang="en-US"/>
        </a:p>
      </dgm:t>
    </dgm:pt>
    <dgm:pt modelId="{336B28BD-114F-48A0-AF86-28CE1D61842A}" type="pres">
      <dgm:prSet presAssocID="{69C0621D-DFBE-4F99-B585-8DB98DD556D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30112-FCD1-4DAE-AC90-9C31A817B8F7}" type="pres">
      <dgm:prSet presAssocID="{69C0621D-DFBE-4F99-B585-8DB98DD556DB}" presName="bgRect" presStyleLbl="node1" presStyleIdx="1" presStyleCnt="3"/>
      <dgm:spPr/>
      <dgm:t>
        <a:bodyPr/>
        <a:lstStyle/>
        <a:p>
          <a:endParaRPr lang="en-US"/>
        </a:p>
      </dgm:t>
    </dgm:pt>
    <dgm:pt modelId="{32CB96FA-E444-4AED-ABE7-A7B26C795E92}" type="pres">
      <dgm:prSet presAssocID="{69C0621D-DFBE-4F99-B585-8DB98DD556D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22B40-E107-44CF-BD49-0DD073B08A9F}" type="pres">
      <dgm:prSet presAssocID="{69C0621D-DFBE-4F99-B585-8DB98DD556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11B82-93FD-432B-867A-7495C385D983}" type="pres">
      <dgm:prSet presAssocID="{481FF5AE-8B50-4C21-809F-88FED195394B}" presName="hSp" presStyleCnt="0"/>
      <dgm:spPr/>
      <dgm:t>
        <a:bodyPr/>
        <a:lstStyle/>
        <a:p>
          <a:endParaRPr lang="en-US"/>
        </a:p>
      </dgm:t>
    </dgm:pt>
    <dgm:pt modelId="{AB514191-5B10-4074-837D-7CE3180F03D8}" type="pres">
      <dgm:prSet presAssocID="{481FF5AE-8B50-4C21-809F-88FED195394B}" presName="vProcSp" presStyleCnt="0"/>
      <dgm:spPr/>
      <dgm:t>
        <a:bodyPr/>
        <a:lstStyle/>
        <a:p>
          <a:endParaRPr lang="en-US"/>
        </a:p>
      </dgm:t>
    </dgm:pt>
    <dgm:pt modelId="{E577F271-88B9-4BBF-9ADE-0E9267EA7B98}" type="pres">
      <dgm:prSet presAssocID="{481FF5AE-8B50-4C21-809F-88FED195394B}" presName="vSp1" presStyleCnt="0"/>
      <dgm:spPr/>
      <dgm:t>
        <a:bodyPr/>
        <a:lstStyle/>
        <a:p>
          <a:endParaRPr lang="en-US"/>
        </a:p>
      </dgm:t>
    </dgm:pt>
    <dgm:pt modelId="{9CA63384-17C6-4AC4-91A5-506BFE324598}" type="pres">
      <dgm:prSet presAssocID="{481FF5AE-8B50-4C21-809F-88FED195394B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A80B3144-DCE4-4725-A313-0C98E0A43F94}" type="pres">
      <dgm:prSet presAssocID="{481FF5AE-8B50-4C21-809F-88FED195394B}" presName="vSp2" presStyleCnt="0"/>
      <dgm:spPr/>
      <dgm:t>
        <a:bodyPr/>
        <a:lstStyle/>
        <a:p>
          <a:endParaRPr lang="en-US"/>
        </a:p>
      </dgm:t>
    </dgm:pt>
    <dgm:pt modelId="{C9E66079-2D83-40E0-A02F-367ADA942C95}" type="pres">
      <dgm:prSet presAssocID="{481FF5AE-8B50-4C21-809F-88FED195394B}" presName="sibTrans" presStyleCnt="0"/>
      <dgm:spPr/>
      <dgm:t>
        <a:bodyPr/>
        <a:lstStyle/>
        <a:p>
          <a:endParaRPr lang="en-US"/>
        </a:p>
      </dgm:t>
    </dgm:pt>
    <dgm:pt modelId="{C5E87D14-2A7B-46FC-97D3-C3244E65DF1E}" type="pres">
      <dgm:prSet presAssocID="{25B7A2A4-A203-4B1E-A87E-6FEBF8CC325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70D04-A147-42C4-B865-C23538A301FF}" type="pres">
      <dgm:prSet presAssocID="{25B7A2A4-A203-4B1E-A87E-6FEBF8CC325A}" presName="bgRect" presStyleLbl="node1" presStyleIdx="2" presStyleCnt="3"/>
      <dgm:spPr/>
      <dgm:t>
        <a:bodyPr/>
        <a:lstStyle/>
        <a:p>
          <a:endParaRPr lang="en-US"/>
        </a:p>
      </dgm:t>
    </dgm:pt>
    <dgm:pt modelId="{4C572636-E79D-43ED-BC98-A235E15A74A7}" type="pres">
      <dgm:prSet presAssocID="{25B7A2A4-A203-4B1E-A87E-6FEBF8CC325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6BC53-B77F-4E9E-B2FF-47A31AFF40DD}" type="pres">
      <dgm:prSet presAssocID="{25B7A2A4-A203-4B1E-A87E-6FEBF8CC325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5945C-56FE-4A05-A6E0-3AB64A135F5E}" srcId="{9A885E93-3D43-4215-BA17-A9EC2DA5B93A}" destId="{CD7B6601-2615-458C-8845-63522A8F8FC5}" srcOrd="0" destOrd="0" parTransId="{CB563C9D-38C9-49B6-BF5F-CB26B5E00210}" sibTransId="{A54503F4-C7BC-4C9F-B412-F49A585613E9}"/>
    <dgm:cxn modelId="{AE1FB6A5-F315-4E66-AA81-A0541BDECCAC}" type="presOf" srcId="{BF0EB729-A9B9-4487-A547-4125D3F285DD}" destId="{473C4B07-2B68-4041-9251-C08EC3250239}" srcOrd="0" destOrd="2" presId="urn:microsoft.com/office/officeart/2005/8/layout/hProcess7#2"/>
    <dgm:cxn modelId="{0BB7B224-919A-4EE8-B18E-04653F808E98}" type="presOf" srcId="{7D9D535F-DFF3-4212-A1C9-5C70F9396911}" destId="{9C56BC53-B77F-4E9E-B2FF-47A31AFF40DD}" srcOrd="0" destOrd="3" presId="urn:microsoft.com/office/officeart/2005/8/layout/hProcess7#2"/>
    <dgm:cxn modelId="{24401A9C-F135-4AC5-8BA4-2D615A0AD824}" srcId="{4BED2637-8872-4957-AFAF-C763B75BBD3C}" destId="{69C0621D-DFBE-4F99-B585-8DB98DD556DB}" srcOrd="1" destOrd="0" parTransId="{8BC2B4C5-934A-457D-A72A-E3848AEB1191}" sibTransId="{481FF5AE-8B50-4C21-809F-88FED195394B}"/>
    <dgm:cxn modelId="{68490A03-8DB8-4704-8CBA-632424DBE798}" type="presOf" srcId="{25B7A2A4-A203-4B1E-A87E-6FEBF8CC325A}" destId="{14C70D04-A147-42C4-B865-C23538A301FF}" srcOrd="0" destOrd="0" presId="urn:microsoft.com/office/officeart/2005/8/layout/hProcess7#2"/>
    <dgm:cxn modelId="{66FDC03D-533E-4C4B-914B-0D49F4847510}" srcId="{CD7B6601-2615-458C-8845-63522A8F8FC5}" destId="{079231F6-D995-463B-B507-2840115DFFBA}" srcOrd="4" destOrd="0" parTransId="{D54F38EE-5786-437B-9BCB-1CC94C0D746A}" sibTransId="{8BCBBE54-4966-498D-B937-B61AAF4B6BB2}"/>
    <dgm:cxn modelId="{806AD509-02EF-4AF8-9051-3D37B66348DC}" type="presOf" srcId="{61C4FEEC-C688-491F-9D85-28C73B6390B2}" destId="{473C4B07-2B68-4041-9251-C08EC3250239}" srcOrd="0" destOrd="6" presId="urn:microsoft.com/office/officeart/2005/8/layout/hProcess7#2"/>
    <dgm:cxn modelId="{B46643A2-BA2D-4EA3-A0F5-57B85042A16A}" type="presOf" srcId="{4BED2637-8872-4957-AFAF-C763B75BBD3C}" destId="{19A23E52-2A5B-476F-BF78-242975B283E9}" srcOrd="0" destOrd="0" presId="urn:microsoft.com/office/officeart/2005/8/layout/hProcess7#2"/>
    <dgm:cxn modelId="{4B5F34F7-A7D4-4512-B186-2D77392784F8}" type="presOf" srcId="{7D07BFB3-FE56-42F3-AFF5-DD647B40156F}" destId="{9C56BC53-B77F-4E9E-B2FF-47A31AFF40DD}" srcOrd="0" destOrd="4" presId="urn:microsoft.com/office/officeart/2005/8/layout/hProcess7#2"/>
    <dgm:cxn modelId="{7D3EB77E-57D1-4129-860B-DD3657952D34}" srcId="{C117F6E8-3C17-4739-84B9-F4A814CF6763}" destId="{7D9D535F-DFF3-4212-A1C9-5C70F9396911}" srcOrd="2" destOrd="0" parTransId="{B450CB36-62CA-48D9-A8C1-50CC49D92898}" sibTransId="{EDBDF502-4F6F-4263-923B-4EE15E4E4287}"/>
    <dgm:cxn modelId="{533D9650-261D-4FB8-88B1-DF92C54065EA}" type="presOf" srcId="{CD7B6601-2615-458C-8845-63522A8F8FC5}" destId="{473C4B07-2B68-4041-9251-C08EC3250239}" srcOrd="0" destOrd="0" presId="urn:microsoft.com/office/officeart/2005/8/layout/hProcess7#2"/>
    <dgm:cxn modelId="{105D3293-43B8-4236-8B8F-D37788BD2398}" srcId="{CD7B6601-2615-458C-8845-63522A8F8FC5}" destId="{4BA3DE7C-F706-48A1-A6BD-C838D4C229AF}" srcOrd="3" destOrd="0" parTransId="{E4F2259E-423B-44EC-AA82-1B91007F5C19}" sibTransId="{DC2B1A7E-7E5F-4154-BEC1-DCC6D5156181}"/>
    <dgm:cxn modelId="{41851895-6FAC-4E61-905E-65687EFEC4EA}" srcId="{4BED2637-8872-4957-AFAF-C763B75BBD3C}" destId="{25B7A2A4-A203-4B1E-A87E-6FEBF8CC325A}" srcOrd="2" destOrd="0" parTransId="{D66C3FA3-97F8-48D7-A438-1C0D79F876C7}" sibTransId="{500B67D3-2771-40B8-89C5-748A70E8262C}"/>
    <dgm:cxn modelId="{C7C1FE39-180B-4410-A306-1EC870B37DA5}" type="presOf" srcId="{BF9BC1E9-98E4-4FD3-AF5C-0638DA3DEF7E}" destId="{9C56BC53-B77F-4E9E-B2FF-47A31AFF40DD}" srcOrd="0" destOrd="1" presId="urn:microsoft.com/office/officeart/2005/8/layout/hProcess7#2"/>
    <dgm:cxn modelId="{14D7F7EE-F95A-4683-8EDF-92206561D222}" srcId="{C117F6E8-3C17-4739-84B9-F4A814CF6763}" destId="{BF9BC1E9-98E4-4FD3-AF5C-0638DA3DEF7E}" srcOrd="0" destOrd="0" parTransId="{B7953C2F-2BE7-4C51-A46D-A0C458395D5C}" sibTransId="{EF0BF8CC-4C78-46FD-87AB-05CBE2233E7D}"/>
    <dgm:cxn modelId="{67821EB7-C854-4F58-86B2-8E2C04221086}" type="presOf" srcId="{079231F6-D995-463B-B507-2840115DFFBA}" destId="{473C4B07-2B68-4041-9251-C08EC3250239}" srcOrd="0" destOrd="5" presId="urn:microsoft.com/office/officeart/2005/8/layout/hProcess7#2"/>
    <dgm:cxn modelId="{7EDC0BF9-A694-4366-9831-73ED5D8ADA66}" srcId="{CD7B6601-2615-458C-8845-63522A8F8FC5}" destId="{5036E04B-1C74-43A3-A8D8-CC8ECB407376}" srcOrd="2" destOrd="0" parTransId="{785EFC37-C1A7-4D06-ACC7-63776E74B22D}" sibTransId="{518203FA-E0B9-41F6-9FA0-FFDFF69992E0}"/>
    <dgm:cxn modelId="{E4EA9E6F-506C-4523-B85B-50CAC92A0296}" type="presOf" srcId="{9BBF63D7-C4EF-4BDD-9639-B2296952C2F3}" destId="{473C4B07-2B68-4041-9251-C08EC3250239}" srcOrd="0" destOrd="1" presId="urn:microsoft.com/office/officeart/2005/8/layout/hProcess7#2"/>
    <dgm:cxn modelId="{ACDB644E-E361-44AE-8DC9-0211A214A1C7}" srcId="{25B7A2A4-A203-4B1E-A87E-6FEBF8CC325A}" destId="{C117F6E8-3C17-4739-84B9-F4A814CF6763}" srcOrd="0" destOrd="0" parTransId="{F03B5518-7EC3-42A8-A5AA-A360A410D3E8}" sibTransId="{47F46A98-6945-4ED8-8AA7-4913109E25D6}"/>
    <dgm:cxn modelId="{0F0832B5-CBB8-483D-BB63-C232934D9ED6}" srcId="{CD7B6601-2615-458C-8845-63522A8F8FC5}" destId="{BF0EB729-A9B9-4487-A547-4125D3F285DD}" srcOrd="1" destOrd="0" parTransId="{8966D3F6-C6B3-4E54-A507-BEDB145B466F}" sibTransId="{4423AACC-7F46-4FE3-9069-E1CECBBB457A}"/>
    <dgm:cxn modelId="{90854F18-5700-4BE0-B868-CA141230B8E6}" type="presOf" srcId="{69C0621D-DFBE-4F99-B585-8DB98DD556DB}" destId="{32CB96FA-E444-4AED-ABE7-A7B26C795E92}" srcOrd="1" destOrd="0" presId="urn:microsoft.com/office/officeart/2005/8/layout/hProcess7#2"/>
    <dgm:cxn modelId="{1582652C-BBC6-4916-81FB-3ED43E46028E}" type="presOf" srcId="{1F4D48BD-1BEC-4DAC-9E58-8A5B49BA6B3B}" destId="{01322B40-E107-44CF-BD49-0DD073B08A9F}" srcOrd="0" destOrd="0" presId="urn:microsoft.com/office/officeart/2005/8/layout/hProcess7#2"/>
    <dgm:cxn modelId="{2D08860F-FDC9-4C3C-9BA6-F999C6A2258E}" type="presOf" srcId="{25B7A2A4-A203-4B1E-A87E-6FEBF8CC325A}" destId="{4C572636-E79D-43ED-BC98-A235E15A74A7}" srcOrd="1" destOrd="0" presId="urn:microsoft.com/office/officeart/2005/8/layout/hProcess7#2"/>
    <dgm:cxn modelId="{AB75F18A-87AF-4039-B3F5-440C9337C25A}" type="presOf" srcId="{9A885E93-3D43-4215-BA17-A9EC2DA5B93A}" destId="{318A6729-BFD4-4243-8600-13C94691ED07}" srcOrd="0" destOrd="0" presId="urn:microsoft.com/office/officeart/2005/8/layout/hProcess7#2"/>
    <dgm:cxn modelId="{AE2615DA-8D17-4F29-842A-2FE8E7784A54}" srcId="{C117F6E8-3C17-4739-84B9-F4A814CF6763}" destId="{734AA498-322C-4396-9F70-33D1DA107F68}" srcOrd="1" destOrd="0" parTransId="{84B37632-A600-4AD9-ABAC-82B96D7F2CF3}" sibTransId="{345B80AE-7B97-49F0-AE42-E6B49A0A41C1}"/>
    <dgm:cxn modelId="{1946FE61-AD0D-4016-AE65-E34809CD8CE2}" type="presOf" srcId="{C117F6E8-3C17-4739-84B9-F4A814CF6763}" destId="{9C56BC53-B77F-4E9E-B2FF-47A31AFF40DD}" srcOrd="0" destOrd="0" presId="urn:microsoft.com/office/officeart/2005/8/layout/hProcess7#2"/>
    <dgm:cxn modelId="{AAC8CEB4-51C9-4DAD-9816-BDA3EE197DE2}" srcId="{CD7B6601-2615-458C-8845-63522A8F8FC5}" destId="{9BBF63D7-C4EF-4BDD-9639-B2296952C2F3}" srcOrd="0" destOrd="0" parTransId="{BB688499-765A-4C29-9286-106DDC71A1D5}" sibTransId="{65470EA1-2BFD-4164-941C-51C2B6EA8F03}"/>
    <dgm:cxn modelId="{1407327E-6D9F-4BED-B23F-4949DE636D2B}" srcId="{69C0621D-DFBE-4F99-B585-8DB98DD556DB}" destId="{1F4D48BD-1BEC-4DAC-9E58-8A5B49BA6B3B}" srcOrd="0" destOrd="0" parTransId="{8D6F1632-900A-4B26-9605-BC684CCB2187}" sibTransId="{5C958B7D-D698-499E-88BD-ACB753824F50}"/>
    <dgm:cxn modelId="{B2AEA11F-C55B-45A8-A485-2F468931DBA9}" srcId="{CD7B6601-2615-458C-8845-63522A8F8FC5}" destId="{61C4FEEC-C688-491F-9D85-28C73B6390B2}" srcOrd="5" destOrd="0" parTransId="{F8C3596E-C265-4AD5-A495-5A4C0734B3A2}" sibTransId="{BCC09A36-35F8-4133-9C14-F6C7AF40CC30}"/>
    <dgm:cxn modelId="{D50F712D-A181-4213-9357-5EB309C953F7}" type="presOf" srcId="{734AA498-322C-4396-9F70-33D1DA107F68}" destId="{9C56BC53-B77F-4E9E-B2FF-47A31AFF40DD}" srcOrd="0" destOrd="2" presId="urn:microsoft.com/office/officeart/2005/8/layout/hProcess7#2"/>
    <dgm:cxn modelId="{2E1A10A8-C578-4FDC-8773-8DD97DB66741}" type="presOf" srcId="{4BA3DE7C-F706-48A1-A6BD-C838D4C229AF}" destId="{473C4B07-2B68-4041-9251-C08EC3250239}" srcOrd="0" destOrd="4" presId="urn:microsoft.com/office/officeart/2005/8/layout/hProcess7#2"/>
    <dgm:cxn modelId="{E7BAC58A-1268-49A3-9674-65891FDFD203}" srcId="{4BED2637-8872-4957-AFAF-C763B75BBD3C}" destId="{9A885E93-3D43-4215-BA17-A9EC2DA5B93A}" srcOrd="0" destOrd="0" parTransId="{EA2861F3-656E-41B6-9841-32EA78377EC1}" sibTransId="{AD27CE82-0D83-453F-9DE6-77C6DE07AA63}"/>
    <dgm:cxn modelId="{DEE5BADF-658A-47EE-9693-53F7EBC13E2F}" type="presOf" srcId="{9A885E93-3D43-4215-BA17-A9EC2DA5B93A}" destId="{65201DE8-F00E-4B15-A42B-1192DB720E06}" srcOrd="1" destOrd="0" presId="urn:microsoft.com/office/officeart/2005/8/layout/hProcess7#2"/>
    <dgm:cxn modelId="{3AAAF34D-E50F-4892-ACA4-A174A8264D2E}" type="presOf" srcId="{69C0621D-DFBE-4F99-B585-8DB98DD556DB}" destId="{E0030112-FCD1-4DAE-AC90-9C31A817B8F7}" srcOrd="0" destOrd="0" presId="urn:microsoft.com/office/officeart/2005/8/layout/hProcess7#2"/>
    <dgm:cxn modelId="{AE86BD2D-6CFE-4A02-B9CC-3DBFEC919C11}" srcId="{25B7A2A4-A203-4B1E-A87E-6FEBF8CC325A}" destId="{7D07BFB3-FE56-42F3-AFF5-DD647B40156F}" srcOrd="1" destOrd="0" parTransId="{42819E37-92E7-45EC-89C8-865F6335A362}" sibTransId="{1AB62A1D-9332-4212-B1BF-85BA66EA954C}"/>
    <dgm:cxn modelId="{B8CE817E-725F-4321-9576-8810CAFD8648}" type="presOf" srcId="{5036E04B-1C74-43A3-A8D8-CC8ECB407376}" destId="{473C4B07-2B68-4041-9251-C08EC3250239}" srcOrd="0" destOrd="3" presId="urn:microsoft.com/office/officeart/2005/8/layout/hProcess7#2"/>
    <dgm:cxn modelId="{2DBF7E46-DADE-4779-8320-119F0A476707}" type="presParOf" srcId="{19A23E52-2A5B-476F-BF78-242975B283E9}" destId="{7C4C0C0F-F6E5-4B47-95CE-BDD33DDC3DE9}" srcOrd="0" destOrd="0" presId="urn:microsoft.com/office/officeart/2005/8/layout/hProcess7#2"/>
    <dgm:cxn modelId="{ADC0492F-592A-47B1-8082-F3A977853973}" type="presParOf" srcId="{7C4C0C0F-F6E5-4B47-95CE-BDD33DDC3DE9}" destId="{318A6729-BFD4-4243-8600-13C94691ED07}" srcOrd="0" destOrd="0" presId="urn:microsoft.com/office/officeart/2005/8/layout/hProcess7#2"/>
    <dgm:cxn modelId="{612776D7-6FC9-4232-8C42-D29EBAC5DC65}" type="presParOf" srcId="{7C4C0C0F-F6E5-4B47-95CE-BDD33DDC3DE9}" destId="{65201DE8-F00E-4B15-A42B-1192DB720E06}" srcOrd="1" destOrd="0" presId="urn:microsoft.com/office/officeart/2005/8/layout/hProcess7#2"/>
    <dgm:cxn modelId="{5E039D74-7E36-489E-A956-204514DD19C1}" type="presParOf" srcId="{7C4C0C0F-F6E5-4B47-95CE-BDD33DDC3DE9}" destId="{473C4B07-2B68-4041-9251-C08EC3250239}" srcOrd="2" destOrd="0" presId="urn:microsoft.com/office/officeart/2005/8/layout/hProcess7#2"/>
    <dgm:cxn modelId="{EBB452BE-2BD9-4E75-8741-1F0D9F42123E}" type="presParOf" srcId="{19A23E52-2A5B-476F-BF78-242975B283E9}" destId="{4C5053A1-1327-4939-A401-056948A16A17}" srcOrd="1" destOrd="0" presId="urn:microsoft.com/office/officeart/2005/8/layout/hProcess7#2"/>
    <dgm:cxn modelId="{082490CE-6D3D-4342-A0D6-813A127BD407}" type="presParOf" srcId="{19A23E52-2A5B-476F-BF78-242975B283E9}" destId="{BD885527-B20A-4711-928F-5C512CF46B4C}" srcOrd="2" destOrd="0" presId="urn:microsoft.com/office/officeart/2005/8/layout/hProcess7#2"/>
    <dgm:cxn modelId="{DC0284D3-1E9A-496F-B6B5-781959A39E6E}" type="presParOf" srcId="{BD885527-B20A-4711-928F-5C512CF46B4C}" destId="{179F9516-F10F-46BA-B1DE-029008BFE4C3}" srcOrd="0" destOrd="0" presId="urn:microsoft.com/office/officeart/2005/8/layout/hProcess7#2"/>
    <dgm:cxn modelId="{40F0DA7E-5466-48A2-AE5E-320A6F45C2D3}" type="presParOf" srcId="{BD885527-B20A-4711-928F-5C512CF46B4C}" destId="{FF1203EB-5E6F-4B54-9EEB-A86684A4A310}" srcOrd="1" destOrd="0" presId="urn:microsoft.com/office/officeart/2005/8/layout/hProcess7#2"/>
    <dgm:cxn modelId="{57A7AE67-E452-4104-8C28-7E00509C326A}" type="presParOf" srcId="{BD885527-B20A-4711-928F-5C512CF46B4C}" destId="{CE4C9E66-8BAE-4B37-A080-36543267A623}" srcOrd="2" destOrd="0" presId="urn:microsoft.com/office/officeart/2005/8/layout/hProcess7#2"/>
    <dgm:cxn modelId="{FAD6EF4B-69B8-43FA-9763-3EA37A44F694}" type="presParOf" srcId="{19A23E52-2A5B-476F-BF78-242975B283E9}" destId="{C6CB912B-7324-4022-BDD5-F9907799B3E1}" srcOrd="3" destOrd="0" presId="urn:microsoft.com/office/officeart/2005/8/layout/hProcess7#2"/>
    <dgm:cxn modelId="{95904161-6EB9-4AEC-8D38-31F85CA1DC4D}" type="presParOf" srcId="{19A23E52-2A5B-476F-BF78-242975B283E9}" destId="{336B28BD-114F-48A0-AF86-28CE1D61842A}" srcOrd="4" destOrd="0" presId="urn:microsoft.com/office/officeart/2005/8/layout/hProcess7#2"/>
    <dgm:cxn modelId="{AB313951-9370-484D-8C04-C461ECA3BF61}" type="presParOf" srcId="{336B28BD-114F-48A0-AF86-28CE1D61842A}" destId="{E0030112-FCD1-4DAE-AC90-9C31A817B8F7}" srcOrd="0" destOrd="0" presId="urn:microsoft.com/office/officeart/2005/8/layout/hProcess7#2"/>
    <dgm:cxn modelId="{83C45D9F-9CD5-4801-A1AF-250A1D8A5106}" type="presParOf" srcId="{336B28BD-114F-48A0-AF86-28CE1D61842A}" destId="{32CB96FA-E444-4AED-ABE7-A7B26C795E92}" srcOrd="1" destOrd="0" presId="urn:microsoft.com/office/officeart/2005/8/layout/hProcess7#2"/>
    <dgm:cxn modelId="{0FC34EF6-92F5-48F1-8396-9F0A28F08A2D}" type="presParOf" srcId="{336B28BD-114F-48A0-AF86-28CE1D61842A}" destId="{01322B40-E107-44CF-BD49-0DD073B08A9F}" srcOrd="2" destOrd="0" presId="urn:microsoft.com/office/officeart/2005/8/layout/hProcess7#2"/>
    <dgm:cxn modelId="{32E47090-59C0-45C4-94D5-F36A028C51D4}" type="presParOf" srcId="{19A23E52-2A5B-476F-BF78-242975B283E9}" destId="{0C411B82-93FD-432B-867A-7495C385D983}" srcOrd="5" destOrd="0" presId="urn:microsoft.com/office/officeart/2005/8/layout/hProcess7#2"/>
    <dgm:cxn modelId="{C6F6BF11-FFF2-445D-9CC1-807872A8A0E0}" type="presParOf" srcId="{19A23E52-2A5B-476F-BF78-242975B283E9}" destId="{AB514191-5B10-4074-837D-7CE3180F03D8}" srcOrd="6" destOrd="0" presId="urn:microsoft.com/office/officeart/2005/8/layout/hProcess7#2"/>
    <dgm:cxn modelId="{4593971B-DF26-4384-9AC3-3395BE1404E4}" type="presParOf" srcId="{AB514191-5B10-4074-837D-7CE3180F03D8}" destId="{E577F271-88B9-4BBF-9ADE-0E9267EA7B98}" srcOrd="0" destOrd="0" presId="urn:microsoft.com/office/officeart/2005/8/layout/hProcess7#2"/>
    <dgm:cxn modelId="{7B1C10E7-E381-419F-AD0F-BB56E0E9EDCA}" type="presParOf" srcId="{AB514191-5B10-4074-837D-7CE3180F03D8}" destId="{9CA63384-17C6-4AC4-91A5-506BFE324598}" srcOrd="1" destOrd="0" presId="urn:microsoft.com/office/officeart/2005/8/layout/hProcess7#2"/>
    <dgm:cxn modelId="{51A8DB50-A78A-4D05-8BE6-8C75BAB73E3E}" type="presParOf" srcId="{AB514191-5B10-4074-837D-7CE3180F03D8}" destId="{A80B3144-DCE4-4725-A313-0C98E0A43F94}" srcOrd="2" destOrd="0" presId="urn:microsoft.com/office/officeart/2005/8/layout/hProcess7#2"/>
    <dgm:cxn modelId="{163BDAD7-65B2-4EDE-9469-BADB42AD0BCB}" type="presParOf" srcId="{19A23E52-2A5B-476F-BF78-242975B283E9}" destId="{C9E66079-2D83-40E0-A02F-367ADA942C95}" srcOrd="7" destOrd="0" presId="urn:microsoft.com/office/officeart/2005/8/layout/hProcess7#2"/>
    <dgm:cxn modelId="{7705256E-865A-46F9-8268-40CAA5649D8A}" type="presParOf" srcId="{19A23E52-2A5B-476F-BF78-242975B283E9}" destId="{C5E87D14-2A7B-46FC-97D3-C3244E65DF1E}" srcOrd="8" destOrd="0" presId="urn:microsoft.com/office/officeart/2005/8/layout/hProcess7#2"/>
    <dgm:cxn modelId="{3CD195F4-38AA-4836-BBFE-039F95593622}" type="presParOf" srcId="{C5E87D14-2A7B-46FC-97D3-C3244E65DF1E}" destId="{14C70D04-A147-42C4-B865-C23538A301FF}" srcOrd="0" destOrd="0" presId="urn:microsoft.com/office/officeart/2005/8/layout/hProcess7#2"/>
    <dgm:cxn modelId="{7450DA7A-F293-432A-B028-E4EF8A2F3B89}" type="presParOf" srcId="{C5E87D14-2A7B-46FC-97D3-C3244E65DF1E}" destId="{4C572636-E79D-43ED-BC98-A235E15A74A7}" srcOrd="1" destOrd="0" presId="urn:microsoft.com/office/officeart/2005/8/layout/hProcess7#2"/>
    <dgm:cxn modelId="{935F568D-DBBC-4EF1-834E-E137C6B2E79E}" type="presParOf" srcId="{C5E87D14-2A7B-46FC-97D3-C3244E65DF1E}" destId="{9C56BC53-B77F-4E9E-B2FF-47A31AFF40DD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5DE4B-9644-490A-B64C-CB4EB642A5AD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F6445D-19D9-4FE7-A4DB-6C3CF90C08DE}">
      <dgm:prSet phldrT="[Text]" custT="1"/>
      <dgm:spPr/>
      <dgm:t>
        <a:bodyPr/>
        <a:lstStyle/>
        <a:p>
          <a:r>
            <a:rPr lang="en-US" sz="1400" b="1" dirty="0" smtClean="0"/>
            <a:t>Feb 14</a:t>
          </a:r>
          <a:endParaRPr lang="en-US" sz="1400" b="1" dirty="0"/>
        </a:p>
      </dgm:t>
    </dgm:pt>
    <dgm:pt modelId="{EB23F95A-6215-4143-B9AD-BD35C575A570}" type="parTrans" cxnId="{507490D3-1FB0-444B-83F2-FB0FFFAB1DD4}">
      <dgm:prSet/>
      <dgm:spPr/>
      <dgm:t>
        <a:bodyPr/>
        <a:lstStyle/>
        <a:p>
          <a:endParaRPr lang="en-US"/>
        </a:p>
      </dgm:t>
    </dgm:pt>
    <dgm:pt modelId="{D5268538-2A5E-4FE5-BF00-BBE61914692B}" type="sibTrans" cxnId="{507490D3-1FB0-444B-83F2-FB0FFFAB1DD4}">
      <dgm:prSet/>
      <dgm:spPr/>
      <dgm:t>
        <a:bodyPr/>
        <a:lstStyle/>
        <a:p>
          <a:endParaRPr lang="en-US"/>
        </a:p>
      </dgm:t>
    </dgm:pt>
    <dgm:pt modelId="{31F544DA-4582-4C59-9D78-5E0394726A14}">
      <dgm:prSet phldrT="[Text]" custT="1"/>
      <dgm:spPr/>
      <dgm:t>
        <a:bodyPr/>
        <a:lstStyle/>
        <a:p>
          <a:r>
            <a:rPr lang="en-US" sz="1400" b="1" dirty="0" smtClean="0"/>
            <a:t>Jun 14</a:t>
          </a:r>
          <a:endParaRPr lang="en-US" sz="1400" b="1" dirty="0"/>
        </a:p>
      </dgm:t>
    </dgm:pt>
    <dgm:pt modelId="{33D26B4D-96BB-4708-AF3B-D1D275270CD1}" type="parTrans" cxnId="{9FFCE6C2-5EFA-4BB0-855D-06D6FC2D5200}">
      <dgm:prSet/>
      <dgm:spPr/>
      <dgm:t>
        <a:bodyPr/>
        <a:lstStyle/>
        <a:p>
          <a:endParaRPr lang="en-US"/>
        </a:p>
      </dgm:t>
    </dgm:pt>
    <dgm:pt modelId="{EF3757A7-3DA7-4DC7-9622-283E75BD1B11}" type="sibTrans" cxnId="{9FFCE6C2-5EFA-4BB0-855D-06D6FC2D5200}">
      <dgm:prSet/>
      <dgm:spPr/>
      <dgm:t>
        <a:bodyPr/>
        <a:lstStyle/>
        <a:p>
          <a:endParaRPr lang="en-US"/>
        </a:p>
      </dgm:t>
    </dgm:pt>
    <dgm:pt modelId="{45F42175-5310-4E1C-AF61-1D1F0473C0C2}">
      <dgm:prSet phldrT="[Text]" custT="1"/>
      <dgm:spPr/>
      <dgm:t>
        <a:bodyPr/>
        <a:lstStyle/>
        <a:p>
          <a:r>
            <a:rPr lang="en-US" sz="1400" b="1" smtClean="0"/>
            <a:t>Sep 14</a:t>
          </a:r>
          <a:endParaRPr lang="en-US" sz="1400" b="1" dirty="0"/>
        </a:p>
      </dgm:t>
    </dgm:pt>
    <dgm:pt modelId="{99B65DA7-3A8F-4BB0-AE05-0E52A4972F1E}" type="parTrans" cxnId="{6B775D88-BDEB-444E-8B79-97AC41EFA38E}">
      <dgm:prSet/>
      <dgm:spPr/>
      <dgm:t>
        <a:bodyPr/>
        <a:lstStyle/>
        <a:p>
          <a:endParaRPr lang="en-US"/>
        </a:p>
      </dgm:t>
    </dgm:pt>
    <dgm:pt modelId="{F57FE914-5959-4EEC-A530-FA1549F2BDA8}" type="sibTrans" cxnId="{6B775D88-BDEB-444E-8B79-97AC41EFA38E}">
      <dgm:prSet/>
      <dgm:spPr/>
      <dgm:t>
        <a:bodyPr/>
        <a:lstStyle/>
        <a:p>
          <a:endParaRPr lang="en-US"/>
        </a:p>
      </dgm:t>
    </dgm:pt>
    <dgm:pt modelId="{53268EA7-05C0-4A3D-8ED3-E3CD2048BADD}">
      <dgm:prSet phldrT="[Text]"/>
      <dgm:spPr/>
      <dgm:t>
        <a:bodyPr/>
        <a:lstStyle/>
        <a:p>
          <a:r>
            <a:rPr lang="en-US" dirty="0" smtClean="0"/>
            <a:t>Arabic Generation Panel Seated</a:t>
          </a:r>
          <a:endParaRPr lang="en-US" dirty="0"/>
        </a:p>
      </dgm:t>
    </dgm:pt>
    <dgm:pt modelId="{200C88C3-A2D2-48EA-81F3-63DEC9BD2946}" type="parTrans" cxnId="{6E4C4A21-2E21-4549-8872-E229F956413F}">
      <dgm:prSet/>
      <dgm:spPr/>
      <dgm:t>
        <a:bodyPr/>
        <a:lstStyle/>
        <a:p>
          <a:endParaRPr lang="en-US"/>
        </a:p>
      </dgm:t>
    </dgm:pt>
    <dgm:pt modelId="{A7DB3D26-6A2E-40F2-B53B-80929EC17008}" type="sibTrans" cxnId="{6E4C4A21-2E21-4549-8872-E229F956413F}">
      <dgm:prSet/>
      <dgm:spPr/>
      <dgm:t>
        <a:bodyPr/>
        <a:lstStyle/>
        <a:p>
          <a:endParaRPr lang="en-US"/>
        </a:p>
      </dgm:t>
    </dgm:pt>
    <dgm:pt modelId="{F2210DC4-98B7-4DA1-8DF8-25E61669BF45}">
      <dgm:prSet phldrT="[Text]"/>
      <dgm:spPr/>
      <dgm:t>
        <a:bodyPr/>
        <a:lstStyle/>
        <a:p>
          <a:r>
            <a:rPr lang="en-US" dirty="0" smtClean="0"/>
            <a:t>MSR-1 Released</a:t>
          </a:r>
          <a:endParaRPr lang="en-US" dirty="0"/>
        </a:p>
      </dgm:t>
    </dgm:pt>
    <dgm:pt modelId="{D103CF8E-9C57-4B56-A596-BE146547BEA5}" type="parTrans" cxnId="{CE4E2CFD-F5A1-4F1E-974A-65F5EE4A19E4}">
      <dgm:prSet/>
      <dgm:spPr/>
      <dgm:t>
        <a:bodyPr/>
        <a:lstStyle/>
        <a:p>
          <a:endParaRPr lang="en-US"/>
        </a:p>
      </dgm:t>
    </dgm:pt>
    <dgm:pt modelId="{DEE2A102-A823-439F-9BDD-BC99D6F6A248}" type="sibTrans" cxnId="{CE4E2CFD-F5A1-4F1E-974A-65F5EE4A19E4}">
      <dgm:prSet/>
      <dgm:spPr/>
      <dgm:t>
        <a:bodyPr/>
        <a:lstStyle/>
        <a:p>
          <a:endParaRPr lang="en-US"/>
        </a:p>
      </dgm:t>
    </dgm:pt>
    <dgm:pt modelId="{813508B4-00C8-4970-9FA0-4F79AE3EB442}">
      <dgm:prSet phldrT="[Text]"/>
      <dgm:spPr/>
      <dgm:t>
        <a:bodyPr/>
        <a:lstStyle/>
        <a:p>
          <a:r>
            <a:rPr lang="en-US" dirty="0" smtClean="0"/>
            <a:t>Chinese Generation Panel Seated</a:t>
          </a:r>
          <a:endParaRPr lang="en-US" dirty="0"/>
        </a:p>
      </dgm:t>
    </dgm:pt>
    <dgm:pt modelId="{17015F2D-E6C5-4F3C-AF93-20ADBE488ED1}" type="parTrans" cxnId="{B4861E78-6C2D-43B4-908F-276EA5DB9E0B}">
      <dgm:prSet/>
      <dgm:spPr/>
      <dgm:t>
        <a:bodyPr/>
        <a:lstStyle/>
        <a:p>
          <a:endParaRPr lang="en-US"/>
        </a:p>
      </dgm:t>
    </dgm:pt>
    <dgm:pt modelId="{89DEC7D5-31F5-45FB-B8FE-48BE927992D4}" type="sibTrans" cxnId="{B4861E78-6C2D-43B4-908F-276EA5DB9E0B}">
      <dgm:prSet/>
      <dgm:spPr/>
      <dgm:t>
        <a:bodyPr/>
        <a:lstStyle/>
        <a:p>
          <a:endParaRPr lang="en-US"/>
        </a:p>
      </dgm:t>
    </dgm:pt>
    <dgm:pt modelId="{2CB63453-A834-469F-BF6B-BABFDDE59D5F}">
      <dgm:prSet phldrT="[Text]" custT="1"/>
      <dgm:spPr/>
      <dgm:t>
        <a:bodyPr/>
        <a:lstStyle/>
        <a:p>
          <a:r>
            <a:rPr lang="en-US" sz="1400" b="1" dirty="0" smtClean="0"/>
            <a:t>Dec 14</a:t>
          </a:r>
          <a:endParaRPr lang="en-US" sz="1400" b="1" dirty="0"/>
        </a:p>
      </dgm:t>
    </dgm:pt>
    <dgm:pt modelId="{1C0E2AEF-06DC-42A1-AC78-431C73809B9A}" type="parTrans" cxnId="{44EE7693-D2ED-44A4-A27E-2D5876D0A574}">
      <dgm:prSet/>
      <dgm:spPr/>
      <dgm:t>
        <a:bodyPr/>
        <a:lstStyle/>
        <a:p>
          <a:endParaRPr lang="en-US"/>
        </a:p>
      </dgm:t>
    </dgm:pt>
    <dgm:pt modelId="{4C8F60AB-7F72-473E-9E20-4581FCF87BB0}" type="sibTrans" cxnId="{44EE7693-D2ED-44A4-A27E-2D5876D0A574}">
      <dgm:prSet/>
      <dgm:spPr/>
      <dgm:t>
        <a:bodyPr/>
        <a:lstStyle/>
        <a:p>
          <a:endParaRPr lang="en-US"/>
        </a:p>
      </dgm:t>
    </dgm:pt>
    <dgm:pt modelId="{122119EB-6020-4214-9751-F7E94C4539CD}">
      <dgm:prSet phldrT="[Text]"/>
      <dgm:spPr/>
      <dgm:t>
        <a:bodyPr/>
        <a:lstStyle/>
        <a:p>
          <a:r>
            <a:rPr lang="en-US" dirty="0" smtClean="0"/>
            <a:t>MSR-2</a:t>
          </a:r>
          <a:endParaRPr lang="en-US" dirty="0"/>
        </a:p>
      </dgm:t>
    </dgm:pt>
    <dgm:pt modelId="{AFE26055-1952-4352-878A-34A99B1EA9AB}" type="parTrans" cxnId="{B2F00C67-2F0E-4C41-AB2A-F3226E7527D6}">
      <dgm:prSet/>
      <dgm:spPr/>
      <dgm:t>
        <a:bodyPr/>
        <a:lstStyle/>
        <a:p>
          <a:endParaRPr lang="en-US"/>
        </a:p>
      </dgm:t>
    </dgm:pt>
    <dgm:pt modelId="{804879D0-3695-4BF4-ACF9-791617B8C2C5}" type="sibTrans" cxnId="{B2F00C67-2F0E-4C41-AB2A-F3226E7527D6}">
      <dgm:prSet/>
      <dgm:spPr/>
      <dgm:t>
        <a:bodyPr/>
        <a:lstStyle/>
        <a:p>
          <a:endParaRPr lang="en-US"/>
        </a:p>
      </dgm:t>
    </dgm:pt>
    <dgm:pt modelId="{D8C3923F-3B0C-47F7-9B31-2117EB860C2A}">
      <dgm:prSet phldrT="[Text]" custT="1"/>
      <dgm:spPr/>
      <dgm:t>
        <a:bodyPr/>
        <a:lstStyle/>
        <a:p>
          <a:r>
            <a:rPr lang="en-US" sz="1400" b="1" dirty="0" smtClean="0"/>
            <a:t>Jan 14</a:t>
          </a:r>
          <a:endParaRPr lang="en-US" sz="1400" b="1" dirty="0"/>
        </a:p>
      </dgm:t>
    </dgm:pt>
    <dgm:pt modelId="{689207AC-7465-4921-9CAA-6AFBA17F4651}" type="parTrans" cxnId="{9F2B8A1D-9DF3-4F92-822B-0448BCE0A86A}">
      <dgm:prSet/>
      <dgm:spPr/>
      <dgm:t>
        <a:bodyPr/>
        <a:lstStyle/>
        <a:p>
          <a:endParaRPr lang="en-US"/>
        </a:p>
      </dgm:t>
    </dgm:pt>
    <dgm:pt modelId="{400C5A92-0990-40E8-9DAC-F463BB00E5E9}" type="sibTrans" cxnId="{9F2B8A1D-9DF3-4F92-822B-0448BCE0A86A}">
      <dgm:prSet/>
      <dgm:spPr/>
      <dgm:t>
        <a:bodyPr/>
        <a:lstStyle/>
        <a:p>
          <a:endParaRPr lang="en-US"/>
        </a:p>
      </dgm:t>
    </dgm:pt>
    <dgm:pt modelId="{94500656-276B-4CDE-A94B-094DB10056B9}">
      <dgm:prSet phldrT="[Text]"/>
      <dgm:spPr/>
      <dgm:t>
        <a:bodyPr/>
        <a:lstStyle/>
        <a:p>
          <a:r>
            <a:rPr lang="en-US" dirty="0" smtClean="0"/>
            <a:t>Arabic and Chinese Proposals for LGR</a:t>
          </a:r>
          <a:endParaRPr lang="en-US" dirty="0"/>
        </a:p>
      </dgm:t>
    </dgm:pt>
    <dgm:pt modelId="{D11B8F31-CFC4-4429-AF1B-0A9C9964E039}" type="parTrans" cxnId="{F647EF61-F58A-4E2C-8B6D-DE0CBD482101}">
      <dgm:prSet/>
      <dgm:spPr/>
      <dgm:t>
        <a:bodyPr/>
        <a:lstStyle/>
        <a:p>
          <a:endParaRPr lang="en-US"/>
        </a:p>
      </dgm:t>
    </dgm:pt>
    <dgm:pt modelId="{C2DCA84A-9A56-464E-A917-89445E386F15}" type="sibTrans" cxnId="{F647EF61-F58A-4E2C-8B6D-DE0CBD482101}">
      <dgm:prSet/>
      <dgm:spPr/>
      <dgm:t>
        <a:bodyPr/>
        <a:lstStyle/>
        <a:p>
          <a:endParaRPr lang="en-US"/>
        </a:p>
      </dgm:t>
    </dgm:pt>
    <dgm:pt modelId="{D1CDF4DC-8493-4B68-B9D4-FB65E74C0465}">
      <dgm:prSet phldrT="[Text]" custT="1"/>
      <dgm:spPr/>
      <dgm:t>
        <a:bodyPr/>
        <a:lstStyle/>
        <a:p>
          <a:r>
            <a:rPr lang="en-US" sz="1400" b="1" dirty="0" smtClean="0"/>
            <a:t>June 15</a:t>
          </a:r>
          <a:endParaRPr lang="en-US" sz="1400" b="1" dirty="0"/>
        </a:p>
      </dgm:t>
    </dgm:pt>
    <dgm:pt modelId="{7D40C56B-8D5C-407D-AE88-80E215EFB40D}" type="parTrans" cxnId="{65F04B9F-9A90-413B-9AB4-7750F286EC70}">
      <dgm:prSet/>
      <dgm:spPr/>
      <dgm:t>
        <a:bodyPr/>
        <a:lstStyle/>
        <a:p>
          <a:endParaRPr lang="en-US"/>
        </a:p>
      </dgm:t>
    </dgm:pt>
    <dgm:pt modelId="{DC7DD7D5-E285-47AC-8BF1-A8AF12CBF82A}" type="sibTrans" cxnId="{65F04B9F-9A90-413B-9AB4-7750F286EC70}">
      <dgm:prSet/>
      <dgm:spPr/>
      <dgm:t>
        <a:bodyPr/>
        <a:lstStyle/>
        <a:p>
          <a:endParaRPr lang="en-US"/>
        </a:p>
      </dgm:t>
    </dgm:pt>
    <dgm:pt modelId="{91BC69A1-F6D8-4EE5-9B97-07845682DB01}">
      <dgm:prSet phldrT="[Text]"/>
      <dgm:spPr/>
      <dgm:t>
        <a:bodyPr/>
        <a:lstStyle/>
        <a:p>
          <a:r>
            <a:rPr lang="en-US" dirty="0" smtClean="0"/>
            <a:t>LGR-1</a:t>
          </a:r>
          <a:endParaRPr lang="en-US" dirty="0"/>
        </a:p>
      </dgm:t>
    </dgm:pt>
    <dgm:pt modelId="{09B96C96-BC21-453E-A8C8-0A47D8CE41E5}" type="parTrans" cxnId="{CAF80B0A-A9E8-4CF5-A5AE-4BA3490A161C}">
      <dgm:prSet/>
      <dgm:spPr/>
      <dgm:t>
        <a:bodyPr/>
        <a:lstStyle/>
        <a:p>
          <a:endParaRPr lang="en-US"/>
        </a:p>
      </dgm:t>
    </dgm:pt>
    <dgm:pt modelId="{174D4831-5CB1-4672-92A7-2720973E6F86}" type="sibTrans" cxnId="{CAF80B0A-A9E8-4CF5-A5AE-4BA3490A161C}">
      <dgm:prSet/>
      <dgm:spPr/>
      <dgm:t>
        <a:bodyPr/>
        <a:lstStyle/>
        <a:p>
          <a:endParaRPr lang="en-US"/>
        </a:p>
      </dgm:t>
    </dgm:pt>
    <dgm:pt modelId="{005AF89A-C80C-42B3-88AB-884D4A3A38F6}">
      <dgm:prSet phldrT="[Text]"/>
      <dgm:spPr/>
      <dgm:t>
        <a:bodyPr/>
        <a:lstStyle/>
        <a:p>
          <a:r>
            <a:rPr lang="en-US" dirty="0" smtClean="0"/>
            <a:t>Integration Panel formed</a:t>
          </a:r>
          <a:endParaRPr lang="en-US" dirty="0"/>
        </a:p>
      </dgm:t>
    </dgm:pt>
    <dgm:pt modelId="{3281EA04-01F7-4ABE-8902-86A9B641026E}">
      <dgm:prSet phldrT="[Text]" custT="1"/>
      <dgm:spPr/>
      <dgm:t>
        <a:bodyPr/>
        <a:lstStyle/>
        <a:p>
          <a:r>
            <a:rPr lang="en-US" sz="1400" b="1" smtClean="0"/>
            <a:t>Sep 13</a:t>
          </a:r>
          <a:endParaRPr lang="en-US" sz="1400" b="1" dirty="0"/>
        </a:p>
      </dgm:t>
    </dgm:pt>
    <dgm:pt modelId="{E1DA8E7C-80AD-4394-8642-42AA520D870E}" type="sibTrans" cxnId="{73710282-68E2-49FD-892B-74E7CE658415}">
      <dgm:prSet/>
      <dgm:spPr/>
      <dgm:t>
        <a:bodyPr/>
        <a:lstStyle/>
        <a:p>
          <a:endParaRPr lang="en-US"/>
        </a:p>
      </dgm:t>
    </dgm:pt>
    <dgm:pt modelId="{050FA072-5242-4920-8AF4-0CD31C36B061}" type="parTrans" cxnId="{73710282-68E2-49FD-892B-74E7CE658415}">
      <dgm:prSet/>
      <dgm:spPr/>
      <dgm:t>
        <a:bodyPr/>
        <a:lstStyle/>
        <a:p>
          <a:endParaRPr lang="en-US"/>
        </a:p>
      </dgm:t>
    </dgm:pt>
    <dgm:pt modelId="{21250B4F-B86F-463F-8343-9A4875F4F223}" type="sibTrans" cxnId="{84E6A490-5095-4466-AD7C-D8A737DE6C2F}">
      <dgm:prSet/>
      <dgm:spPr/>
      <dgm:t>
        <a:bodyPr/>
        <a:lstStyle/>
        <a:p>
          <a:endParaRPr lang="en-US"/>
        </a:p>
      </dgm:t>
    </dgm:pt>
    <dgm:pt modelId="{B6431AA2-4646-463B-AC6D-6CB91F6BDF9B}" type="parTrans" cxnId="{84E6A490-5095-4466-AD7C-D8A737DE6C2F}">
      <dgm:prSet/>
      <dgm:spPr/>
      <dgm:t>
        <a:bodyPr/>
        <a:lstStyle/>
        <a:p>
          <a:endParaRPr lang="en-US"/>
        </a:p>
      </dgm:t>
    </dgm:pt>
    <dgm:pt modelId="{2E5AEDA5-B064-42EC-BD65-82C2D725011D}">
      <dgm:prSet phldrT="[Text]"/>
      <dgm:spPr/>
      <dgm:t>
        <a:bodyPr/>
        <a:lstStyle/>
        <a:p>
          <a:r>
            <a:rPr lang="en-US" dirty="0" smtClean="0"/>
            <a:t>Call for Generation Panels to propose Root Zone LGR</a:t>
          </a:r>
          <a:endParaRPr lang="en-US" dirty="0"/>
        </a:p>
      </dgm:t>
    </dgm:pt>
    <dgm:pt modelId="{CDCD6CDC-6FBB-4310-88AD-A7F14DD23360}">
      <dgm:prSet phldrT="[Text]" custT="1"/>
      <dgm:spPr/>
      <dgm:t>
        <a:bodyPr/>
        <a:lstStyle/>
        <a:p>
          <a:r>
            <a:rPr lang="en-US" sz="1400" b="1" dirty="0" smtClean="0"/>
            <a:t>Jul 13</a:t>
          </a:r>
          <a:endParaRPr lang="en-US" sz="1400" b="1" dirty="0"/>
        </a:p>
      </dgm:t>
    </dgm:pt>
    <dgm:pt modelId="{65DCA8DF-94D9-4797-A9A2-B362935F9CCF}" type="sibTrans" cxnId="{EF9D652B-F88E-4449-A6E4-273AC8AE9BA4}">
      <dgm:prSet/>
      <dgm:spPr/>
      <dgm:t>
        <a:bodyPr/>
        <a:lstStyle/>
        <a:p>
          <a:endParaRPr lang="en-US"/>
        </a:p>
      </dgm:t>
    </dgm:pt>
    <dgm:pt modelId="{B740B02D-CAAD-4715-B663-E42165A5BB5A}" type="parTrans" cxnId="{EF9D652B-F88E-4449-A6E4-273AC8AE9BA4}">
      <dgm:prSet/>
      <dgm:spPr/>
      <dgm:t>
        <a:bodyPr/>
        <a:lstStyle/>
        <a:p>
          <a:endParaRPr lang="en-US"/>
        </a:p>
      </dgm:t>
    </dgm:pt>
    <dgm:pt modelId="{21C7EA12-AF6C-4AFF-85C0-829E85E93397}" type="sibTrans" cxnId="{1C94941F-B980-4F03-8597-58A56FE3CD81}">
      <dgm:prSet/>
      <dgm:spPr/>
      <dgm:t>
        <a:bodyPr/>
        <a:lstStyle/>
        <a:p>
          <a:endParaRPr lang="en-US"/>
        </a:p>
      </dgm:t>
    </dgm:pt>
    <dgm:pt modelId="{FED96A46-09B6-4DB2-9B02-EBC5799E6C7A}" type="parTrans" cxnId="{1C94941F-B980-4F03-8597-58A56FE3CD81}">
      <dgm:prSet/>
      <dgm:spPr/>
      <dgm:t>
        <a:bodyPr/>
        <a:lstStyle/>
        <a:p>
          <a:endParaRPr lang="en-US"/>
        </a:p>
      </dgm:t>
    </dgm:pt>
    <dgm:pt modelId="{4A603D80-863A-4B01-A40C-7702A32D87ED}">
      <dgm:prSet phldrT="[Text]"/>
      <dgm:spPr/>
      <dgm:t>
        <a:bodyPr/>
        <a:lstStyle/>
        <a:p>
          <a:r>
            <a:rPr lang="en-US" dirty="0" smtClean="0"/>
            <a:t>Call for Integration Panel to develop Root Zone LGR</a:t>
          </a:r>
          <a:endParaRPr lang="en-US" dirty="0"/>
        </a:p>
      </dgm:t>
    </dgm:pt>
    <dgm:pt modelId="{015010C7-544A-489C-8F59-CF25E1C87188}">
      <dgm:prSet phldrT="[Text]" custT="1"/>
      <dgm:spPr/>
      <dgm:t>
        <a:bodyPr/>
        <a:lstStyle/>
        <a:p>
          <a:r>
            <a:rPr lang="en-US" sz="1400" b="1" dirty="0" smtClean="0"/>
            <a:t>Jun 13</a:t>
          </a:r>
          <a:endParaRPr lang="en-US" sz="1400" b="1" dirty="0"/>
        </a:p>
      </dgm:t>
    </dgm:pt>
    <dgm:pt modelId="{47C61BAD-B61C-4033-9252-3AB98E3AA2FB}" type="sibTrans" cxnId="{CC9C96AC-F640-490A-9D49-72C532E67980}">
      <dgm:prSet/>
      <dgm:spPr/>
      <dgm:t>
        <a:bodyPr/>
        <a:lstStyle/>
        <a:p>
          <a:endParaRPr lang="en-US"/>
        </a:p>
      </dgm:t>
    </dgm:pt>
    <dgm:pt modelId="{31DC939B-089E-4ADF-9AA4-F062C37DB33E}" type="parTrans" cxnId="{CC9C96AC-F640-490A-9D49-72C532E67980}">
      <dgm:prSet/>
      <dgm:spPr/>
      <dgm:t>
        <a:bodyPr/>
        <a:lstStyle/>
        <a:p>
          <a:endParaRPr lang="en-US"/>
        </a:p>
      </dgm:t>
    </dgm:pt>
    <dgm:pt modelId="{18A572C1-6E0F-4A14-BC74-DC1C4916BB9B}" type="sibTrans" cxnId="{708C043D-EAAD-42EA-A2B0-3FCCEE394D44}">
      <dgm:prSet/>
      <dgm:spPr/>
      <dgm:t>
        <a:bodyPr/>
        <a:lstStyle/>
        <a:p>
          <a:endParaRPr lang="en-US"/>
        </a:p>
      </dgm:t>
    </dgm:pt>
    <dgm:pt modelId="{BFAFDC96-D884-4411-847B-842055C8A5D8}" type="parTrans" cxnId="{708C043D-EAAD-42EA-A2B0-3FCCEE394D44}">
      <dgm:prSet/>
      <dgm:spPr/>
      <dgm:t>
        <a:bodyPr/>
        <a:lstStyle/>
        <a:p>
          <a:endParaRPr lang="en-US"/>
        </a:p>
      </dgm:t>
    </dgm:pt>
    <dgm:pt modelId="{6F989A73-16F8-4A29-9C81-ED31B0D05F05}" type="pres">
      <dgm:prSet presAssocID="{8DB5DE4B-9644-490A-B64C-CB4EB642A5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0672F6-59D8-413E-88A7-300C1E662DF4}" type="pres">
      <dgm:prSet presAssocID="{015010C7-544A-489C-8F59-CF25E1C87188}" presName="composite" presStyleCnt="0"/>
      <dgm:spPr/>
    </dgm:pt>
    <dgm:pt modelId="{9D40A7C7-BB40-4780-8DEF-BF98467041DA}" type="pres">
      <dgm:prSet presAssocID="{015010C7-544A-489C-8F59-CF25E1C87188}" presName="parentText" presStyleLbl="alignNode1" presStyleIdx="0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D4C4C-883C-4342-B3DE-730CDE4A4244}" type="pres">
      <dgm:prSet presAssocID="{015010C7-544A-489C-8F59-CF25E1C87188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A1BC4-C274-4ACE-BE71-C98FFA712B39}" type="pres">
      <dgm:prSet presAssocID="{47C61BAD-B61C-4033-9252-3AB98E3AA2FB}" presName="sp" presStyleCnt="0"/>
      <dgm:spPr/>
    </dgm:pt>
    <dgm:pt modelId="{6E273D24-AB45-4FF7-B1A8-C84DA5B4FA91}" type="pres">
      <dgm:prSet presAssocID="{CDCD6CDC-6FBB-4310-88AD-A7F14DD23360}" presName="composite" presStyleCnt="0"/>
      <dgm:spPr/>
    </dgm:pt>
    <dgm:pt modelId="{A6ACFBFD-E0DF-4088-B32B-9DF0CC2F95F5}" type="pres">
      <dgm:prSet presAssocID="{CDCD6CDC-6FBB-4310-88AD-A7F14DD23360}" presName="parentText" presStyleLbl="alignNode1" presStyleIdx="1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572D-DBEC-410E-9472-FB7C62E78F21}" type="pres">
      <dgm:prSet presAssocID="{CDCD6CDC-6FBB-4310-88AD-A7F14DD23360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E5DE-C019-45DB-A7FB-B1245DAF52B4}" type="pres">
      <dgm:prSet presAssocID="{65DCA8DF-94D9-4797-A9A2-B362935F9CCF}" presName="sp" presStyleCnt="0"/>
      <dgm:spPr/>
    </dgm:pt>
    <dgm:pt modelId="{1EFB3043-235D-46BF-8110-A04572329984}" type="pres">
      <dgm:prSet presAssocID="{3281EA04-01F7-4ABE-8902-86A9B641026E}" presName="composite" presStyleCnt="0"/>
      <dgm:spPr/>
    </dgm:pt>
    <dgm:pt modelId="{9B20631A-76D4-439F-B5B0-DF029C56D421}" type="pres">
      <dgm:prSet presAssocID="{3281EA04-01F7-4ABE-8902-86A9B641026E}" presName="parentText" presStyleLbl="alignNode1" presStyleIdx="2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3C8F7-D15B-46C9-928A-DFA9FF20FED8}" type="pres">
      <dgm:prSet presAssocID="{3281EA04-01F7-4ABE-8902-86A9B641026E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DD3FB-5712-4F7C-9A89-45D48FC5A573}" type="pres">
      <dgm:prSet presAssocID="{E1DA8E7C-80AD-4394-8642-42AA520D870E}" presName="sp" presStyleCnt="0"/>
      <dgm:spPr/>
    </dgm:pt>
    <dgm:pt modelId="{0F176954-0030-4871-B6CD-C4510F3A4740}" type="pres">
      <dgm:prSet presAssocID="{89F6445D-19D9-4FE7-A4DB-6C3CF90C08DE}" presName="composite" presStyleCnt="0"/>
      <dgm:spPr/>
    </dgm:pt>
    <dgm:pt modelId="{D84A07E7-97DC-4F62-B0FD-4D48E7342E7D}" type="pres">
      <dgm:prSet presAssocID="{89F6445D-19D9-4FE7-A4DB-6C3CF90C08DE}" presName="parentText" presStyleLbl="alignNode1" presStyleIdx="3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FAE1-ECC4-473E-9A7C-754DC2762A48}" type="pres">
      <dgm:prSet presAssocID="{89F6445D-19D9-4FE7-A4DB-6C3CF90C08DE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A076B-AC31-488D-9E11-46C578C8BAAC}" type="pres">
      <dgm:prSet presAssocID="{D5268538-2A5E-4FE5-BF00-BBE61914692B}" presName="sp" presStyleCnt="0"/>
      <dgm:spPr/>
    </dgm:pt>
    <dgm:pt modelId="{5EA9F702-39A1-4B3A-99F6-A568A0970875}" type="pres">
      <dgm:prSet presAssocID="{31F544DA-4582-4C59-9D78-5E0394726A14}" presName="composite" presStyleCnt="0"/>
      <dgm:spPr/>
    </dgm:pt>
    <dgm:pt modelId="{3C9D27DF-0635-4748-AF8F-7B757B828A66}" type="pres">
      <dgm:prSet presAssocID="{31F544DA-4582-4C59-9D78-5E0394726A14}" presName="parentText" presStyleLbl="alignNode1" presStyleIdx="4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C302E-4339-4950-A4F6-5308B44D12C5}" type="pres">
      <dgm:prSet presAssocID="{31F544DA-4582-4C59-9D78-5E0394726A14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0CFB4-0595-4AFA-8CD1-1C20C3FEE254}" type="pres">
      <dgm:prSet presAssocID="{EF3757A7-3DA7-4DC7-9622-283E75BD1B11}" presName="sp" presStyleCnt="0"/>
      <dgm:spPr/>
    </dgm:pt>
    <dgm:pt modelId="{2E80BCC5-C9A9-4D39-9941-F2EBAB5B3ABC}" type="pres">
      <dgm:prSet presAssocID="{45F42175-5310-4E1C-AF61-1D1F0473C0C2}" presName="composite" presStyleCnt="0"/>
      <dgm:spPr/>
    </dgm:pt>
    <dgm:pt modelId="{90915FA2-3FBF-40F3-8262-B95056DB3879}" type="pres">
      <dgm:prSet presAssocID="{45F42175-5310-4E1C-AF61-1D1F0473C0C2}" presName="parentText" presStyleLbl="alignNode1" presStyleIdx="5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EA08E-DBE1-4FAE-B080-2AEEFD38C954}" type="pres">
      <dgm:prSet presAssocID="{45F42175-5310-4E1C-AF61-1D1F0473C0C2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F2987-9071-4C8E-B6FA-18396B75EC85}" type="pres">
      <dgm:prSet presAssocID="{F57FE914-5959-4EEC-A530-FA1549F2BDA8}" presName="sp" presStyleCnt="0"/>
      <dgm:spPr/>
    </dgm:pt>
    <dgm:pt modelId="{135FB468-2700-4E01-8021-4CB5290A9D80}" type="pres">
      <dgm:prSet presAssocID="{2CB63453-A834-469F-BF6B-BABFDDE59D5F}" presName="composite" presStyleCnt="0"/>
      <dgm:spPr/>
    </dgm:pt>
    <dgm:pt modelId="{923E0A5B-AE59-42F9-A62E-19AAFDC0A8EE}" type="pres">
      <dgm:prSet presAssocID="{2CB63453-A834-469F-BF6B-BABFDDE59D5F}" presName="parentText" presStyleLbl="alignNode1" presStyleIdx="6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BE1A4-AC49-4D8F-9351-94C2972B1B4C}" type="pres">
      <dgm:prSet presAssocID="{2CB63453-A834-469F-BF6B-BABFDDE59D5F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C09D-1DBB-40D4-82C9-490994991BFA}" type="pres">
      <dgm:prSet presAssocID="{4C8F60AB-7F72-473E-9E20-4581FCF87BB0}" presName="sp" presStyleCnt="0"/>
      <dgm:spPr/>
    </dgm:pt>
    <dgm:pt modelId="{A5A0CC4B-1455-4FC6-84DB-94DD705D0BFB}" type="pres">
      <dgm:prSet presAssocID="{D8C3923F-3B0C-47F7-9B31-2117EB860C2A}" presName="composite" presStyleCnt="0"/>
      <dgm:spPr/>
    </dgm:pt>
    <dgm:pt modelId="{2703C721-84A3-4A8D-B9AC-026010D8EA51}" type="pres">
      <dgm:prSet presAssocID="{D8C3923F-3B0C-47F7-9B31-2117EB860C2A}" presName="parentText" presStyleLbl="alignNode1" presStyleIdx="7" presStyleCnt="9" custLinFactNeighborY="3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28E67-2E12-47E0-B9EA-E3EEE21D402A}" type="pres">
      <dgm:prSet presAssocID="{D8C3923F-3B0C-47F7-9B31-2117EB860C2A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0660E-EBD2-4A71-9C73-72F49C0137EE}" type="pres">
      <dgm:prSet presAssocID="{400C5A92-0990-40E8-9DAC-F463BB00E5E9}" presName="sp" presStyleCnt="0"/>
      <dgm:spPr/>
    </dgm:pt>
    <dgm:pt modelId="{1498D121-0F1F-4838-A4A1-58830AB32D3B}" type="pres">
      <dgm:prSet presAssocID="{D1CDF4DC-8493-4B68-B9D4-FB65E74C0465}" presName="composite" presStyleCnt="0"/>
      <dgm:spPr/>
    </dgm:pt>
    <dgm:pt modelId="{5702AA17-03B6-4BBB-B0A0-E736648FC019}" type="pres">
      <dgm:prSet presAssocID="{D1CDF4DC-8493-4B68-B9D4-FB65E74C0465}" presName="parentText" presStyleLbl="alignNode1" presStyleIdx="8" presStyleCnt="9" custLinFactNeighborY="2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CA0E-BC06-4D26-A103-76C19B7CFDA5}" type="pres">
      <dgm:prSet presAssocID="{D1CDF4DC-8493-4B68-B9D4-FB65E74C0465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80B0A-A9E8-4CF5-A5AE-4BA3490A161C}" srcId="{D1CDF4DC-8493-4B68-B9D4-FB65E74C0465}" destId="{91BC69A1-F6D8-4EE5-9B97-07845682DB01}" srcOrd="0" destOrd="0" parTransId="{09B96C96-BC21-453E-A8C8-0A47D8CE41E5}" sibTransId="{174D4831-5CB1-4672-92A7-2720973E6F86}"/>
    <dgm:cxn modelId="{6AF085A9-4F3D-4CBF-B614-CE9A051F9C91}" type="presOf" srcId="{4A603D80-863A-4B01-A40C-7702A32D87ED}" destId="{F57D4C4C-883C-4342-B3DE-730CDE4A4244}" srcOrd="0" destOrd="0" presId="urn:microsoft.com/office/officeart/2005/8/layout/chevron2"/>
    <dgm:cxn modelId="{B4861E78-6C2D-43B4-908F-276EA5DB9E0B}" srcId="{45F42175-5310-4E1C-AF61-1D1F0473C0C2}" destId="{813508B4-00C8-4970-9FA0-4F79AE3EB442}" srcOrd="0" destOrd="0" parTransId="{17015F2D-E6C5-4F3C-AF93-20ADBE488ED1}" sibTransId="{89DEC7D5-31F5-45FB-B8FE-48BE927992D4}"/>
    <dgm:cxn modelId="{65F04B9F-9A90-413B-9AB4-7750F286EC70}" srcId="{8DB5DE4B-9644-490A-B64C-CB4EB642A5AD}" destId="{D1CDF4DC-8493-4B68-B9D4-FB65E74C0465}" srcOrd="8" destOrd="0" parTransId="{7D40C56B-8D5C-407D-AE88-80E215EFB40D}" sibTransId="{DC7DD7D5-E285-47AC-8BF1-A8AF12CBF82A}"/>
    <dgm:cxn modelId="{CC9C96AC-F640-490A-9D49-72C532E67980}" srcId="{8DB5DE4B-9644-490A-B64C-CB4EB642A5AD}" destId="{015010C7-544A-489C-8F59-CF25E1C87188}" srcOrd="0" destOrd="0" parTransId="{31DC939B-089E-4ADF-9AA4-F062C37DB33E}" sibTransId="{47C61BAD-B61C-4033-9252-3AB98E3AA2FB}"/>
    <dgm:cxn modelId="{5821448A-3C25-4639-92A3-00A2DE41FCA8}" type="presOf" srcId="{CDCD6CDC-6FBB-4310-88AD-A7F14DD23360}" destId="{A6ACFBFD-E0DF-4088-B32B-9DF0CC2F95F5}" srcOrd="0" destOrd="0" presId="urn:microsoft.com/office/officeart/2005/8/layout/chevron2"/>
    <dgm:cxn modelId="{73710282-68E2-49FD-892B-74E7CE658415}" srcId="{8DB5DE4B-9644-490A-B64C-CB4EB642A5AD}" destId="{3281EA04-01F7-4ABE-8902-86A9B641026E}" srcOrd="2" destOrd="0" parTransId="{050FA072-5242-4920-8AF4-0CD31C36B061}" sibTransId="{E1DA8E7C-80AD-4394-8642-42AA520D870E}"/>
    <dgm:cxn modelId="{708C043D-EAAD-42EA-A2B0-3FCCEE394D44}" srcId="{015010C7-544A-489C-8F59-CF25E1C87188}" destId="{4A603D80-863A-4B01-A40C-7702A32D87ED}" srcOrd="0" destOrd="0" parTransId="{BFAFDC96-D884-4411-847B-842055C8A5D8}" sibTransId="{18A572C1-6E0F-4A14-BC74-DC1C4916BB9B}"/>
    <dgm:cxn modelId="{CE4E2CFD-F5A1-4F1E-974A-65F5EE4A19E4}" srcId="{31F544DA-4582-4C59-9D78-5E0394726A14}" destId="{F2210DC4-98B7-4DA1-8DF8-25E61669BF45}" srcOrd="0" destOrd="0" parTransId="{D103CF8E-9C57-4B56-A596-BE146547BEA5}" sibTransId="{DEE2A102-A823-439F-9BDD-BC99D6F6A248}"/>
    <dgm:cxn modelId="{B06F64B5-5046-40AF-9A54-9B2FD319C6A8}" type="presOf" srcId="{89F6445D-19D9-4FE7-A4DB-6C3CF90C08DE}" destId="{D84A07E7-97DC-4F62-B0FD-4D48E7342E7D}" srcOrd="0" destOrd="0" presId="urn:microsoft.com/office/officeart/2005/8/layout/chevron2"/>
    <dgm:cxn modelId="{44EE7693-D2ED-44A4-A27E-2D5876D0A574}" srcId="{8DB5DE4B-9644-490A-B64C-CB4EB642A5AD}" destId="{2CB63453-A834-469F-BF6B-BABFDDE59D5F}" srcOrd="6" destOrd="0" parTransId="{1C0E2AEF-06DC-42A1-AC78-431C73809B9A}" sibTransId="{4C8F60AB-7F72-473E-9E20-4581FCF87BB0}"/>
    <dgm:cxn modelId="{E442985B-341B-4AF4-BC7D-B5D666D27C5C}" type="presOf" srcId="{94500656-276B-4CDE-A94B-094DB10056B9}" destId="{1A128E67-2E12-47E0-B9EA-E3EEE21D402A}" srcOrd="0" destOrd="0" presId="urn:microsoft.com/office/officeart/2005/8/layout/chevron2"/>
    <dgm:cxn modelId="{D76B8F58-1435-433C-85B7-FDE33506142C}" type="presOf" srcId="{D8C3923F-3B0C-47F7-9B31-2117EB860C2A}" destId="{2703C721-84A3-4A8D-B9AC-026010D8EA51}" srcOrd="0" destOrd="0" presId="urn:microsoft.com/office/officeart/2005/8/layout/chevron2"/>
    <dgm:cxn modelId="{F647EF61-F58A-4E2C-8B6D-DE0CBD482101}" srcId="{D8C3923F-3B0C-47F7-9B31-2117EB860C2A}" destId="{94500656-276B-4CDE-A94B-094DB10056B9}" srcOrd="0" destOrd="0" parTransId="{D11B8F31-CFC4-4429-AF1B-0A9C9964E039}" sibTransId="{C2DCA84A-9A56-464E-A917-89445E386F15}"/>
    <dgm:cxn modelId="{26D5F575-8AD3-4045-B97A-D2E1EF10BEE6}" type="presOf" srcId="{813508B4-00C8-4970-9FA0-4F79AE3EB442}" destId="{C3DEA08E-DBE1-4FAE-B080-2AEEFD38C954}" srcOrd="0" destOrd="0" presId="urn:microsoft.com/office/officeart/2005/8/layout/chevron2"/>
    <dgm:cxn modelId="{E55E7AB3-3022-4EF1-80C6-109E918D2FC0}" type="presOf" srcId="{015010C7-544A-489C-8F59-CF25E1C87188}" destId="{9D40A7C7-BB40-4780-8DEF-BF98467041DA}" srcOrd="0" destOrd="0" presId="urn:microsoft.com/office/officeart/2005/8/layout/chevron2"/>
    <dgm:cxn modelId="{5022E2F5-EBEC-4609-A1FA-7C1B6980B5A4}" type="presOf" srcId="{D1CDF4DC-8493-4B68-B9D4-FB65E74C0465}" destId="{5702AA17-03B6-4BBB-B0A0-E736648FC019}" srcOrd="0" destOrd="0" presId="urn:microsoft.com/office/officeart/2005/8/layout/chevron2"/>
    <dgm:cxn modelId="{B2F00C67-2F0E-4C41-AB2A-F3226E7527D6}" srcId="{2CB63453-A834-469F-BF6B-BABFDDE59D5F}" destId="{122119EB-6020-4214-9751-F7E94C4539CD}" srcOrd="0" destOrd="0" parTransId="{AFE26055-1952-4352-878A-34A99B1EA9AB}" sibTransId="{804879D0-3695-4BF4-ACF9-791617B8C2C5}"/>
    <dgm:cxn modelId="{309AC617-4E1B-499B-9AC1-F0AF9F3326DD}" type="presOf" srcId="{3281EA04-01F7-4ABE-8902-86A9B641026E}" destId="{9B20631A-76D4-439F-B5B0-DF029C56D421}" srcOrd="0" destOrd="0" presId="urn:microsoft.com/office/officeart/2005/8/layout/chevron2"/>
    <dgm:cxn modelId="{6E4C4A21-2E21-4549-8872-E229F956413F}" srcId="{89F6445D-19D9-4FE7-A4DB-6C3CF90C08DE}" destId="{53268EA7-05C0-4A3D-8ED3-E3CD2048BADD}" srcOrd="0" destOrd="0" parTransId="{200C88C3-A2D2-48EA-81F3-63DEC9BD2946}" sibTransId="{A7DB3D26-6A2E-40F2-B53B-80929EC17008}"/>
    <dgm:cxn modelId="{C8733B1B-1742-4120-9B16-F9208F80429A}" type="presOf" srcId="{91BC69A1-F6D8-4EE5-9B97-07845682DB01}" destId="{E725CA0E-BC06-4D26-A103-76C19B7CFDA5}" srcOrd="0" destOrd="0" presId="urn:microsoft.com/office/officeart/2005/8/layout/chevron2"/>
    <dgm:cxn modelId="{6B775D88-BDEB-444E-8B79-97AC41EFA38E}" srcId="{8DB5DE4B-9644-490A-B64C-CB4EB642A5AD}" destId="{45F42175-5310-4E1C-AF61-1D1F0473C0C2}" srcOrd="5" destOrd="0" parTransId="{99B65DA7-3A8F-4BB0-AE05-0E52A4972F1E}" sibTransId="{F57FE914-5959-4EEC-A530-FA1549F2BDA8}"/>
    <dgm:cxn modelId="{9E969084-6C27-4505-B983-A1FD557BE637}" type="presOf" srcId="{2CB63453-A834-469F-BF6B-BABFDDE59D5F}" destId="{923E0A5B-AE59-42F9-A62E-19AAFDC0A8EE}" srcOrd="0" destOrd="0" presId="urn:microsoft.com/office/officeart/2005/8/layout/chevron2"/>
    <dgm:cxn modelId="{EF9D652B-F88E-4449-A6E4-273AC8AE9BA4}" srcId="{8DB5DE4B-9644-490A-B64C-CB4EB642A5AD}" destId="{CDCD6CDC-6FBB-4310-88AD-A7F14DD23360}" srcOrd="1" destOrd="0" parTransId="{B740B02D-CAAD-4715-B663-E42165A5BB5A}" sibTransId="{65DCA8DF-94D9-4797-A9A2-B362935F9CCF}"/>
    <dgm:cxn modelId="{D1C96CB5-E024-40FE-B945-CB9DA3ADBA30}" type="presOf" srcId="{F2210DC4-98B7-4DA1-8DF8-25E61669BF45}" destId="{F44C302E-4339-4950-A4F6-5308B44D12C5}" srcOrd="0" destOrd="0" presId="urn:microsoft.com/office/officeart/2005/8/layout/chevron2"/>
    <dgm:cxn modelId="{9386EC36-D0F6-46E0-B3B2-1B56732BD114}" type="presOf" srcId="{8DB5DE4B-9644-490A-B64C-CB4EB642A5AD}" destId="{6F989A73-16F8-4A29-9C81-ED31B0D05F05}" srcOrd="0" destOrd="0" presId="urn:microsoft.com/office/officeart/2005/8/layout/chevron2"/>
    <dgm:cxn modelId="{9F2B8A1D-9DF3-4F92-822B-0448BCE0A86A}" srcId="{8DB5DE4B-9644-490A-B64C-CB4EB642A5AD}" destId="{D8C3923F-3B0C-47F7-9B31-2117EB860C2A}" srcOrd="7" destOrd="0" parTransId="{689207AC-7465-4921-9CAA-6AFBA17F4651}" sibTransId="{400C5A92-0990-40E8-9DAC-F463BB00E5E9}"/>
    <dgm:cxn modelId="{2A67241C-F913-427F-83CB-97FEE3EDD4FE}" type="presOf" srcId="{45F42175-5310-4E1C-AF61-1D1F0473C0C2}" destId="{90915FA2-3FBF-40F3-8262-B95056DB3879}" srcOrd="0" destOrd="0" presId="urn:microsoft.com/office/officeart/2005/8/layout/chevron2"/>
    <dgm:cxn modelId="{483A7DC7-6499-474E-9366-541A7A787FEA}" type="presOf" srcId="{005AF89A-C80C-42B3-88AB-884D4A3A38F6}" destId="{ACA3C8F7-D15B-46C9-928A-DFA9FF20FED8}" srcOrd="0" destOrd="0" presId="urn:microsoft.com/office/officeart/2005/8/layout/chevron2"/>
    <dgm:cxn modelId="{507490D3-1FB0-444B-83F2-FB0FFFAB1DD4}" srcId="{8DB5DE4B-9644-490A-B64C-CB4EB642A5AD}" destId="{89F6445D-19D9-4FE7-A4DB-6C3CF90C08DE}" srcOrd="3" destOrd="0" parTransId="{EB23F95A-6215-4143-B9AD-BD35C575A570}" sibTransId="{D5268538-2A5E-4FE5-BF00-BBE61914692B}"/>
    <dgm:cxn modelId="{84E6A490-5095-4466-AD7C-D8A737DE6C2F}" srcId="{3281EA04-01F7-4ABE-8902-86A9B641026E}" destId="{005AF89A-C80C-42B3-88AB-884D4A3A38F6}" srcOrd="0" destOrd="0" parTransId="{B6431AA2-4646-463B-AC6D-6CB91F6BDF9B}" sibTransId="{21250B4F-B86F-463F-8343-9A4875F4F223}"/>
    <dgm:cxn modelId="{1C94941F-B980-4F03-8597-58A56FE3CD81}" srcId="{CDCD6CDC-6FBB-4310-88AD-A7F14DD23360}" destId="{2E5AEDA5-B064-42EC-BD65-82C2D725011D}" srcOrd="0" destOrd="0" parTransId="{FED96A46-09B6-4DB2-9B02-EBC5799E6C7A}" sibTransId="{21C7EA12-AF6C-4AFF-85C0-829E85E93397}"/>
    <dgm:cxn modelId="{11B79102-5E76-43D4-A1F7-E911DFFC5C02}" type="presOf" srcId="{31F544DA-4582-4C59-9D78-5E0394726A14}" destId="{3C9D27DF-0635-4748-AF8F-7B757B828A66}" srcOrd="0" destOrd="0" presId="urn:microsoft.com/office/officeart/2005/8/layout/chevron2"/>
    <dgm:cxn modelId="{9FFCE6C2-5EFA-4BB0-855D-06D6FC2D5200}" srcId="{8DB5DE4B-9644-490A-B64C-CB4EB642A5AD}" destId="{31F544DA-4582-4C59-9D78-5E0394726A14}" srcOrd="4" destOrd="0" parTransId="{33D26B4D-96BB-4708-AF3B-D1D275270CD1}" sibTransId="{EF3757A7-3DA7-4DC7-9622-283E75BD1B11}"/>
    <dgm:cxn modelId="{5A33F5D5-3803-4396-8BC3-1B916B31D18D}" type="presOf" srcId="{122119EB-6020-4214-9751-F7E94C4539CD}" destId="{FAEBE1A4-AC49-4D8F-9351-94C2972B1B4C}" srcOrd="0" destOrd="0" presId="urn:microsoft.com/office/officeart/2005/8/layout/chevron2"/>
    <dgm:cxn modelId="{F62E8B5F-2761-4324-A57A-0BEC44A8B0F1}" type="presOf" srcId="{2E5AEDA5-B064-42EC-BD65-82C2D725011D}" destId="{1A25572D-DBEC-410E-9472-FB7C62E78F21}" srcOrd="0" destOrd="0" presId="urn:microsoft.com/office/officeart/2005/8/layout/chevron2"/>
    <dgm:cxn modelId="{1440B0A6-095B-4AC5-8A19-0506ABD4F62B}" type="presOf" srcId="{53268EA7-05C0-4A3D-8ED3-E3CD2048BADD}" destId="{74E5FAE1-ECC4-473E-9A7C-754DC2762A48}" srcOrd="0" destOrd="0" presId="urn:microsoft.com/office/officeart/2005/8/layout/chevron2"/>
    <dgm:cxn modelId="{72294C37-8020-4205-9B6F-D90371B97911}" type="presParOf" srcId="{6F989A73-16F8-4A29-9C81-ED31B0D05F05}" destId="{BE0672F6-59D8-413E-88A7-300C1E662DF4}" srcOrd="0" destOrd="0" presId="urn:microsoft.com/office/officeart/2005/8/layout/chevron2"/>
    <dgm:cxn modelId="{8EC390E1-E5A3-4240-8769-9159ED865875}" type="presParOf" srcId="{BE0672F6-59D8-413E-88A7-300C1E662DF4}" destId="{9D40A7C7-BB40-4780-8DEF-BF98467041DA}" srcOrd="0" destOrd="0" presId="urn:microsoft.com/office/officeart/2005/8/layout/chevron2"/>
    <dgm:cxn modelId="{AFA03055-3FD6-47D6-9959-F40522BC3237}" type="presParOf" srcId="{BE0672F6-59D8-413E-88A7-300C1E662DF4}" destId="{F57D4C4C-883C-4342-B3DE-730CDE4A4244}" srcOrd="1" destOrd="0" presId="urn:microsoft.com/office/officeart/2005/8/layout/chevron2"/>
    <dgm:cxn modelId="{1A309C53-9E98-4B6F-9106-B76E4285D265}" type="presParOf" srcId="{6F989A73-16F8-4A29-9C81-ED31B0D05F05}" destId="{A51A1BC4-C274-4ACE-BE71-C98FFA712B39}" srcOrd="1" destOrd="0" presId="urn:microsoft.com/office/officeart/2005/8/layout/chevron2"/>
    <dgm:cxn modelId="{F718E29E-AE6A-4113-9A78-55AF661279EB}" type="presParOf" srcId="{6F989A73-16F8-4A29-9C81-ED31B0D05F05}" destId="{6E273D24-AB45-4FF7-B1A8-C84DA5B4FA91}" srcOrd="2" destOrd="0" presId="urn:microsoft.com/office/officeart/2005/8/layout/chevron2"/>
    <dgm:cxn modelId="{33C6DDF6-2142-4E11-969C-D7CEF39DAEF1}" type="presParOf" srcId="{6E273D24-AB45-4FF7-B1A8-C84DA5B4FA91}" destId="{A6ACFBFD-E0DF-4088-B32B-9DF0CC2F95F5}" srcOrd="0" destOrd="0" presId="urn:microsoft.com/office/officeart/2005/8/layout/chevron2"/>
    <dgm:cxn modelId="{A4A9B09D-985C-48E0-895C-C1BED2537813}" type="presParOf" srcId="{6E273D24-AB45-4FF7-B1A8-C84DA5B4FA91}" destId="{1A25572D-DBEC-410E-9472-FB7C62E78F21}" srcOrd="1" destOrd="0" presId="urn:microsoft.com/office/officeart/2005/8/layout/chevron2"/>
    <dgm:cxn modelId="{F30BB86A-B654-4FA3-8D23-8070FAFE567C}" type="presParOf" srcId="{6F989A73-16F8-4A29-9C81-ED31B0D05F05}" destId="{808EE5DE-C019-45DB-A7FB-B1245DAF52B4}" srcOrd="3" destOrd="0" presId="urn:microsoft.com/office/officeart/2005/8/layout/chevron2"/>
    <dgm:cxn modelId="{09E536FF-3BD7-494D-88CB-472E0B8964B0}" type="presParOf" srcId="{6F989A73-16F8-4A29-9C81-ED31B0D05F05}" destId="{1EFB3043-235D-46BF-8110-A04572329984}" srcOrd="4" destOrd="0" presId="urn:microsoft.com/office/officeart/2005/8/layout/chevron2"/>
    <dgm:cxn modelId="{B01079B9-DE33-4469-B034-E4E445626A28}" type="presParOf" srcId="{1EFB3043-235D-46BF-8110-A04572329984}" destId="{9B20631A-76D4-439F-B5B0-DF029C56D421}" srcOrd="0" destOrd="0" presId="urn:microsoft.com/office/officeart/2005/8/layout/chevron2"/>
    <dgm:cxn modelId="{94AEE450-418A-4A45-AA73-24E74F93C03F}" type="presParOf" srcId="{1EFB3043-235D-46BF-8110-A04572329984}" destId="{ACA3C8F7-D15B-46C9-928A-DFA9FF20FED8}" srcOrd="1" destOrd="0" presId="urn:microsoft.com/office/officeart/2005/8/layout/chevron2"/>
    <dgm:cxn modelId="{9F7A3579-F6A7-4DAD-94FB-DE97A015D6B4}" type="presParOf" srcId="{6F989A73-16F8-4A29-9C81-ED31B0D05F05}" destId="{367DD3FB-5712-4F7C-9A89-45D48FC5A573}" srcOrd="5" destOrd="0" presId="urn:microsoft.com/office/officeart/2005/8/layout/chevron2"/>
    <dgm:cxn modelId="{065FD0EA-9AC4-467C-8D9F-8117B60ED344}" type="presParOf" srcId="{6F989A73-16F8-4A29-9C81-ED31B0D05F05}" destId="{0F176954-0030-4871-B6CD-C4510F3A4740}" srcOrd="6" destOrd="0" presId="urn:microsoft.com/office/officeart/2005/8/layout/chevron2"/>
    <dgm:cxn modelId="{94C18ED2-40D2-4D16-9CFF-3F10E1D30D7F}" type="presParOf" srcId="{0F176954-0030-4871-B6CD-C4510F3A4740}" destId="{D84A07E7-97DC-4F62-B0FD-4D48E7342E7D}" srcOrd="0" destOrd="0" presId="urn:microsoft.com/office/officeart/2005/8/layout/chevron2"/>
    <dgm:cxn modelId="{4F5F592E-BAD4-406E-935E-361F325318CA}" type="presParOf" srcId="{0F176954-0030-4871-B6CD-C4510F3A4740}" destId="{74E5FAE1-ECC4-473E-9A7C-754DC2762A48}" srcOrd="1" destOrd="0" presId="urn:microsoft.com/office/officeart/2005/8/layout/chevron2"/>
    <dgm:cxn modelId="{375F46A8-9078-41A0-A9E2-8D28D7F33F8D}" type="presParOf" srcId="{6F989A73-16F8-4A29-9C81-ED31B0D05F05}" destId="{EAEA076B-AC31-488D-9E11-46C578C8BAAC}" srcOrd="7" destOrd="0" presId="urn:microsoft.com/office/officeart/2005/8/layout/chevron2"/>
    <dgm:cxn modelId="{1AAE5550-FB69-4894-83D5-CE38C197771D}" type="presParOf" srcId="{6F989A73-16F8-4A29-9C81-ED31B0D05F05}" destId="{5EA9F702-39A1-4B3A-99F6-A568A0970875}" srcOrd="8" destOrd="0" presId="urn:microsoft.com/office/officeart/2005/8/layout/chevron2"/>
    <dgm:cxn modelId="{B29B6F05-57C8-404E-A392-5070E755F62E}" type="presParOf" srcId="{5EA9F702-39A1-4B3A-99F6-A568A0970875}" destId="{3C9D27DF-0635-4748-AF8F-7B757B828A66}" srcOrd="0" destOrd="0" presId="urn:microsoft.com/office/officeart/2005/8/layout/chevron2"/>
    <dgm:cxn modelId="{BD20E4B2-C612-48BA-BA7B-6141E2B55BC4}" type="presParOf" srcId="{5EA9F702-39A1-4B3A-99F6-A568A0970875}" destId="{F44C302E-4339-4950-A4F6-5308B44D12C5}" srcOrd="1" destOrd="0" presId="urn:microsoft.com/office/officeart/2005/8/layout/chevron2"/>
    <dgm:cxn modelId="{388317F6-7CFC-4012-BBCA-BC873C866A12}" type="presParOf" srcId="{6F989A73-16F8-4A29-9C81-ED31B0D05F05}" destId="{5ED0CFB4-0595-4AFA-8CD1-1C20C3FEE254}" srcOrd="9" destOrd="0" presId="urn:microsoft.com/office/officeart/2005/8/layout/chevron2"/>
    <dgm:cxn modelId="{EF717647-61BF-439D-B5F5-9D750CEABC52}" type="presParOf" srcId="{6F989A73-16F8-4A29-9C81-ED31B0D05F05}" destId="{2E80BCC5-C9A9-4D39-9941-F2EBAB5B3ABC}" srcOrd="10" destOrd="0" presId="urn:microsoft.com/office/officeart/2005/8/layout/chevron2"/>
    <dgm:cxn modelId="{E0FB0865-AE41-4A2A-ADDA-385CFDB28A3A}" type="presParOf" srcId="{2E80BCC5-C9A9-4D39-9941-F2EBAB5B3ABC}" destId="{90915FA2-3FBF-40F3-8262-B95056DB3879}" srcOrd="0" destOrd="0" presId="urn:microsoft.com/office/officeart/2005/8/layout/chevron2"/>
    <dgm:cxn modelId="{5419164A-272D-45C9-9BC6-44E10EF4876A}" type="presParOf" srcId="{2E80BCC5-C9A9-4D39-9941-F2EBAB5B3ABC}" destId="{C3DEA08E-DBE1-4FAE-B080-2AEEFD38C954}" srcOrd="1" destOrd="0" presId="urn:microsoft.com/office/officeart/2005/8/layout/chevron2"/>
    <dgm:cxn modelId="{A191BD6B-B8EA-4A34-81FE-367AF1D4E4FB}" type="presParOf" srcId="{6F989A73-16F8-4A29-9C81-ED31B0D05F05}" destId="{489F2987-9071-4C8E-B6FA-18396B75EC85}" srcOrd="11" destOrd="0" presId="urn:microsoft.com/office/officeart/2005/8/layout/chevron2"/>
    <dgm:cxn modelId="{A9FD5ABD-06D2-4DCD-83E0-2390811464BA}" type="presParOf" srcId="{6F989A73-16F8-4A29-9C81-ED31B0D05F05}" destId="{135FB468-2700-4E01-8021-4CB5290A9D80}" srcOrd="12" destOrd="0" presId="urn:microsoft.com/office/officeart/2005/8/layout/chevron2"/>
    <dgm:cxn modelId="{C923B1FF-06C3-4311-A42B-934FD67D9520}" type="presParOf" srcId="{135FB468-2700-4E01-8021-4CB5290A9D80}" destId="{923E0A5B-AE59-42F9-A62E-19AAFDC0A8EE}" srcOrd="0" destOrd="0" presId="urn:microsoft.com/office/officeart/2005/8/layout/chevron2"/>
    <dgm:cxn modelId="{E0C18ADF-02CB-4FE2-BA14-F2075A9D3600}" type="presParOf" srcId="{135FB468-2700-4E01-8021-4CB5290A9D80}" destId="{FAEBE1A4-AC49-4D8F-9351-94C2972B1B4C}" srcOrd="1" destOrd="0" presId="urn:microsoft.com/office/officeart/2005/8/layout/chevron2"/>
    <dgm:cxn modelId="{59227CD7-6458-4749-BC5C-D35891F7D346}" type="presParOf" srcId="{6F989A73-16F8-4A29-9C81-ED31B0D05F05}" destId="{78F6C09D-1DBB-40D4-82C9-490994991BFA}" srcOrd="13" destOrd="0" presId="urn:microsoft.com/office/officeart/2005/8/layout/chevron2"/>
    <dgm:cxn modelId="{7B9A4F16-2697-4C32-B978-0EC28F7A9DA7}" type="presParOf" srcId="{6F989A73-16F8-4A29-9C81-ED31B0D05F05}" destId="{A5A0CC4B-1455-4FC6-84DB-94DD705D0BFB}" srcOrd="14" destOrd="0" presId="urn:microsoft.com/office/officeart/2005/8/layout/chevron2"/>
    <dgm:cxn modelId="{7843C7EB-09D3-4A76-82D8-BE59F40BB331}" type="presParOf" srcId="{A5A0CC4B-1455-4FC6-84DB-94DD705D0BFB}" destId="{2703C721-84A3-4A8D-B9AC-026010D8EA51}" srcOrd="0" destOrd="0" presId="urn:microsoft.com/office/officeart/2005/8/layout/chevron2"/>
    <dgm:cxn modelId="{EBD7625D-84AF-4A56-8C60-3827EC80DE7B}" type="presParOf" srcId="{A5A0CC4B-1455-4FC6-84DB-94DD705D0BFB}" destId="{1A128E67-2E12-47E0-B9EA-E3EEE21D402A}" srcOrd="1" destOrd="0" presId="urn:microsoft.com/office/officeart/2005/8/layout/chevron2"/>
    <dgm:cxn modelId="{164DDAB6-2C18-4179-BCE6-4CA09958D02F}" type="presParOf" srcId="{6F989A73-16F8-4A29-9C81-ED31B0D05F05}" destId="{65C0660E-EBD2-4A71-9C73-72F49C0137EE}" srcOrd="15" destOrd="0" presId="urn:microsoft.com/office/officeart/2005/8/layout/chevron2"/>
    <dgm:cxn modelId="{01A1E47D-71D1-449D-8BC4-1E028FE9D940}" type="presParOf" srcId="{6F989A73-16F8-4A29-9C81-ED31B0D05F05}" destId="{1498D121-0F1F-4838-A4A1-58830AB32D3B}" srcOrd="16" destOrd="0" presId="urn:microsoft.com/office/officeart/2005/8/layout/chevron2"/>
    <dgm:cxn modelId="{F0DF9EEB-95A9-44DC-B12D-5BB3041D161E}" type="presParOf" srcId="{1498D121-0F1F-4838-A4A1-58830AB32D3B}" destId="{5702AA17-03B6-4BBB-B0A0-E736648FC019}" srcOrd="0" destOrd="0" presId="urn:microsoft.com/office/officeart/2005/8/layout/chevron2"/>
    <dgm:cxn modelId="{188A625A-D862-47A7-A182-F26F61E9CA7A}" type="presParOf" srcId="{1498D121-0F1F-4838-A4A1-58830AB32D3B}" destId="{E725CA0E-BC06-4D26-A103-76C19B7CFD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6233E-254D-49BF-A239-7C5CAB41131F}">
      <dsp:nvSpPr>
        <dsp:cNvPr id="0" name=""/>
        <dsp:cNvSpPr/>
      </dsp:nvSpPr>
      <dsp:spPr>
        <a:xfrm rot="5400000">
          <a:off x="2417274" y="970286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rgbClr val="F1AD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LGR Specific-</a:t>
          </a:r>
          <a:r>
            <a:rPr lang="en-US" sz="1800" kern="1200" dirty="0" err="1" smtClean="0"/>
            <a:t>ations</a:t>
          </a:r>
          <a:r>
            <a:rPr lang="en-US" sz="1800" kern="1200" dirty="0" smtClean="0"/>
            <a:t>  (P1)</a:t>
          </a:r>
          <a:endParaRPr lang="en-US" sz="1800" kern="1200" dirty="0"/>
        </a:p>
      </dsp:txBody>
      <dsp:txXfrm rot="-5400000">
        <a:off x="2735339" y="1114326"/>
        <a:ext cx="949634" cy="1091534"/>
      </dsp:txXfrm>
    </dsp:sp>
    <dsp:sp modelId="{014D0169-FD54-400D-9E07-E29E848150E0}">
      <dsp:nvSpPr>
        <dsp:cNvPr id="0" name=""/>
        <dsp:cNvSpPr/>
      </dsp:nvSpPr>
      <dsp:spPr>
        <a:xfrm>
          <a:off x="3941828" y="1184364"/>
          <a:ext cx="1769712" cy="95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3941828" y="1184364"/>
        <a:ext cx="1769712" cy="951458"/>
      </dsp:txXfrm>
    </dsp:sp>
    <dsp:sp modelId="{6F771007-C4C3-4A1E-B924-36622C44432D}">
      <dsp:nvSpPr>
        <dsp:cNvPr id="0" name=""/>
        <dsp:cNvSpPr/>
      </dsp:nvSpPr>
      <dsp:spPr>
        <a:xfrm rot="5400000">
          <a:off x="927290" y="970286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rgbClr val="197F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Commun-ications</a:t>
          </a:r>
          <a:endParaRPr lang="en-US" sz="1050" kern="1200" dirty="0"/>
        </a:p>
      </dsp:txBody>
      <dsp:txXfrm rot="-5400000">
        <a:off x="1245355" y="1114326"/>
        <a:ext cx="949634" cy="1091534"/>
      </dsp:txXfrm>
    </dsp:sp>
    <dsp:sp modelId="{CC013DD4-6F1A-4B19-911C-FC7C7D60E699}">
      <dsp:nvSpPr>
        <dsp:cNvPr id="0" name=""/>
        <dsp:cNvSpPr/>
      </dsp:nvSpPr>
      <dsp:spPr>
        <a:xfrm rot="5400000">
          <a:off x="1669428" y="2291972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rgbClr val="F1A3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LGR </a:t>
          </a:r>
          <a:r>
            <a:rPr lang="en-US" sz="1800" kern="1200" dirty="0" err="1" smtClean="0"/>
            <a:t>Devel-opment</a:t>
          </a:r>
          <a:r>
            <a:rPr lang="en-US" sz="1800" kern="1200" dirty="0" smtClean="0"/>
            <a:t>  (P2.2)</a:t>
          </a:r>
          <a:endParaRPr lang="en-US" sz="1800" kern="1200" dirty="0"/>
        </a:p>
      </dsp:txBody>
      <dsp:txXfrm rot="-5400000">
        <a:off x="1987493" y="2436012"/>
        <a:ext cx="949634" cy="1091534"/>
      </dsp:txXfrm>
    </dsp:sp>
    <dsp:sp modelId="{65B45DE2-1463-43A0-B32E-3E393311AC4F}">
      <dsp:nvSpPr>
        <dsp:cNvPr id="0" name=""/>
        <dsp:cNvSpPr/>
      </dsp:nvSpPr>
      <dsp:spPr>
        <a:xfrm>
          <a:off x="2790" y="2530360"/>
          <a:ext cx="1712625" cy="95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2790" y="2530360"/>
        <a:ext cx="1712625" cy="951458"/>
      </dsp:txXfrm>
    </dsp:sp>
    <dsp:sp modelId="{C422C71A-D19A-4C99-A497-81991E2D5ED6}">
      <dsp:nvSpPr>
        <dsp:cNvPr id="0" name=""/>
        <dsp:cNvSpPr/>
      </dsp:nvSpPr>
      <dsp:spPr>
        <a:xfrm rot="5400000">
          <a:off x="3129640" y="2316282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LGR </a:t>
          </a:r>
          <a:r>
            <a:rPr lang="en-US" sz="1800" kern="1200" dirty="0" err="1" smtClean="0"/>
            <a:t>Implem-entation</a:t>
          </a: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(P7)</a:t>
          </a:r>
          <a:endParaRPr lang="en-US" sz="1800" kern="1200" dirty="0"/>
        </a:p>
      </dsp:txBody>
      <dsp:txXfrm rot="-5400000">
        <a:off x="3447705" y="2460322"/>
        <a:ext cx="949634" cy="1091534"/>
      </dsp:txXfrm>
    </dsp:sp>
    <dsp:sp modelId="{8CA4F857-FB2C-46AB-A16A-990B0A6C7B75}">
      <dsp:nvSpPr>
        <dsp:cNvPr id="0" name=""/>
        <dsp:cNvSpPr/>
      </dsp:nvSpPr>
      <dsp:spPr>
        <a:xfrm rot="5400000">
          <a:off x="2417274" y="3662279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IDN Guide-lines</a:t>
          </a:r>
          <a:endParaRPr lang="en-US" sz="1800" kern="1200" dirty="0"/>
        </a:p>
      </dsp:txBody>
      <dsp:txXfrm rot="-5400000">
        <a:off x="2735339" y="3806319"/>
        <a:ext cx="949634" cy="1091534"/>
      </dsp:txXfrm>
    </dsp:sp>
    <dsp:sp modelId="{95AA393D-92CA-452D-8080-89FD56C1FF24}">
      <dsp:nvSpPr>
        <dsp:cNvPr id="0" name=""/>
        <dsp:cNvSpPr/>
      </dsp:nvSpPr>
      <dsp:spPr>
        <a:xfrm>
          <a:off x="3941828" y="3876357"/>
          <a:ext cx="1769712" cy="951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3941828" y="3876357"/>
        <a:ext cx="1769712" cy="951458"/>
      </dsp:txXfrm>
    </dsp:sp>
    <dsp:sp modelId="{7304F3A5-CA0D-40E8-A5E0-1B629B0D7D86}">
      <dsp:nvSpPr>
        <dsp:cNvPr id="0" name=""/>
        <dsp:cNvSpPr/>
      </dsp:nvSpPr>
      <dsp:spPr>
        <a:xfrm rot="5400000">
          <a:off x="927290" y="3662279"/>
          <a:ext cx="1585764" cy="13796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IDN Fast Track</a:t>
          </a:r>
          <a:endParaRPr lang="en-US" sz="1800" kern="1200" dirty="0"/>
        </a:p>
      </dsp:txBody>
      <dsp:txXfrm rot="-5400000">
        <a:off x="1245355" y="3806319"/>
        <a:ext cx="949634" cy="1091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6729-BFD4-4243-8600-13C94691ED07}">
      <dsp:nvSpPr>
        <dsp:cNvPr id="0" name=""/>
        <dsp:cNvSpPr/>
      </dsp:nvSpPr>
      <dsp:spPr>
        <a:xfrm>
          <a:off x="657" y="176619"/>
          <a:ext cx="2829148" cy="339497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PHASE 1 (2011)</a:t>
          </a:r>
          <a:endParaRPr lang="en-US" sz="2300" kern="1200" dirty="0"/>
        </a:p>
      </dsp:txBody>
      <dsp:txXfrm rot="16200000">
        <a:off x="-1108368" y="1285645"/>
        <a:ext cx="2783881" cy="565829"/>
      </dsp:txXfrm>
    </dsp:sp>
    <dsp:sp modelId="{473C4B07-2B68-4041-9251-C08EC3250239}">
      <dsp:nvSpPr>
        <dsp:cNvPr id="0" name=""/>
        <dsp:cNvSpPr/>
      </dsp:nvSpPr>
      <dsp:spPr>
        <a:xfrm>
          <a:off x="566487" y="176619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Case Studies: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Arabic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Chinese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Cyrillic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Devanagari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Greek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Latin</a:t>
          </a:r>
          <a:endParaRPr lang="en-US" sz="2000" kern="1200" dirty="0"/>
        </a:p>
      </dsp:txBody>
      <dsp:txXfrm>
        <a:off x="566487" y="176619"/>
        <a:ext cx="2107715" cy="3394977"/>
      </dsp:txXfrm>
    </dsp:sp>
    <dsp:sp modelId="{E0030112-FCD1-4DAE-AC90-9C31A817B8F7}">
      <dsp:nvSpPr>
        <dsp:cNvPr id="0" name=""/>
        <dsp:cNvSpPr/>
      </dsp:nvSpPr>
      <dsp:spPr>
        <a:xfrm>
          <a:off x="2928825" y="176619"/>
          <a:ext cx="2829148" cy="339497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PHASE 2 (2011-12)</a:t>
          </a:r>
          <a:endParaRPr lang="en-US" sz="2300" kern="1200" dirty="0"/>
        </a:p>
      </dsp:txBody>
      <dsp:txXfrm rot="16200000">
        <a:off x="1819799" y="1285645"/>
        <a:ext cx="2783881" cy="565829"/>
      </dsp:txXfrm>
    </dsp:sp>
    <dsp:sp modelId="{FF1203EB-5E6F-4B54-9EEB-A86684A4A310}">
      <dsp:nvSpPr>
        <dsp:cNvPr id="0" name=""/>
        <dsp:cNvSpPr/>
      </dsp:nvSpPr>
      <dsp:spPr>
        <a:xfrm rot="5400000">
          <a:off x="2693576" y="2874048"/>
          <a:ext cx="498791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22B40-E107-44CF-BD49-0DD073B08A9F}">
      <dsp:nvSpPr>
        <dsp:cNvPr id="0" name=""/>
        <dsp:cNvSpPr/>
      </dsp:nvSpPr>
      <dsp:spPr>
        <a:xfrm>
          <a:off x="3494655" y="176619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Integrated Issues Report </a:t>
          </a:r>
          <a:endParaRPr lang="en-US" sz="2500" kern="1200" dirty="0"/>
        </a:p>
      </dsp:txBody>
      <dsp:txXfrm>
        <a:off x="3494655" y="176619"/>
        <a:ext cx="2107715" cy="3394977"/>
      </dsp:txXfrm>
    </dsp:sp>
    <dsp:sp modelId="{14C70D04-A147-42C4-B865-C23538A301FF}">
      <dsp:nvSpPr>
        <dsp:cNvPr id="0" name=""/>
        <dsp:cNvSpPr/>
      </dsp:nvSpPr>
      <dsp:spPr>
        <a:xfrm>
          <a:off x="5856994" y="176619"/>
          <a:ext cx="2829148" cy="339497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PHASE 3 (2012-13)</a:t>
          </a:r>
          <a:endParaRPr lang="en-US" sz="2300" kern="1200" dirty="0"/>
        </a:p>
      </dsp:txBody>
      <dsp:txXfrm rot="16200000">
        <a:off x="4747968" y="1285645"/>
        <a:ext cx="2783881" cy="565829"/>
      </dsp:txXfrm>
    </dsp:sp>
    <dsp:sp modelId="{9CA63384-17C6-4AC4-91A5-506BFE324598}">
      <dsp:nvSpPr>
        <dsp:cNvPr id="0" name=""/>
        <dsp:cNvSpPr/>
      </dsp:nvSpPr>
      <dsp:spPr>
        <a:xfrm rot="5400000">
          <a:off x="5621744" y="2874048"/>
          <a:ext cx="498791" cy="4243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6BC53-B77F-4E9E-B2FF-47A31AFF40DD}">
      <dsp:nvSpPr>
        <dsp:cNvPr id="0" name=""/>
        <dsp:cNvSpPr/>
      </dsp:nvSpPr>
      <dsp:spPr>
        <a:xfrm>
          <a:off x="6422823" y="176619"/>
          <a:ext cx="2107715" cy="33949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Projects: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P1 LGR XML Specification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P2.1 LGR Process for the Root Zone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P6 User Experience Study for TLD Variants</a:t>
          </a:r>
          <a:endParaRPr lang="en-US" sz="20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422823" y="176619"/>
        <a:ext cx="2107715" cy="3394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307-A563-5747-8D2F-835A674013B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01E3-0CD3-0D4E-A13C-45CAFBFDE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F01E3-0CD3-0D4E-A13C-45CAFBFDEC8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[KEEP THIS PAGE UP]</a:t>
            </a:r>
          </a:p>
          <a:p>
            <a:endParaRPr lang="en-US" dirty="0" smtClean="0"/>
          </a:p>
          <a:p>
            <a:r>
              <a:rPr lang="en-US" dirty="0" smtClean="0"/>
              <a:t>Thank</a:t>
            </a:r>
            <a:r>
              <a:rPr lang="en-US" baseline="0" dirty="0" smtClean="0"/>
              <a:t> you for taking the time to listen.  I’d love to hear your feedback or answer any questions.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8271-93C3-034D-A726-D9B089C92D2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ANN_TagTop_WG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0"/>
            <a:ext cx="957072" cy="10780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4" name="Picture 3" descr="icann51-logo_5x3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195" y="2057400"/>
            <a:ext cx="464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174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 / Add Info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0" y="28759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-8467" y="129540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-6350" y="357378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7429500" y="1295400"/>
            <a:ext cx="1714500" cy="22860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7431617" y="3573780"/>
            <a:ext cx="1714500" cy="22860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5800" y="1295400"/>
            <a:ext cx="7772400" cy="457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1371600"/>
            <a:ext cx="7543800" cy="43053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4904"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SzPct val="120000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560070" indent="-240030">
              <a:spcBef>
                <a:spcPts val="800"/>
              </a:spcBef>
              <a:buClr>
                <a:schemeClr val="bg1"/>
              </a:buClr>
              <a:buSzPct val="66000"/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746760" indent="-240030">
              <a:spcBef>
                <a:spcPts val="800"/>
              </a:spcBef>
              <a:buClr>
                <a:schemeClr val="bg1"/>
              </a:buClr>
              <a:buSzPct val="100000"/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933450" indent="-240030">
              <a:spcBef>
                <a:spcPts val="800"/>
              </a:spcBef>
              <a:buClr>
                <a:schemeClr val="bg1"/>
              </a:buClr>
              <a:buSzPct val="100000"/>
              <a:buFont typeface="Lucida Grande"/>
              <a:buChar char="-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7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pic>
        <p:nvPicPr>
          <p:cNvPr id="2" name="Picture 1" descr="shutterstock_15545270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25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6680" y="6375953"/>
            <a:ext cx="1118583" cy="285000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600" b="1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641" y="6100277"/>
            <a:ext cx="819218" cy="63513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015934" y="6239024"/>
            <a:ext cx="7103515" cy="15203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309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lumMod val="95000"/>
                  <a:lumOff val="5000"/>
                  <a:alpha val="60000"/>
                </a:schemeClr>
              </a:gs>
              <a:gs pos="45000">
                <a:schemeClr val="tx1">
                  <a:alpha val="20000"/>
                </a:schemeClr>
              </a:gs>
              <a:gs pos="60000">
                <a:schemeClr val="tx1">
                  <a:lumMod val="95000"/>
                  <a:lumOff val="5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 vert="horz"/>
          <a:lstStyle>
            <a:lvl1pPr marL="133350" indent="0" algn="r">
              <a:buNone/>
              <a:defRPr sz="220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200" b="1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>
              <a:buNone/>
              <a:defRPr sz="2000" b="0">
                <a:solidFill>
                  <a:srgbClr val="FFFFFF"/>
                </a:solidFill>
              </a:defRPr>
            </a:lvl1pPr>
            <a:lvl2pPr marL="320040" indent="0">
              <a:buNone/>
              <a:defRPr>
                <a:solidFill>
                  <a:srgbClr val="FFFFFF"/>
                </a:solidFill>
              </a:defRPr>
            </a:lvl2pPr>
            <a:lvl3pPr marL="506730" indent="0">
              <a:buNone/>
              <a:defRPr>
                <a:solidFill>
                  <a:srgbClr val="FFFFFF"/>
                </a:solidFill>
              </a:defRPr>
            </a:lvl3pPr>
            <a:lvl4pPr marL="693420" indent="0">
              <a:buNone/>
              <a:defRPr>
                <a:solidFill>
                  <a:srgbClr val="FFFFFF"/>
                </a:solidFill>
              </a:defRPr>
            </a:lvl4pPr>
            <a:lvl5pPr marL="88011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20980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rgbClr val="FFFFFF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707" y="0"/>
            <a:ext cx="2217292" cy="6858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5946775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1" y="6079335"/>
            <a:ext cx="624838" cy="4844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1000" y="6200536"/>
            <a:ext cx="6446838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icann51-logo-dk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761" y="6089492"/>
            <a:ext cx="1032432" cy="4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- ICANN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/>
        </p:nvPicPr>
        <p:blipFill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209800"/>
            <a:ext cx="8315326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spcAft>
                <a:spcPts val="3000"/>
              </a:spcAft>
              <a:buNone/>
              <a:defRPr sz="4800">
                <a:ln>
                  <a:noFill/>
                </a:ln>
                <a:solidFill>
                  <a:srgbClr val="0033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4" y="304800"/>
            <a:ext cx="8696325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647700" indent="-514350">
              <a:buSzPct val="90000"/>
              <a:buFont typeface="+mj-lt"/>
              <a:buAutoNum type="arabicPeriod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777240" indent="-457200">
              <a:buSzPct val="100000"/>
              <a:buFont typeface="+mj-lt"/>
              <a:buAutoNum type="alphaLcParenR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63930" indent="-457200">
              <a:buSzPct val="90000"/>
              <a:buFont typeface="+mj-lt"/>
              <a:buAutoNum type="romanU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1150620" indent="-457200">
              <a:buClr>
                <a:schemeClr val="tx2"/>
              </a:buClr>
              <a:buSzPct val="100000"/>
              <a:buFont typeface="+mj-lt"/>
              <a:buAutoNum type="romanLcPeriod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50856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- ICANN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8694738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0" y="6079335"/>
            <a:ext cx="624840" cy="484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298977"/>
            <a:ext cx="979229" cy="25422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1400" b="0" i="1" dirty="0" smtClean="0">
                <a:solidFill>
                  <a:schemeClr val="tx2"/>
                </a:solidFill>
                <a:latin typeface="Arial"/>
                <a:cs typeface="Arial"/>
              </a:rPr>
              <a:t>#ICANN51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200536"/>
            <a:ext cx="6553200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ann51-logo_thumb-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51" y="6095689"/>
            <a:ext cx="1029642" cy="4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eaLnBrk="1" fontAlgn="base" hangingPunct="1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idna-tables" TargetMode="External"/><Relationship Id="rId2" Type="http://schemas.openxmlformats.org/officeDocument/2006/relationships/hyperlink" Target="http://www.unicode.org/Public/UCD/lates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thnologue.com/about/language-status" TargetMode="External"/><Relationship Id="rId4" Type="http://schemas.openxmlformats.org/officeDocument/2006/relationships/hyperlink" Target="https://tools.ietf.org/html/draft-iab-dns-zone-codepoint-pples-0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about/language-status" TargetMode="External"/><Relationship Id="rId2" Type="http://schemas.openxmlformats.org/officeDocument/2006/relationships/hyperlink" Target="http://www.ethnologue.com/about/language-statu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news/announcement-2-2014-06-20-en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news/announcement-2-2014-06-20-en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Public/6.3.0" TargetMode="External"/><Relationship Id="rId2" Type="http://schemas.openxmlformats.org/officeDocument/2006/relationships/hyperlink" Target="http://www.unicode.org/Public/7.0.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ana.org/assignments/idna-table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system/files/files/draft-lgr-procedure-20mar13-en.pdf" TargetMode="External"/><Relationship Id="rId2" Type="http://schemas.openxmlformats.org/officeDocument/2006/relationships/hyperlink" Target="https://www.icann.org/en/system/files/files/msr-overview-06jun14-en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43989034/Variant%20Rules.pdf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draft-lgr-procedure-20mar13-en.pdf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43989034/Requirements%20for%20LGR%20Proposals.pdf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43989034/Requirements%20for%20LGR%20Proposals.pdf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ownload/attachments/43989034/Requirements%20for%20LGR%20Proposals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draft-lgr-procedure-20mar13-en.pdf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Considerations%20for%20Designing%20a%20Label%20Generation%20Ruleset%20for%20the%20Root%20Zone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icann.org/download/attachments/43989034/Variant%20Rules.pdf" TargetMode="External"/><Relationship Id="rId3" Type="http://schemas.openxmlformats.org/officeDocument/2006/relationships/hyperlink" Target="https://www.icann.org/news/announcement-2-2014-06-20-en" TargetMode="External"/><Relationship Id="rId7" Type="http://schemas.openxmlformats.org/officeDocument/2006/relationships/hyperlink" Target="https://community.icann.org/download/attachments/43989034/Requirements%20for%20LGR%20Proposals.pdf" TargetMode="External"/><Relationship Id="rId2" Type="http://schemas.openxmlformats.org/officeDocument/2006/relationships/hyperlink" Target="https://community.icann.org/download/attachments/43989034/Considerations-for-LGR-2014-09-23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ools.ietf.org/html/draft-davies-idntables" TargetMode="External"/><Relationship Id="rId5" Type="http://schemas.openxmlformats.org/officeDocument/2006/relationships/hyperlink" Target="https://www.icann.org/en/system/files/files/draft-lgr-procedure-20mar13-en.pdf" TargetMode="External"/><Relationship Id="rId4" Type="http://schemas.openxmlformats.org/officeDocument/2006/relationships/hyperlink" Target="https://www.icann.org/en/system/files/files/msr-overview-06jun14-en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icann.org/display/MES/MESWG+Members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MES/Task+Force+on+Arabic+Script+IDNs" TargetMode="External"/><Relationship Id="rId2" Type="http://schemas.openxmlformats.org/officeDocument/2006/relationships/hyperlink" Target="http://lists.meswg.org/mailman/listinfo/tf-aid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ists.meswg.org/pipermail/tf-aidn/" TargetMode="External"/><Relationship Id="rId4" Type="http://schemas.openxmlformats.org/officeDocument/2006/relationships/hyperlink" Target="https://community.icann.org/display/MES/TF-AIDN+Work+Space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mailto:idntlds@icann.org" TargetMode="External"/><Relationship Id="rId3" Type="http://schemas.openxmlformats.org/officeDocument/2006/relationships/hyperlink" Target="https://www.icann.org/news/announcement-2-2014-06-20-en" TargetMode="External"/><Relationship Id="rId7" Type="http://schemas.openxmlformats.org/officeDocument/2006/relationships/hyperlink" Target="https://www.icann.org/resources/pages/variant-tlds-2012-05-08-en" TargetMode="External"/><Relationship Id="rId2" Type="http://schemas.openxmlformats.org/officeDocument/2006/relationships/hyperlink" Target="http://www.icann.org/en/resources/idn/variant-tlds/lgr-procedure-20mar13-en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ommunity.icann.org/display/croscomlgrprocedure/Root+Zone+LGR+Project" TargetMode="External"/><Relationship Id="rId5" Type="http://schemas.openxmlformats.org/officeDocument/2006/relationships/hyperlink" Target="https://community.icann.org/display/croscomlgrprocedure/Generation+Panels" TargetMode="External"/><Relationship Id="rId4" Type="http://schemas.openxmlformats.org/officeDocument/2006/relationships/hyperlink" Target="http://www.icann.org/en/news/announcements/announcement-11jul13-en.htm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7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IDN TLD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8532813" cy="4681728"/>
          </a:xfrm>
        </p:spPr>
        <p:txBody>
          <a:bodyPr>
            <a:normAutofit/>
          </a:bodyPr>
          <a:lstStyle/>
          <a:p>
            <a:r>
              <a:rPr lang="en-US" dirty="0"/>
              <a:t>To support IDNs and variants in the root zone,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ICANN community, at the direction of the </a:t>
            </a:r>
            <a:r>
              <a:rPr lang="en-US" dirty="0" smtClean="0"/>
              <a:t>Board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undertook several projects to study and make recommendations on their viability, sustainability and delegation</a:t>
            </a:r>
          </a:p>
          <a:p>
            <a:r>
              <a:rPr lang="en-US" dirty="0"/>
              <a:t>Being conducted in multiple phases,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projects form the basis of an implementation plan that will be considered by ICANN's Board of </a:t>
            </a:r>
            <a:r>
              <a:rPr lang="en-US" dirty="0" smtClean="0"/>
              <a:t>Directors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32737"/>
            <a:ext cx="8380412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baseline="30000" dirty="0">
                <a:solidFill>
                  <a:schemeClr val="tx2"/>
                </a:solidFill>
                <a:latin typeface="Georgia"/>
                <a:cs typeface="Georgia"/>
              </a:rPr>
              <a:t>1</a:t>
            </a:r>
            <a:r>
              <a:rPr lang="en-US" dirty="0">
                <a:solidFill>
                  <a:schemeClr val="tx2"/>
                </a:solidFill>
                <a:latin typeface="Georgia"/>
                <a:cs typeface="Georgia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+mj-lt"/>
                <a:cs typeface="Georgia"/>
              </a:rPr>
              <a:t>https://www.icann.org/resources/board-material/resolutions-2010-09-25-en</a:t>
            </a:r>
            <a:endParaRPr lang="en-US" u="sng" dirty="0" smtClean="0">
              <a:solidFill>
                <a:srgbClr val="0000FF"/>
              </a:solidFill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4149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 Completed under IDN TLD Program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248" y="5486400"/>
            <a:ext cx="8758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u="sng" dirty="0">
                <a:solidFill>
                  <a:srgbClr val="0000FF"/>
                </a:solidFill>
              </a:rPr>
              <a:t>https://www.icann.org/resources/pages/reports-2013-04-03-en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3306183"/>
              </p:ext>
            </p:extLst>
          </p:nvPr>
        </p:nvGraphicFramePr>
        <p:xfrm>
          <a:off x="228600" y="1046205"/>
          <a:ext cx="8686800" cy="374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2"/>
          <p:cNvSpPr>
            <a:spLocks noGrp="1"/>
          </p:cNvSpPr>
          <p:nvPr/>
        </p:nvSpPr>
        <p:spPr>
          <a:xfrm>
            <a:off x="305593" y="4917988"/>
            <a:ext cx="8532813" cy="568411"/>
          </a:xfrm>
          <a:prstGeom prst="rect">
            <a:avLst/>
          </a:prstGeom>
        </p:spPr>
        <p:txBody>
          <a:bodyPr vert="horz" lIns="38405" tIns="19202" rIns="38405" bIns="19202">
            <a:noAutofit/>
          </a:bodyPr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20000"/>
              <a:buFont typeface="Gill Sans" charset="0"/>
              <a:buChar char="•"/>
              <a:defRPr sz="28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2"/>
                </a:solidFill>
                <a:latin typeface="Georgia"/>
                <a:ea typeface="+mn-ea"/>
                <a:cs typeface="Georgia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 algn="ctr">
              <a:buNone/>
            </a:pPr>
            <a:r>
              <a:rPr lang="en-US" sz="2000" dirty="0" smtClean="0"/>
              <a:t>Community agreed to define a Label Generation </a:t>
            </a:r>
            <a:r>
              <a:rPr lang="en-US" sz="2000" dirty="0" err="1" smtClean="0"/>
              <a:t>Ruleset</a:t>
            </a:r>
            <a:r>
              <a:rPr lang="en-US" sz="2000" dirty="0" smtClean="0"/>
              <a:t> (LGR)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163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LGR Development Process</a:t>
            </a:r>
            <a:endParaRPr lang="en-US" dirty="0"/>
          </a:p>
        </p:txBody>
      </p:sp>
      <p:grpSp>
        <p:nvGrpSpPr>
          <p:cNvPr id="3" name="Canvas 19"/>
          <p:cNvGrpSpPr/>
          <p:nvPr/>
        </p:nvGrpSpPr>
        <p:grpSpPr>
          <a:xfrm>
            <a:off x="2683676" y="1046748"/>
            <a:ext cx="5377481" cy="5408712"/>
            <a:chOff x="0" y="0"/>
            <a:chExt cx="4113530" cy="357441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4113530" cy="3574415"/>
            </a:xfrm>
            <a:prstGeom prst="rect">
              <a:avLst/>
            </a:prstGeom>
          </p:spPr>
        </p:sp>
        <p:grpSp>
          <p:nvGrpSpPr>
            <p:cNvPr id="5" name="Group 4"/>
            <p:cNvGrpSpPr/>
            <p:nvPr/>
          </p:nvGrpSpPr>
          <p:grpSpPr>
            <a:xfrm>
              <a:off x="35853" y="48900"/>
              <a:ext cx="4077675" cy="3460260"/>
              <a:chOff x="35854" y="199033"/>
              <a:chExt cx="4077675" cy="366729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4099" y="1671486"/>
                <a:ext cx="4000500" cy="583836"/>
                <a:chOff x="0" y="-1585089"/>
                <a:chExt cx="4000500" cy="583836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0" y="-1575568"/>
                  <a:ext cx="1104900" cy="57431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LGR Proposal for Script </a:t>
                  </a:r>
                  <a:r>
                    <a:rPr lang="en-US" sz="1600" b="1" i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endParaRPr lang="en-US" i="1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190625" y="-1575568"/>
                  <a:ext cx="1104900" cy="57431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LGR Proposal for Script </a:t>
                  </a:r>
                  <a:r>
                    <a:rPr lang="en-US" sz="1600" b="1" i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i="1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895600" y="-1585089"/>
                  <a:ext cx="1104900" cy="57431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b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LGR Proposal for Script </a:t>
                  </a:r>
                  <a:r>
                    <a:rPr lang="en-US" sz="1600" b="1" i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n</a:t>
                  </a:r>
                  <a:endParaRPr lang="en-US" i="1" dirty="0">
                    <a:effectLst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2477870" y="-1272371"/>
                  <a:ext cx="249752" cy="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/>
              <p:cNvGrpSpPr/>
              <p:nvPr/>
            </p:nvGrpSpPr>
            <p:grpSpPr>
              <a:xfrm>
                <a:off x="855453" y="751567"/>
                <a:ext cx="2429754" cy="874478"/>
                <a:chOff x="1542379" y="751567"/>
                <a:chExt cx="2429754" cy="874478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>
                  <a:off x="2581275" y="751567"/>
                  <a:ext cx="333376" cy="87447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4" name="Text Box 32"/>
                <p:cNvSpPr txBox="1"/>
                <p:nvPr/>
              </p:nvSpPr>
              <p:spPr>
                <a:xfrm>
                  <a:off x="1542379" y="931713"/>
                  <a:ext cx="2429754" cy="39856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i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MSR Sets Limits for Script Based LGR Analysis</a:t>
                  </a:r>
                  <a:endPara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112324" y="2292514"/>
                <a:ext cx="1924050" cy="919345"/>
                <a:chOff x="1799250" y="2292514"/>
                <a:chExt cx="1924050" cy="919345"/>
              </a:xfrm>
            </p:grpSpPr>
            <p:sp>
              <p:nvSpPr>
                <p:cNvPr id="11" name="Down Arrow 10"/>
                <p:cNvSpPr/>
                <p:nvPr/>
              </p:nvSpPr>
              <p:spPr>
                <a:xfrm>
                  <a:off x="2580300" y="2292514"/>
                  <a:ext cx="333375" cy="91934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2" name="Text Box 32"/>
                <p:cNvSpPr txBox="1"/>
                <p:nvPr/>
              </p:nvSpPr>
              <p:spPr>
                <a:xfrm>
                  <a:off x="1799250" y="2466702"/>
                  <a:ext cx="1924050" cy="39274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i="1" dirty="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Script based LGR Proposals Input for LGR</a:t>
                  </a:r>
                  <a:endParaRPr lang="en-US" sz="2800" dirty="0">
                    <a:effectLst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35854" y="3290216"/>
                <a:ext cx="4077675" cy="576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Root Zone Label Generation </a:t>
                </a:r>
                <a:r>
                  <a:rPr lang="en-US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Ruleset</a:t>
                </a:r>
                <a:r>
                  <a: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(LGR)</a:t>
                </a:r>
                <a:endParaRPr lang="en-US" sz="20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193" y="199033"/>
                <a:ext cx="4077335" cy="5145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Maximal Starting Repertoire 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(MSR)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304800" y="1120742"/>
            <a:ext cx="2206153" cy="53347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 algn="r">
              <a:buNone/>
            </a:pPr>
            <a:r>
              <a:rPr lang="en-US" kern="0" dirty="0" smtClean="0"/>
              <a:t>Integration</a:t>
            </a:r>
            <a:r>
              <a:rPr lang="en-US" kern="0" dirty="0"/>
              <a:t> </a:t>
            </a:r>
            <a:r>
              <a:rPr lang="en-US" kern="0" dirty="0" smtClean="0"/>
              <a:t>Panel</a:t>
            </a:r>
          </a:p>
          <a:p>
            <a:pPr marL="133350" indent="0" algn="r">
              <a:buNone/>
            </a:pPr>
            <a:endParaRPr lang="en-US" kern="0" dirty="0"/>
          </a:p>
          <a:p>
            <a:pPr marL="133350" indent="0" algn="r">
              <a:buNone/>
            </a:pPr>
            <a:endParaRPr lang="en-US" kern="0" dirty="0" smtClean="0"/>
          </a:p>
          <a:p>
            <a:pPr marL="133350" indent="0" algn="r">
              <a:buNone/>
            </a:pPr>
            <a:endParaRPr lang="en-US" kern="0" dirty="0" smtClean="0"/>
          </a:p>
          <a:p>
            <a:pPr marL="133350" indent="0" algn="r">
              <a:buNone/>
            </a:pPr>
            <a:r>
              <a:rPr lang="en-US" kern="0" dirty="0" smtClean="0"/>
              <a:t>Generation Panel</a:t>
            </a:r>
          </a:p>
          <a:p>
            <a:pPr marL="133350" indent="0" algn="r">
              <a:buNone/>
            </a:pPr>
            <a:endParaRPr lang="en-US" kern="0" dirty="0"/>
          </a:p>
          <a:p>
            <a:pPr marL="133350" indent="0" algn="r">
              <a:buNone/>
            </a:pPr>
            <a:endParaRPr lang="en-US" kern="0" dirty="0" smtClean="0"/>
          </a:p>
          <a:p>
            <a:pPr marL="133350" indent="0" algn="r">
              <a:buNone/>
            </a:pPr>
            <a:endParaRPr lang="en-US" kern="0" dirty="0"/>
          </a:p>
          <a:p>
            <a:pPr marL="133350" indent="0" algn="r">
              <a:buNone/>
            </a:pPr>
            <a:r>
              <a:rPr lang="en-US" kern="0" dirty="0" smtClean="0"/>
              <a:t>Integration Panel</a:t>
            </a:r>
          </a:p>
        </p:txBody>
      </p:sp>
    </p:spTree>
    <p:extLst>
      <p:ext uri="{BB962C8B-B14F-4D97-AF65-F5344CB8AC3E}">
        <p14:creationId xmlns:p14="http://schemas.microsoft.com/office/powerpoint/2010/main" val="193644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LGR Specification and Tool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14351" y="3072065"/>
            <a:ext cx="2853699" cy="25908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3380" indent="-240030" algn="l" rtl="0" fontAlgn="base">
              <a:spcBef>
                <a:spcPts val="1428"/>
              </a:spcBef>
              <a:spcAft>
                <a:spcPct val="0"/>
              </a:spcAft>
              <a:buSzPct val="120000"/>
              <a:buFont typeface="Gill Sans" charset="0"/>
              <a:buChar char="•"/>
              <a:defRPr sz="28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55000"/>
              <a:buFont typeface="Wingdings" charset="2"/>
              <a:buChar char="§"/>
              <a:defRPr sz="16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2"/>
                </a:solidFill>
                <a:latin typeface="Georgia"/>
                <a:ea typeface="+mn-ea"/>
                <a:cs typeface="Georgia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5905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 smtClean="0"/>
              <a:t>Label validity checking</a:t>
            </a:r>
          </a:p>
          <a:p>
            <a:pPr marL="5905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 smtClean="0"/>
              <a:t>Label variant generation </a:t>
            </a:r>
          </a:p>
          <a:p>
            <a:pPr marL="59055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 smtClean="0"/>
              <a:t>Variant disposition</a:t>
            </a:r>
            <a:r>
              <a:rPr lang="en-US" sz="2000" i="1" dirty="0"/>
              <a:t> </a:t>
            </a:r>
            <a:r>
              <a:rPr lang="en-US" sz="2000" i="1" dirty="0" smtClean="0"/>
              <a:t>specification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5144" y="6288505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989" y="5599768"/>
            <a:ext cx="7750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u="sng" dirty="0">
                <a:solidFill>
                  <a:srgbClr val="0000FF"/>
                </a:solidFill>
              </a:rPr>
              <a:t>https://datatracker.ietf.org/doc/draft-davies-idntables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875" y="1201151"/>
            <a:ext cx="8856747" cy="4441657"/>
            <a:chOff x="142875" y="1201151"/>
            <a:chExt cx="8856747" cy="4441657"/>
          </a:xfrm>
        </p:grpSpPr>
        <p:grpSp>
          <p:nvGrpSpPr>
            <p:cNvPr id="17" name="Group 16"/>
            <p:cNvGrpSpPr/>
            <p:nvPr/>
          </p:nvGrpSpPr>
          <p:grpSpPr>
            <a:xfrm>
              <a:off x="142875" y="1201151"/>
              <a:ext cx="8856747" cy="4441657"/>
              <a:chOff x="142875" y="1201151"/>
              <a:chExt cx="8856747" cy="44416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2875" y="1201151"/>
                <a:ext cx="8856747" cy="4441657"/>
                <a:chOff x="142875" y="1201151"/>
                <a:chExt cx="8856747" cy="4441657"/>
              </a:xfrm>
            </p:grpSpPr>
            <p:pic>
              <p:nvPicPr>
                <p:cNvPr id="7" name="Picture 6" descr="lgr-diagrams.pdf-02.png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875" y="1201151"/>
                  <a:ext cx="8856747" cy="4441657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 bwMode="auto">
                <a:xfrm>
                  <a:off x="6096176" y="2629800"/>
                  <a:ext cx="2629025" cy="4605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l">
                    <a:lnSpc>
                      <a:spcPct val="10000"/>
                    </a:lnSpc>
                  </a:pPr>
                  <a:endParaRPr lang="en-US" sz="7200" dirty="0" smtClean="0">
                    <a:solidFill>
                      <a:srgbClr val="1A8AC7"/>
                    </a:solidFill>
                    <a:latin typeface="DINOT-Medium" charset="0"/>
                    <a:ea typeface="ＭＳ Ｐゴシック" charset="0"/>
                    <a:cs typeface="DINOT-Medium" charset="0"/>
                    <a:sym typeface="DINOT-Medium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216577" y="1374068"/>
                <a:ext cx="1965023" cy="82254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LGR Tool</a:t>
                </a:r>
                <a:endParaRPr lang="en-US" sz="20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3295135" y="3072065"/>
              <a:ext cx="1762897" cy="16317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451654" y="3278660"/>
              <a:ext cx="1449860" cy="1260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1654" y="3359723"/>
              <a:ext cx="1532238" cy="1115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8405" tIns="19202" rIns="38405" bIns="19202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2"/>
                  </a:solidFill>
                  <a:latin typeface="+mn-lt"/>
                  <a:cs typeface="Georgia"/>
                </a:rPr>
                <a:t>Code Point Rules</a:t>
              </a:r>
            </a:p>
            <a:p>
              <a:pPr algn="l"/>
              <a:endParaRPr lang="en-US" sz="1400" dirty="0" smtClean="0">
                <a:solidFill>
                  <a:schemeClr val="tx2"/>
                </a:solidFill>
                <a:latin typeface="+mn-lt"/>
                <a:cs typeface="Georgia"/>
              </a:endParaRPr>
            </a:p>
            <a:p>
              <a:pPr algn="l"/>
              <a:r>
                <a:rPr lang="en-US" sz="1400" dirty="0" smtClean="0">
                  <a:solidFill>
                    <a:schemeClr val="tx2"/>
                  </a:solidFill>
                  <a:latin typeface="+mn-lt"/>
                  <a:cs typeface="Georgia"/>
                </a:rPr>
                <a:t>Variant Rules</a:t>
              </a:r>
            </a:p>
            <a:p>
              <a:pPr algn="l"/>
              <a:endParaRPr lang="en-US" sz="1400" dirty="0" smtClean="0">
                <a:solidFill>
                  <a:schemeClr val="tx2"/>
                </a:solidFill>
                <a:latin typeface="+mn-lt"/>
                <a:cs typeface="Georgia"/>
              </a:endParaRPr>
            </a:p>
            <a:p>
              <a:pPr algn="l"/>
              <a:r>
                <a:rPr lang="en-US" sz="1400" dirty="0" smtClean="0">
                  <a:solidFill>
                    <a:schemeClr val="tx2"/>
                  </a:solidFill>
                  <a:latin typeface="+mn-lt"/>
                  <a:cs typeface="Georgia"/>
                </a:rPr>
                <a:t>WLE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23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LGR Development Progress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6361689"/>
              </p:ext>
            </p:extLst>
          </p:nvPr>
        </p:nvGraphicFramePr>
        <p:xfrm>
          <a:off x="249777" y="1011936"/>
          <a:ext cx="8587836" cy="57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5887223" cy="609600"/>
          </a:xfrm>
        </p:spPr>
        <p:txBody>
          <a:bodyPr/>
          <a:lstStyle/>
          <a:p>
            <a:r>
              <a:rPr lang="en-US" dirty="0" smtClean="0"/>
              <a:t>Community Based GP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524000"/>
            <a:ext cx="5782963" cy="4381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Speak up for your Language </a:t>
            </a:r>
            <a:r>
              <a:rPr lang="en-US" dirty="0" smtClean="0"/>
              <a:t>(and Script)</a:t>
            </a:r>
            <a:endParaRPr lang="en-US" dirty="0"/>
          </a:p>
          <a:p>
            <a:pPr lvl="1"/>
            <a:r>
              <a:rPr lang="en-US" dirty="0"/>
              <a:t>Form a generation panel</a:t>
            </a:r>
          </a:p>
          <a:p>
            <a:pPr lvl="1"/>
            <a:r>
              <a:rPr lang="en-US" dirty="0"/>
              <a:t>Volunteer to join a generation panel</a:t>
            </a:r>
          </a:p>
          <a:p>
            <a:pPr lvl="1"/>
            <a:r>
              <a:rPr lang="en-US" dirty="0"/>
              <a:t>Take part in public review of the MSR, LGR proposals, integrated LGR, etc.</a:t>
            </a:r>
          </a:p>
          <a:p>
            <a:pPr lvl="1"/>
            <a:r>
              <a:rPr lang="en-US" dirty="0"/>
              <a:t>Disseminate information to interested communities or individuals</a:t>
            </a:r>
          </a:p>
          <a:p>
            <a:endParaRPr lang="en-US" dirty="0"/>
          </a:p>
          <a:p>
            <a:r>
              <a:rPr lang="en-US" dirty="0"/>
              <a:t>Contribute by emailing interest to </a:t>
            </a:r>
            <a:r>
              <a:rPr lang="en-US" u="sng" dirty="0" smtClean="0">
                <a:solidFill>
                  <a:srgbClr val="0000FF"/>
                </a:solidFill>
              </a:rPr>
              <a:t>idntlds@icann.org  </a:t>
            </a:r>
            <a:endParaRPr lang="en-US" u="sng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Pictur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356279"/>
              </p:ext>
            </p:extLst>
          </p:nvPr>
        </p:nvGraphicFramePr>
        <p:xfrm>
          <a:off x="6208295" y="57665"/>
          <a:ext cx="2935705" cy="6656173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528011"/>
                <a:gridCol w="1407694"/>
              </a:tblGrid>
              <a:tr h="444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Arabic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Khmer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5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Armenian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Korean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971"/>
                    </a:solidFill>
                  </a:tcPr>
                </a:tc>
              </a:tr>
              <a:tr h="469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Bengali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Lao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50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Chinese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Latin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51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Cyrillic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Malayalam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77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Devanagari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Myanmar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69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Ethiopic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Oriya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61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Georgian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Sinhala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10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Greek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Tamil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94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Gujarati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Telugu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0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Gurmukhi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Thaana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50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Hebrew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Thai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436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/>
                        <a:t>Japanese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+mn-lt"/>
                          <a:ea typeface="Georgia"/>
                          <a:cs typeface="Georgia"/>
                        </a:rPr>
                        <a:t>Tibetan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78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/>
                        <a:t>Kannada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  <a:ea typeface="Georgia"/>
                        <a:cs typeface="Georgi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2966"/>
              </p:ext>
            </p:extLst>
          </p:nvPr>
        </p:nvGraphicFramePr>
        <p:xfrm>
          <a:off x="335385" y="6254816"/>
          <a:ext cx="5433648" cy="54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91"/>
                <a:gridCol w="1194486"/>
                <a:gridCol w="1219200"/>
                <a:gridCol w="1814871"/>
              </a:tblGrid>
              <a:tr h="5451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Seated</a:t>
                      </a:r>
                      <a:endParaRPr lang="en-US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Meeting</a:t>
                      </a:r>
                      <a:endParaRPr lang="en-US" sz="1600" dirty="0"/>
                    </a:p>
                  </a:txBody>
                  <a:tcPr anchor="ctr">
                    <a:solidFill>
                      <a:srgbClr val="A7D9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Forming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Progress</a:t>
                      </a:r>
                      <a:endParaRPr lang="en-US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82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Communications and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5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Direct Community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333500"/>
            <a:ext cx="8839201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IDN Program Sessions at ICANN meetings</a:t>
            </a:r>
          </a:p>
          <a:p>
            <a:r>
              <a:rPr lang="en-US" dirty="0" smtClean="0"/>
              <a:t>IDN Program Updates </a:t>
            </a:r>
            <a:r>
              <a:rPr lang="en-US" dirty="0"/>
              <a:t>to </a:t>
            </a:r>
            <a:r>
              <a:rPr lang="en-US" dirty="0" smtClean="0"/>
              <a:t>SOs/ACs at </a:t>
            </a:r>
            <a:r>
              <a:rPr lang="en-US" dirty="0"/>
              <a:t>ICANN meetings</a:t>
            </a:r>
            <a:endParaRPr lang="en-US" dirty="0" smtClean="0"/>
          </a:p>
          <a:p>
            <a:r>
              <a:rPr lang="en-US" smtClean="0"/>
              <a:t>APTLD Meeting, </a:t>
            </a:r>
            <a:r>
              <a:rPr lang="en-US" dirty="0" smtClean="0"/>
              <a:t>May, Muscat</a:t>
            </a:r>
          </a:p>
          <a:p>
            <a:r>
              <a:rPr lang="en-US" dirty="0" err="1" smtClean="0"/>
              <a:t>APrIGF</a:t>
            </a:r>
            <a:r>
              <a:rPr lang="en-US" dirty="0" smtClean="0"/>
              <a:t>, August, Delhi</a:t>
            </a:r>
          </a:p>
          <a:p>
            <a:r>
              <a:rPr lang="en-US" dirty="0" smtClean="0"/>
              <a:t>IGF, September, Istanbul</a:t>
            </a:r>
          </a:p>
          <a:p>
            <a:r>
              <a:rPr lang="en-US" dirty="0" smtClean="0"/>
              <a:t>TLDCON, September, Baku</a:t>
            </a:r>
          </a:p>
          <a:p>
            <a:r>
              <a:rPr lang="en-US" dirty="0" smtClean="0"/>
              <a:t>APTLD Meeting, September, Brisbane</a:t>
            </a:r>
          </a:p>
          <a:p>
            <a:r>
              <a:rPr lang="en-US" dirty="0" smtClean="0"/>
              <a:t>Email Communication to SOs/ACs – call to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10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257300"/>
            <a:ext cx="8839200" cy="5086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Blogs</a:t>
            </a:r>
          </a:p>
          <a:p>
            <a:pPr lvl="1"/>
            <a:r>
              <a:rPr lang="en-US" u="sng" dirty="0"/>
              <a:t>http://blog.apnic.net/2014/09/30/speak-up-for-your-language/</a:t>
            </a:r>
          </a:p>
          <a:p>
            <a:r>
              <a:rPr lang="en-US" dirty="0" smtClean="0"/>
              <a:t>ICANN Community Wiki</a:t>
            </a:r>
          </a:p>
          <a:p>
            <a:pPr lvl="1"/>
            <a:r>
              <a:rPr lang="en-US" u="sng" dirty="0"/>
              <a:t>https://</a:t>
            </a:r>
            <a:r>
              <a:rPr lang="en-US" u="sng" dirty="0" smtClean="0"/>
              <a:t>community.icann.org/display/croscomlgrprocedure/Root+Zone+LGR+Project</a:t>
            </a:r>
          </a:p>
          <a:p>
            <a:r>
              <a:rPr lang="en-US" dirty="0" smtClean="0"/>
              <a:t>ICANN Website</a:t>
            </a:r>
          </a:p>
          <a:p>
            <a:pPr lvl="1"/>
            <a:r>
              <a:rPr lang="en-US" u="sng" dirty="0" smtClean="0"/>
              <a:t>www.icann.org/topics/idn </a:t>
            </a:r>
          </a:p>
          <a:p>
            <a:r>
              <a:rPr lang="en-US" dirty="0" smtClean="0"/>
              <a:t>ICANN Mailing Lists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vip,lgr,ArabicGP</a:t>
            </a:r>
            <a:r>
              <a:rPr lang="en-US" dirty="0" smtClean="0"/>
              <a:t>, </a:t>
            </a:r>
            <a:r>
              <a:rPr lang="en-US" dirty="0" err="1" smtClean="0"/>
              <a:t>ChineseGP</a:t>
            </a:r>
            <a:r>
              <a:rPr lang="en-US" dirty="0" smtClean="0"/>
              <a:t>, …}@icann.org </a:t>
            </a:r>
          </a:p>
          <a:p>
            <a:r>
              <a:rPr lang="en-US" dirty="0" smtClean="0"/>
              <a:t>Print and Social Media</a:t>
            </a:r>
          </a:p>
          <a:p>
            <a:r>
              <a:rPr lang="en-US" dirty="0" smtClean="0"/>
              <a:t>IDN Program Videos</a:t>
            </a:r>
          </a:p>
          <a:p>
            <a:pPr lvl="1"/>
            <a:r>
              <a:rPr lang="en-US" u="sng" dirty="0"/>
              <a:t>http://youtu.be/hPeKfiS7MNU </a:t>
            </a:r>
            <a:endParaRPr lang="en-US" u="sng" dirty="0" smtClean="0"/>
          </a:p>
          <a:p>
            <a:pPr lvl="1"/>
            <a:r>
              <a:rPr lang="en-US" u="sng" dirty="0"/>
              <a:t>http://youtu.be/wnauGpYh96c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MSR Development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Presented by: Marc Blanchet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Integration Panel Member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6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>
          <a:xfrm>
            <a:off x="4305300" y="457200"/>
            <a:ext cx="4381500" cy="609600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15 October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1828800"/>
            <a:ext cx="8229600" cy="2438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+mj-lt"/>
                <a:ea typeface="+mj-ea"/>
                <a:cs typeface="+mj-cs"/>
                <a:sym typeface="DINOT-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5pPr>
            <a:lvl6pPr marL="192024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6pPr>
            <a:lvl7pPr marL="384048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7pPr>
            <a:lvl8pPr marL="576072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8pPr>
            <a:lvl9pPr marL="768096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1A8AC7"/>
                </a:solidFill>
                <a:latin typeface="DINOT-Light" charset="0"/>
                <a:ea typeface="ヒラギノ角ゴ ProN W3" charset="0"/>
                <a:cs typeface="ヒラギノ角ゴ ProN W3" charset="0"/>
                <a:sym typeface="DINOT-Light" charset="0"/>
              </a:defRPr>
            </a:lvl9pPr>
          </a:lstStyle>
          <a:p>
            <a:r>
              <a:rPr lang="en-US" sz="5000" dirty="0" smtClean="0">
                <a:solidFill>
                  <a:srgbClr val="FFFFFF"/>
                </a:solidFill>
              </a:rPr>
              <a:t>IDN Program Update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435854" y="4495800"/>
            <a:ext cx="5562600" cy="375024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Sarmad Hussain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42259" y="4884271"/>
            <a:ext cx="5562600" cy="375024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IDN Program Senior Manager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5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MSR Process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latest </a:t>
            </a:r>
            <a:r>
              <a:rPr lang="en-US" dirty="0" smtClean="0">
                <a:hlinkClick r:id="rId2"/>
              </a:rPr>
              <a:t>Unicode repertoire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 to PVALID code points from latest </a:t>
            </a:r>
            <a:r>
              <a:rPr lang="en-US" dirty="0" smtClean="0">
                <a:hlinkClick r:id="rId3"/>
              </a:rPr>
              <a:t>IDNA 2008 registry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“</a:t>
            </a:r>
            <a:r>
              <a:rPr lang="en-US" dirty="0" smtClean="0">
                <a:hlinkClick r:id="rId4"/>
              </a:rPr>
              <a:t>Letter Principle</a:t>
            </a:r>
            <a:r>
              <a:rPr lang="en-US" dirty="0" smtClean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 to modern scripts targeted for the given MSR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Exclude code points that are </a:t>
            </a:r>
            <a:r>
              <a:rPr lang="en-US" i="1" dirty="0" smtClean="0"/>
              <a:t>unambiguously </a:t>
            </a:r>
            <a:r>
              <a:rPr lang="en-US" dirty="0" smtClean="0"/>
              <a:t>limited to</a:t>
            </a:r>
          </a:p>
          <a:p>
            <a:pPr marL="971550" lvl="1" indent="-514350"/>
            <a:r>
              <a:rPr lang="en-US" dirty="0" smtClean="0"/>
              <a:t>Technical, phonetic, religious or liturgical use</a:t>
            </a:r>
          </a:p>
          <a:p>
            <a:pPr marL="971550" lvl="1" indent="-514350"/>
            <a:r>
              <a:rPr lang="en-US" dirty="0" smtClean="0"/>
              <a:t>Historical or obsolete writing systems</a:t>
            </a:r>
          </a:p>
          <a:p>
            <a:pPr marL="971550" lvl="1" indent="-514350"/>
            <a:r>
              <a:rPr lang="en-US" dirty="0" smtClean="0"/>
              <a:t>Writing systems not in widespread, common, everyday use (</a:t>
            </a:r>
            <a:r>
              <a:rPr lang="en-US" dirty="0" smtClean="0">
                <a:hlinkClick r:id="rId5"/>
              </a:rPr>
              <a:t>EGIDS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 is a starting set from which the GPs pick their repertoire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3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Narrowing down the MSR Repertoire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604319" y="1491049"/>
            <a:ext cx="5815914" cy="370702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626076" y="1202724"/>
            <a:ext cx="7772400" cy="4917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1403316" y="1694523"/>
            <a:ext cx="6217920" cy="3934392"/>
          </a:xfrm>
          <a:prstGeom prst="roundRect">
            <a:avLst/>
          </a:prstGeom>
          <a:solidFill>
            <a:srgbClr val="037BC0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Rounded Rectangle 11"/>
          <p:cNvSpPr>
            <a:spLocks/>
          </p:cNvSpPr>
          <p:nvPr/>
        </p:nvSpPr>
        <p:spPr bwMode="auto">
          <a:xfrm>
            <a:off x="1714212" y="2068290"/>
            <a:ext cx="5596128" cy="31868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7682" y="1249507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Georgia"/>
              </a:rPr>
              <a:t>Latest Unicode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7682" y="1695938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Georgia"/>
              </a:rPr>
              <a:t>IDNA 2008 PVALID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7682" y="2099971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Georgia"/>
              </a:rPr>
              <a:t>Letters</a:t>
            </a: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1868105" y="2490548"/>
            <a:ext cx="5288342" cy="2342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7682" y="2647784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  <a:cs typeface="Georgia"/>
              </a:rPr>
              <a:t>Widespread, modern 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7682" y="3401545"/>
            <a:ext cx="308918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Georgia"/>
              </a:rPr>
              <a:t>MSR</a:t>
            </a:r>
          </a:p>
        </p:txBody>
      </p:sp>
    </p:spTree>
    <p:extLst>
      <p:ext uri="{BB962C8B-B14F-4D97-AF65-F5344CB8AC3E}">
        <p14:creationId xmlns:p14="http://schemas.microsoft.com/office/powerpoint/2010/main" val="7359872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Expanded Graded Intergenerational Disruption Scale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hlinkClick r:id="rId2"/>
              </a:rPr>
              <a:t>EGIDS </a:t>
            </a:r>
            <a:r>
              <a:rPr lang="en-US" sz="2000" dirty="0" smtClean="0"/>
              <a:t>is an evaluation of </a:t>
            </a:r>
            <a:r>
              <a:rPr lang="en-US" sz="2000" u="sng" dirty="0" smtClean="0"/>
              <a:t>language</a:t>
            </a:r>
            <a:r>
              <a:rPr lang="en-US" sz="2000" dirty="0" smtClean="0"/>
              <a:t> vitality</a:t>
            </a:r>
          </a:p>
          <a:p>
            <a:r>
              <a:rPr lang="en-US" sz="2000" dirty="0" smtClean="0"/>
              <a:t>Used as proxy for “effective demand” for the writing system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 smtClean="0"/>
              <a:t>Not based on population size, but on “established vitality”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 smtClean="0"/>
              <a:t>Not a perfect correlation with script use, but a useful criteria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 smtClean="0"/>
              <a:t>Some writing systems are not stable or not widely used, even if the language </a:t>
            </a:r>
            <a:r>
              <a:rPr lang="en-US" sz="1600" dirty="0" err="1" smtClean="0"/>
              <a:t>is</a:t>
            </a:r>
            <a:r>
              <a:rPr lang="en-US" sz="2000" dirty="0" err="1" smtClean="0"/>
              <a:t>For</a:t>
            </a:r>
            <a:r>
              <a:rPr lang="en-US" sz="2000" dirty="0" smtClean="0"/>
              <a:t> the MSR the IP uses the cut-off between Level 4 and Level 5</a:t>
            </a:r>
          </a:p>
          <a:p>
            <a:r>
              <a:rPr lang="en-US" sz="2000" i="1" dirty="0" smtClean="0"/>
              <a:t>4: Educational</a:t>
            </a:r>
          </a:p>
          <a:p>
            <a:pPr lvl="1"/>
            <a:r>
              <a:rPr lang="en-US" sz="1600" dirty="0" smtClean="0"/>
              <a:t>Language in vigorous use, with standardization and literature being sustained through a widespread system of institutionally supported education</a:t>
            </a:r>
          </a:p>
          <a:p>
            <a:r>
              <a:rPr lang="en-US" sz="2000" i="1" dirty="0" smtClean="0"/>
              <a:t>5: Developing</a:t>
            </a:r>
          </a:p>
          <a:p>
            <a:pPr lvl="1"/>
            <a:r>
              <a:rPr lang="en-US" sz="1600" dirty="0" smtClean="0"/>
              <a:t>Language in vigorous use, with literature in a standardized form being used by some </a:t>
            </a:r>
            <a:br>
              <a:rPr lang="en-US" sz="1600" dirty="0" smtClean="0"/>
            </a:br>
            <a:r>
              <a:rPr lang="en-US" sz="1600" dirty="0" smtClean="0"/>
              <a:t>though this is not yet widespread or sustainable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573" y="6245065"/>
            <a:ext cx="53134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algn="l">
              <a:spcBef>
                <a:spcPts val="1428"/>
              </a:spcBef>
              <a:buSzPct val="100000"/>
            </a:pPr>
            <a:r>
              <a:rPr lang="en-US" sz="1400" kern="0" dirty="0" smtClean="0">
                <a:solidFill>
                  <a:srgbClr val="00334D"/>
                </a:solidFill>
                <a:latin typeface="Arial"/>
                <a:ea typeface="+mn-ea"/>
                <a:cs typeface="Arial"/>
                <a:hlinkClick r:id="rId3"/>
              </a:rPr>
              <a:t>https://www.ethnologue.com/about/language-status</a:t>
            </a:r>
            <a:endParaRPr lang="en-US" sz="1400" kern="0" dirty="0" smtClean="0">
              <a:solidFill>
                <a:srgbClr val="00334D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7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MSR-1: Foundation for initial round of GPs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MSR-1 released on 20 June 2014:</a:t>
            </a:r>
          </a:p>
          <a:p>
            <a:pPr lvl="2">
              <a:buNone/>
            </a:pPr>
            <a:r>
              <a:rPr lang="en-US" sz="2100" kern="1200" dirty="0" smtClean="0">
                <a:solidFill>
                  <a:schemeClr val="bg2"/>
                </a:solidFill>
                <a:latin typeface="+mn-lt"/>
                <a:cs typeface="+mn-cs"/>
                <a:hlinkClick r:id="rId2"/>
              </a:rPr>
              <a:t>https://www.icann.org/news/announcement-2-2014-06-20-en</a:t>
            </a:r>
            <a:endParaRPr lang="en-US" sz="3300" kern="1200" dirty="0" smtClean="0">
              <a:solidFill>
                <a:schemeClr val="bg2"/>
              </a:solidFill>
              <a:latin typeface="+mn-lt"/>
              <a:cs typeface="+mn-cs"/>
              <a:hlinkClick r:id="rId2"/>
            </a:endParaRPr>
          </a:p>
          <a:p>
            <a:r>
              <a:rPr lang="en-US" dirty="0" smtClean="0"/>
              <a:t>Work can now proceed for 22 scripts to create LGRs for the Root Zone</a:t>
            </a:r>
          </a:p>
          <a:p>
            <a:r>
              <a:rPr lang="en-US" dirty="0" smtClean="0"/>
              <a:t>Generation Panels will:</a:t>
            </a:r>
          </a:p>
          <a:p>
            <a:pPr lvl="1"/>
            <a:r>
              <a:rPr lang="en-US" dirty="0" smtClean="0"/>
              <a:t>pick repertoire from within the MSR</a:t>
            </a:r>
          </a:p>
          <a:p>
            <a:pPr lvl="1"/>
            <a:r>
              <a:rPr lang="en-US" dirty="0" smtClean="0"/>
              <a:t>decide whether code point variants exist</a:t>
            </a:r>
          </a:p>
          <a:p>
            <a:pPr lvl="2"/>
            <a:r>
              <a:rPr lang="en-US" dirty="0" smtClean="0"/>
              <a:t>decide whether these should lead to allocatable or blocked variant labels</a:t>
            </a:r>
          </a:p>
          <a:p>
            <a:pPr lvl="1"/>
            <a:r>
              <a:rPr lang="en-US" dirty="0" smtClean="0"/>
              <a:t>generate an LGR proposal for public comment and </a:t>
            </a:r>
            <a:br>
              <a:rPr lang="en-US" dirty="0" smtClean="0"/>
            </a:br>
            <a:r>
              <a:rPr lang="en-US" dirty="0" smtClean="0"/>
              <a:t>review (and integration) by Integration Panel</a:t>
            </a:r>
          </a:p>
        </p:txBody>
      </p:sp>
    </p:spTree>
    <p:extLst>
      <p:ext uri="{BB962C8B-B14F-4D97-AF65-F5344CB8AC3E}">
        <p14:creationId xmlns:p14="http://schemas.microsoft.com/office/powerpoint/2010/main" val="232422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MSR-1 Content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79984" y="1614781"/>
            <a:ext cx="2953624" cy="3548742"/>
          </a:xfrm>
          <a:prstGeom prst="rect">
            <a:avLst/>
          </a:prstGeom>
          <a:ln w="34925" cap="rnd" cmpd="sng">
            <a:noFill/>
          </a:ln>
        </p:spPr>
        <p:txBody>
          <a:bodyPr>
            <a:normAutofit fontScale="92500" lnSpcReduction="10000"/>
          </a:bodyPr>
          <a:lstStyle/>
          <a:p>
            <a:pPr marL="373380" marR="0" lvl="0" indent="-240030" algn="l" defTabSz="914400" rtl="0" eaLnBrk="1" fontAlgn="base" latinLnBrk="0" hangingPunct="1">
              <a:lnSpc>
                <a:spcPct val="100000"/>
              </a:lnSpc>
              <a:spcBef>
                <a:spcPts val="1428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  <a:p>
            <a:pPr marL="373380" marR="0" lvl="0" indent="-240030" algn="l" defTabSz="914400" rtl="0" eaLnBrk="1" fontAlgn="base" latinLnBrk="0" hangingPunct="1">
              <a:lnSpc>
                <a:spcPct val="100000"/>
              </a:lnSpc>
              <a:spcBef>
                <a:spcPts val="1428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Starting 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: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Unicode 6.3 with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137,473 code points</a:t>
            </a:r>
          </a:p>
          <a:p>
            <a:pPr marL="373380" marR="0" lvl="0" indent="-240030" algn="l" defTabSz="914400" rtl="0" eaLnBrk="1" fontAlgn="base" latinLnBrk="0" hangingPunct="1">
              <a:lnSpc>
                <a:spcPct val="100000"/>
              </a:lnSpc>
              <a:spcBef>
                <a:spcPts val="1428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Of these 97,973 are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PVALID/CONTEXT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per IDNA 2008</a:t>
            </a:r>
          </a:p>
          <a:p>
            <a:pPr marL="373380" marR="0" lvl="0" indent="-240030" algn="l" defTabSz="914400" rtl="0" eaLnBrk="1" fontAlgn="base" latinLnBrk="0" hangingPunct="1">
              <a:lnSpc>
                <a:spcPct val="100000"/>
              </a:lnSpc>
              <a:spcBef>
                <a:spcPts val="1428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Of these 32,790 are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MSR-1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 as eligible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for the Root Zone.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9809" y="1080160"/>
          <a:ext cx="4961424" cy="519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217"/>
                <a:gridCol w="906011"/>
                <a:gridCol w="1484851"/>
                <a:gridCol w="956345"/>
              </a:tblGrid>
              <a:tr h="374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Script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Script 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Arabic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Hiragana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Bengali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Kannada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Cyrillic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Katakana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Devanagari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Georgian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Malayalam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Gujarati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Gurmukhi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Sinhala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19,850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Tamil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Hangul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Telugu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Hebrew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Common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Inherited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Total: 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32,790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011648" y="1090569"/>
            <a:ext cx="8389" cy="480689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3011648" y="5914239"/>
            <a:ext cx="1" cy="35233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097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MSR-2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MSR-2 is cumulative, no deletions from </a:t>
            </a:r>
            <a:r>
              <a:rPr lang="en-US" dirty="0" smtClean="0">
                <a:hlinkClick r:id="rId2"/>
              </a:rPr>
              <a:t>MSR-1</a:t>
            </a:r>
            <a:endParaRPr lang="en-US" dirty="0" smtClean="0"/>
          </a:p>
          <a:p>
            <a:r>
              <a:rPr lang="en-US" dirty="0" smtClean="0"/>
              <a:t>MSR-2 completes the repertoire by adding:</a:t>
            </a:r>
          </a:p>
          <a:p>
            <a:pPr lvl="1"/>
            <a:r>
              <a:rPr lang="en-US" dirty="0" smtClean="0"/>
              <a:t>Armenian, Ethiopic, Khmer, Myanmar, Thaana, and Tibetan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/>
              <a:t>Content in numbers (as projected):</a:t>
            </a:r>
          </a:p>
          <a:p>
            <a:pPr lvl="1"/>
            <a:r>
              <a:rPr lang="en-US" dirty="0" smtClean="0"/>
              <a:t>28 scripts (up from 22 in MSR-1)</a:t>
            </a:r>
          </a:p>
          <a:p>
            <a:pPr lvl="1"/>
            <a:r>
              <a:rPr lang="en-US" dirty="0" smtClean="0"/>
              <a:t>~ 33,500 code points (~700 added to MSR-1)</a:t>
            </a:r>
          </a:p>
          <a:p>
            <a:r>
              <a:rPr lang="en-US" dirty="0" smtClean="0"/>
              <a:t>Schedule:</a:t>
            </a:r>
          </a:p>
          <a:p>
            <a:pPr lvl="1"/>
            <a:r>
              <a:rPr lang="en-US" dirty="0" smtClean="0"/>
              <a:t>Release for public comment by end of 2014</a:t>
            </a:r>
          </a:p>
          <a:p>
            <a:pPr lvl="1"/>
            <a:r>
              <a:rPr lang="en-US" dirty="0" smtClean="0"/>
              <a:t>Available in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2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MSR-2 and IDNA 2008 registry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MSR-2 is formally based on </a:t>
            </a:r>
            <a:r>
              <a:rPr lang="en-US" dirty="0" smtClean="0">
                <a:hlinkClick r:id="rId2"/>
              </a:rPr>
              <a:t>Unicode 7.0</a:t>
            </a:r>
            <a:endParaRPr lang="en-US" dirty="0" smtClean="0"/>
          </a:p>
          <a:p>
            <a:r>
              <a:rPr lang="en-US" dirty="0" smtClean="0"/>
              <a:t>Content limited to </a:t>
            </a:r>
            <a:r>
              <a:rPr lang="en-US" dirty="0" smtClean="0">
                <a:hlinkClick r:id="rId3"/>
              </a:rPr>
              <a:t>Unicode 6.3 </a:t>
            </a:r>
            <a:r>
              <a:rPr lang="en-US" dirty="0" smtClean="0"/>
              <a:t>subset until the IDNA 2008 registry is updated to Unicode 7.0 at IANA</a:t>
            </a:r>
          </a:p>
          <a:p>
            <a:pPr lvl="1"/>
            <a:r>
              <a:rPr lang="en-US" dirty="0" smtClean="0">
                <a:hlinkClick r:id="rId4"/>
              </a:rPr>
              <a:t>http://www.iana.org/assignments/idna-tables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affects the potential repertoire for:</a:t>
            </a:r>
          </a:p>
          <a:p>
            <a:pPr lvl="1"/>
            <a:r>
              <a:rPr lang="en-US" dirty="0" smtClean="0"/>
              <a:t>MSR-1 scripts (Arabic, Devanagari, and Telugu)</a:t>
            </a:r>
          </a:p>
          <a:p>
            <a:pPr lvl="1"/>
            <a:r>
              <a:rPr lang="en-US" dirty="0" smtClean="0"/>
              <a:t>MSR-2 new script (Shan subset in Myanmar)</a:t>
            </a:r>
          </a:p>
          <a:p>
            <a:r>
              <a:rPr lang="en-US" dirty="0" smtClean="0"/>
              <a:t>Code points from 7.0 are considered candidates for addition if a new IANA table is published in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from MSR to LGR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Asmus Freytag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Integration Panel Member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4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Developing an LGR – A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Start with the most recent MSR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Create a repertoire based on selected script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Are variants needed for the script?</a:t>
            </a:r>
          </a:p>
          <a:p>
            <a:pPr marL="914400" lvl="1" indent="-404813">
              <a:buSzPct val="100000"/>
              <a:buFont typeface="+mj-lt"/>
              <a:buAutoNum type="alphaLcParenR"/>
            </a:pPr>
            <a:r>
              <a:rPr lang="en-US" sz="2000" dirty="0" smtClean="0"/>
              <a:t>define variant relations</a:t>
            </a:r>
          </a:p>
          <a:p>
            <a:pPr marL="914400" lvl="1" indent="-404813">
              <a:spcBef>
                <a:spcPts val="728"/>
              </a:spcBef>
              <a:buSzPct val="100000"/>
              <a:buFont typeface="+mj-lt"/>
              <a:buAutoNum type="alphaLcParenR"/>
            </a:pPr>
            <a:r>
              <a:rPr lang="en-US" sz="2000" dirty="0" smtClean="0"/>
              <a:t>decide which variants should lead to </a:t>
            </a:r>
            <a:r>
              <a:rPr lang="en-US" sz="2000" b="1" i="1" dirty="0" smtClean="0"/>
              <a:t>blocked</a:t>
            </a:r>
            <a:r>
              <a:rPr lang="en-US" sz="2000" dirty="0" smtClean="0"/>
              <a:t> vs. </a:t>
            </a:r>
            <a:r>
              <a:rPr lang="en-US" sz="2000" b="1" i="1" dirty="0" smtClean="0"/>
              <a:t>allocatable</a:t>
            </a:r>
            <a:r>
              <a:rPr lang="en-US" sz="2000" dirty="0" smtClean="0"/>
              <a:t> labels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Must some labels be prohibited via Whole Label Evaluation rules (WLE) 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Document the decisions and their rationale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Create a XML file for repertoire, variants and WLE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Submit for public comment and IP review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50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Creating a Repertoire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the latest </a:t>
            </a:r>
            <a:r>
              <a:rPr lang="en-US" dirty="0" smtClean="0">
                <a:hlinkClick r:id="rId2"/>
              </a:rPr>
              <a:t>MSR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script (defined in scope of GP)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code points needed for IDN TLDs</a:t>
            </a:r>
          </a:p>
          <a:p>
            <a:pPr marL="914400" lvl="1" indent="-514350"/>
            <a:r>
              <a:rPr lang="en-US" dirty="0" smtClean="0"/>
              <a:t>Based on Principles laid out in the </a:t>
            </a:r>
            <a:r>
              <a:rPr lang="en-US" dirty="0" smtClean="0">
                <a:hlinkClick r:id="rId3"/>
              </a:rPr>
              <a:t>Procedure 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Avoid any significant systemic risks</a:t>
            </a:r>
          </a:p>
          <a:p>
            <a:pPr marL="914400" lvl="1" indent="-514350"/>
            <a:r>
              <a:rPr lang="en-US" dirty="0" smtClean="0"/>
              <a:t>Avoid geographical or language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Document rationale for inclusion</a:t>
            </a:r>
          </a:p>
          <a:p>
            <a:pPr marL="914400" lvl="1" indent="-514350"/>
            <a:r>
              <a:rPr lang="en-US" dirty="0" smtClean="0"/>
              <a:t>Cover each code point or collection of code points</a:t>
            </a:r>
          </a:p>
          <a:p>
            <a:pPr marL="914400" lvl="1" indent="-514350"/>
            <a:r>
              <a:rPr lang="en-US" dirty="0" smtClean="0"/>
              <a:t>Show how selection satisfies the Principles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DA3DD4-1460-4C0E-8649-6AB1A6A4B88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48640" y="1409700"/>
            <a:ext cx="6469380" cy="43815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IDN Program </a:t>
            </a:r>
            <a:r>
              <a:rPr lang="en-US" dirty="0" smtClean="0"/>
              <a:t>- Sarmad </a:t>
            </a:r>
            <a:r>
              <a:rPr lang="en-US" dirty="0"/>
              <a:t>Hussain </a:t>
            </a:r>
            <a:endParaRPr lang="en-US" dirty="0" smtClean="0"/>
          </a:p>
          <a:p>
            <a:r>
              <a:rPr lang="en-US" b="1" dirty="0" smtClean="0"/>
              <a:t>Maximal </a:t>
            </a:r>
            <a:r>
              <a:rPr lang="en-US" b="1" dirty="0"/>
              <a:t>Starting Repertoire (MSR) </a:t>
            </a:r>
            <a:r>
              <a:rPr lang="en-US" dirty="0"/>
              <a:t>– Marc Blanchet </a:t>
            </a:r>
          </a:p>
          <a:p>
            <a:r>
              <a:rPr lang="en-US" b="1" dirty="0" smtClean="0"/>
              <a:t>Transitioning from </a:t>
            </a:r>
            <a:r>
              <a:rPr lang="en-US" b="1" dirty="0"/>
              <a:t>MSR to </a:t>
            </a:r>
            <a:r>
              <a:rPr lang="en-US" b="1" dirty="0" smtClean="0"/>
              <a:t>LGR</a:t>
            </a:r>
            <a:r>
              <a:rPr lang="en-US" dirty="0" smtClean="0"/>
              <a:t>– </a:t>
            </a:r>
            <a:r>
              <a:rPr lang="en-US" dirty="0"/>
              <a:t>Asmus Freytag  </a:t>
            </a:r>
          </a:p>
          <a:p>
            <a:r>
              <a:rPr lang="en-US" b="1" dirty="0"/>
              <a:t>LGR Builder </a:t>
            </a:r>
            <a:r>
              <a:rPr lang="en-US" dirty="0" smtClean="0"/>
              <a:t>- Kim </a:t>
            </a:r>
            <a:r>
              <a:rPr lang="en-US" dirty="0"/>
              <a:t>Davies </a:t>
            </a:r>
          </a:p>
          <a:p>
            <a:r>
              <a:rPr lang="en-US" b="1" dirty="0" smtClean="0"/>
              <a:t>Community Updates</a:t>
            </a:r>
          </a:p>
          <a:p>
            <a:pPr lvl="1"/>
            <a:r>
              <a:rPr lang="en-US" b="1" dirty="0" smtClean="0"/>
              <a:t>Need </a:t>
            </a:r>
            <a:r>
              <a:rPr lang="en-US" b="1" dirty="0"/>
              <a:t>for Latin GP </a:t>
            </a:r>
            <a:r>
              <a:rPr lang="en-US" dirty="0"/>
              <a:t>– Cary </a:t>
            </a:r>
            <a:r>
              <a:rPr lang="en-US" dirty="0" smtClean="0"/>
              <a:t>Karp </a:t>
            </a:r>
            <a:endParaRPr lang="en-US" dirty="0"/>
          </a:p>
          <a:p>
            <a:pPr lvl="1"/>
            <a:r>
              <a:rPr lang="en-US" b="1" dirty="0" smtClean="0"/>
              <a:t>Update </a:t>
            </a:r>
            <a:r>
              <a:rPr lang="en-US" b="1" dirty="0"/>
              <a:t>on Arabic GP </a:t>
            </a:r>
            <a:r>
              <a:rPr lang="en-US" dirty="0"/>
              <a:t>– Meikal Mumin </a:t>
            </a:r>
            <a:endParaRPr lang="en-US" dirty="0" smtClean="0"/>
          </a:p>
          <a:p>
            <a:r>
              <a:rPr lang="en-US" b="1" dirty="0" smtClean="0"/>
              <a:t>Q/A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9217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Building up the LGR Repertoire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604319" y="1491049"/>
            <a:ext cx="5815914" cy="370702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626076" y="1202724"/>
            <a:ext cx="7772400" cy="4917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 bwMode="auto">
          <a:xfrm>
            <a:off x="1403316" y="1694523"/>
            <a:ext cx="6217920" cy="3934392"/>
          </a:xfrm>
          <a:prstGeom prst="roundRect">
            <a:avLst/>
          </a:prstGeom>
          <a:solidFill>
            <a:srgbClr val="037BC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Rounded Rectangle 11"/>
          <p:cNvSpPr>
            <a:spLocks/>
          </p:cNvSpPr>
          <p:nvPr/>
        </p:nvSpPr>
        <p:spPr bwMode="auto">
          <a:xfrm>
            <a:off x="1714212" y="2068290"/>
            <a:ext cx="5596128" cy="31868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7682" y="1249507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Georgia"/>
              </a:rPr>
              <a:t>Latest Unicode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7682" y="1695938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cs typeface="Georgia"/>
              </a:rPr>
              <a:t>IDNA 2008 PVALID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7682" y="2099971"/>
            <a:ext cx="308918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Georgia"/>
              </a:rPr>
              <a:t>Letters</a:t>
            </a: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1868105" y="2490548"/>
            <a:ext cx="5288342" cy="2342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0715" y="2606594"/>
            <a:ext cx="4403124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  <a:cs typeface="Georgia"/>
              </a:rPr>
              <a:t>Widespread, modern 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1780" y="6178497"/>
            <a:ext cx="308918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Georgia"/>
              </a:rPr>
              <a:t>LGR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00647" y="3047998"/>
            <a:ext cx="2248931" cy="1648392"/>
            <a:chOff x="2174789" y="3047998"/>
            <a:chExt cx="2248931" cy="1648392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693773" y="3781657"/>
              <a:ext cx="1598141" cy="122587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174789" y="3047998"/>
              <a:ext cx="2248931" cy="16483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3815" y="3113903"/>
              <a:ext cx="980304" cy="3465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Georgia"/>
                </a:rPr>
                <a:t>Script A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2298355" y="3525795"/>
              <a:ext cx="2024728" cy="9378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7803" y="3653480"/>
              <a:ext cx="1808207" cy="654332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Georgia"/>
                </a:rPr>
                <a:t>Selected by GP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40876" y="3076830"/>
            <a:ext cx="2248931" cy="1648392"/>
            <a:chOff x="2174789" y="3047998"/>
            <a:chExt cx="2248931" cy="1648392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2693773" y="3781657"/>
              <a:ext cx="1598141" cy="122587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174789" y="3047998"/>
              <a:ext cx="2248931" cy="164839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3815" y="3113903"/>
              <a:ext cx="992661" cy="3465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Georgia"/>
                </a:rPr>
                <a:t>Script B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2306593" y="3525795"/>
              <a:ext cx="2024728" cy="9378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xtLst/>
          </p:spPr>
          <p:txBody>
            <a:bodyPr lIns="0" tIns="0" rIns="0" bIns="0" rtlCol="0" anchor="ctr">
              <a:spAutoFit/>
            </a:bodyPr>
            <a:lstStyle/>
            <a:p>
              <a:pPr algn="l">
                <a:lnSpc>
                  <a:spcPct val="10000"/>
                </a:lnSpc>
              </a:pPr>
              <a:endParaRPr lang="en-US" sz="72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17804" y="3653480"/>
              <a:ext cx="1725828" cy="654332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  <a:cs typeface="Georgia"/>
                </a:rPr>
                <a:t>Selected by GP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557319" y="457317"/>
            <a:ext cx="225716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Georgia"/>
              </a:rPr>
              <a:t>MSR</a:t>
            </a:r>
          </a:p>
        </p:txBody>
      </p:sp>
      <p:cxnSp>
        <p:nvCxnSpPr>
          <p:cNvPr id="33" name="Straight Arrow Connector 32"/>
          <p:cNvCxnSpPr>
            <a:stCxn id="31" idx="2"/>
          </p:cNvCxnSpPr>
          <p:nvPr/>
        </p:nvCxnSpPr>
        <p:spPr bwMode="auto">
          <a:xfrm flipH="1">
            <a:off x="6862120" y="988539"/>
            <a:ext cx="823783" cy="151576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6227" y="4510215"/>
            <a:ext cx="893808" cy="17505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3089188" y="4473145"/>
            <a:ext cx="893808" cy="17505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316627" y="3995352"/>
            <a:ext cx="453081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Georgia"/>
                <a:cs typeface="Georgi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81589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Variants Needed?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Does the repertoire contain variants?</a:t>
            </a:r>
          </a:p>
          <a:p>
            <a:pPr lvl="1"/>
            <a:r>
              <a:rPr lang="en-US" dirty="0" smtClean="0"/>
              <a:t>Not all repertoires do. Some GPs will answer “no”.</a:t>
            </a:r>
          </a:p>
          <a:p>
            <a:r>
              <a:rPr lang="en-US" dirty="0" smtClean="0"/>
              <a:t>Variants are</a:t>
            </a:r>
          </a:p>
          <a:p>
            <a:pPr lvl="1"/>
            <a:r>
              <a:rPr lang="en-US" dirty="0" smtClean="0"/>
              <a:t>Code points that are “the same” as other code points or code point sequences in the minds of users</a:t>
            </a:r>
          </a:p>
          <a:p>
            <a:r>
              <a:rPr lang="en-US" dirty="0" smtClean="0"/>
              <a:t>Two types of variants</a:t>
            </a:r>
          </a:p>
          <a:p>
            <a:pPr lvl="1"/>
            <a:r>
              <a:rPr lang="en-US" dirty="0" smtClean="0"/>
              <a:t>Some lead to labels that are blocked, so two labels that are “the same” can’t be allocated separately</a:t>
            </a:r>
          </a:p>
          <a:p>
            <a:pPr lvl="1"/>
            <a:r>
              <a:rPr lang="en-US" dirty="0" smtClean="0"/>
              <a:t>Some lead to labels that can both be allocated to the same applicant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Variant Rules</a:t>
            </a:r>
            <a:r>
              <a:rPr lang="en-US" dirty="0" smtClean="0"/>
              <a:t> document for more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7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Defining Variants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which two code points are variants: </a:t>
            </a:r>
            <a:r>
              <a:rPr lang="en-US" b="1" dirty="0" smtClean="0"/>
              <a:t>A</a:t>
            </a:r>
            <a:r>
              <a:rPr lang="en-US" dirty="0" smtClean="0"/>
              <a:t> ~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the variant code point mappings</a:t>
            </a:r>
          </a:p>
          <a:p>
            <a:pPr marL="914400" lvl="1" indent="-288925">
              <a:buFont typeface="Arial" pitchFamily="34" charset="0"/>
              <a:buChar char="•"/>
            </a:pPr>
            <a:r>
              <a:rPr lang="en-US" dirty="0" smtClean="0"/>
              <a:t>must be </a:t>
            </a: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symmetric</a:t>
            </a:r>
            <a:r>
              <a:rPr lang="en-US" dirty="0" smtClean="0"/>
              <a:t>: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⇒ </a:t>
            </a:r>
            <a:r>
              <a:rPr lang="en-US" b="1" dirty="0" smtClean="0">
                <a:sym typeface="Wingdings" pitchFamily="2" charset="2"/>
              </a:rPr>
              <a:t>B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A</a:t>
            </a:r>
          </a:p>
          <a:p>
            <a:pPr marL="914400" lvl="1" indent="-288925">
              <a:buFont typeface="Arial" pitchFamily="34" charset="0"/>
              <a:buChar char="•"/>
            </a:pPr>
            <a:r>
              <a:rPr lang="en-US" dirty="0" smtClean="0"/>
              <a:t>and </a:t>
            </a:r>
            <a:r>
              <a:rPr lang="en-US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transitive</a:t>
            </a:r>
            <a:r>
              <a:rPr lang="en-US" dirty="0" smtClean="0"/>
              <a:t>: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b="1" dirty="0" smtClean="0"/>
              <a:t>C</a:t>
            </a:r>
            <a:r>
              <a:rPr lang="en-US" dirty="0" smtClean="0"/>
              <a:t>  ⇒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sz="2600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a type to each mapping</a:t>
            </a:r>
          </a:p>
          <a:p>
            <a:pPr marL="914400" lvl="1" indent="-288925">
              <a:buFont typeface="Arial" pitchFamily="34" charset="0"/>
              <a:buChar char="•"/>
            </a:pPr>
            <a:r>
              <a:rPr lang="en-US" dirty="0" smtClean="0"/>
              <a:t>Default types are “blocked” and “allocatable”</a:t>
            </a:r>
          </a:p>
          <a:p>
            <a:pPr marL="1314450" lvl="2" indent="-342900">
              <a:buFont typeface="Calibri" pitchFamily="34" charset="0"/>
              <a:buChar char="–"/>
            </a:pPr>
            <a:r>
              <a:rPr lang="en-US" dirty="0" smtClean="0"/>
              <a:t>These work with predefined default actions</a:t>
            </a:r>
          </a:p>
          <a:p>
            <a:pPr marL="914400" lvl="1" indent="-288925">
              <a:buFont typeface="Arial" pitchFamily="34" charset="0"/>
              <a:buChar char="•"/>
            </a:pPr>
            <a:r>
              <a:rPr lang="en-US" dirty="0" smtClean="0"/>
              <a:t>Other types are able to reduce number of allocatable variant labels</a:t>
            </a:r>
          </a:p>
          <a:p>
            <a:pPr marL="1314450" lvl="2" indent="-284163">
              <a:buFont typeface="Calibri" pitchFamily="34" charset="0"/>
              <a:buChar char="–"/>
            </a:pPr>
            <a:r>
              <a:rPr lang="en-US" dirty="0" smtClean="0"/>
              <a:t>These require specific actions that finally evaluate to either “blocked” or “allocatable” variant labels</a:t>
            </a:r>
          </a:p>
        </p:txBody>
      </p:sp>
    </p:spTree>
    <p:extLst>
      <p:ext uri="{BB962C8B-B14F-4D97-AF65-F5344CB8AC3E}">
        <p14:creationId xmlns:p14="http://schemas.microsoft.com/office/powerpoint/2010/main" val="20248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Constraints on Variants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Procedure </a:t>
            </a:r>
            <a:r>
              <a:rPr lang="en-US" dirty="0" smtClean="0"/>
              <a:t>: “maximize number of blocked variants, and minimize the number of allocatable variants”</a:t>
            </a:r>
          </a:p>
          <a:p>
            <a:pPr lvl="1"/>
            <a:r>
              <a:rPr lang="en-US" dirty="0" smtClean="0"/>
              <a:t>Steep complexity cost to allocatable variants</a:t>
            </a:r>
          </a:p>
          <a:p>
            <a:pPr lvl="1"/>
            <a:r>
              <a:rPr lang="en-US" dirty="0" smtClean="0"/>
              <a:t>Limit to what is required for the writing system</a:t>
            </a:r>
          </a:p>
          <a:p>
            <a:pPr lvl="1"/>
            <a:r>
              <a:rPr lang="en-US" dirty="0" smtClean="0"/>
              <a:t>Blocked variants can make LGR more robust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Are WLEs needed?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some sequences of code points be generally prohibited within a script?</a:t>
            </a:r>
          </a:p>
          <a:p>
            <a:pPr lvl="1"/>
            <a:r>
              <a:rPr lang="en-US" dirty="0" smtClean="0"/>
              <a:t>do they cause rendering problems? (in complex scripts)</a:t>
            </a:r>
          </a:p>
          <a:p>
            <a:r>
              <a:rPr lang="en-US" dirty="0" smtClean="0"/>
              <a:t>Would such a prohibition satisfy the Principles?</a:t>
            </a:r>
          </a:p>
          <a:p>
            <a:pPr lvl="1"/>
            <a:r>
              <a:rPr lang="en-US" dirty="0" smtClean="0"/>
              <a:t>is increase in complexity offset by reduction in risk?</a:t>
            </a:r>
          </a:p>
          <a:p>
            <a:r>
              <a:rPr lang="en-US" dirty="0" smtClean="0"/>
              <a:t>Most Generation Panels would answer “no”</a:t>
            </a:r>
          </a:p>
          <a:p>
            <a:pPr lvl="1"/>
            <a:r>
              <a:rPr lang="en-US" dirty="0" smtClean="0"/>
              <a:t>Advance discussion with the IP is recommended if a GP is considering WLEs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93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Defining WLEs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WLEs are akin to regular expressions</a:t>
            </a:r>
          </a:p>
          <a:p>
            <a:r>
              <a:rPr lang="en-US" dirty="0" smtClean="0"/>
              <a:t>Labels matching a WLE are blocked</a:t>
            </a:r>
          </a:p>
          <a:p>
            <a:r>
              <a:rPr lang="en-US" dirty="0" smtClean="0"/>
              <a:t>Creating an WLE requires</a:t>
            </a:r>
          </a:p>
          <a:p>
            <a:pPr marL="741363" lvl="1" indent="-231775">
              <a:buFont typeface="+mj-lt"/>
              <a:buAutoNum type="arabicPeriod"/>
            </a:pPr>
            <a:r>
              <a:rPr lang="en-US" dirty="0" smtClean="0"/>
              <a:t>Defining one or more “rules”</a:t>
            </a:r>
          </a:p>
          <a:p>
            <a:pPr marL="741363" lvl="1" indent="-231775">
              <a:buFont typeface="+mj-lt"/>
              <a:buAutoNum type="arabicPeriod"/>
            </a:pPr>
            <a:r>
              <a:rPr lang="en-US" dirty="0" smtClean="0"/>
              <a:t>Optionally, defining “classes” of code points</a:t>
            </a:r>
          </a:p>
          <a:p>
            <a:pPr marL="741363" lvl="2" indent="-231775">
              <a:buFont typeface="Calibri" pitchFamily="34" charset="0"/>
              <a:buChar char="–"/>
            </a:pPr>
            <a:r>
              <a:rPr lang="en-US" dirty="0" smtClean="0"/>
              <a:t>Explicitly listed or based on Unicode properties</a:t>
            </a:r>
          </a:p>
          <a:p>
            <a:pPr marL="741363" lvl="1" indent="-231775">
              <a:buFont typeface="+mj-lt"/>
              <a:buAutoNum type="arabicPeriod"/>
            </a:pPr>
            <a:r>
              <a:rPr lang="en-US" dirty="0" smtClean="0"/>
              <a:t>Defining an “action” that causes the label to be “blocked” when a rule is matched</a:t>
            </a:r>
          </a:p>
          <a:p>
            <a:pPr marL="347663" indent="-347663"/>
            <a:r>
              <a:rPr lang="en-US" dirty="0" smtClean="0"/>
              <a:t>The MSR contains a Default WLE which serves as an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55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Indic Syllables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4421" y="522716"/>
            <a:ext cx="1985122" cy="20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6496" y="202257"/>
            <a:ext cx="3416440" cy="64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9535" y="1004839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Rule 1: </a:t>
            </a:r>
            <a:r>
              <a:rPr lang="en-US" dirty="0" smtClean="0">
                <a:latin typeface="+mn-lt"/>
              </a:rPr>
              <a:t>V[m]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Rule 2: </a:t>
            </a:r>
            <a:r>
              <a:rPr lang="en-US" dirty="0" smtClean="0">
                <a:latin typeface="+mn-lt"/>
              </a:rPr>
              <a:t>{CnH}Cn[v][m]</a:t>
            </a:r>
            <a:endParaRPr lang="en-US" dirty="0" smtClean="0">
              <a:latin typeface="+mn-lt"/>
              <a:cs typeface="Aparajit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Rule 3:</a:t>
            </a:r>
            <a:r>
              <a:rPr lang="en-US" dirty="0" smtClean="0">
                <a:solidFill>
                  <a:srgbClr val="F1A31E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CnH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(at end)</a:t>
            </a:r>
          </a:p>
          <a:p>
            <a:pPr algn="l"/>
            <a:endParaRPr lang="en-US" sz="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where</a:t>
            </a:r>
            <a:r>
              <a:rPr lang="en-US" dirty="0" smtClean="0"/>
              <a:t> Cn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n-US" dirty="0" smtClean="0"/>
              <a:t> C[n]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1612" y="3472251"/>
            <a:ext cx="3206622" cy="2254770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2"/>
                </a:solidFill>
                <a:latin typeface="+mn-lt"/>
              </a:rPr>
              <a:t>Requirements:</a:t>
            </a:r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 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must follow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Cn</a:t>
            </a:r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 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must not follow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</a:t>
            </a:r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 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must follow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</a:p>
          <a:p>
            <a:pPr algn="l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4 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must follow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</a:t>
            </a:r>
          </a:p>
          <a:p>
            <a:pPr algn="l"/>
            <a:endParaRPr lang="en-US" sz="2000" dirty="0" smtClean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38" y="5881816"/>
            <a:ext cx="5115697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Georgia"/>
              </a:rPr>
              <a:t>Potential candidates for WLE</a:t>
            </a:r>
          </a:p>
        </p:txBody>
      </p:sp>
    </p:spTree>
    <p:extLst>
      <p:ext uri="{BB962C8B-B14F-4D97-AF65-F5344CB8AC3E}">
        <p14:creationId xmlns:p14="http://schemas.microsoft.com/office/powerpoint/2010/main" val="1613316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Documenting the LGR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GP documents the rationale for</a:t>
            </a:r>
          </a:p>
          <a:p>
            <a:pPr lvl="1"/>
            <a:r>
              <a:rPr lang="en-US" dirty="0" smtClean="0"/>
              <a:t>Choice of repertoire, coverage and contents</a:t>
            </a:r>
          </a:p>
          <a:p>
            <a:pPr lvl="1"/>
            <a:r>
              <a:rPr lang="en-US" dirty="0" smtClean="0"/>
              <a:t>Necessity, choice and type of variants</a:t>
            </a:r>
          </a:p>
          <a:p>
            <a:pPr lvl="1"/>
            <a:r>
              <a:rPr lang="en-US" dirty="0" smtClean="0"/>
              <a:t>Necessity and design of WLEs</a:t>
            </a:r>
          </a:p>
          <a:p>
            <a:r>
              <a:rPr lang="en-US" dirty="0" smtClean="0"/>
              <a:t>The documentation will evaluate the design choices in light of the Principles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Requirements for LGR</a:t>
            </a:r>
            <a:r>
              <a:rPr lang="en-US" dirty="0" smtClean="0"/>
              <a:t> for more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formal definition of the LGR is an XML file</a:t>
            </a:r>
          </a:p>
          <a:p>
            <a:pPr lvl="1"/>
            <a:r>
              <a:rPr lang="en-US" dirty="0" smtClean="0"/>
              <a:t>Format described in </a:t>
            </a:r>
            <a:r>
              <a:rPr lang="en-US" dirty="0" smtClean="0">
                <a:hlinkClick r:id="rId2"/>
              </a:rPr>
              <a:t>Requirements for LGR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Plus: examples of labels, variant labels and labels blocked by WLEs</a:t>
            </a:r>
          </a:p>
          <a:p>
            <a:pPr lvl="1"/>
            <a:r>
              <a:rPr lang="en-US" dirty="0" smtClean="0"/>
              <a:t>Only needed if the LGR contains variants or WLEs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Optional: informative charts of the LGR repertoire</a:t>
            </a:r>
          </a:p>
          <a:p>
            <a:pPr lvl="1"/>
            <a:r>
              <a:rPr lang="en-US" dirty="0" smtClean="0"/>
              <a:t>For example, like the annotated PDF files in the MSR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044" y="258163"/>
            <a:ext cx="8106032" cy="59857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Formal Definition for LGR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Submission for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Submission format must match </a:t>
            </a:r>
            <a:r>
              <a:rPr lang="en-US" dirty="0" smtClean="0">
                <a:hlinkClick r:id="rId2"/>
              </a:rPr>
              <a:t>Requirement for LGR</a:t>
            </a:r>
            <a:endParaRPr lang="en-US" dirty="0" smtClean="0"/>
          </a:p>
          <a:p>
            <a:r>
              <a:rPr lang="en-US" dirty="0" smtClean="0"/>
              <a:t>Completed LGR proposal is submitted to</a:t>
            </a:r>
          </a:p>
          <a:p>
            <a:pPr lvl="1"/>
            <a:r>
              <a:rPr lang="en-US" dirty="0" smtClean="0"/>
              <a:t>ICANN for release for public comment</a:t>
            </a:r>
          </a:p>
          <a:p>
            <a:pPr lvl="1"/>
            <a:r>
              <a:rPr lang="en-US" dirty="0" smtClean="0"/>
              <a:t>IP for review</a:t>
            </a:r>
          </a:p>
          <a:p>
            <a:r>
              <a:rPr lang="en-US" dirty="0" smtClean="0"/>
              <a:t>After comments are resolved</a:t>
            </a:r>
          </a:p>
          <a:p>
            <a:pPr lvl="1"/>
            <a:r>
              <a:rPr lang="en-US" dirty="0" smtClean="0"/>
              <a:t>IP will attempt to integrate the LGR</a:t>
            </a:r>
          </a:p>
          <a:p>
            <a:pPr lvl="2"/>
            <a:r>
              <a:rPr lang="en-US" dirty="0" smtClean="0"/>
              <a:t>If successful, the IP will submit an integrated LGR for public comment (consolidating several scripts)</a:t>
            </a:r>
          </a:p>
          <a:p>
            <a:pPr lvl="2"/>
            <a:r>
              <a:rPr lang="en-US" dirty="0" smtClean="0"/>
              <a:t>If not, the IP will reject the proposal and tell the GP which features prevented integration</a:t>
            </a:r>
          </a:p>
        </p:txBody>
      </p:sp>
    </p:spTree>
    <p:extLst>
      <p:ext uri="{BB962C8B-B14F-4D97-AF65-F5344CB8AC3E}">
        <p14:creationId xmlns:p14="http://schemas.microsoft.com/office/powerpoint/2010/main" val="42499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IDN Program</a:t>
            </a:r>
            <a:br>
              <a:rPr lang="en-US" dirty="0" smtClean="0"/>
            </a:br>
            <a:r>
              <a:rPr lang="en-US" sz="3200" dirty="0" smtClean="0"/>
              <a:t>Overview and Progress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Sarmad Hussain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IDN Program Senior Manager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2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Throughout the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Keep the Integration Panel in the loop</a:t>
            </a:r>
          </a:p>
          <a:p>
            <a:pPr lvl="1"/>
            <a:r>
              <a:rPr lang="en-US" dirty="0" smtClean="0"/>
              <a:t>IP can only approve or reject the LGR proposal as a whole</a:t>
            </a:r>
          </a:p>
          <a:p>
            <a:pPr lvl="1"/>
            <a:r>
              <a:rPr lang="en-US" dirty="0" smtClean="0"/>
              <a:t>Early discussions reduce the chance that some detail will lead to rejection</a:t>
            </a:r>
          </a:p>
          <a:p>
            <a:r>
              <a:rPr lang="en-US" dirty="0" smtClean="0"/>
              <a:t>Follow the </a:t>
            </a:r>
            <a:r>
              <a:rPr lang="en-US" dirty="0" smtClean="0">
                <a:hlinkClick r:id="rId2"/>
              </a:rPr>
              <a:t>Procedure</a:t>
            </a:r>
            <a:endParaRPr lang="en-US" dirty="0" smtClean="0"/>
          </a:p>
          <a:p>
            <a:pPr lvl="1"/>
            <a:r>
              <a:rPr lang="en-US" dirty="0" smtClean="0"/>
              <a:t>It is the authoritative prescription</a:t>
            </a:r>
          </a:p>
          <a:p>
            <a:pPr lvl="1"/>
            <a:r>
              <a:rPr lang="en-US" dirty="0" smtClean="0"/>
              <a:t>The LGR Proposal must be compatible with its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Throughout the Process (cont’d)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Considerations for Designing an LGR for the Root</a:t>
            </a:r>
            <a:endParaRPr lang="en-US" dirty="0" smtClean="0"/>
          </a:p>
          <a:p>
            <a:pPr lvl="1"/>
            <a:r>
              <a:rPr lang="en-US" dirty="0" smtClean="0"/>
              <a:t>provides a helpful list of items for GPs to consider during the process</a:t>
            </a:r>
          </a:p>
          <a:p>
            <a:r>
              <a:rPr lang="en-US" dirty="0" smtClean="0"/>
              <a:t>Coordinate with GPs for Related Scripts</a:t>
            </a:r>
          </a:p>
          <a:p>
            <a:pPr lvl="1"/>
            <a:r>
              <a:rPr lang="en-US" dirty="0" smtClean="0"/>
              <a:t>Where scripts are related, the IP will look for consistent and compatible treatment</a:t>
            </a:r>
          </a:p>
          <a:p>
            <a:pPr lvl="1"/>
            <a:r>
              <a:rPr lang="en-US" dirty="0" smtClean="0"/>
              <a:t>If GPs coordinate among themselves, less chance that the IP will run into issues during Integration</a:t>
            </a:r>
          </a:p>
          <a:p>
            <a:pPr lvl="1"/>
            <a:r>
              <a:rPr lang="en-US" dirty="0" smtClean="0"/>
              <a:t>Goal: consistent user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should be Coordinated?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Repertoire</a:t>
            </a:r>
          </a:p>
          <a:p>
            <a:pPr lvl="1"/>
            <a:r>
              <a:rPr lang="en-US" dirty="0" smtClean="0"/>
              <a:t>Consistent treatment of similar repertoires</a:t>
            </a:r>
          </a:p>
          <a:p>
            <a:pPr lvl="2"/>
            <a:r>
              <a:rPr lang="en-US" dirty="0" smtClean="0"/>
              <a:t>Examples: Indic scripts</a:t>
            </a:r>
          </a:p>
          <a:p>
            <a:r>
              <a:rPr lang="en-US" dirty="0" smtClean="0"/>
              <a:t>Variants</a:t>
            </a:r>
          </a:p>
          <a:p>
            <a:pPr lvl="1"/>
            <a:r>
              <a:rPr lang="en-US" dirty="0" smtClean="0"/>
              <a:t>Compatible definition of variants</a:t>
            </a:r>
          </a:p>
          <a:p>
            <a:pPr lvl="2"/>
            <a:r>
              <a:rPr lang="en-US" dirty="0" smtClean="0"/>
              <a:t>Examples: Han</a:t>
            </a:r>
          </a:p>
          <a:p>
            <a:pPr lvl="1"/>
            <a:r>
              <a:rPr lang="en-US" dirty="0" smtClean="0"/>
              <a:t>Cross-script homoglyphs</a:t>
            </a:r>
          </a:p>
          <a:p>
            <a:pPr lvl="2"/>
            <a:r>
              <a:rPr lang="en-US" dirty="0" smtClean="0"/>
              <a:t>Examples: Latin, Greek, Cyrillic</a:t>
            </a:r>
          </a:p>
          <a:p>
            <a:r>
              <a:rPr lang="en-US" dirty="0" smtClean="0"/>
              <a:t>WLE</a:t>
            </a:r>
          </a:p>
          <a:p>
            <a:pPr lvl="1"/>
            <a:r>
              <a:rPr lang="en-US" dirty="0" smtClean="0"/>
              <a:t>Consistent treatment of structurally similar scripts</a:t>
            </a:r>
          </a:p>
          <a:p>
            <a:pPr lvl="2"/>
            <a:r>
              <a:rPr lang="en-US" dirty="0" smtClean="0"/>
              <a:t>Examples: Indic scripts, definition of matra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Considerations for Designing a Label Generation Ruleset for the Root Zone</a:t>
            </a:r>
          </a:p>
          <a:p>
            <a:pPr lvl="1"/>
            <a:r>
              <a:rPr lang="en-US" sz="1200" dirty="0" smtClean="0">
                <a:hlinkClick r:id="rId2"/>
              </a:rPr>
              <a:t>https://community.icann.org/download/attachments/43989034/Considerations-for-LGR-2014-09-23.pdf</a:t>
            </a:r>
            <a:endParaRPr lang="en-US" sz="1600" dirty="0" smtClean="0"/>
          </a:p>
          <a:p>
            <a:r>
              <a:rPr lang="en-US" sz="2000" dirty="0" smtClean="0"/>
              <a:t>Maximal Starting Repertoire (MSR-1)</a:t>
            </a:r>
          </a:p>
          <a:p>
            <a:pPr lvl="1"/>
            <a:r>
              <a:rPr lang="en-US" sz="1200" dirty="0" smtClean="0">
                <a:hlinkClick r:id="rId3"/>
              </a:rPr>
              <a:t>https://www.icann.org/news/announcement-2-2014-06-20-en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"/>
              </a:rPr>
              <a:t>https://www.icann.org/en/system/files/files/msr-overview-06jun14-en.pdf</a:t>
            </a:r>
            <a:endParaRPr lang="en-US" sz="1600" dirty="0" smtClean="0"/>
          </a:p>
          <a:p>
            <a:r>
              <a:rPr lang="en-US" sz="2000" dirty="0" smtClean="0"/>
              <a:t>Procedure to Develop and Maintain the Label Generation Rules for the Root Zone in Respect of IDNA Labels</a:t>
            </a:r>
          </a:p>
          <a:p>
            <a:pPr lvl="1"/>
            <a:r>
              <a:rPr lang="en-US" sz="1200" dirty="0" smtClean="0">
                <a:hlinkClick r:id="rId5"/>
              </a:rPr>
              <a:t>https://www.icann.org/en/system/files/files/draft-lgr-procedure-20mar13-en.pdf</a:t>
            </a:r>
            <a:endParaRPr lang="en-US" sz="1200" dirty="0" smtClean="0"/>
          </a:p>
          <a:p>
            <a:r>
              <a:rPr lang="en-US" sz="2000" dirty="0" smtClean="0"/>
              <a:t>Representing Label Generation Rules in XML</a:t>
            </a:r>
          </a:p>
          <a:p>
            <a:pPr lvl="1"/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https://tools.ietf.org/html/draft-davies-idntables</a:t>
            </a:r>
            <a:endParaRPr lang="en-US" sz="1200" dirty="0" smtClean="0"/>
          </a:p>
          <a:p>
            <a:r>
              <a:rPr lang="en-US" sz="2000" dirty="0" smtClean="0"/>
              <a:t>Requirements for LGR Proposals</a:t>
            </a:r>
          </a:p>
          <a:p>
            <a:pPr lvl="1"/>
            <a:r>
              <a:rPr lang="en-US" sz="1200" dirty="0" smtClean="0">
                <a:hlinkClick r:id="rId7"/>
              </a:rPr>
              <a:t>https://community.icann.org/download/attachments/43989034/Requirements%20for%20LGR%20Proposals.pdf</a:t>
            </a:r>
            <a:endParaRPr lang="en-US" sz="1600" dirty="0" smtClean="0"/>
          </a:p>
          <a:p>
            <a:r>
              <a:rPr lang="en-US" sz="1600" dirty="0" smtClean="0"/>
              <a:t>Variant </a:t>
            </a:r>
            <a:r>
              <a:rPr lang="en-US" sz="2000" dirty="0" smtClean="0"/>
              <a:t>Rules</a:t>
            </a:r>
            <a:r>
              <a:rPr lang="en-US" sz="1600" dirty="0" smtClean="0"/>
              <a:t> </a:t>
            </a:r>
          </a:p>
          <a:p>
            <a:pPr lvl="1"/>
            <a:r>
              <a:rPr lang="en-US" sz="1200" dirty="0" smtClean="0">
                <a:hlinkClick r:id="rId8"/>
              </a:rPr>
              <a:t>https://community.icann.org/download/attachments/43989034/Variant%20Rules.pdf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3038" y="274638"/>
            <a:ext cx="7916562" cy="540908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Resources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2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LGR Builder </a:t>
            </a:r>
            <a:br>
              <a:rPr lang="en-US" dirty="0" smtClean="0"/>
            </a:br>
            <a:r>
              <a:rPr lang="en-US" sz="3200" dirty="0" smtClean="0"/>
              <a:t>A </a:t>
            </a:r>
            <a:r>
              <a:rPr lang="en-US" sz="3200" dirty="0"/>
              <a:t>Tool for Generation Panels and the Community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Kim Davies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Director Technical Services, IANA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2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Interactive interface to build LGR files </a:t>
            </a:r>
            <a:endParaRPr lang="en-US" dirty="0" smtClean="0"/>
          </a:p>
          <a:p>
            <a:pPr lvl="1"/>
            <a:r>
              <a:rPr lang="en-US" dirty="0"/>
              <a:t>Files are formatted using </a:t>
            </a:r>
            <a:r>
              <a:rPr lang="en-US" dirty="0" smtClean="0"/>
              <a:t>XML</a:t>
            </a:r>
          </a:p>
          <a:p>
            <a:pPr lvl="1"/>
            <a:r>
              <a:rPr lang="en-US" dirty="0"/>
              <a:t>XML is not always easy to author manually</a:t>
            </a:r>
          </a:p>
          <a:p>
            <a:pPr lvl="1"/>
            <a:r>
              <a:rPr lang="en-US" dirty="0"/>
              <a:t>Authoring tool can prevent/catch errors in compilation</a:t>
            </a:r>
          </a:p>
        </p:txBody>
      </p:sp>
    </p:spTree>
    <p:extLst>
      <p:ext uri="{BB962C8B-B14F-4D97-AF65-F5344CB8AC3E}">
        <p14:creationId xmlns:p14="http://schemas.microsoft.com/office/powerpoint/2010/main" val="589476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Recap: What is an LGR?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Machine-readable </a:t>
            </a:r>
            <a:r>
              <a:rPr lang="en-US" dirty="0"/>
              <a:t>definition of registry policy regarding:</a:t>
            </a:r>
          </a:p>
          <a:p>
            <a:pPr lvl="1"/>
            <a:r>
              <a:rPr lang="en-US" dirty="0" smtClean="0"/>
              <a:t>Allowable </a:t>
            </a:r>
            <a:r>
              <a:rPr lang="en-US" dirty="0"/>
              <a:t>code points</a:t>
            </a:r>
          </a:p>
          <a:p>
            <a:pPr lvl="1"/>
            <a:r>
              <a:rPr lang="en-US" dirty="0" smtClean="0"/>
              <a:t>Variant </a:t>
            </a:r>
            <a:r>
              <a:rPr lang="en-US" dirty="0"/>
              <a:t>rules for specific </a:t>
            </a:r>
            <a:r>
              <a:rPr lang="en-US" dirty="0" err="1"/>
              <a:t>codepoints</a:t>
            </a:r>
            <a:endParaRPr lang="en-US" dirty="0"/>
          </a:p>
          <a:p>
            <a:pPr lvl="1"/>
            <a:r>
              <a:rPr lang="en-US" dirty="0" smtClean="0"/>
              <a:t>Whole-label </a:t>
            </a:r>
            <a:r>
              <a:rPr lang="en-US" dirty="0"/>
              <a:t>rules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/>
              <a:t>rules (allocation, blocking, etc.)</a:t>
            </a:r>
          </a:p>
          <a:p>
            <a:r>
              <a:rPr lang="en-US" dirty="0" smtClean="0"/>
              <a:t>Designed </a:t>
            </a:r>
            <a:r>
              <a:rPr lang="en-US" dirty="0"/>
              <a:t>so that with an LGR, a registry can automatically apply policies</a:t>
            </a:r>
          </a:p>
        </p:txBody>
      </p:sp>
    </p:spTree>
    <p:extLst>
      <p:ext uri="{BB962C8B-B14F-4D97-AF65-F5344CB8AC3E}">
        <p14:creationId xmlns:p14="http://schemas.microsoft.com/office/powerpoint/2010/main" val="168315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XML 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75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Phase 2 (Desirable functionality)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 </a:t>
            </a:r>
            <a:r>
              <a:rPr lang="en-US" dirty="0"/>
              <a:t>UI that allows intuitive construction of LGRs</a:t>
            </a:r>
          </a:p>
          <a:p>
            <a:r>
              <a:rPr lang="en-US" dirty="0" smtClean="0"/>
              <a:t>Ability </a:t>
            </a:r>
            <a:r>
              <a:rPr lang="en-US" dirty="0"/>
              <a:t>to test tables</a:t>
            </a:r>
          </a:p>
          <a:p>
            <a:r>
              <a:rPr lang="en-US" dirty="0" smtClean="0"/>
              <a:t>More </a:t>
            </a:r>
            <a:r>
              <a:rPr lang="en-US" dirty="0"/>
              <a:t>complex features of LGR: tagging, WLE rules,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5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65760"/>
            <a:ext cx="86563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IDN Program Overview 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5057"/>
              </p:ext>
            </p:extLst>
          </p:nvPr>
        </p:nvGraphicFramePr>
        <p:xfrm>
          <a:off x="4220497" y="617013"/>
          <a:ext cx="5714331" cy="601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2"/>
          <p:cNvSpPr>
            <a:spLocks noGrp="1"/>
          </p:cNvSpPr>
          <p:nvPr/>
        </p:nvSpPr>
        <p:spPr>
          <a:xfrm>
            <a:off x="304800" y="1230011"/>
            <a:ext cx="4917989" cy="5302594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20000"/>
              <a:buFont typeface="Gill Sans" charset="0"/>
              <a:buChar char="•"/>
              <a:defRPr sz="28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2"/>
                </a:solidFill>
                <a:latin typeface="Georgia"/>
                <a:ea typeface="+mn-ea"/>
                <a:cs typeface="Georgia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sz="2400" dirty="0"/>
              <a:t>Until </a:t>
            </a:r>
            <a:r>
              <a:rPr lang="en-US" sz="2400" dirty="0" smtClean="0"/>
              <a:t>recently Top Level Domains (TLDs) limited </a:t>
            </a:r>
            <a:r>
              <a:rPr lang="en-US" sz="2400" dirty="0"/>
              <a:t>to </a:t>
            </a:r>
            <a:r>
              <a:rPr lang="en-US" sz="2400" dirty="0" smtClean="0"/>
              <a:t>a sub-set of ASCII in Latin</a:t>
            </a:r>
            <a:r>
              <a:rPr lang="en-US" sz="2400" dirty="0"/>
              <a:t> </a:t>
            </a:r>
            <a:r>
              <a:rPr lang="en-US" sz="2400" dirty="0" smtClean="0"/>
              <a:t>script, e.g.:    .com, .info, .</a:t>
            </a:r>
            <a:r>
              <a:rPr lang="en-US" sz="2400" dirty="0" err="1" smtClean="0"/>
              <a:t>br</a:t>
            </a:r>
            <a:r>
              <a:rPr lang="en-US" sz="2400" dirty="0" smtClean="0"/>
              <a:t>, .</a:t>
            </a:r>
            <a:r>
              <a:rPr lang="en-US" sz="2400" dirty="0" err="1" smtClean="0"/>
              <a:t>sg</a:t>
            </a:r>
            <a:endParaRPr lang="en-US" sz="2400" dirty="0" smtClean="0"/>
          </a:p>
          <a:p>
            <a:r>
              <a:rPr lang="en-US" sz="2400" dirty="0" smtClean="0"/>
              <a:t>Now possible in </a:t>
            </a:r>
            <a:r>
              <a:rPr lang="en-US" sz="2400" dirty="0"/>
              <a:t>different scripts </a:t>
            </a:r>
            <a:r>
              <a:rPr lang="en-US" sz="2400" dirty="0" smtClean="0"/>
              <a:t>– referred to as Internationalized </a:t>
            </a:r>
            <a:r>
              <a:rPr lang="en-US" sz="2400" dirty="0"/>
              <a:t>Domain </a:t>
            </a:r>
            <a:r>
              <a:rPr lang="en-US" sz="2400" dirty="0" smtClean="0"/>
              <a:t>Name </a:t>
            </a:r>
            <a:r>
              <a:rPr lang="en-US" sz="2400" dirty="0"/>
              <a:t>(</a:t>
            </a:r>
            <a:r>
              <a:rPr lang="en-US" sz="2400" dirty="0" smtClean="0"/>
              <a:t>IDN) TLDs, e.g.:  .</a:t>
            </a:r>
            <a:r>
              <a:rPr lang="ja-JP" altLang="en-US" sz="2400" dirty="0" smtClean="0"/>
              <a:t>中国</a:t>
            </a:r>
            <a:r>
              <a:rPr lang="en-US" altLang="ja-JP" sz="2400" dirty="0" smtClean="0"/>
              <a:t>, </a:t>
            </a:r>
            <a:r>
              <a:rPr lang="az-Cyrl-AZ" altLang="ja-JP" sz="2400" dirty="0"/>
              <a:t>.</a:t>
            </a:r>
            <a:r>
              <a:rPr lang="az-Cyrl-AZ" altLang="ja-JP" sz="2400" dirty="0" smtClean="0"/>
              <a:t>рф</a:t>
            </a:r>
            <a:r>
              <a:rPr lang="en-US" altLang="ja-JP" sz="2400" dirty="0" smtClean="0"/>
              <a:t>, </a:t>
            </a:r>
            <a:r>
              <a:rPr lang="ur-PK" altLang="ja-JP" sz="2400" dirty="0"/>
              <a:t>.</a:t>
            </a:r>
            <a:r>
              <a:rPr lang="ur-PK" altLang="ja-JP" sz="2400" dirty="0" smtClean="0"/>
              <a:t>شبكة</a:t>
            </a:r>
            <a:r>
              <a:rPr lang="en-US" altLang="ja-JP" sz="2400" dirty="0" smtClean="0"/>
              <a:t>, </a:t>
            </a:r>
            <a:r>
              <a:rPr lang="si-LK" altLang="ja-JP" sz="2400" dirty="0"/>
              <a:t>.ලංක</a:t>
            </a:r>
            <a:r>
              <a:rPr lang="si-LK" altLang="ja-JP" sz="2400" dirty="0" smtClean="0"/>
              <a:t>ා</a:t>
            </a:r>
            <a:r>
              <a:rPr lang="en-US" altLang="ja-JP" sz="2400" dirty="0" smtClean="0"/>
              <a:t>, </a:t>
            </a:r>
            <a:r>
              <a:rPr lang="en-US" altLang="ko-KR" sz="2400" dirty="0"/>
              <a:t>.</a:t>
            </a:r>
            <a:r>
              <a:rPr lang="ko-KR" altLang="en-US" sz="2400" dirty="0" smtClean="0"/>
              <a:t>삼성</a:t>
            </a:r>
            <a:endParaRPr lang="en-US" sz="2400" dirty="0" smtClean="0"/>
          </a:p>
          <a:p>
            <a:r>
              <a:rPr lang="en-US" sz="2400" dirty="0" smtClean="0"/>
              <a:t>IDN </a:t>
            </a:r>
            <a:r>
              <a:rPr lang="en-US" sz="2400" dirty="0"/>
              <a:t>Program supports </a:t>
            </a:r>
            <a:r>
              <a:rPr lang="en-US" sz="2400" dirty="0" smtClean="0"/>
              <a:t>and </a:t>
            </a:r>
            <a:r>
              <a:rPr lang="en-US" sz="2400" dirty="0"/>
              <a:t>undertakes </a:t>
            </a:r>
            <a:r>
              <a:rPr lang="en-US" sz="2400" dirty="0" smtClean="0"/>
              <a:t>various projects   and programs related to IDN TLDs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39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draft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Consultation with community to ensure it is useful</a:t>
            </a:r>
          </a:p>
          <a:p>
            <a:r>
              <a:rPr lang="en-US" dirty="0" smtClean="0"/>
              <a:t>Identify </a:t>
            </a:r>
            <a:r>
              <a:rPr lang="en-US" dirty="0"/>
              <a:t>developers and execute</a:t>
            </a:r>
          </a:p>
          <a:p>
            <a:r>
              <a:rPr lang="en-US" dirty="0" smtClean="0"/>
              <a:t>Tool </a:t>
            </a:r>
            <a:r>
              <a:rPr lang="en-US" dirty="0"/>
              <a:t>will be open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0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Latin Script</a:t>
            </a:r>
            <a:br>
              <a:rPr lang="en-US" dirty="0"/>
            </a:br>
            <a:r>
              <a:rPr lang="en-US" dirty="0"/>
              <a:t>IDN Repertoire for the</a:t>
            </a:r>
            <a:br>
              <a:rPr lang="en-US" dirty="0"/>
            </a:br>
            <a:r>
              <a:rPr lang="en-US" dirty="0"/>
              <a:t>Root Zone of the DNS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Cary Karp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Latin Generation Panel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Latin 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Latin alphabet is used in the writing systems of more languages than is any other single </a:t>
            </a:r>
            <a:r>
              <a:rPr lang="en-US" dirty="0" smtClean="0"/>
              <a:t>script</a:t>
            </a:r>
            <a:endParaRPr lang="en-US" dirty="0"/>
          </a:p>
          <a:p>
            <a:r>
              <a:rPr lang="en-US" dirty="0"/>
              <a:t>Only a small number of languages are written exclusively with its basic twenty-six </a:t>
            </a:r>
            <a:r>
              <a:rPr lang="en-US" dirty="0" smtClean="0"/>
              <a:t>letters</a:t>
            </a:r>
            <a:endParaRPr lang="en-US" dirty="0"/>
          </a:p>
          <a:p>
            <a:r>
              <a:rPr lang="en-US" dirty="0"/>
              <a:t>The total requirement for additional forms is extensive</a:t>
            </a:r>
          </a:p>
        </p:txBody>
      </p:sp>
    </p:spTree>
    <p:extLst>
      <p:ext uri="{BB962C8B-B14F-4D97-AF65-F5344CB8AC3E}">
        <p14:creationId xmlns:p14="http://schemas.microsoft.com/office/powerpoint/2010/main" val="11699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Two Base </a:t>
            </a:r>
            <a:r>
              <a:rPr lang="en-US" dirty="0"/>
              <a:t>L</a:t>
            </a:r>
            <a:r>
              <a:rPr lang="en-US" dirty="0" smtClean="0"/>
              <a:t>etters of Many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386" t="28262" r="25871" b="17916"/>
          <a:stretch/>
        </p:blipFill>
        <p:spPr>
          <a:xfrm>
            <a:off x="491793" y="1864895"/>
            <a:ext cx="3649733" cy="348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0658" t="31053" r="13223" b="30234"/>
          <a:stretch/>
        </p:blipFill>
        <p:spPr>
          <a:xfrm>
            <a:off x="4232358" y="1973059"/>
            <a:ext cx="2300648" cy="3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3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Multiple Perspectives on Them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Distinctions between these forms are of fundamental significance to the communities that use </a:t>
            </a:r>
            <a:r>
              <a:rPr lang="en-US" dirty="0" smtClean="0"/>
              <a:t>them</a:t>
            </a:r>
            <a:endParaRPr lang="en-US" dirty="0"/>
          </a:p>
          <a:p>
            <a:pPr marL="133350" indent="0" algn="ctr">
              <a:buNone/>
            </a:pPr>
            <a:r>
              <a:rPr lang="en-US" dirty="0" smtClean="0"/>
              <a:t>AND</a:t>
            </a:r>
          </a:p>
          <a:p>
            <a:pPr marL="133350" indent="0">
              <a:buNone/>
            </a:pPr>
            <a:endParaRPr lang="en-US" dirty="0" smtClean="0"/>
          </a:p>
          <a:p>
            <a:r>
              <a:rPr lang="en-US" dirty="0" smtClean="0"/>
              <a:t>Communities </a:t>
            </a:r>
            <a:r>
              <a:rPr lang="en-US" dirty="0"/>
              <a:t>that use the same characters often treat them in different </a:t>
            </a:r>
            <a:r>
              <a:rPr lang="en-US" dirty="0" smtClean="0"/>
              <a:t>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58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IDN Policies are Context Dependent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considerations are relatively easy to accommodate in IDN policies for a zone that has a clear language </a:t>
            </a:r>
            <a:r>
              <a:rPr lang="en-US" dirty="0" smtClean="0"/>
              <a:t>nexus</a:t>
            </a:r>
            <a:endParaRPr lang="en-US" dirty="0"/>
          </a:p>
          <a:p>
            <a:r>
              <a:rPr lang="en-US" dirty="0"/>
              <a:t>Even then, it may be necessary to limit the orthographic nuance that can be </a:t>
            </a:r>
            <a:r>
              <a:rPr lang="en-US" dirty="0" smtClean="0"/>
              <a:t>applied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7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ASCII Still Goes a Long 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If forgoing a diacritical mark does not change meaning it is simple enough to accept the undecorated base </a:t>
            </a:r>
            <a:r>
              <a:rPr lang="en-US" dirty="0" smtClean="0"/>
              <a:t>letter</a:t>
            </a:r>
          </a:p>
          <a:p>
            <a:pPr marL="133350" indent="0" algn="ctr">
              <a:buNone/>
            </a:pPr>
            <a:r>
              <a:rPr lang="en-US" sz="6000" dirty="0" err="1" smtClean="0"/>
              <a:t>naivete</a:t>
            </a:r>
            <a:endParaRPr lang="en-US" sz="6000" dirty="0"/>
          </a:p>
          <a:p>
            <a:pPr marL="133350" indent="0" algn="ctr">
              <a:buNone/>
            </a:pPr>
            <a:r>
              <a:rPr lang="en-US" sz="6000" dirty="0"/>
              <a:t>naïveté</a:t>
            </a:r>
          </a:p>
          <a:p>
            <a:pPr marL="1333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5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But Doesn’t Even Fully Cover English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situation is not quite the same when a diacritical mark is </a:t>
            </a:r>
            <a:r>
              <a:rPr lang="en-US" dirty="0" smtClean="0"/>
              <a:t>contrastive</a:t>
            </a:r>
            <a:endParaRPr lang="en-US" dirty="0"/>
          </a:p>
          <a:p>
            <a:pPr marL="133350" indent="0" algn="ctr">
              <a:buNone/>
            </a:pPr>
            <a:r>
              <a:rPr lang="en-US" sz="6000" dirty="0" smtClean="0"/>
              <a:t>resume</a:t>
            </a:r>
          </a:p>
          <a:p>
            <a:pPr marL="133350" indent="0" algn="ctr">
              <a:buNone/>
            </a:pPr>
            <a:r>
              <a:rPr lang="en-US" sz="6000" dirty="0" smtClean="0"/>
              <a:t>résumé</a:t>
            </a:r>
            <a:endParaRPr lang="en-US" sz="6000" dirty="0"/>
          </a:p>
          <a:p>
            <a:pPr marL="1333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Much Less Swedish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Yet another situation applies when the alternative might be the substitution of two base characters for a single marked </a:t>
            </a:r>
            <a:r>
              <a:rPr lang="en-US" dirty="0" smtClean="0"/>
              <a:t>one</a:t>
            </a:r>
          </a:p>
          <a:p>
            <a:pPr marL="133350" indent="0" algn="ctr">
              <a:buNone/>
            </a:pPr>
            <a:r>
              <a:rPr lang="en-US" sz="6000" dirty="0" err="1"/>
              <a:t>nörden</a:t>
            </a:r>
            <a:endParaRPr lang="en-US" sz="6000" dirty="0"/>
          </a:p>
          <a:p>
            <a:pPr marL="133350" indent="0" algn="ctr">
              <a:buNone/>
            </a:pPr>
            <a:r>
              <a:rPr lang="en-US" sz="6000" dirty="0" err="1"/>
              <a:t>noerden</a:t>
            </a:r>
            <a:endParaRPr lang="en-US" sz="6000" dirty="0"/>
          </a:p>
          <a:p>
            <a:pPr marL="133350" indent="0" algn="ctr">
              <a:buNone/>
            </a:pPr>
            <a:r>
              <a:rPr lang="en-US" sz="6000" dirty="0" err="1"/>
              <a:t>norden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0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 Personal Names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can be critical in the representation of proper </a:t>
            </a:r>
            <a:r>
              <a:rPr lang="en-US" dirty="0" smtClean="0"/>
              <a:t>names</a:t>
            </a:r>
          </a:p>
          <a:p>
            <a:pPr marL="133350" indent="0" algn="ctr">
              <a:buNone/>
            </a:pPr>
            <a:r>
              <a:rPr lang="en-US" sz="6000" dirty="0" err="1" smtClean="0"/>
              <a:t>goethe</a:t>
            </a:r>
            <a:endParaRPr lang="en-US" sz="6000" dirty="0" smtClean="0"/>
          </a:p>
          <a:p>
            <a:pPr marL="133350" indent="0" algn="ctr">
              <a:buNone/>
            </a:pPr>
            <a:r>
              <a:rPr lang="en-US" sz="6000" dirty="0" err="1" smtClean="0"/>
              <a:t>göthe</a:t>
            </a:r>
            <a:endParaRPr lang="en-US" sz="6000" dirty="0"/>
          </a:p>
          <a:p>
            <a:pPr marL="13335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7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IDN Program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8" y="1524000"/>
            <a:ext cx="8839201" cy="43815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IDN TLD Program </a:t>
            </a:r>
            <a:r>
              <a:rPr lang="en-US" dirty="0" smtClean="0"/>
              <a:t>– Label Generation </a:t>
            </a:r>
            <a:r>
              <a:rPr lang="en-US" dirty="0" err="1" smtClean="0"/>
              <a:t>Ruleset</a:t>
            </a:r>
            <a:r>
              <a:rPr lang="en-US" dirty="0" smtClean="0"/>
              <a:t> (LGR) </a:t>
            </a:r>
          </a:p>
          <a:p>
            <a:pPr lvl="1"/>
            <a:r>
              <a:rPr lang="en-US" dirty="0" smtClean="0"/>
              <a:t>Determine validity </a:t>
            </a:r>
            <a:r>
              <a:rPr lang="en-US" dirty="0"/>
              <a:t>and variants of an IDN label </a:t>
            </a:r>
            <a:r>
              <a:rPr lang="en-US" dirty="0" smtClean="0"/>
              <a:t>for the Root zone</a:t>
            </a:r>
            <a:endParaRPr lang="en-US" dirty="0"/>
          </a:p>
          <a:p>
            <a:r>
              <a:rPr lang="en-US" b="1" dirty="0" smtClean="0"/>
              <a:t>IDN Fast Track Process Implementation </a:t>
            </a:r>
            <a:endParaRPr lang="en-US" b="1" dirty="0"/>
          </a:p>
          <a:p>
            <a:pPr lvl="1"/>
            <a:r>
              <a:rPr lang="en-US" dirty="0" smtClean="0"/>
              <a:t>Assist IDN ccTLD string evaluation for eventual delegation</a:t>
            </a:r>
          </a:p>
          <a:p>
            <a:r>
              <a:rPr lang="en-US" b="1" dirty="0" smtClean="0"/>
              <a:t>IDN Implementation Guidelines</a:t>
            </a:r>
          </a:p>
          <a:p>
            <a:pPr lvl="1"/>
            <a:r>
              <a:rPr lang="en-US" dirty="0" smtClean="0"/>
              <a:t>Promote IDN </a:t>
            </a:r>
            <a:r>
              <a:rPr lang="en-US" dirty="0"/>
              <a:t>registration policies and practices </a:t>
            </a:r>
            <a:r>
              <a:rPr lang="en-US" dirty="0" smtClean="0"/>
              <a:t>to </a:t>
            </a:r>
            <a:r>
              <a:rPr lang="en-US" dirty="0"/>
              <a:t>minimize </a:t>
            </a:r>
            <a:r>
              <a:rPr lang="en-US" dirty="0" smtClean="0"/>
              <a:t>consumer risk and confusion</a:t>
            </a:r>
          </a:p>
          <a:p>
            <a:r>
              <a:rPr lang="en-US" b="1" dirty="0" smtClean="0"/>
              <a:t>Communications and Outreach</a:t>
            </a:r>
          </a:p>
          <a:p>
            <a:pPr lvl="1"/>
            <a:r>
              <a:rPr lang="en-US" dirty="0" smtClean="0"/>
              <a:t>Update and engage community with the IDN Program</a:t>
            </a:r>
          </a:p>
        </p:txBody>
      </p:sp>
    </p:spTree>
    <p:extLst>
      <p:ext uri="{BB962C8B-B14F-4D97-AF65-F5344CB8AC3E}">
        <p14:creationId xmlns:p14="http://schemas.microsoft.com/office/powerpoint/2010/main" val="225374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Special Conditions Apply to the Root Zone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root zone has no intrinsic language attributes and serves all language </a:t>
            </a:r>
            <a:r>
              <a:rPr lang="en-US" dirty="0" smtClean="0"/>
              <a:t>communities</a:t>
            </a:r>
            <a:endParaRPr lang="en-US" dirty="0"/>
          </a:p>
          <a:p>
            <a:r>
              <a:rPr lang="en-US" dirty="0"/>
              <a:t>Its IDN policies need to accommodate all communities in as equitable a manner as possible</a:t>
            </a:r>
          </a:p>
        </p:txBody>
      </p:sp>
    </p:spTree>
    <p:extLst>
      <p:ext uri="{BB962C8B-B14F-4D97-AF65-F5344CB8AC3E}">
        <p14:creationId xmlns:p14="http://schemas.microsoft.com/office/powerpoint/2010/main" val="428883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Getting from Here to There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final report of the VIP Study Group for the Latin Script root includes a list of the entire repertoire of Latin code points that can be used in an IDN </a:t>
            </a:r>
            <a:r>
              <a:rPr lang="en-US" dirty="0" smtClean="0"/>
              <a:t>label</a:t>
            </a:r>
          </a:p>
          <a:p>
            <a:r>
              <a:rPr lang="en-US" dirty="0"/>
              <a:t>The LGR Integration Panel reduced that list to a Maximum Starting Repertoire by excluding code points with properties that are not appropriate for the root </a:t>
            </a:r>
            <a:r>
              <a:rPr lang="en-US" dirty="0" smtClean="0"/>
              <a:t>zone</a:t>
            </a:r>
          </a:p>
          <a:p>
            <a:r>
              <a:rPr lang="en-US" dirty="0"/>
              <a:t>Neither document is intended to meet the IDNA protocol requirement for the operator of a zone — in this case the root — to collate a subset of the available repertoire appropriate for its target </a:t>
            </a:r>
            <a:r>
              <a:rPr lang="en-US" dirty="0" smtClean="0"/>
              <a:t>community</a:t>
            </a:r>
          </a:p>
          <a:p>
            <a:r>
              <a:rPr lang="en-US" dirty="0"/>
              <a:t>A Script Generation Panel is needed to address remaining concerns and propose a Latin code point repertoire specifically for the root zone</a:t>
            </a:r>
          </a:p>
        </p:txBody>
      </p:sp>
    </p:spTree>
    <p:extLst>
      <p:ext uri="{BB962C8B-B14F-4D97-AF65-F5344CB8AC3E}">
        <p14:creationId xmlns:p14="http://schemas.microsoft.com/office/powerpoint/2010/main" val="318802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Arabic GP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 </a:t>
            </a:r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Meikal Mumin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42258" y="4884271"/>
            <a:ext cx="6199173" cy="375024"/>
          </a:xfrm>
        </p:spPr>
        <p:txBody>
          <a:bodyPr/>
          <a:lstStyle/>
          <a:p>
            <a:r>
              <a:rPr lang="en-US" dirty="0" smtClean="0"/>
              <a:t>Task Force on Arabic Script IDNs / Arabic GP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7678" y="5250706"/>
            <a:ext cx="5562600" cy="375024"/>
          </a:xfrm>
          <a:prstGeom prst="rect">
            <a:avLst/>
          </a:prstGeom>
        </p:spPr>
        <p:txBody>
          <a:bodyPr vert="horz"/>
          <a:lstStyle>
            <a:lvl1pPr marL="13335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32004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50673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69342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880110" indent="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 smtClean="0"/>
              <a:t>IDN Program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4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160638"/>
            <a:ext cx="8696325" cy="753762"/>
          </a:xfrm>
        </p:spPr>
        <p:txBody>
          <a:bodyPr/>
          <a:lstStyle/>
          <a:p>
            <a:r>
              <a:rPr lang="en-US" dirty="0"/>
              <a:t>Community driven way forward: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Task Force on Arabic Script IDNs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309816"/>
            <a:ext cx="8532813" cy="45956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/>
              <a:t>Creation and oversight by community based Middle East Strategy Working Group (MESWG;</a:t>
            </a:r>
          </a:p>
          <a:p>
            <a:pPr algn="just">
              <a:buNone/>
            </a:pPr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https://community.icann.org/display/MES/MESWG+Members</a:t>
            </a:r>
            <a:r>
              <a:rPr lang="en-US" sz="2400" dirty="0"/>
              <a:t> )</a:t>
            </a:r>
          </a:p>
          <a:p>
            <a:pPr algn="just"/>
            <a:r>
              <a:rPr lang="en-US" sz="2400" dirty="0"/>
              <a:t>TF-AIDN Objectives: a holistic approach</a:t>
            </a:r>
          </a:p>
          <a:p>
            <a:pPr lvl="1" algn="just"/>
            <a:r>
              <a:rPr lang="en-US" sz="2000" dirty="0"/>
              <a:t>Arabic Script Label Generation </a:t>
            </a:r>
            <a:r>
              <a:rPr lang="en-US" sz="2000" dirty="0" err="1"/>
              <a:t>Ruleset</a:t>
            </a:r>
            <a:r>
              <a:rPr lang="en-US" sz="2000" dirty="0"/>
              <a:t> (LGR) for the Root Zone</a:t>
            </a:r>
          </a:p>
          <a:p>
            <a:pPr lvl="1" algn="just"/>
            <a:r>
              <a:rPr lang="en-US" sz="2000" dirty="0"/>
              <a:t>Second level LGRs for the Arabic script</a:t>
            </a:r>
          </a:p>
          <a:p>
            <a:pPr lvl="1" algn="just"/>
            <a:r>
              <a:rPr lang="en-US" sz="2000" dirty="0"/>
              <a:t>Arabic script Internationalized Registration Data</a:t>
            </a:r>
          </a:p>
          <a:p>
            <a:pPr lvl="1" algn="just"/>
            <a:r>
              <a:rPr lang="en-US" sz="2000" dirty="0"/>
              <a:t>Universal acceptability of Arabic script IDNs</a:t>
            </a:r>
          </a:p>
          <a:p>
            <a:pPr lvl="1" algn="just"/>
            <a:r>
              <a:rPr lang="en-US" sz="2000" dirty="0"/>
              <a:t>Technical challenges around registration of Arabic script IDNs</a:t>
            </a:r>
          </a:p>
          <a:p>
            <a:pPr lvl="1" algn="just"/>
            <a:r>
              <a:rPr lang="en-US" sz="2000" dirty="0"/>
              <a:t>Operational software for registry and registrar operations</a:t>
            </a:r>
          </a:p>
          <a:p>
            <a:pPr lvl="1" algn="just"/>
            <a:r>
              <a:rPr lang="en-US" sz="2000" dirty="0"/>
              <a:t>DNS security matters specifically related to Arabic script IDNs</a:t>
            </a:r>
          </a:p>
          <a:p>
            <a:pPr lvl="1" algn="just"/>
            <a:r>
              <a:rPr lang="en-US" sz="2000" dirty="0"/>
              <a:t>Technical training material around Arabic script IDNs</a:t>
            </a: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Membership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260389"/>
            <a:ext cx="8532813" cy="47079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Currently </a:t>
            </a:r>
            <a:r>
              <a:rPr lang="en-US" b="1" u="sng" dirty="0"/>
              <a:t>29 members</a:t>
            </a:r>
            <a:r>
              <a:rPr lang="en-US" b="1" dirty="0"/>
              <a:t> </a:t>
            </a:r>
            <a:r>
              <a:rPr lang="en-US" dirty="0"/>
              <a:t>– applications still being received</a:t>
            </a:r>
          </a:p>
          <a:p>
            <a:pPr algn="just"/>
            <a:r>
              <a:rPr lang="en-US" dirty="0"/>
              <a:t>From </a:t>
            </a:r>
            <a:r>
              <a:rPr lang="en-US" b="1" u="sng" dirty="0"/>
              <a:t>17 countries</a:t>
            </a:r>
            <a:r>
              <a:rPr lang="en-US" b="1" dirty="0"/>
              <a:t> </a:t>
            </a:r>
            <a:r>
              <a:rPr lang="en-US" dirty="0"/>
              <a:t>– Australia, Bahrain, Egypt, Ethiopia, Germany, Iran, Jordan, Lebanon, Malaysia, Morocco, Pakistan, Palestine, Saudi Arabia, Sudan, U.A.E., U.K., U.S.A.</a:t>
            </a:r>
          </a:p>
          <a:p>
            <a:pPr algn="just"/>
            <a:r>
              <a:rPr lang="en-US" dirty="0"/>
              <a:t>Members of </a:t>
            </a:r>
            <a:r>
              <a:rPr lang="en-US" b="1" u="sng" dirty="0"/>
              <a:t>nine language communities using Arabic script</a:t>
            </a:r>
            <a:r>
              <a:rPr lang="en-US" b="1" dirty="0"/>
              <a:t> </a:t>
            </a:r>
            <a:r>
              <a:rPr lang="en-US" dirty="0"/>
              <a:t>– Arabic, Malay, </a:t>
            </a:r>
            <a:r>
              <a:rPr lang="en-US" dirty="0" err="1"/>
              <a:t>Saraiki</a:t>
            </a:r>
            <a:r>
              <a:rPr lang="en-US" dirty="0"/>
              <a:t>, Sindhi, Pashto, Persian, Punjabi, </a:t>
            </a:r>
            <a:r>
              <a:rPr lang="en-US" dirty="0" err="1"/>
              <a:t>Torwali</a:t>
            </a:r>
            <a:r>
              <a:rPr lang="en-US" dirty="0"/>
              <a:t>, Urdu, with further </a:t>
            </a:r>
            <a:r>
              <a:rPr lang="en-US" b="1" u="sng" dirty="0"/>
              <a:t>expertise</a:t>
            </a:r>
            <a:r>
              <a:rPr lang="en-US" dirty="0"/>
              <a:t> in use of Arabic script from East Asia, South Asia, Middle East, and Africa</a:t>
            </a:r>
          </a:p>
          <a:p>
            <a:pPr algn="just"/>
            <a:r>
              <a:rPr lang="en-US" dirty="0"/>
              <a:t>Coming from </a:t>
            </a:r>
            <a:r>
              <a:rPr lang="en-US" b="1" u="sng" dirty="0"/>
              <a:t>diverse disciplines </a:t>
            </a:r>
            <a:r>
              <a:rPr lang="en-US" dirty="0"/>
              <a:t>– academia (linguistics and technical), registries, registrars, national and regional policy bodies, community based organizations, technical community</a:t>
            </a: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123568"/>
            <a:ext cx="8696325" cy="951470"/>
          </a:xfrm>
        </p:spPr>
        <p:txBody>
          <a:bodyPr/>
          <a:lstStyle/>
          <a:p>
            <a:r>
              <a:rPr lang="en-US" b="1" dirty="0"/>
              <a:t>How to reach out to the Task Force on Arabic Script IDNs?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dirty="0"/>
              <a:t>Membership open, community based</a:t>
            </a:r>
          </a:p>
          <a:p>
            <a:pPr algn="just"/>
            <a:r>
              <a:rPr lang="en-US" sz="2400" dirty="0"/>
              <a:t>Details and interests of members posted by MESWG</a:t>
            </a:r>
          </a:p>
          <a:p>
            <a:pPr algn="just"/>
            <a:r>
              <a:rPr lang="en-US" sz="2400" dirty="0"/>
              <a:t>Discussions publicly archived</a:t>
            </a:r>
          </a:p>
          <a:p>
            <a:pPr algn="just"/>
            <a:r>
              <a:rPr lang="en-US" sz="2400" dirty="0"/>
              <a:t>Details at </a:t>
            </a:r>
            <a:r>
              <a:rPr lang="en-US" sz="2400" dirty="0">
                <a:hlinkClick r:id="rId2"/>
              </a:rPr>
              <a:t>http://lists.meswg.org/mailman/listinfo/tf-aidn</a:t>
            </a:r>
            <a:endParaRPr lang="en-US" sz="2400" dirty="0"/>
          </a:p>
          <a:p>
            <a:pPr algn="just"/>
            <a:r>
              <a:rPr lang="en-US" sz="2400" dirty="0"/>
              <a:t>Background and introduction to TF-AIDN</a:t>
            </a:r>
          </a:p>
          <a:p>
            <a:pPr lvl="1" algn="just"/>
            <a:r>
              <a:rPr lang="en-US" sz="2000" dirty="0">
                <a:hlinkClick r:id="rId3"/>
              </a:rPr>
              <a:t>https://community.icann.org/display/MES/Task+Force+on+Arabic+Script+IDNs</a:t>
            </a:r>
            <a:r>
              <a:rPr lang="en-US" sz="2000" dirty="0"/>
              <a:t> </a:t>
            </a:r>
          </a:p>
          <a:p>
            <a:pPr algn="just"/>
            <a:r>
              <a:rPr lang="en-US" sz="2400" dirty="0"/>
              <a:t>Workspace, news and document archive</a:t>
            </a:r>
          </a:p>
          <a:p>
            <a:pPr lvl="1" algn="just"/>
            <a:r>
              <a:rPr lang="en-US" sz="2000" dirty="0">
                <a:hlinkClick r:id="rId4"/>
              </a:rPr>
              <a:t>https://community.icann.org/display/MES/TF-AIDN+Work+Space</a:t>
            </a:r>
            <a:r>
              <a:rPr lang="en-US" sz="2000" dirty="0"/>
              <a:t> </a:t>
            </a:r>
          </a:p>
          <a:p>
            <a:pPr algn="just"/>
            <a:r>
              <a:rPr lang="en-US" sz="2400" dirty="0"/>
              <a:t>Email archive</a:t>
            </a:r>
          </a:p>
          <a:p>
            <a:pPr lvl="1" algn="just"/>
            <a:r>
              <a:rPr lang="en-US" sz="2000" dirty="0">
                <a:hlinkClick r:id="rId5"/>
              </a:rPr>
              <a:t>http://lists.meswg.org/pipermail/tf-aidn/</a:t>
            </a:r>
            <a:r>
              <a:rPr lang="en-US" sz="2000" dirty="0"/>
              <a:t> </a:t>
            </a: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Arabic Script TLDs Assigned or Delegated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2286000" cy="4525963"/>
          </a:xfrm>
          <a:prstGeom prst="rect">
            <a:avLst/>
          </a:prstGeom>
        </p:spPr>
        <p:txBody>
          <a:bodyPr/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ur-PK" kern="0" smtClean="0"/>
              <a:t>الجزائر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عمان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ایران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امارات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بازار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پاکستان</a:t>
            </a:r>
          </a:p>
          <a:p>
            <a:pPr marL="514350" indent="-514350">
              <a:buFont typeface="+mj-lt"/>
              <a:buAutoNum type="arabicPeriod"/>
            </a:pPr>
            <a:r>
              <a:rPr lang="ur-PK" kern="0" smtClean="0"/>
              <a:t>الاردن</a:t>
            </a:r>
            <a:endParaRPr lang="en-US" kern="0" smtClean="0"/>
          </a:p>
          <a:p>
            <a:pPr marL="0" indent="0">
              <a:buFont typeface="Gill Sans" charset="0"/>
              <a:buNone/>
            </a:pP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0400" y="1427201"/>
            <a:ext cx="2514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بھارت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المغرب </a:t>
            </a:r>
            <a:endParaRPr lang="en-US" sz="3200" dirty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السعودية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سودان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مليسيا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شبكة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8"/>
            </a:pPr>
            <a:r>
              <a:rPr lang="ur-PK" sz="3200" dirty="0"/>
              <a:t> سورية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1458095"/>
            <a:ext cx="2514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ur-PK" sz="3200" dirty="0"/>
              <a:t>تونس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ur-PK" sz="3200" dirty="0"/>
              <a:t>مصر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ur-PK" sz="3200" dirty="0"/>
              <a:t>قطر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ur-PK" sz="3200" dirty="0"/>
              <a:t>فلسطين</a:t>
            </a:r>
            <a:r>
              <a:rPr lang="en-US" sz="3200" dirty="0"/>
              <a:t>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ar-JO" sz="3200" dirty="0"/>
              <a:t> </a:t>
            </a:r>
            <a:r>
              <a:rPr lang="ar-SA" sz="3200" dirty="0"/>
              <a:t>عراق</a:t>
            </a:r>
            <a:endParaRPr lang="de-DE" sz="3200" dirty="0"/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ar-SA" sz="3200" dirty="0"/>
              <a:t>بازار</a:t>
            </a:r>
            <a:endParaRPr lang="de-DE" sz="3200" dirty="0"/>
          </a:p>
          <a:p>
            <a:pPr marL="514350" indent="-514350">
              <a:spcBef>
                <a:spcPct val="20000"/>
              </a:spcBef>
              <a:buFont typeface="+mj-lt"/>
              <a:buAutoNum type="arabicPeriod" startAt="15"/>
            </a:pPr>
            <a:r>
              <a:rPr lang="ar-JO" sz="3200" dirty="0"/>
              <a:t>موقع</a:t>
            </a:r>
            <a:endParaRPr lang="en-US" sz="3200" dirty="0"/>
          </a:p>
          <a:p>
            <a:pPr marL="514350" marR="0" lvl="0" indent="-5143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endParaRPr lang="en-US" sz="3200" dirty="0"/>
          </a:p>
          <a:p>
            <a:pPr marL="514350" marR="0" lvl="0" indent="-5143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- </a:t>
            </a:r>
            <a:r>
              <a:rPr lang="de-DE" dirty="0"/>
              <a:t>Outreach to the 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210962"/>
            <a:ext cx="8532813" cy="46945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Launch at the Arab IGF Meeting in Algiers</a:t>
            </a:r>
          </a:p>
          <a:p>
            <a:r>
              <a:rPr lang="en-US" dirty="0"/>
              <a:t>Presentation during the IGF in Bali</a:t>
            </a:r>
          </a:p>
          <a:p>
            <a:r>
              <a:rPr lang="en-US" dirty="0"/>
              <a:t>Outreach during the ME DNS Forum</a:t>
            </a:r>
          </a:p>
          <a:p>
            <a:r>
              <a:rPr lang="en-US" dirty="0"/>
              <a:t>Presentation to the community at ICANN Singapore</a:t>
            </a:r>
          </a:p>
          <a:p>
            <a:r>
              <a:rPr lang="en-US" dirty="0"/>
              <a:t>Presentation to the community at the APTLD Meeting</a:t>
            </a:r>
          </a:p>
          <a:p>
            <a:r>
              <a:rPr lang="en-US" dirty="0"/>
              <a:t>Presentation to the community at ICANN London</a:t>
            </a:r>
          </a:p>
          <a:p>
            <a:r>
              <a:rPr lang="en-US" dirty="0"/>
              <a:t>Presentation to the community at IGF Istanbul</a:t>
            </a:r>
          </a:p>
          <a:p>
            <a:r>
              <a:rPr lang="en-US" dirty="0"/>
              <a:t>Submitted a proposal for a workshop at Arabic IGF Lebanon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86497"/>
            <a:ext cx="8696325" cy="827903"/>
          </a:xfrm>
        </p:spPr>
        <p:txBody>
          <a:bodyPr/>
          <a:lstStyle/>
          <a:p>
            <a:r>
              <a:rPr lang="en-US" dirty="0"/>
              <a:t>Progress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accomplished / challenges encountered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1285103"/>
            <a:ext cx="8532813" cy="46203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 accomplished</a:t>
            </a:r>
          </a:p>
          <a:p>
            <a:pPr lvl="1"/>
            <a:r>
              <a:rPr lang="en-US" dirty="0"/>
              <a:t>Formation of Arabic Script Generation Panel</a:t>
            </a:r>
          </a:p>
          <a:p>
            <a:pPr lvl="1"/>
            <a:r>
              <a:rPr lang="en-US" dirty="0"/>
              <a:t>Establishing principles for inclusion, exclusion, and deferral of Unicode code points</a:t>
            </a:r>
          </a:p>
          <a:p>
            <a:pPr lvl="1"/>
            <a:r>
              <a:rPr lang="en-US" dirty="0"/>
              <a:t>Analysis of Maximum Starting Repertoire (MSR) and feedback to Integration Panel (IP)</a:t>
            </a:r>
          </a:p>
          <a:p>
            <a:pPr lvl="1"/>
            <a:r>
              <a:rPr lang="en-US" dirty="0"/>
              <a:t>Analysis of code points for Label Generation Rules (LGR)</a:t>
            </a:r>
          </a:p>
          <a:p>
            <a:r>
              <a:rPr lang="en-US" dirty="0"/>
              <a:t>Issues encountered mainly due to</a:t>
            </a:r>
          </a:p>
          <a:p>
            <a:pPr lvl="1"/>
            <a:r>
              <a:rPr lang="en-US" dirty="0"/>
              <a:t>Representation of scripts as a proxy of language</a:t>
            </a:r>
          </a:p>
          <a:p>
            <a:pPr lvl="1"/>
            <a:r>
              <a:rPr lang="en-US" dirty="0"/>
              <a:t>Lack of data on orthographies</a:t>
            </a:r>
          </a:p>
          <a:p>
            <a:pPr lvl="1"/>
            <a:r>
              <a:rPr lang="en-US" dirty="0"/>
              <a:t>Lack of representation of script/language </a:t>
            </a:r>
            <a:r>
              <a:rPr lang="en-US" dirty="0" smtClean="0"/>
              <a:t>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- Summary of code points</a:t>
            </a:r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928950"/>
              </p:ext>
            </p:extLst>
          </p:nvPr>
        </p:nvGraphicFramePr>
        <p:xfrm>
          <a:off x="135924" y="988540"/>
          <a:ext cx="8921579" cy="568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751"/>
                <a:gridCol w="1019609"/>
                <a:gridCol w="1274511"/>
                <a:gridCol w="764708"/>
              </a:tblGrid>
              <a:tr h="646695">
                <a:tc>
                  <a:txBody>
                    <a:bodyPr/>
                    <a:lstStyle/>
                    <a:p>
                      <a:pPr rtl="0"/>
                      <a:r>
                        <a:rPr lang="de-DE" sz="1600" dirty="0" smtClean="0"/>
                        <a:t>Description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600" dirty="0" err="1" smtClean="0"/>
                        <a:t>Number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600" dirty="0" smtClean="0"/>
                        <a:t>Language</a:t>
                      </a:r>
                      <a:r>
                        <a:rPr lang="de-DE" sz="1600" baseline="0" dirty="0" smtClean="0"/>
                        <a:t> / </a:t>
                      </a:r>
                      <a:r>
                        <a:rPr lang="de-DE" sz="1600" dirty="0" err="1" smtClean="0"/>
                        <a:t>Example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600" dirty="0" err="1" smtClean="0"/>
                        <a:t>Glyph</a:t>
                      </a:r>
                      <a:endParaRPr lang="de-DE" sz="1600" dirty="0"/>
                    </a:p>
                  </a:txBody>
                  <a:tcPr/>
                </a:tc>
              </a:tr>
              <a:tr h="374402">
                <a:tc>
                  <a:txBody>
                    <a:bodyPr/>
                    <a:lstStyle/>
                    <a:p>
                      <a:pPr rtl="0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considered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 smtClean="0"/>
                    </a:p>
                  </a:txBody>
                  <a:tcPr/>
                </a:tc>
              </a:tr>
              <a:tr h="646695"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points PVALID according to IDNA</a:t>
                      </a:r>
                    </a:p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dirty="0"/>
                    </a:p>
                  </a:txBody>
                  <a:tcPr/>
                </a:tc>
              </a:tr>
              <a:tr h="374402"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points included in MSR-1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dirty="0"/>
                    </a:p>
                  </a:txBody>
                  <a:tcPr/>
                </a:tc>
              </a:tr>
              <a:tr h="374402"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points for which TF-AIDN found evidence of use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dirty="0"/>
                    </a:p>
                  </a:txBody>
                  <a:tcPr/>
                </a:tc>
              </a:tr>
              <a:tr h="714769">
                <a:tc>
                  <a:txBody>
                    <a:bodyPr/>
                    <a:lstStyle/>
                    <a:p>
                      <a:pPr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code points shortlisted but excluded in IDNA 2008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Jawi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U+0662 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/>
                        <a:t>۲</a:t>
                      </a:r>
                      <a:endParaRPr lang="de-DE" sz="1800" dirty="0" smtClean="0"/>
                    </a:p>
                  </a:txBody>
                  <a:tcPr/>
                </a:tc>
              </a:tr>
              <a:tr h="714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 code points shortlisted but excluded in MSR-1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Sindhi / U+06FD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 smtClean="0"/>
                        <a:t>۽</a:t>
                      </a:r>
                      <a:endParaRPr lang="de-DE" sz="3600" dirty="0" smtClean="0"/>
                    </a:p>
                  </a:txBody>
                  <a:tcPr/>
                </a:tc>
              </a:tr>
              <a:tr h="1463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Code points where TF-AIDN found evidence of use but which are out of scope based on general MSR rules (Threatened or declining language</a:t>
                      </a:r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optional character)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Ormuri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U+076B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Kurdish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U+0692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ڒ</a:t>
                      </a:r>
                      <a:endParaRPr lang="de-DE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code points suggested for LGR by TF-AIDN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IDN TLD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7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- 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XML representation</a:t>
            </a:r>
          </a:p>
          <a:p>
            <a:r>
              <a:rPr lang="en-US" dirty="0"/>
              <a:t>Finalize the discussions on variants</a:t>
            </a:r>
          </a:p>
          <a:p>
            <a:r>
              <a:rPr lang="en-US" dirty="0"/>
              <a:t>Whole Label Rules – Aug – Oct 14</a:t>
            </a:r>
          </a:p>
          <a:p>
            <a:pPr lvl="1"/>
            <a:r>
              <a:rPr lang="en-US" dirty="0"/>
              <a:t>Document principles for whole label variants</a:t>
            </a:r>
          </a:p>
          <a:p>
            <a:pPr lvl="1"/>
            <a:r>
              <a:rPr lang="en-US" dirty="0"/>
              <a:t>Define whole label variants</a:t>
            </a:r>
          </a:p>
          <a:p>
            <a:pPr lvl="1"/>
            <a:r>
              <a:rPr lang="en-US" dirty="0"/>
              <a:t>Release for public comments</a:t>
            </a:r>
          </a:p>
          <a:p>
            <a:r>
              <a:rPr lang="en-US" dirty="0"/>
              <a:t>Finalization – Nov –Dec 14</a:t>
            </a:r>
          </a:p>
          <a:p>
            <a:pPr lvl="1"/>
            <a:r>
              <a:rPr lang="en-US" dirty="0"/>
              <a:t>Finalize LGR for Arabic script</a:t>
            </a:r>
          </a:p>
          <a:p>
            <a:pPr lvl="1"/>
            <a:r>
              <a:rPr lang="en-US" dirty="0"/>
              <a:t>Submit to ICANN/IP</a:t>
            </a:r>
          </a:p>
          <a:p>
            <a:pPr lvl="1"/>
            <a:r>
              <a:rPr lang="en-US" dirty="0"/>
              <a:t>Release for 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dirty="0"/>
              <a:t>ﺗﺮﻳﻤﺎ ﮐﺎﺳﻴﻪ </a:t>
            </a:r>
            <a:endParaRPr lang="en-US" dirty="0"/>
          </a:p>
          <a:p>
            <a:pPr algn="ctr">
              <a:buNone/>
            </a:pPr>
            <a:r>
              <a:rPr lang="ar-EG" dirty="0"/>
              <a:t>شكراً</a:t>
            </a:r>
          </a:p>
          <a:p>
            <a:pPr algn="ctr">
              <a:buNone/>
            </a:pPr>
            <a:r>
              <a:rPr lang="ur-PK" dirty="0"/>
              <a:t>شکریہ</a:t>
            </a:r>
            <a:endParaRPr lang="en-US" dirty="0"/>
          </a:p>
          <a:p>
            <a:pPr algn="ctr">
              <a:buNone/>
            </a:pPr>
            <a:r>
              <a:rPr lang="ur-PK" dirty="0"/>
              <a:t> </a:t>
            </a:r>
            <a:r>
              <a:rPr lang="ar-SA" dirty="0"/>
              <a:t>با سپاس</a:t>
            </a:r>
            <a:endParaRPr lang="en-US" dirty="0"/>
          </a:p>
          <a:p>
            <a:pPr algn="ctr">
              <a:buNone/>
            </a:pPr>
            <a:r>
              <a:rPr lang="ur-PK" dirty="0"/>
              <a:t>تشكر</a:t>
            </a:r>
            <a:endParaRPr lang="en-US" dirty="0"/>
          </a:p>
          <a:p>
            <a:pPr algn="ctr">
              <a:buNone/>
            </a:pPr>
            <a:r>
              <a:rPr lang="en-US" dirty="0"/>
              <a:t>Thank you</a:t>
            </a: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134874" indent="0">
              <a:spcBef>
                <a:spcPts val="500"/>
              </a:spcBef>
              <a:buNone/>
            </a:pPr>
            <a:r>
              <a:rPr lang="en-US" sz="3600" dirty="0"/>
              <a:t>USEFUL LINKS: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LGR </a:t>
            </a:r>
            <a:r>
              <a:rPr lang="en-US" dirty="0"/>
              <a:t>Procedure: </a:t>
            </a:r>
            <a:r>
              <a:rPr lang="en-US" dirty="0">
                <a:hlinkClick r:id="rId2"/>
              </a:rPr>
              <a:t>http://www.icann.org/en/resources/idn/variant-tlds/lgr-procedure-20mar13-en.pdf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MSR-1: </a:t>
            </a:r>
            <a:r>
              <a:rPr lang="en-US" dirty="0">
                <a:hlinkClick r:id="rId3"/>
              </a:rPr>
              <a:t>https://www.icann.org/news/announcement-2-2014-06-20-en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Call </a:t>
            </a:r>
            <a:r>
              <a:rPr lang="en-US" dirty="0"/>
              <a:t>for Generation </a:t>
            </a:r>
            <a:r>
              <a:rPr lang="en-US" dirty="0" smtClean="0"/>
              <a:t>Panels: </a:t>
            </a:r>
            <a:r>
              <a:rPr lang="en-US" dirty="0">
                <a:hlinkClick r:id="rId4"/>
              </a:rPr>
              <a:t>http://www.icann.org/en/news/announcements/announcement-11jul13-en.htm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/>
              <a:t>Setting up and running a Generation Panel: </a:t>
            </a:r>
            <a:r>
              <a:rPr lang="en-US" dirty="0">
                <a:hlinkClick r:id="rId5"/>
              </a:rPr>
              <a:t>https://community.icann.org/display/croscomlgrprocedure/Generation+Panels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/>
              <a:t>Community Wiki </a:t>
            </a:r>
            <a:r>
              <a:rPr lang="en-US" dirty="0" smtClean="0"/>
              <a:t>for LGR </a:t>
            </a:r>
            <a:r>
              <a:rPr lang="en-US" dirty="0"/>
              <a:t>Project </a:t>
            </a:r>
            <a:r>
              <a:rPr lang="en-US" dirty="0" smtClean="0"/>
              <a:t>: </a:t>
            </a:r>
            <a:r>
              <a:rPr lang="en-US" dirty="0">
                <a:hlinkClick r:id="rId6"/>
              </a:rPr>
              <a:t>https://community.icann.org/display/croscomlgrprocedure/Root+Zone+LGR+Project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IDN Variants: </a:t>
            </a:r>
            <a:r>
              <a:rPr lang="en-US" dirty="0">
                <a:hlinkClick r:id="rId7"/>
              </a:rPr>
              <a:t>https://www.icann.org/resources/pages/variant-tlds-2012-05-08-en</a:t>
            </a:r>
            <a:r>
              <a:rPr lang="en-US" dirty="0"/>
              <a:t> </a:t>
            </a:r>
          </a:p>
          <a:p>
            <a:pPr>
              <a:spcBef>
                <a:spcPts val="500"/>
              </a:spcBef>
            </a:pPr>
            <a:r>
              <a:rPr lang="en-US" dirty="0"/>
              <a:t>To submit expressions of interest, or if you have additional questions, please contact ICANN at: </a:t>
            </a:r>
            <a:r>
              <a:rPr lang="en-US" dirty="0" smtClean="0">
                <a:hlinkClick r:id="rId8"/>
              </a:rPr>
              <a:t>idntlds@icann.org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4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4800"/>
            <a:ext cx="9021739" cy="609600"/>
          </a:xfrm>
        </p:spPr>
        <p:txBody>
          <a:bodyPr/>
          <a:lstStyle/>
          <a:p>
            <a:pPr algn="ctr"/>
            <a:r>
              <a:rPr lang="en-US" sz="3400" dirty="0" smtClean="0">
                <a:latin typeface="Arial"/>
                <a:cs typeface="Arial"/>
              </a:rPr>
              <a:t>Engage with ICANN on Web &amp; Social Media</a:t>
            </a:r>
            <a:endParaRPr lang="en-US" sz="3400" dirty="0">
              <a:latin typeface="Arial"/>
              <a:cs typeface="Arial"/>
            </a:endParaRPr>
          </a:p>
        </p:txBody>
      </p:sp>
      <p:pic>
        <p:nvPicPr>
          <p:cNvPr id="3" name="Picture 2" descr="logo_de_twitter_png_by_itamy15-d50do0c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92" y="1483981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facebook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92" y="2769193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inkedin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92" y="402079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oogle-Plus-Logo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77" y="1459193"/>
            <a:ext cx="964281" cy="964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nxL5F3UQpCKbLS0Ik8U_weibo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60" y="277239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05535" y="1767615"/>
            <a:ext cx="1987638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twitter.com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icann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5440" y="3026991"/>
            <a:ext cx="2729403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facebook.com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icannorg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2473" y="4285004"/>
            <a:ext cx="3299471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linkedin.com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/company/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icann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4602" y="1778593"/>
            <a:ext cx="1660275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gplus.to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icann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8133" y="3030196"/>
            <a:ext cx="2371407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weibo.com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icannorg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7420" y="4273610"/>
            <a:ext cx="2672045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lickr.com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/photos/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icann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9204" y="5545211"/>
            <a:ext cx="1678466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icann.org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8" name="Picture 27" descr="shutterstock_173701787 copy.ps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760" y="5272399"/>
            <a:ext cx="916674" cy="914400"/>
          </a:xfrm>
          <a:prstGeom prst="rect">
            <a:avLst/>
          </a:prstGeom>
        </p:spPr>
      </p:pic>
      <p:pic>
        <p:nvPicPr>
          <p:cNvPr id="29" name="Picture 28" descr="C:\Users\bastian.k\Desktop\social media icons\eckig\3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63192" y="5272399"/>
            <a:ext cx="914400" cy="91440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78000"/>
              </a:prstClr>
            </a:outerShdw>
          </a:effectLst>
        </p:spPr>
      </p:pic>
      <p:pic>
        <p:nvPicPr>
          <p:cNvPr id="30" name="Picture 8" descr="C:\Users\bastian.k\Desktop\social media icons\eckig\7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5168760" y="4053199"/>
            <a:ext cx="914400" cy="84038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78000"/>
              </a:prst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1394008" y="5533818"/>
            <a:ext cx="3597078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outube.com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/user/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ICANNnews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8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TLD Labels are Special - ASCII </a:t>
            </a:r>
            <a:r>
              <a:rPr lang="en-US" dirty="0"/>
              <a:t>and IDN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3739978" cy="46817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ASCII</a:t>
            </a:r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rules for </a:t>
            </a:r>
            <a:r>
              <a:rPr lang="en-US" dirty="0" smtClean="0"/>
              <a:t>ASCII labels</a:t>
            </a:r>
            <a:endParaRPr lang="en-US" dirty="0"/>
          </a:p>
          <a:p>
            <a:pPr lvl="2"/>
            <a:r>
              <a:rPr lang="en-US" dirty="0"/>
              <a:t>ASCII Letters [a-z],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Digits </a:t>
            </a:r>
            <a:r>
              <a:rPr lang="en-US" dirty="0"/>
              <a:t>[0-9] and Hyphen (LDH)</a:t>
            </a:r>
          </a:p>
          <a:p>
            <a:pPr lvl="2"/>
            <a:r>
              <a:rPr lang="en-US" dirty="0"/>
              <a:t>Maximum length = 63 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/>
              <a:t>--------------------------------------</a:t>
            </a:r>
          </a:p>
          <a:p>
            <a:pPr lvl="1"/>
            <a:r>
              <a:rPr lang="en-US" dirty="0" smtClean="0">
                <a:solidFill>
                  <a:srgbClr val="00334D"/>
                </a:solidFill>
              </a:rPr>
              <a:t>Traditional </a:t>
            </a:r>
            <a:r>
              <a:rPr lang="en-US" dirty="0">
                <a:solidFill>
                  <a:srgbClr val="00334D"/>
                </a:solidFill>
              </a:rPr>
              <a:t>rules for </a:t>
            </a:r>
            <a:r>
              <a:rPr lang="en-US" dirty="0" smtClean="0">
                <a:solidFill>
                  <a:srgbClr val="00334D"/>
                </a:solidFill>
              </a:rPr>
              <a:t>Top Level Domain (TLD) labels</a:t>
            </a:r>
            <a:endParaRPr lang="en-US" dirty="0">
              <a:solidFill>
                <a:srgbClr val="00334D"/>
              </a:solidFill>
            </a:endParaRPr>
          </a:p>
          <a:p>
            <a:pPr lvl="2"/>
            <a:r>
              <a:rPr lang="en-US" dirty="0">
                <a:solidFill>
                  <a:srgbClr val="00334D"/>
                </a:solidFill>
              </a:rPr>
              <a:t>Letter Principle: ASCII [a-z] </a:t>
            </a:r>
          </a:p>
          <a:p>
            <a:pPr lvl="2"/>
            <a:r>
              <a:rPr lang="en-US" dirty="0">
                <a:solidFill>
                  <a:srgbClr val="00334D"/>
                </a:solidFill>
              </a:rPr>
              <a:t>Maximum length = 63 </a:t>
            </a:r>
            <a:r>
              <a:rPr lang="en-US" dirty="0" smtClean="0">
                <a:solidFill>
                  <a:srgbClr val="00334D"/>
                </a:solidFill>
              </a:rPr>
              <a:t/>
            </a:r>
            <a:br>
              <a:rPr lang="en-US" dirty="0" smtClean="0">
                <a:solidFill>
                  <a:srgbClr val="00334D"/>
                </a:solidFill>
              </a:rPr>
            </a:br>
            <a:r>
              <a:rPr lang="en-US" dirty="0" smtClean="0">
                <a:solidFill>
                  <a:srgbClr val="00334D"/>
                </a:solidFill>
              </a:rPr>
              <a:t>(</a:t>
            </a:r>
            <a:r>
              <a:rPr lang="en-US" dirty="0">
                <a:solidFill>
                  <a:srgbClr val="00334D"/>
                </a:solidFill>
              </a:rPr>
              <a:t>in practice much shorter</a:t>
            </a:r>
            <a:r>
              <a:rPr lang="en-US" dirty="0" smtClean="0">
                <a:solidFill>
                  <a:srgbClr val="00334D"/>
                </a:solidFill>
              </a:rPr>
              <a:t>)</a:t>
            </a:r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26011" y="1524000"/>
            <a:ext cx="4777946" cy="4681728"/>
          </a:xfrm>
          <a:prstGeom prst="rect">
            <a:avLst/>
          </a:prstGeom>
        </p:spPr>
        <p:txBody>
          <a:bodyPr vert="horz" lIns="38405" tIns="19202" rIns="38405" bIns="19202">
            <a:normAutofit fontScale="85000" lnSpcReduction="10000"/>
          </a:bodyPr>
          <a:lstStyle>
            <a:lvl1pPr marL="37338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20000"/>
              <a:buFont typeface="Gill Sans" charset="0"/>
              <a:buChar char="•"/>
              <a:defRPr sz="28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56007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74676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933450" indent="-240030" algn="l" rtl="0" eaLnBrk="1" fontAlgn="base" hangingPunct="1">
              <a:spcBef>
                <a:spcPts val="142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Lucida Grande"/>
              <a:buChar char="-"/>
              <a:defRPr sz="2000">
                <a:solidFill>
                  <a:schemeClr val="tx2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120140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2"/>
                </a:solidFill>
                <a:latin typeface="Georgia"/>
                <a:ea typeface="+mn-ea"/>
                <a:cs typeface="Georgia"/>
                <a:sym typeface="Gill Sans" charset="0"/>
              </a:defRPr>
            </a:lvl5pPr>
            <a:lvl6pPr marL="1312164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eaLnBrk="1" fontAlgn="base" hangingPunct="1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kern="0" dirty="0" smtClean="0"/>
              <a:t>IDN</a:t>
            </a:r>
          </a:p>
          <a:p>
            <a:pPr lvl="1"/>
            <a:r>
              <a:rPr lang="en-US" kern="0" dirty="0" smtClean="0"/>
              <a:t>Rules for Internationalized Domain Name (IDN) Labels</a:t>
            </a:r>
          </a:p>
          <a:p>
            <a:pPr lvl="2"/>
            <a:r>
              <a:rPr lang="en-US" b="1" kern="0" dirty="0" smtClean="0"/>
              <a:t>Valid U-Label: </a:t>
            </a:r>
            <a:r>
              <a:rPr lang="en-US" kern="0" dirty="0" smtClean="0"/>
              <a:t>Only PVALID and CONTEXT O/J code points </a:t>
            </a:r>
            <a:r>
              <a:rPr lang="en-US" kern="0" dirty="0"/>
              <a:t>and other </a:t>
            </a:r>
            <a:r>
              <a:rPr lang="en-US" kern="0" dirty="0" smtClean="0"/>
              <a:t>constraints per IDNA 2008</a:t>
            </a:r>
          </a:p>
          <a:p>
            <a:pPr lvl="2"/>
            <a:r>
              <a:rPr lang="en-US" b="1" kern="0" dirty="0" smtClean="0"/>
              <a:t>Valid A-Label:  </a:t>
            </a:r>
            <a:r>
              <a:rPr lang="en-US" kern="0" dirty="0" smtClean="0"/>
              <a:t>Maximum A-label length = “</a:t>
            </a:r>
            <a:r>
              <a:rPr lang="en-US" kern="0" dirty="0" err="1" smtClean="0"/>
              <a:t>xn</a:t>
            </a:r>
            <a:r>
              <a:rPr lang="en-US" kern="0" dirty="0" smtClean="0"/>
              <a:t>--” + 59 chars for Punycode of U-label  (RFC 3492)</a:t>
            </a:r>
          </a:p>
          <a:p>
            <a:pPr marL="693420" lvl="3" indent="0">
              <a:buNone/>
            </a:pPr>
            <a:r>
              <a:rPr lang="en-US" kern="0" dirty="0" smtClean="0"/>
              <a:t>--------------------------------------------------------</a:t>
            </a:r>
          </a:p>
          <a:p>
            <a:pPr lvl="1"/>
            <a:r>
              <a:rPr lang="en-US" kern="0" dirty="0" smtClean="0">
                <a:solidFill>
                  <a:srgbClr val="00334D"/>
                </a:solidFill>
              </a:rPr>
              <a:t>Rules for IDN TLD Labels</a:t>
            </a:r>
          </a:p>
          <a:p>
            <a:pPr lvl="2"/>
            <a:r>
              <a:rPr lang="en-US" kern="0" dirty="0" smtClean="0">
                <a:solidFill>
                  <a:srgbClr val="FF0000"/>
                </a:solidFill>
              </a:rPr>
              <a:t>“Letter” principle for U-Label  ???</a:t>
            </a:r>
          </a:p>
          <a:p>
            <a:pPr lvl="2"/>
            <a:r>
              <a:rPr lang="en-US" kern="0" dirty="0" smtClean="0">
                <a:solidFill>
                  <a:srgbClr val="00334D"/>
                </a:solidFill>
              </a:rPr>
              <a:t>Valid A-Label</a:t>
            </a:r>
          </a:p>
        </p:txBody>
      </p:sp>
    </p:spTree>
    <p:extLst>
      <p:ext uri="{BB962C8B-B14F-4D97-AF65-F5344CB8AC3E}">
        <p14:creationId xmlns:p14="http://schemas.microsoft.com/office/powerpoint/2010/main" val="141393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Need Rules </a:t>
            </a:r>
            <a:r>
              <a:rPr lang="en-US" dirty="0"/>
              <a:t>for </a:t>
            </a:r>
            <a:r>
              <a:rPr lang="en-US" dirty="0" smtClean="0"/>
              <a:t>Defining IDN TLD Labels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Which characters can form a label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characters </a:t>
            </a:r>
            <a:r>
              <a:rPr lang="en-US" dirty="0" smtClean="0"/>
              <a:t>are </a:t>
            </a:r>
            <a:r>
              <a:rPr lang="en-US" dirty="0"/>
              <a:t>confusable or variants?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additional constraints on labels? </a:t>
            </a:r>
          </a:p>
        </p:txBody>
      </p:sp>
    </p:spTree>
    <p:extLst>
      <p:ext uri="{BB962C8B-B14F-4D97-AF65-F5344CB8AC3E}">
        <p14:creationId xmlns:p14="http://schemas.microsoft.com/office/powerpoint/2010/main" val="363974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ANN50-LONDON-FINAL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ICANN50-LONDON-FINAL.thmx</Template>
  <TotalTime>8237</TotalTime>
  <Pages>0</Pages>
  <Words>3540</Words>
  <Characters>0</Characters>
  <Application>Microsoft Office PowerPoint</Application>
  <PresentationFormat>On-screen Show (4:3)</PresentationFormat>
  <Lines>0</Lines>
  <Paragraphs>693</Paragraphs>
  <Slides>73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ICANN50-LONDON-FINAL</vt:lpstr>
      <vt:lpstr>PowerPoint Presentation</vt:lpstr>
      <vt:lpstr>PowerPoint Presentation</vt:lpstr>
      <vt:lpstr>PowerPoint Presentation</vt:lpstr>
      <vt:lpstr>IDN Program Overview and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MSR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Transitioning from MSR to LGR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 for LGR</vt:lpstr>
      <vt:lpstr>PowerPoint Presentation</vt:lpstr>
      <vt:lpstr>PowerPoint Presentation</vt:lpstr>
      <vt:lpstr>PowerPoint Presentation</vt:lpstr>
      <vt:lpstr>PowerPoint Presentation</vt:lpstr>
      <vt:lpstr>Resources</vt:lpstr>
      <vt:lpstr>LGR Builder  A Tool for Generation Panels and the Community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Latin Script IDN Repertoire for the Root Zone of the DNS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on Arabic GP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Nishida, Jill</dc:creator>
  <cp:lastModifiedBy>Jia-Juh Kimoto</cp:lastModifiedBy>
  <cp:revision>495</cp:revision>
  <dcterms:modified xsi:type="dcterms:W3CDTF">2014-10-14T17:34:37Z</dcterms:modified>
</cp:coreProperties>
</file>