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75" r:id="rId3"/>
    <p:sldId id="277" r:id="rId4"/>
    <p:sldId id="276" r:id="rId5"/>
    <p:sldId id="278" r:id="rId6"/>
    <p:sldId id="279" r:id="rId7"/>
    <p:sldId id="280" r:id="rId8"/>
    <p:sldId id="281" r:id="rId9"/>
    <p:sldId id="282" r:id="rId10"/>
    <p:sldId id="285" r:id="rId11"/>
    <p:sldId id="283" r:id="rId12"/>
    <p:sldId id="272" r:id="rId13"/>
    <p:sldId id="273" r:id="rId14"/>
    <p:sldId id="274" r:id="rId15"/>
    <p:sldId id="264" r:id="rId16"/>
    <p:sldId id="267" r:id="rId17"/>
    <p:sldId id="268" r:id="rId18"/>
    <p:sldId id="286" r:id="rId19"/>
    <p:sldId id="269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2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439" autoAdjust="0"/>
    <p:restoredTop sz="91580" autoAdjust="0"/>
  </p:normalViewPr>
  <p:slideViewPr>
    <p:cSldViewPr snapToGrid="0">
      <p:cViewPr>
        <p:scale>
          <a:sx n="75" d="100"/>
          <a:sy n="75" d="100"/>
        </p:scale>
        <p:origin x="48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0F7526-DE3A-4DAD-8D2D-B7A37D65317B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68E86B-3965-4F4F-8AF9-A14F1D940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001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HK" dirty="0" smtClean="0"/>
              <a:t>Cn: </a:t>
            </a:r>
            <a:r>
              <a:rPr lang="en-HK" dirty="0" err="1" smtClean="0"/>
              <a:t>Tixi</a:t>
            </a:r>
            <a:endParaRPr lang="en-HK" dirty="0" smtClean="0"/>
          </a:p>
          <a:p>
            <a:r>
              <a:rPr lang="en-HK" dirty="0" err="1" smtClean="0"/>
              <a:t>Jp</a:t>
            </a:r>
            <a:r>
              <a:rPr lang="en-HK" dirty="0" smtClean="0"/>
              <a:t>: </a:t>
            </a:r>
            <a:r>
              <a:rPr lang="en-HK" dirty="0" err="1" smtClean="0"/>
              <a:t>taikei</a:t>
            </a:r>
            <a:endParaRPr lang="en-HK" dirty="0" smtClean="0"/>
          </a:p>
          <a:p>
            <a:r>
              <a:rPr lang="en-HK" dirty="0" smtClean="0"/>
              <a:t>Kr: </a:t>
            </a:r>
            <a:r>
              <a:rPr lang="en-HK" dirty="0" err="1" smtClean="0"/>
              <a:t>chegye</a:t>
            </a:r>
            <a:r>
              <a:rPr lang="en-US" dirty="0" smtClean="0"/>
              <a:t> (</a:t>
            </a:r>
            <a:r>
              <a:rPr lang="zh-TW" altLang="en-US" dirty="0" smtClean="0"/>
              <a:t>體系</a:t>
            </a:r>
            <a:r>
              <a:rPr lang="en-HK" altLang="zh-TW" dirty="0" smtClean="0"/>
              <a:t>) / </a:t>
            </a:r>
            <a:r>
              <a:rPr lang="en-HK" dirty="0" err="1" smtClean="0"/>
              <a:t>bungye</a:t>
            </a:r>
            <a:r>
              <a:rPr lang="en-HK" dirty="0" smtClean="0"/>
              <a:t> (</a:t>
            </a:r>
            <a:r>
              <a:rPr lang="zh-TW" altLang="en-US" dirty="0" smtClean="0"/>
              <a:t>体系</a:t>
            </a:r>
            <a:r>
              <a:rPr lang="en-HK" altLang="zh-TW" dirty="0" smtClean="0"/>
              <a:t>)?</a:t>
            </a:r>
            <a:endParaRPr lang="en-HK" dirty="0" smtClean="0"/>
          </a:p>
          <a:p>
            <a:r>
              <a:rPr lang="en-HK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68E86B-3965-4F4F-8AF9-A14F1D940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4792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68E86B-3965-4F4F-8AF9-A14F1D940A8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51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7515B-83E1-48D7-B287-432BB2B1897A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8F043-145A-4A9B-B555-BF4EE673E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237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7515B-83E1-48D7-B287-432BB2B1897A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8F043-145A-4A9B-B555-BF4EE673E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74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7515B-83E1-48D7-B287-432BB2B1897A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8F043-145A-4A9B-B555-BF4EE673E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668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7515B-83E1-48D7-B287-432BB2B1897A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8F043-145A-4A9B-B555-BF4EE673E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547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7515B-83E1-48D7-B287-432BB2B1897A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8F043-145A-4A9B-B555-BF4EE673E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94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7515B-83E1-48D7-B287-432BB2B1897A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8F043-145A-4A9B-B555-BF4EE673E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43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7515B-83E1-48D7-B287-432BB2B1897A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8F043-145A-4A9B-B555-BF4EE673E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69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7515B-83E1-48D7-B287-432BB2B1897A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8F043-145A-4A9B-B555-BF4EE673E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66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7515B-83E1-48D7-B287-432BB2B1897A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8F043-145A-4A9B-B555-BF4EE673E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710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7515B-83E1-48D7-B287-432BB2B1897A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8F043-145A-4A9B-B555-BF4EE673E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991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7515B-83E1-48D7-B287-432BB2B1897A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8F043-145A-4A9B-B555-BF4EE673E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301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D7515B-83E1-48D7-B287-432BB2B1897A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C8F043-145A-4A9B-B555-BF4EE673E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952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cann.org/news/announcement-4-2011-10-03-en" TargetMode="External"/><Relationship Id="rId2" Type="http://schemas.openxmlformats.org/officeDocument/2006/relationships/hyperlink" Target="https://www.icann.org/en/topics/new-gtlds/chinese-vip-issues-report-03oct11-en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1013"/>
            <a:ext cx="7772400" cy="2387600"/>
          </a:xfrm>
        </p:spPr>
        <p:txBody>
          <a:bodyPr/>
          <a:lstStyle/>
          <a:p>
            <a:r>
              <a:rPr lang="en-HK" dirty="0" smtClean="0"/>
              <a:t>CJK Han </a:t>
            </a:r>
            <a:r>
              <a:rPr lang="en-HK" dirty="0" smtClean="0"/>
              <a:t>Coordination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230688"/>
            <a:ext cx="6858000" cy="1655762"/>
          </a:xfrm>
        </p:spPr>
        <p:txBody>
          <a:bodyPr/>
          <a:lstStyle/>
          <a:p>
            <a:r>
              <a:rPr lang="en-HK" dirty="0" smtClean="0"/>
              <a:t>Root </a:t>
            </a:r>
            <a:r>
              <a:rPr lang="en-HK" dirty="0" smtClean="0"/>
              <a:t>IDN </a:t>
            </a:r>
            <a:r>
              <a:rPr lang="en-HK" dirty="0" smtClean="0"/>
              <a:t>Variant &amp; </a:t>
            </a:r>
            <a:r>
              <a:rPr lang="en-HK" dirty="0" smtClean="0"/>
              <a:t>LGR Considerations</a:t>
            </a:r>
          </a:p>
          <a:p>
            <a:r>
              <a:rPr lang="en-HK" dirty="0" smtClean="0"/>
              <a:t>2016.03.20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58017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dirty="0" smtClean="0"/>
              <a:t>Dispute, Contention Resolution &amp; Confusingly Similar 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HK" dirty="0" smtClean="0"/>
              <a:t>IDN Variants is NOT a string confusion resolution process</a:t>
            </a:r>
          </a:p>
          <a:p>
            <a:r>
              <a:rPr lang="en-HK" dirty="0" smtClean="0"/>
              <a:t>Even if 2 TLDs are not considered IDN Variant TLDs, they are subject to string confusion processes</a:t>
            </a:r>
          </a:p>
          <a:p>
            <a:pPr lvl="1"/>
            <a:r>
              <a:rPr lang="en-HK" dirty="0" smtClean="0"/>
              <a:t>String similarity review</a:t>
            </a:r>
          </a:p>
          <a:p>
            <a:pPr lvl="1"/>
            <a:r>
              <a:rPr lang="en-HK" dirty="0" smtClean="0"/>
              <a:t>String confusion objection</a:t>
            </a:r>
          </a:p>
          <a:p>
            <a:pPr lvl="1"/>
            <a:r>
              <a:rPr lang="en-HK" dirty="0" smtClean="0"/>
              <a:t>Etc.</a:t>
            </a:r>
          </a:p>
          <a:p>
            <a:r>
              <a:rPr lang="en-HK" b="1" dirty="0" smtClean="0"/>
              <a:t>IDN Variants (regardless of root LGR) is taken into consideration for string similarity processes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378591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Group 139"/>
          <p:cNvGrpSpPr/>
          <p:nvPr/>
        </p:nvGrpSpPr>
        <p:grpSpPr>
          <a:xfrm>
            <a:off x="801493" y="589833"/>
            <a:ext cx="2280564" cy="1413870"/>
            <a:chOff x="801493" y="589833"/>
            <a:chExt cx="2280564" cy="1413870"/>
          </a:xfrm>
        </p:grpSpPr>
        <p:grpSp>
          <p:nvGrpSpPr>
            <p:cNvPr id="2" name="Group 1"/>
            <p:cNvGrpSpPr/>
            <p:nvPr/>
          </p:nvGrpSpPr>
          <p:grpSpPr>
            <a:xfrm>
              <a:off x="801493" y="1027381"/>
              <a:ext cx="737595" cy="500109"/>
              <a:chOff x="3041780" y="1963375"/>
              <a:chExt cx="1483567" cy="1005897"/>
            </a:xfrm>
            <a:solidFill>
              <a:srgbClr val="FFC000"/>
            </a:solidFill>
          </p:grpSpPr>
          <p:sp>
            <p:nvSpPr>
              <p:cNvPr id="3" name="Rectangle 2"/>
              <p:cNvSpPr/>
              <p:nvPr/>
            </p:nvSpPr>
            <p:spPr>
              <a:xfrm>
                <a:off x="3041780" y="2113434"/>
                <a:ext cx="1184987" cy="85583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Rectangle 3"/>
              <p:cNvSpPr/>
              <p:nvPr/>
            </p:nvSpPr>
            <p:spPr>
              <a:xfrm>
                <a:off x="3041780" y="1963375"/>
                <a:ext cx="447869" cy="22101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Flowchart: Data 4"/>
              <p:cNvSpPr/>
              <p:nvPr/>
            </p:nvSpPr>
            <p:spPr>
              <a:xfrm>
                <a:off x="3041780" y="2113434"/>
                <a:ext cx="1483567" cy="837338"/>
              </a:xfrm>
              <a:prstGeom prst="flowChartInputOutput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" name="Group 5"/>
              <p:cNvGrpSpPr/>
              <p:nvPr/>
            </p:nvGrpSpPr>
            <p:grpSpPr>
              <a:xfrm>
                <a:off x="3354373" y="2232923"/>
                <a:ext cx="839572" cy="631915"/>
                <a:chOff x="1447308" y="889554"/>
                <a:chExt cx="1319390" cy="993056"/>
              </a:xfrm>
              <a:grpFill/>
            </p:grpSpPr>
            <p:grpSp>
              <p:nvGrpSpPr>
                <p:cNvPr id="7" name="Group 6"/>
                <p:cNvGrpSpPr/>
                <p:nvPr/>
              </p:nvGrpSpPr>
              <p:grpSpPr>
                <a:xfrm>
                  <a:off x="1447308" y="889554"/>
                  <a:ext cx="698034" cy="842997"/>
                  <a:chOff x="3163570" y="2835305"/>
                  <a:chExt cx="899486" cy="1086284"/>
                </a:xfrm>
                <a:grpFill/>
              </p:grpSpPr>
              <p:sp>
                <p:nvSpPr>
                  <p:cNvPr id="12" name="Flowchart: Magnetic Disk 11"/>
                  <p:cNvSpPr/>
                  <p:nvPr/>
                </p:nvSpPr>
                <p:spPr>
                  <a:xfrm>
                    <a:off x="3163570" y="3534859"/>
                    <a:ext cx="899486" cy="386730"/>
                  </a:xfrm>
                  <a:prstGeom prst="flowChartMagneticDisk">
                    <a:avLst/>
                  </a:prstGeom>
                  <a:solidFill>
                    <a:schemeClr val="bg1"/>
                  </a:solidFill>
                  <a:ln w="38100">
                    <a:solidFill>
                      <a:srgbClr val="FFC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" name="Flowchart: Magnetic Disk 12"/>
                  <p:cNvSpPr/>
                  <p:nvPr/>
                </p:nvSpPr>
                <p:spPr>
                  <a:xfrm>
                    <a:off x="3163570" y="3185082"/>
                    <a:ext cx="899486" cy="386730"/>
                  </a:xfrm>
                  <a:prstGeom prst="flowChartMagneticDisk">
                    <a:avLst/>
                  </a:prstGeom>
                  <a:solidFill>
                    <a:schemeClr val="bg1"/>
                  </a:solidFill>
                  <a:ln w="38100">
                    <a:solidFill>
                      <a:srgbClr val="FFC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" name="Flowchart: Magnetic Disk 13"/>
                  <p:cNvSpPr/>
                  <p:nvPr/>
                </p:nvSpPr>
                <p:spPr>
                  <a:xfrm>
                    <a:off x="3163570" y="2835305"/>
                    <a:ext cx="899486" cy="386730"/>
                  </a:xfrm>
                  <a:prstGeom prst="flowChartMagneticDisk">
                    <a:avLst/>
                  </a:prstGeom>
                  <a:solidFill>
                    <a:schemeClr val="bg1"/>
                  </a:solidFill>
                  <a:ln w="38100">
                    <a:solidFill>
                      <a:srgbClr val="FFC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" name="Group 7"/>
                <p:cNvGrpSpPr/>
                <p:nvPr/>
              </p:nvGrpSpPr>
              <p:grpSpPr>
                <a:xfrm>
                  <a:off x="2068664" y="1039613"/>
                  <a:ext cx="698034" cy="842997"/>
                  <a:chOff x="3163570" y="2835305"/>
                  <a:chExt cx="899486" cy="1086284"/>
                </a:xfrm>
                <a:grpFill/>
              </p:grpSpPr>
              <p:sp>
                <p:nvSpPr>
                  <p:cNvPr id="9" name="Flowchart: Magnetic Disk 8"/>
                  <p:cNvSpPr/>
                  <p:nvPr/>
                </p:nvSpPr>
                <p:spPr>
                  <a:xfrm>
                    <a:off x="3163570" y="3534859"/>
                    <a:ext cx="899486" cy="386730"/>
                  </a:xfrm>
                  <a:prstGeom prst="flowChartMagneticDisk">
                    <a:avLst/>
                  </a:prstGeom>
                  <a:solidFill>
                    <a:schemeClr val="bg1"/>
                  </a:solidFill>
                  <a:ln w="38100">
                    <a:solidFill>
                      <a:srgbClr val="FFC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" name="Flowchart: Magnetic Disk 9"/>
                  <p:cNvSpPr/>
                  <p:nvPr/>
                </p:nvSpPr>
                <p:spPr>
                  <a:xfrm>
                    <a:off x="3163570" y="3185082"/>
                    <a:ext cx="899486" cy="386730"/>
                  </a:xfrm>
                  <a:prstGeom prst="flowChartMagneticDisk">
                    <a:avLst/>
                  </a:prstGeom>
                  <a:solidFill>
                    <a:schemeClr val="bg1"/>
                  </a:solidFill>
                  <a:ln w="38100">
                    <a:solidFill>
                      <a:srgbClr val="FFC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" name="Flowchart: Magnetic Disk 10"/>
                  <p:cNvSpPr/>
                  <p:nvPr/>
                </p:nvSpPr>
                <p:spPr>
                  <a:xfrm>
                    <a:off x="3163570" y="2835305"/>
                    <a:ext cx="899486" cy="386730"/>
                  </a:xfrm>
                  <a:prstGeom prst="flowChartMagneticDisk">
                    <a:avLst/>
                  </a:prstGeom>
                  <a:solidFill>
                    <a:schemeClr val="bg1"/>
                  </a:solidFill>
                  <a:ln w="38100">
                    <a:solidFill>
                      <a:srgbClr val="FFC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sp>
          <p:nvSpPr>
            <p:cNvPr id="15" name="TextBox 14"/>
            <p:cNvSpPr txBox="1"/>
            <p:nvPr/>
          </p:nvSpPr>
          <p:spPr>
            <a:xfrm>
              <a:off x="1228527" y="1634371"/>
              <a:ext cx="9989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HK" dirty="0" smtClean="0"/>
                <a:t>C:APP(1)</a:t>
              </a:r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614989" y="589833"/>
              <a:ext cx="1467068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HK" sz="7200" b="1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.</a:t>
              </a:r>
              <a:r>
                <a:rPr lang="zh-TW" altLang="en-US" sz="4000" b="1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体系</a:t>
              </a:r>
              <a:endParaRPr lang="en-US" sz="40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8" name="8-Point Star 17"/>
            <p:cNvSpPr/>
            <p:nvPr/>
          </p:nvSpPr>
          <p:spPr>
            <a:xfrm>
              <a:off x="1263426" y="596293"/>
              <a:ext cx="605899" cy="575842"/>
            </a:xfrm>
            <a:prstGeom prst="star8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HK" b="1" dirty="0" smtClean="0"/>
                <a:t>1</a:t>
              </a:r>
              <a:endParaRPr lang="en-US" b="1" baseline="30000" dirty="0"/>
            </a:p>
          </p:txBody>
        </p:sp>
      </p:grpSp>
      <p:grpSp>
        <p:nvGrpSpPr>
          <p:cNvPr id="141" name="Group 140"/>
          <p:cNvGrpSpPr/>
          <p:nvPr/>
        </p:nvGrpSpPr>
        <p:grpSpPr>
          <a:xfrm>
            <a:off x="3627560" y="594783"/>
            <a:ext cx="2236767" cy="1374057"/>
            <a:chOff x="3627560" y="594783"/>
            <a:chExt cx="2236767" cy="1374057"/>
          </a:xfrm>
        </p:grpSpPr>
        <p:sp>
          <p:nvSpPr>
            <p:cNvPr id="17" name="TextBox 16"/>
            <p:cNvSpPr txBox="1"/>
            <p:nvPr/>
          </p:nvSpPr>
          <p:spPr>
            <a:xfrm>
              <a:off x="4397259" y="596293"/>
              <a:ext cx="1467068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HK" sz="7200" b="1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.</a:t>
              </a:r>
              <a:r>
                <a:rPr lang="zh-TW" altLang="en-US" sz="4000" b="1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体系</a:t>
              </a:r>
              <a:endParaRPr lang="en-US" sz="40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3627560" y="1023523"/>
              <a:ext cx="757213" cy="513410"/>
              <a:chOff x="3041780" y="1963375"/>
              <a:chExt cx="1483567" cy="1005897"/>
            </a:xfrm>
            <a:solidFill>
              <a:srgbClr val="C00000"/>
            </a:solidFill>
          </p:grpSpPr>
          <p:sp>
            <p:nvSpPr>
              <p:cNvPr id="20" name="Rectangle 19"/>
              <p:cNvSpPr/>
              <p:nvPr/>
            </p:nvSpPr>
            <p:spPr>
              <a:xfrm>
                <a:off x="3041780" y="2113434"/>
                <a:ext cx="1184987" cy="85583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3041780" y="1963375"/>
                <a:ext cx="447869" cy="22101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Flowchart: Data 21"/>
              <p:cNvSpPr/>
              <p:nvPr/>
            </p:nvSpPr>
            <p:spPr>
              <a:xfrm>
                <a:off x="3041780" y="2113434"/>
                <a:ext cx="1483567" cy="837338"/>
              </a:xfrm>
              <a:prstGeom prst="flowChartInputOutput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3" name="Group 22"/>
              <p:cNvGrpSpPr/>
              <p:nvPr/>
            </p:nvGrpSpPr>
            <p:grpSpPr>
              <a:xfrm>
                <a:off x="3354373" y="2232923"/>
                <a:ext cx="839572" cy="631915"/>
                <a:chOff x="1447308" y="889554"/>
                <a:chExt cx="1319390" cy="993056"/>
              </a:xfrm>
              <a:grpFill/>
            </p:grpSpPr>
            <p:grpSp>
              <p:nvGrpSpPr>
                <p:cNvPr id="24" name="Group 23"/>
                <p:cNvGrpSpPr/>
                <p:nvPr/>
              </p:nvGrpSpPr>
              <p:grpSpPr>
                <a:xfrm>
                  <a:off x="1447308" y="889554"/>
                  <a:ext cx="698034" cy="842997"/>
                  <a:chOff x="3163570" y="2835305"/>
                  <a:chExt cx="899486" cy="1086284"/>
                </a:xfrm>
                <a:grpFill/>
              </p:grpSpPr>
              <p:sp>
                <p:nvSpPr>
                  <p:cNvPr id="29" name="Flowchart: Magnetic Disk 28"/>
                  <p:cNvSpPr/>
                  <p:nvPr/>
                </p:nvSpPr>
                <p:spPr>
                  <a:xfrm>
                    <a:off x="3163570" y="3534859"/>
                    <a:ext cx="899486" cy="386730"/>
                  </a:xfrm>
                  <a:prstGeom prst="flowChartMagneticDisk">
                    <a:avLst/>
                  </a:prstGeom>
                  <a:solidFill>
                    <a:schemeClr val="bg1"/>
                  </a:solidFill>
                  <a:ln w="3810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" name="Flowchart: Magnetic Disk 29"/>
                  <p:cNvSpPr/>
                  <p:nvPr/>
                </p:nvSpPr>
                <p:spPr>
                  <a:xfrm>
                    <a:off x="3163570" y="3185082"/>
                    <a:ext cx="899486" cy="386730"/>
                  </a:xfrm>
                  <a:prstGeom prst="flowChartMagneticDisk">
                    <a:avLst/>
                  </a:prstGeom>
                  <a:solidFill>
                    <a:schemeClr val="bg1"/>
                  </a:solidFill>
                  <a:ln w="3810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" name="Flowchart: Magnetic Disk 30"/>
                  <p:cNvSpPr/>
                  <p:nvPr/>
                </p:nvSpPr>
                <p:spPr>
                  <a:xfrm>
                    <a:off x="3163570" y="2835305"/>
                    <a:ext cx="899486" cy="386730"/>
                  </a:xfrm>
                  <a:prstGeom prst="flowChartMagneticDisk">
                    <a:avLst/>
                  </a:prstGeom>
                  <a:solidFill>
                    <a:schemeClr val="bg1"/>
                  </a:solidFill>
                  <a:ln w="3810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5" name="Group 24"/>
                <p:cNvGrpSpPr/>
                <p:nvPr/>
              </p:nvGrpSpPr>
              <p:grpSpPr>
                <a:xfrm>
                  <a:off x="2068664" y="1039613"/>
                  <a:ext cx="698034" cy="842997"/>
                  <a:chOff x="3163570" y="2835305"/>
                  <a:chExt cx="899486" cy="1086284"/>
                </a:xfrm>
                <a:grpFill/>
              </p:grpSpPr>
              <p:sp>
                <p:nvSpPr>
                  <p:cNvPr id="26" name="Flowchart: Magnetic Disk 25"/>
                  <p:cNvSpPr/>
                  <p:nvPr/>
                </p:nvSpPr>
                <p:spPr>
                  <a:xfrm>
                    <a:off x="3163570" y="3534859"/>
                    <a:ext cx="899486" cy="386730"/>
                  </a:xfrm>
                  <a:prstGeom prst="flowChartMagneticDisk">
                    <a:avLst/>
                  </a:prstGeom>
                  <a:solidFill>
                    <a:schemeClr val="bg1"/>
                  </a:solidFill>
                  <a:ln w="3810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" name="Flowchart: Magnetic Disk 26"/>
                  <p:cNvSpPr/>
                  <p:nvPr/>
                </p:nvSpPr>
                <p:spPr>
                  <a:xfrm>
                    <a:off x="3163570" y="3185082"/>
                    <a:ext cx="899486" cy="386730"/>
                  </a:xfrm>
                  <a:prstGeom prst="flowChartMagneticDisk">
                    <a:avLst/>
                  </a:prstGeom>
                  <a:solidFill>
                    <a:schemeClr val="bg1"/>
                  </a:solidFill>
                  <a:ln w="3810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" name="Flowchart: Magnetic Disk 27"/>
                  <p:cNvSpPr/>
                  <p:nvPr/>
                </p:nvSpPr>
                <p:spPr>
                  <a:xfrm>
                    <a:off x="3163570" y="2835305"/>
                    <a:ext cx="899486" cy="386730"/>
                  </a:xfrm>
                  <a:prstGeom prst="flowChartMagneticDisk">
                    <a:avLst/>
                  </a:prstGeom>
                  <a:solidFill>
                    <a:schemeClr val="bg1"/>
                  </a:solidFill>
                  <a:ln w="3810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sp>
          <p:nvSpPr>
            <p:cNvPr id="32" name="8-Point Star 31"/>
            <p:cNvSpPr/>
            <p:nvPr/>
          </p:nvSpPr>
          <p:spPr>
            <a:xfrm>
              <a:off x="4126058" y="594783"/>
              <a:ext cx="605899" cy="575842"/>
            </a:xfrm>
            <a:prstGeom prst="star8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HK" b="1" dirty="0" smtClean="0"/>
                <a:t>2</a:t>
              </a:r>
              <a:endParaRPr lang="en-US" b="1" baseline="30000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093577" y="1599508"/>
              <a:ext cx="9492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HK" dirty="0" smtClean="0"/>
                <a:t>J:APP(2)</a:t>
              </a:r>
              <a:endParaRPr lang="en-US" dirty="0"/>
            </a:p>
          </p:txBody>
        </p:sp>
      </p:grpSp>
      <p:grpSp>
        <p:nvGrpSpPr>
          <p:cNvPr id="142" name="Group 141"/>
          <p:cNvGrpSpPr/>
          <p:nvPr/>
        </p:nvGrpSpPr>
        <p:grpSpPr>
          <a:xfrm>
            <a:off x="6256737" y="596293"/>
            <a:ext cx="2297978" cy="1413870"/>
            <a:chOff x="6256737" y="596293"/>
            <a:chExt cx="2297978" cy="1413870"/>
          </a:xfrm>
        </p:grpSpPr>
        <p:grpSp>
          <p:nvGrpSpPr>
            <p:cNvPr id="34" name="Group 33"/>
            <p:cNvGrpSpPr/>
            <p:nvPr/>
          </p:nvGrpSpPr>
          <p:grpSpPr>
            <a:xfrm>
              <a:off x="6256737" y="1033841"/>
              <a:ext cx="737595" cy="500109"/>
              <a:chOff x="3041780" y="1963375"/>
              <a:chExt cx="1483567" cy="1005897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3041780" y="2113434"/>
                <a:ext cx="1184987" cy="85583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3041780" y="1963375"/>
                <a:ext cx="447869" cy="22101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Flowchart: Data 36"/>
              <p:cNvSpPr/>
              <p:nvPr/>
            </p:nvSpPr>
            <p:spPr>
              <a:xfrm>
                <a:off x="3041780" y="2113434"/>
                <a:ext cx="1483567" cy="837338"/>
              </a:xfrm>
              <a:prstGeom prst="flowChartInputOutput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8" name="Group 37"/>
              <p:cNvGrpSpPr/>
              <p:nvPr/>
            </p:nvGrpSpPr>
            <p:grpSpPr>
              <a:xfrm>
                <a:off x="3354373" y="2232923"/>
                <a:ext cx="839572" cy="631915"/>
                <a:chOff x="1447308" y="889554"/>
                <a:chExt cx="1319390" cy="993056"/>
              </a:xfrm>
              <a:solidFill>
                <a:schemeClr val="bg1"/>
              </a:solidFill>
            </p:grpSpPr>
            <p:grpSp>
              <p:nvGrpSpPr>
                <p:cNvPr id="39" name="Group 38"/>
                <p:cNvGrpSpPr/>
                <p:nvPr/>
              </p:nvGrpSpPr>
              <p:grpSpPr>
                <a:xfrm>
                  <a:off x="1447308" y="889554"/>
                  <a:ext cx="698034" cy="842997"/>
                  <a:chOff x="3163570" y="2835305"/>
                  <a:chExt cx="899486" cy="1086284"/>
                </a:xfrm>
                <a:grpFill/>
              </p:grpSpPr>
              <p:sp>
                <p:nvSpPr>
                  <p:cNvPr id="44" name="Flowchart: Magnetic Disk 43"/>
                  <p:cNvSpPr/>
                  <p:nvPr/>
                </p:nvSpPr>
                <p:spPr>
                  <a:xfrm>
                    <a:off x="3163570" y="3534859"/>
                    <a:ext cx="899486" cy="386730"/>
                  </a:xfrm>
                  <a:prstGeom prst="flowChartMagneticDisk">
                    <a:avLst/>
                  </a:prstGeom>
                  <a:grpFill/>
                  <a:ln w="381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5" name="Flowchart: Magnetic Disk 44"/>
                  <p:cNvSpPr/>
                  <p:nvPr/>
                </p:nvSpPr>
                <p:spPr>
                  <a:xfrm>
                    <a:off x="3163570" y="3185082"/>
                    <a:ext cx="899486" cy="386730"/>
                  </a:xfrm>
                  <a:prstGeom prst="flowChartMagneticDisk">
                    <a:avLst/>
                  </a:prstGeom>
                  <a:grpFill/>
                  <a:ln w="381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lowchart: Magnetic Disk 45"/>
                  <p:cNvSpPr/>
                  <p:nvPr/>
                </p:nvSpPr>
                <p:spPr>
                  <a:xfrm>
                    <a:off x="3163570" y="2835305"/>
                    <a:ext cx="899486" cy="386730"/>
                  </a:xfrm>
                  <a:prstGeom prst="flowChartMagneticDisk">
                    <a:avLst/>
                  </a:prstGeom>
                  <a:grpFill/>
                  <a:ln w="381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0" name="Group 39"/>
                <p:cNvGrpSpPr/>
                <p:nvPr/>
              </p:nvGrpSpPr>
              <p:grpSpPr>
                <a:xfrm>
                  <a:off x="2068664" y="1039613"/>
                  <a:ext cx="698034" cy="842997"/>
                  <a:chOff x="3163570" y="2835305"/>
                  <a:chExt cx="899486" cy="1086284"/>
                </a:xfrm>
                <a:grpFill/>
              </p:grpSpPr>
              <p:sp>
                <p:nvSpPr>
                  <p:cNvPr id="41" name="Flowchart: Magnetic Disk 40"/>
                  <p:cNvSpPr/>
                  <p:nvPr/>
                </p:nvSpPr>
                <p:spPr>
                  <a:xfrm>
                    <a:off x="3163570" y="3534859"/>
                    <a:ext cx="899486" cy="386730"/>
                  </a:xfrm>
                  <a:prstGeom prst="flowChartMagneticDisk">
                    <a:avLst/>
                  </a:prstGeom>
                  <a:grpFill/>
                  <a:ln w="381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" name="Flowchart: Magnetic Disk 41"/>
                  <p:cNvSpPr/>
                  <p:nvPr/>
                </p:nvSpPr>
                <p:spPr>
                  <a:xfrm>
                    <a:off x="3163570" y="3185082"/>
                    <a:ext cx="899486" cy="386730"/>
                  </a:xfrm>
                  <a:prstGeom prst="flowChartMagneticDisk">
                    <a:avLst/>
                  </a:prstGeom>
                  <a:grpFill/>
                  <a:ln w="381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3" name="Flowchart: Magnetic Disk 42"/>
                  <p:cNvSpPr/>
                  <p:nvPr/>
                </p:nvSpPr>
                <p:spPr>
                  <a:xfrm>
                    <a:off x="3163570" y="2835305"/>
                    <a:ext cx="899486" cy="386730"/>
                  </a:xfrm>
                  <a:prstGeom prst="flowChartMagneticDisk">
                    <a:avLst/>
                  </a:prstGeom>
                  <a:grpFill/>
                  <a:ln w="381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sp>
          <p:nvSpPr>
            <p:cNvPr id="47" name="TextBox 46"/>
            <p:cNvSpPr txBox="1"/>
            <p:nvPr/>
          </p:nvSpPr>
          <p:spPr>
            <a:xfrm>
              <a:off x="6988200" y="1640831"/>
              <a:ext cx="9973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HK" dirty="0" smtClean="0"/>
                <a:t>K:APP(3)</a:t>
              </a:r>
              <a:endParaRPr lang="en-US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7087647" y="596293"/>
              <a:ext cx="1467068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HK" sz="7200" b="1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.</a:t>
              </a:r>
              <a:r>
                <a:rPr lang="zh-TW" altLang="en-US" sz="4000" b="1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體系</a:t>
              </a:r>
              <a:endParaRPr lang="en-US" sz="40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49" name="8-Point Star 48"/>
            <p:cNvSpPr/>
            <p:nvPr/>
          </p:nvSpPr>
          <p:spPr>
            <a:xfrm>
              <a:off x="6718670" y="602753"/>
              <a:ext cx="605899" cy="575842"/>
            </a:xfrm>
            <a:prstGeom prst="star8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HK" b="1" dirty="0" smtClean="0"/>
                <a:t>3</a:t>
              </a:r>
              <a:endParaRPr lang="en-US" b="1" baseline="30000" dirty="0"/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128593" y="40571"/>
            <a:ext cx="37275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2400" b="1" dirty="0" smtClean="0">
                <a:solidFill>
                  <a:schemeClr val="bg1">
                    <a:lumMod val="75000"/>
                  </a:schemeClr>
                </a:solidFill>
              </a:rPr>
              <a:t>New gTLD Applicants (APP):</a:t>
            </a:r>
            <a:endParaRPr lang="en-US" sz="24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1" name="Left Brace 50"/>
          <p:cNvSpPr/>
          <p:nvPr/>
        </p:nvSpPr>
        <p:spPr>
          <a:xfrm rot="16200000">
            <a:off x="4508798" y="-798093"/>
            <a:ext cx="304800" cy="5912438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2" name="Group 51"/>
          <p:cNvGrpSpPr/>
          <p:nvPr/>
        </p:nvGrpSpPr>
        <p:grpSpPr>
          <a:xfrm>
            <a:off x="4093577" y="2386755"/>
            <a:ext cx="1295442" cy="697823"/>
            <a:chOff x="3500954" y="1963374"/>
            <a:chExt cx="1295442" cy="697823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53" name="Flowchart: Predefined Process 52"/>
            <p:cNvSpPr/>
            <p:nvPr/>
          </p:nvSpPr>
          <p:spPr>
            <a:xfrm rot="16200000">
              <a:off x="3387768" y="2076560"/>
              <a:ext cx="697823" cy="471452"/>
            </a:xfrm>
            <a:prstGeom prst="flowChartPredefinedProcess">
              <a:avLst/>
            </a:prstGeom>
            <a:grp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Minus 53"/>
            <p:cNvSpPr/>
            <p:nvPr/>
          </p:nvSpPr>
          <p:spPr>
            <a:xfrm>
              <a:off x="3600395" y="2073879"/>
              <a:ext cx="1196001" cy="476813"/>
            </a:xfrm>
            <a:prstGeom prst="mathMinus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5" name="TextBox 54"/>
          <p:cNvSpPr txBox="1"/>
          <p:nvPr/>
        </p:nvSpPr>
        <p:spPr>
          <a:xfrm>
            <a:off x="5274022" y="2541261"/>
            <a:ext cx="3203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dirty="0" smtClean="0"/>
              <a:t>Auction / Contention Resolution</a:t>
            </a:r>
            <a:endParaRPr lang="en-US" dirty="0"/>
          </a:p>
        </p:txBody>
      </p:sp>
      <p:grpSp>
        <p:nvGrpSpPr>
          <p:cNvPr id="56" name="Group 55"/>
          <p:cNvGrpSpPr/>
          <p:nvPr/>
        </p:nvGrpSpPr>
        <p:grpSpPr>
          <a:xfrm>
            <a:off x="6633500" y="4488999"/>
            <a:ext cx="1555843" cy="1358949"/>
            <a:chOff x="3209975" y="4124119"/>
            <a:chExt cx="2615392" cy="2284412"/>
          </a:xfrm>
        </p:grpSpPr>
        <p:grpSp>
          <p:nvGrpSpPr>
            <p:cNvPr id="57" name="Group 56"/>
            <p:cNvGrpSpPr/>
            <p:nvPr/>
          </p:nvGrpSpPr>
          <p:grpSpPr>
            <a:xfrm>
              <a:off x="3209975" y="4338735"/>
              <a:ext cx="836016" cy="1656673"/>
              <a:chOff x="2192939" y="923731"/>
              <a:chExt cx="836016" cy="1656673"/>
            </a:xfrm>
          </p:grpSpPr>
          <p:sp>
            <p:nvSpPr>
              <p:cNvPr id="66" name="Flowchart: Delay 65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Oval 66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Isosceles Triangle 67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4064898" y="4751858"/>
              <a:ext cx="836016" cy="1656673"/>
              <a:chOff x="2192939" y="923731"/>
              <a:chExt cx="836016" cy="1656673"/>
            </a:xfrm>
          </p:grpSpPr>
          <p:sp>
            <p:nvSpPr>
              <p:cNvPr id="63" name="Flowchart: Delay 62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Oval 63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Isosceles Triangle 64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9" name="Group 58"/>
            <p:cNvGrpSpPr/>
            <p:nvPr/>
          </p:nvGrpSpPr>
          <p:grpSpPr>
            <a:xfrm flipH="1">
              <a:off x="4989351" y="4124119"/>
              <a:ext cx="836016" cy="1656673"/>
              <a:chOff x="2192939" y="923731"/>
              <a:chExt cx="836016" cy="1656673"/>
            </a:xfrm>
          </p:grpSpPr>
          <p:sp>
            <p:nvSpPr>
              <p:cNvPr id="60" name="Flowchart: Delay 59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Isosceles Triangle 61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9" name="Group 68"/>
          <p:cNvGrpSpPr/>
          <p:nvPr/>
        </p:nvGrpSpPr>
        <p:grpSpPr>
          <a:xfrm>
            <a:off x="3953857" y="4846594"/>
            <a:ext cx="1555843" cy="1358949"/>
            <a:chOff x="3209975" y="4124119"/>
            <a:chExt cx="2615392" cy="2284412"/>
          </a:xfrm>
          <a:solidFill>
            <a:srgbClr val="C00000"/>
          </a:solidFill>
        </p:grpSpPr>
        <p:grpSp>
          <p:nvGrpSpPr>
            <p:cNvPr id="70" name="Group 69"/>
            <p:cNvGrpSpPr/>
            <p:nvPr/>
          </p:nvGrpSpPr>
          <p:grpSpPr>
            <a:xfrm>
              <a:off x="3209975" y="4338735"/>
              <a:ext cx="836016" cy="1656673"/>
              <a:chOff x="2192939" y="923731"/>
              <a:chExt cx="836016" cy="1656673"/>
            </a:xfrm>
            <a:grpFill/>
          </p:grpSpPr>
          <p:sp>
            <p:nvSpPr>
              <p:cNvPr id="79" name="Flowchart: Delay 78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Oval 79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Isosceles Triangle 80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1" name="Group 70"/>
            <p:cNvGrpSpPr/>
            <p:nvPr/>
          </p:nvGrpSpPr>
          <p:grpSpPr>
            <a:xfrm>
              <a:off x="4064898" y="4751858"/>
              <a:ext cx="836016" cy="1656673"/>
              <a:chOff x="2192939" y="923731"/>
              <a:chExt cx="836016" cy="1656673"/>
            </a:xfrm>
            <a:grpFill/>
          </p:grpSpPr>
          <p:sp>
            <p:nvSpPr>
              <p:cNvPr id="76" name="Flowchart: Delay 75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Oval 76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Isosceles Triangle 77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71"/>
            <p:cNvGrpSpPr/>
            <p:nvPr/>
          </p:nvGrpSpPr>
          <p:grpSpPr>
            <a:xfrm flipH="1">
              <a:off x="4989351" y="4124119"/>
              <a:ext cx="836016" cy="1656673"/>
              <a:chOff x="2192939" y="923731"/>
              <a:chExt cx="836016" cy="1656673"/>
            </a:xfrm>
            <a:grpFill/>
          </p:grpSpPr>
          <p:sp>
            <p:nvSpPr>
              <p:cNvPr id="73" name="Flowchart: Delay 72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Oval 73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Isosceles Triangle 74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2" name="Group 81"/>
          <p:cNvGrpSpPr/>
          <p:nvPr/>
        </p:nvGrpSpPr>
        <p:grpSpPr>
          <a:xfrm>
            <a:off x="1049036" y="4364499"/>
            <a:ext cx="1555843" cy="1358949"/>
            <a:chOff x="3209975" y="4124119"/>
            <a:chExt cx="2615392" cy="2284412"/>
          </a:xfrm>
          <a:solidFill>
            <a:srgbClr val="FFC000"/>
          </a:solidFill>
        </p:grpSpPr>
        <p:grpSp>
          <p:nvGrpSpPr>
            <p:cNvPr id="83" name="Group 82"/>
            <p:cNvGrpSpPr/>
            <p:nvPr/>
          </p:nvGrpSpPr>
          <p:grpSpPr>
            <a:xfrm>
              <a:off x="3209975" y="4338735"/>
              <a:ext cx="836016" cy="1656673"/>
              <a:chOff x="2192939" y="923731"/>
              <a:chExt cx="836016" cy="1656673"/>
            </a:xfrm>
            <a:grpFill/>
          </p:grpSpPr>
          <p:sp>
            <p:nvSpPr>
              <p:cNvPr id="92" name="Flowchart: Delay 91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Oval 92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Isosceles Triangle 93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4" name="Group 83"/>
            <p:cNvGrpSpPr/>
            <p:nvPr/>
          </p:nvGrpSpPr>
          <p:grpSpPr>
            <a:xfrm>
              <a:off x="4064898" y="4751858"/>
              <a:ext cx="836016" cy="1656673"/>
              <a:chOff x="2192939" y="923731"/>
              <a:chExt cx="836016" cy="1656673"/>
            </a:xfrm>
            <a:grpFill/>
          </p:grpSpPr>
          <p:sp>
            <p:nvSpPr>
              <p:cNvPr id="89" name="Flowchart: Delay 88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Oval 89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Isosceles Triangle 90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5" name="Group 84"/>
            <p:cNvGrpSpPr/>
            <p:nvPr/>
          </p:nvGrpSpPr>
          <p:grpSpPr>
            <a:xfrm flipH="1">
              <a:off x="4989351" y="4124119"/>
              <a:ext cx="836016" cy="1656673"/>
              <a:chOff x="2192939" y="923731"/>
              <a:chExt cx="836016" cy="1656673"/>
            </a:xfrm>
            <a:grpFill/>
          </p:grpSpPr>
          <p:sp>
            <p:nvSpPr>
              <p:cNvPr id="86" name="Flowchart: Delay 85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Oval 86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Isosceles Triangle 87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95" name="TextBox 94"/>
          <p:cNvSpPr txBox="1"/>
          <p:nvPr/>
        </p:nvSpPr>
        <p:spPr>
          <a:xfrm>
            <a:off x="1219231" y="6022075"/>
            <a:ext cx="12460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2400" b="1" dirty="0" smtClean="0"/>
              <a:t>C:USERS</a:t>
            </a:r>
            <a:endParaRPr lang="en-US" sz="2400" b="1" dirty="0"/>
          </a:p>
        </p:txBody>
      </p:sp>
      <p:sp>
        <p:nvSpPr>
          <p:cNvPr id="96" name="TextBox 95"/>
          <p:cNvSpPr txBox="1"/>
          <p:nvPr/>
        </p:nvSpPr>
        <p:spPr>
          <a:xfrm>
            <a:off x="4143071" y="6391339"/>
            <a:ext cx="11851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2400" b="1" dirty="0" smtClean="0"/>
              <a:t>J:USERS</a:t>
            </a:r>
            <a:endParaRPr lang="en-US" sz="2400" b="1" dirty="0"/>
          </a:p>
        </p:txBody>
      </p:sp>
      <p:sp>
        <p:nvSpPr>
          <p:cNvPr id="97" name="TextBox 96"/>
          <p:cNvSpPr txBox="1"/>
          <p:nvPr/>
        </p:nvSpPr>
        <p:spPr>
          <a:xfrm>
            <a:off x="6822714" y="6058755"/>
            <a:ext cx="12508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2400" b="1" dirty="0" smtClean="0"/>
              <a:t>K:USERS</a:t>
            </a:r>
            <a:endParaRPr lang="en-US" sz="2400" b="1" dirty="0"/>
          </a:p>
        </p:txBody>
      </p:sp>
      <p:sp>
        <p:nvSpPr>
          <p:cNvPr id="98" name="Rectangular Callout 97"/>
          <p:cNvSpPr/>
          <p:nvPr/>
        </p:nvSpPr>
        <p:spPr>
          <a:xfrm>
            <a:off x="5774350" y="3766644"/>
            <a:ext cx="739112" cy="1479599"/>
          </a:xfrm>
          <a:prstGeom prst="wedgeRectCallout">
            <a:avLst>
              <a:gd name="adj1" fmla="val -54821"/>
              <a:gd name="adj2" fmla="val 61821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HK" dirty="0" smtClean="0">
                <a:solidFill>
                  <a:schemeClr val="tx1"/>
                </a:solidFill>
              </a:rPr>
              <a:t>This looks like a kanji TLD.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9" name="Rectangular Callout 98"/>
          <p:cNvSpPr/>
          <p:nvPr/>
        </p:nvSpPr>
        <p:spPr>
          <a:xfrm>
            <a:off x="8073568" y="3045026"/>
            <a:ext cx="755369" cy="1430913"/>
          </a:xfrm>
          <a:prstGeom prst="wedgeRectCallout">
            <a:avLst>
              <a:gd name="adj1" fmla="val -39457"/>
              <a:gd name="adj2" fmla="val 64607"/>
            </a:avLst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HK" dirty="0" smtClean="0">
                <a:solidFill>
                  <a:schemeClr val="tx1"/>
                </a:solidFill>
              </a:rPr>
              <a:t>This looks like a </a:t>
            </a:r>
            <a:r>
              <a:rPr lang="en-HK" dirty="0" err="1" smtClean="0">
                <a:solidFill>
                  <a:schemeClr val="tx1"/>
                </a:solidFill>
              </a:rPr>
              <a:t>hanja</a:t>
            </a:r>
            <a:r>
              <a:rPr lang="en-HK" dirty="0" smtClean="0">
                <a:solidFill>
                  <a:schemeClr val="tx1"/>
                </a:solidFill>
              </a:rPr>
              <a:t> TLD.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0" name="Rectangular Callout 99"/>
          <p:cNvSpPr/>
          <p:nvPr/>
        </p:nvSpPr>
        <p:spPr>
          <a:xfrm>
            <a:off x="201201" y="2841355"/>
            <a:ext cx="920675" cy="1544153"/>
          </a:xfrm>
          <a:prstGeom prst="wedgeRectCallout">
            <a:avLst>
              <a:gd name="adj1" fmla="val 44652"/>
              <a:gd name="adj2" fmla="val 63151"/>
            </a:avLst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HK" dirty="0" smtClean="0">
                <a:solidFill>
                  <a:schemeClr val="tx1"/>
                </a:solidFill>
              </a:rPr>
              <a:t>This looks like a Chinese TLD.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101" name="Group 100"/>
          <p:cNvGrpSpPr/>
          <p:nvPr/>
        </p:nvGrpSpPr>
        <p:grpSpPr>
          <a:xfrm>
            <a:off x="4174012" y="3268686"/>
            <a:ext cx="916067" cy="689489"/>
            <a:chOff x="1447308" y="889554"/>
            <a:chExt cx="1319390" cy="993056"/>
          </a:xfrm>
        </p:grpSpPr>
        <p:grpSp>
          <p:nvGrpSpPr>
            <p:cNvPr id="102" name="Group 101"/>
            <p:cNvGrpSpPr/>
            <p:nvPr/>
          </p:nvGrpSpPr>
          <p:grpSpPr>
            <a:xfrm>
              <a:off x="1447308" y="889554"/>
              <a:ext cx="698034" cy="842997"/>
              <a:chOff x="3163570" y="2835305"/>
              <a:chExt cx="899486" cy="1086284"/>
            </a:xfrm>
          </p:grpSpPr>
          <p:sp>
            <p:nvSpPr>
              <p:cNvPr id="107" name="Flowchart: Magnetic Disk 106"/>
              <p:cNvSpPr/>
              <p:nvPr/>
            </p:nvSpPr>
            <p:spPr>
              <a:xfrm>
                <a:off x="3163570" y="3534859"/>
                <a:ext cx="899486" cy="386730"/>
              </a:xfrm>
              <a:prstGeom prst="flowChartMagneticDisk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Flowchart: Magnetic Disk 107"/>
              <p:cNvSpPr/>
              <p:nvPr/>
            </p:nvSpPr>
            <p:spPr>
              <a:xfrm>
                <a:off x="3163570" y="3185082"/>
                <a:ext cx="899486" cy="386730"/>
              </a:xfrm>
              <a:prstGeom prst="flowChartMagneticDisk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Flowchart: Magnetic Disk 108"/>
              <p:cNvSpPr/>
              <p:nvPr/>
            </p:nvSpPr>
            <p:spPr>
              <a:xfrm>
                <a:off x="3163570" y="2835305"/>
                <a:ext cx="899486" cy="386730"/>
              </a:xfrm>
              <a:prstGeom prst="flowChartMagneticDisk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3" name="Group 102"/>
            <p:cNvGrpSpPr/>
            <p:nvPr/>
          </p:nvGrpSpPr>
          <p:grpSpPr>
            <a:xfrm>
              <a:off x="2068664" y="1039613"/>
              <a:ext cx="698034" cy="842997"/>
              <a:chOff x="3163570" y="2835305"/>
              <a:chExt cx="899486" cy="1086284"/>
            </a:xfrm>
          </p:grpSpPr>
          <p:sp>
            <p:nvSpPr>
              <p:cNvPr id="104" name="Flowchart: Magnetic Disk 103"/>
              <p:cNvSpPr/>
              <p:nvPr/>
            </p:nvSpPr>
            <p:spPr>
              <a:xfrm>
                <a:off x="3163570" y="3534859"/>
                <a:ext cx="899486" cy="386730"/>
              </a:xfrm>
              <a:prstGeom prst="flowChartMagneticDisk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Flowchart: Magnetic Disk 104"/>
              <p:cNvSpPr/>
              <p:nvPr/>
            </p:nvSpPr>
            <p:spPr>
              <a:xfrm>
                <a:off x="3163570" y="3185082"/>
                <a:ext cx="899486" cy="386730"/>
              </a:xfrm>
              <a:prstGeom prst="flowChartMagneticDisk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Flowchart: Magnetic Disk 105"/>
              <p:cNvSpPr/>
              <p:nvPr/>
            </p:nvSpPr>
            <p:spPr>
              <a:xfrm>
                <a:off x="3163570" y="2835305"/>
                <a:ext cx="899486" cy="386730"/>
              </a:xfrm>
              <a:prstGeom prst="flowChartMagneticDisk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10" name="Group 109"/>
          <p:cNvGrpSpPr/>
          <p:nvPr/>
        </p:nvGrpSpPr>
        <p:grpSpPr>
          <a:xfrm>
            <a:off x="4166491" y="3297070"/>
            <a:ext cx="916067" cy="689489"/>
            <a:chOff x="1447308" y="889554"/>
            <a:chExt cx="1319390" cy="993056"/>
          </a:xfrm>
          <a:solidFill>
            <a:srgbClr val="C00000"/>
          </a:solidFill>
        </p:grpSpPr>
        <p:grpSp>
          <p:nvGrpSpPr>
            <p:cNvPr id="111" name="Group 110"/>
            <p:cNvGrpSpPr/>
            <p:nvPr/>
          </p:nvGrpSpPr>
          <p:grpSpPr>
            <a:xfrm>
              <a:off x="1447308" y="889554"/>
              <a:ext cx="698034" cy="842997"/>
              <a:chOff x="3163570" y="2835305"/>
              <a:chExt cx="899486" cy="1086284"/>
            </a:xfrm>
            <a:grpFill/>
          </p:grpSpPr>
          <p:sp>
            <p:nvSpPr>
              <p:cNvPr id="116" name="Flowchart: Magnetic Disk 115"/>
              <p:cNvSpPr/>
              <p:nvPr/>
            </p:nvSpPr>
            <p:spPr>
              <a:xfrm>
                <a:off x="3163570" y="3534859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Flowchart: Magnetic Disk 116"/>
              <p:cNvSpPr/>
              <p:nvPr/>
            </p:nvSpPr>
            <p:spPr>
              <a:xfrm>
                <a:off x="3163570" y="3185082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Flowchart: Magnetic Disk 117"/>
              <p:cNvSpPr/>
              <p:nvPr/>
            </p:nvSpPr>
            <p:spPr>
              <a:xfrm>
                <a:off x="3163570" y="2835305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2" name="Group 111"/>
            <p:cNvGrpSpPr/>
            <p:nvPr/>
          </p:nvGrpSpPr>
          <p:grpSpPr>
            <a:xfrm>
              <a:off x="2068664" y="1039613"/>
              <a:ext cx="698034" cy="842997"/>
              <a:chOff x="3163570" y="2835305"/>
              <a:chExt cx="899486" cy="1086284"/>
            </a:xfrm>
            <a:grpFill/>
          </p:grpSpPr>
          <p:sp>
            <p:nvSpPr>
              <p:cNvPr id="113" name="Flowchart: Magnetic Disk 112"/>
              <p:cNvSpPr/>
              <p:nvPr/>
            </p:nvSpPr>
            <p:spPr>
              <a:xfrm>
                <a:off x="3163570" y="3534859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Flowchart: Magnetic Disk 113"/>
              <p:cNvSpPr/>
              <p:nvPr/>
            </p:nvSpPr>
            <p:spPr>
              <a:xfrm>
                <a:off x="3163570" y="3185082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Flowchart: Magnetic Disk 114"/>
              <p:cNvSpPr/>
              <p:nvPr/>
            </p:nvSpPr>
            <p:spPr>
              <a:xfrm>
                <a:off x="3163570" y="2835305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19" name="Group 118"/>
          <p:cNvGrpSpPr/>
          <p:nvPr/>
        </p:nvGrpSpPr>
        <p:grpSpPr>
          <a:xfrm>
            <a:off x="4139871" y="3279543"/>
            <a:ext cx="916067" cy="689489"/>
            <a:chOff x="1447308" y="889554"/>
            <a:chExt cx="1319390" cy="993056"/>
          </a:xfrm>
          <a:solidFill>
            <a:srgbClr val="FFC000"/>
          </a:solidFill>
        </p:grpSpPr>
        <p:grpSp>
          <p:nvGrpSpPr>
            <p:cNvPr id="120" name="Group 119"/>
            <p:cNvGrpSpPr/>
            <p:nvPr/>
          </p:nvGrpSpPr>
          <p:grpSpPr>
            <a:xfrm>
              <a:off x="1447308" y="889554"/>
              <a:ext cx="698034" cy="842997"/>
              <a:chOff x="3163570" y="2835305"/>
              <a:chExt cx="899486" cy="1086284"/>
            </a:xfrm>
            <a:grpFill/>
          </p:grpSpPr>
          <p:sp>
            <p:nvSpPr>
              <p:cNvPr id="125" name="Flowchart: Magnetic Disk 124"/>
              <p:cNvSpPr/>
              <p:nvPr/>
            </p:nvSpPr>
            <p:spPr>
              <a:xfrm>
                <a:off x="3163570" y="3534859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Flowchart: Magnetic Disk 125"/>
              <p:cNvSpPr/>
              <p:nvPr/>
            </p:nvSpPr>
            <p:spPr>
              <a:xfrm>
                <a:off x="3163570" y="3185082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Flowchart: Magnetic Disk 126"/>
              <p:cNvSpPr/>
              <p:nvPr/>
            </p:nvSpPr>
            <p:spPr>
              <a:xfrm>
                <a:off x="3163570" y="2835305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1" name="Group 120"/>
            <p:cNvGrpSpPr/>
            <p:nvPr/>
          </p:nvGrpSpPr>
          <p:grpSpPr>
            <a:xfrm>
              <a:off x="2068664" y="1039613"/>
              <a:ext cx="698034" cy="842997"/>
              <a:chOff x="3163570" y="2835305"/>
              <a:chExt cx="899486" cy="1086284"/>
            </a:xfrm>
            <a:grpFill/>
          </p:grpSpPr>
          <p:sp>
            <p:nvSpPr>
              <p:cNvPr id="122" name="Flowchart: Magnetic Disk 121"/>
              <p:cNvSpPr/>
              <p:nvPr/>
            </p:nvSpPr>
            <p:spPr>
              <a:xfrm>
                <a:off x="3163570" y="3534859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Flowchart: Magnetic Disk 122"/>
              <p:cNvSpPr/>
              <p:nvPr/>
            </p:nvSpPr>
            <p:spPr>
              <a:xfrm>
                <a:off x="3163570" y="3185082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Flowchart: Magnetic Disk 123"/>
              <p:cNvSpPr/>
              <p:nvPr/>
            </p:nvSpPr>
            <p:spPr>
              <a:xfrm>
                <a:off x="3163570" y="2835305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28" name="TextBox 127"/>
          <p:cNvSpPr txBox="1"/>
          <p:nvPr/>
        </p:nvSpPr>
        <p:spPr>
          <a:xfrm>
            <a:off x="1324370" y="3102520"/>
            <a:ext cx="10951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5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r>
              <a:rPr lang="zh-TW" altLang="en-US" sz="28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体系</a:t>
            </a:r>
            <a:endParaRPr lang="en-US" sz="28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2478641" y="3102903"/>
            <a:ext cx="10951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5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r>
              <a:rPr lang="zh-TW" altLang="en-US" sz="28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體系</a:t>
            </a:r>
            <a:endParaRPr lang="en-US" sz="28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3605997" y="3909148"/>
            <a:ext cx="10951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5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r>
              <a:rPr lang="zh-TW" altLang="en-US" sz="28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体系</a:t>
            </a:r>
            <a:endParaRPr lang="en-US" sz="28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4760268" y="3909531"/>
            <a:ext cx="10951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5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r>
              <a:rPr lang="zh-TW" altLang="en-US" sz="28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體系</a:t>
            </a:r>
            <a:endParaRPr lang="en-US" sz="28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6745929" y="3011398"/>
            <a:ext cx="10951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5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r>
              <a:rPr lang="zh-TW" altLang="en-US" sz="28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体系</a:t>
            </a:r>
            <a:endParaRPr lang="en-US" sz="28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33" name="TextBox 132"/>
          <p:cNvSpPr txBox="1"/>
          <p:nvPr/>
        </p:nvSpPr>
        <p:spPr>
          <a:xfrm>
            <a:off x="6745929" y="3575019"/>
            <a:ext cx="10951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5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r>
              <a:rPr lang="zh-TW" altLang="en-US" sz="28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體系</a:t>
            </a:r>
            <a:endParaRPr lang="en-US" sz="28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34" name="&quot;No&quot; Symbol 133"/>
          <p:cNvSpPr/>
          <p:nvPr/>
        </p:nvSpPr>
        <p:spPr>
          <a:xfrm>
            <a:off x="5086201" y="4176016"/>
            <a:ext cx="605636" cy="605636"/>
          </a:xfrm>
          <a:prstGeom prst="noSmoking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5" name="&quot;No&quot; Symbol 134"/>
          <p:cNvSpPr/>
          <p:nvPr/>
        </p:nvSpPr>
        <p:spPr>
          <a:xfrm>
            <a:off x="7092640" y="3846000"/>
            <a:ext cx="605636" cy="605636"/>
          </a:xfrm>
          <a:prstGeom prst="noSmoking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6" name="L-Shape 135"/>
          <p:cNvSpPr/>
          <p:nvPr/>
        </p:nvSpPr>
        <p:spPr>
          <a:xfrm rot="18900000">
            <a:off x="1689240" y="3046352"/>
            <a:ext cx="421347" cy="245452"/>
          </a:xfrm>
          <a:prstGeom prst="corner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L-Shape 136"/>
          <p:cNvSpPr/>
          <p:nvPr/>
        </p:nvSpPr>
        <p:spPr>
          <a:xfrm rot="18900000">
            <a:off x="2879983" y="3046352"/>
            <a:ext cx="421347" cy="245452"/>
          </a:xfrm>
          <a:prstGeom prst="corner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L-Shape 137"/>
          <p:cNvSpPr/>
          <p:nvPr/>
        </p:nvSpPr>
        <p:spPr>
          <a:xfrm rot="18900000">
            <a:off x="4040584" y="3912281"/>
            <a:ext cx="421347" cy="245452"/>
          </a:xfrm>
          <a:prstGeom prst="corner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L-Shape 138"/>
          <p:cNvSpPr/>
          <p:nvPr/>
        </p:nvSpPr>
        <p:spPr>
          <a:xfrm rot="18900000">
            <a:off x="7162940" y="3058380"/>
            <a:ext cx="421347" cy="245452"/>
          </a:xfrm>
          <a:prstGeom prst="corner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85816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5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5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5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5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"/>
                            </p:stCondLst>
                            <p:childTnLst>
                              <p:par>
                                <p:cTn id="32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5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5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5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5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50"/>
                            </p:stCondLst>
                            <p:childTnLst>
                              <p:par>
                                <p:cTn id="5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5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5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5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5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50"/>
                            </p:stCondLst>
                            <p:childTnLst>
                              <p:par>
                                <p:cTn id="7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5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2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5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5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250"/>
                            </p:stCondLst>
                            <p:childTnLst>
                              <p:par>
                                <p:cTn id="8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5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25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5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25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5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25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50"/>
                            </p:stCondLst>
                            <p:childTnLst>
                              <p:par>
                                <p:cTn id="10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5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5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25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5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5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25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750"/>
                            </p:stCondLst>
                            <p:childTnLst>
                              <p:par>
                                <p:cTn id="11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25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5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25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1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25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5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25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25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25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25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25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25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50"/>
                            </p:stCondLst>
                            <p:childTnLst>
                              <p:par>
                                <p:cTn id="14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25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25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25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00"/>
                            </p:stCondLst>
                            <p:childTnLst>
                              <p:par>
                                <p:cTn id="14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25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25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25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750"/>
                            </p:stCondLst>
                            <p:childTnLst>
                              <p:par>
                                <p:cTn id="15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25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5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25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1000"/>
                            </p:stCondLst>
                            <p:childTnLst>
                              <p:par>
                                <p:cTn id="15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25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25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25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250"/>
                            </p:stCondLst>
                            <p:childTnLst>
                              <p:par>
                                <p:cTn id="16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25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25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25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25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25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25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25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5" dur="25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250"/>
                            </p:stCondLst>
                            <p:childTnLst>
                              <p:par>
                                <p:cTn id="18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25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25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25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500"/>
                            </p:stCondLst>
                            <p:childTnLst>
                              <p:par>
                                <p:cTn id="19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25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25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8" dur="25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750"/>
                            </p:stCondLst>
                            <p:childTnLst>
                              <p:par>
                                <p:cTn id="20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25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25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4" dur="25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1000"/>
                            </p:stCondLst>
                            <p:childTnLst>
                              <p:par>
                                <p:cTn id="20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8" dur="25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25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0" dur="25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1250"/>
                            </p:stCondLst>
                            <p:childTnLst>
                              <p:par>
                                <p:cTn id="21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4" dur="25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25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6" dur="25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1" grpId="0" animBg="1"/>
      <p:bldP spid="55" grpId="0"/>
      <p:bldP spid="95" grpId="0"/>
      <p:bldP spid="96" grpId="0"/>
      <p:bldP spid="97" grpId="0"/>
      <p:bldP spid="98" grpId="0" animBg="1"/>
      <p:bldP spid="99" grpId="0" animBg="1"/>
      <p:bldP spid="100" grpId="0" animBg="1"/>
      <p:bldP spid="128" grpId="0"/>
      <p:bldP spid="128" grpId="1"/>
      <p:bldP spid="129" grpId="0"/>
      <p:bldP spid="129" grpId="1"/>
      <p:bldP spid="130" grpId="0"/>
      <p:bldP spid="130" grpId="1"/>
      <p:bldP spid="131" grpId="0"/>
      <p:bldP spid="131" grpId="1"/>
      <p:bldP spid="132" grpId="0"/>
      <p:bldP spid="133" grpId="0"/>
      <p:bldP spid="134" grpId="0" animBg="1"/>
      <p:bldP spid="134" grpId="1" animBg="1"/>
      <p:bldP spid="135" grpId="0" animBg="1"/>
      <p:bldP spid="136" grpId="0" animBg="1"/>
      <p:bldP spid="136" grpId="1" animBg="1"/>
      <p:bldP spid="137" grpId="0" animBg="1"/>
      <p:bldP spid="137" grpId="1" animBg="1"/>
      <p:bldP spid="138" grpId="0" animBg="1"/>
      <p:bldP spid="138" grpId="1" animBg="1"/>
      <p:bldP spid="13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933" y="34827"/>
            <a:ext cx="7886700" cy="1325563"/>
          </a:xfrm>
        </p:spPr>
        <p:txBody>
          <a:bodyPr/>
          <a:lstStyle/>
          <a:p>
            <a:r>
              <a:rPr lang="en-HK" dirty="0" smtClean="0"/>
              <a:t>Multi-Round Scenario: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389587" y="1691791"/>
            <a:ext cx="974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b="1" dirty="0" smtClean="0"/>
              <a:t>Round 1</a:t>
            </a:r>
            <a:endParaRPr lang="en-US" b="1" dirty="0"/>
          </a:p>
        </p:txBody>
      </p:sp>
      <p:sp>
        <p:nvSpPr>
          <p:cNvPr id="52" name="TextBox 51"/>
          <p:cNvSpPr txBox="1"/>
          <p:nvPr/>
        </p:nvSpPr>
        <p:spPr>
          <a:xfrm>
            <a:off x="389587" y="3624399"/>
            <a:ext cx="974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b="1" dirty="0" smtClean="0"/>
              <a:t>Round 2</a:t>
            </a:r>
            <a:endParaRPr lang="en-US" b="1" dirty="0"/>
          </a:p>
        </p:txBody>
      </p:sp>
      <p:sp>
        <p:nvSpPr>
          <p:cNvPr id="53" name="TextBox 52"/>
          <p:cNvSpPr txBox="1"/>
          <p:nvPr/>
        </p:nvSpPr>
        <p:spPr>
          <a:xfrm>
            <a:off x="389587" y="5557006"/>
            <a:ext cx="974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b="1" dirty="0" smtClean="0"/>
              <a:t>Round 3</a:t>
            </a:r>
            <a:endParaRPr lang="en-US" b="1" dirty="0"/>
          </a:p>
        </p:txBody>
      </p:sp>
      <p:grpSp>
        <p:nvGrpSpPr>
          <p:cNvPr id="65" name="Group 64"/>
          <p:cNvGrpSpPr/>
          <p:nvPr/>
        </p:nvGrpSpPr>
        <p:grpSpPr>
          <a:xfrm>
            <a:off x="1535433" y="1150022"/>
            <a:ext cx="2736753" cy="1533329"/>
            <a:chOff x="1535433" y="1171546"/>
            <a:chExt cx="2736753" cy="1533329"/>
          </a:xfrm>
        </p:grpSpPr>
        <p:grpSp>
          <p:nvGrpSpPr>
            <p:cNvPr id="3" name="Group 2"/>
            <p:cNvGrpSpPr/>
            <p:nvPr/>
          </p:nvGrpSpPr>
          <p:grpSpPr>
            <a:xfrm>
              <a:off x="1535433" y="1609094"/>
              <a:ext cx="737595" cy="500109"/>
              <a:chOff x="3041780" y="1963375"/>
              <a:chExt cx="1483567" cy="1005897"/>
            </a:xfrm>
            <a:solidFill>
              <a:srgbClr val="C00000"/>
            </a:solidFill>
          </p:grpSpPr>
          <p:sp>
            <p:nvSpPr>
              <p:cNvPr id="4" name="Rectangle 3"/>
              <p:cNvSpPr/>
              <p:nvPr/>
            </p:nvSpPr>
            <p:spPr>
              <a:xfrm>
                <a:off x="3041780" y="2113434"/>
                <a:ext cx="1184987" cy="85583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Rectangle 4"/>
              <p:cNvSpPr/>
              <p:nvPr/>
            </p:nvSpPr>
            <p:spPr>
              <a:xfrm>
                <a:off x="3041780" y="1963375"/>
                <a:ext cx="447869" cy="22101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Flowchart: Data 5"/>
              <p:cNvSpPr/>
              <p:nvPr/>
            </p:nvSpPr>
            <p:spPr>
              <a:xfrm>
                <a:off x="3041780" y="2113434"/>
                <a:ext cx="1483567" cy="837338"/>
              </a:xfrm>
              <a:prstGeom prst="flowChartInputOutput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" name="Group 6"/>
              <p:cNvGrpSpPr/>
              <p:nvPr/>
            </p:nvGrpSpPr>
            <p:grpSpPr>
              <a:xfrm>
                <a:off x="3354373" y="2232923"/>
                <a:ext cx="839572" cy="631915"/>
                <a:chOff x="1447308" y="889554"/>
                <a:chExt cx="1319390" cy="993056"/>
              </a:xfrm>
              <a:grpFill/>
            </p:grpSpPr>
            <p:grpSp>
              <p:nvGrpSpPr>
                <p:cNvPr id="8" name="Group 7"/>
                <p:cNvGrpSpPr/>
                <p:nvPr/>
              </p:nvGrpSpPr>
              <p:grpSpPr>
                <a:xfrm>
                  <a:off x="1447308" y="889554"/>
                  <a:ext cx="698034" cy="842997"/>
                  <a:chOff x="3163570" y="2835305"/>
                  <a:chExt cx="899486" cy="1086284"/>
                </a:xfrm>
                <a:grpFill/>
              </p:grpSpPr>
              <p:sp>
                <p:nvSpPr>
                  <p:cNvPr id="13" name="Flowchart: Magnetic Disk 12"/>
                  <p:cNvSpPr/>
                  <p:nvPr/>
                </p:nvSpPr>
                <p:spPr>
                  <a:xfrm>
                    <a:off x="3163570" y="3534859"/>
                    <a:ext cx="899486" cy="386730"/>
                  </a:xfrm>
                  <a:prstGeom prst="flowChartMagneticDisk">
                    <a:avLst/>
                  </a:prstGeom>
                  <a:solidFill>
                    <a:schemeClr val="bg1"/>
                  </a:solidFill>
                  <a:ln w="3810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" name="Flowchart: Magnetic Disk 13"/>
                  <p:cNvSpPr/>
                  <p:nvPr/>
                </p:nvSpPr>
                <p:spPr>
                  <a:xfrm>
                    <a:off x="3163570" y="3185082"/>
                    <a:ext cx="899486" cy="386730"/>
                  </a:xfrm>
                  <a:prstGeom prst="flowChartMagneticDisk">
                    <a:avLst/>
                  </a:prstGeom>
                  <a:solidFill>
                    <a:schemeClr val="bg1"/>
                  </a:solidFill>
                  <a:ln w="3810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" name="Flowchart: Magnetic Disk 14"/>
                  <p:cNvSpPr/>
                  <p:nvPr/>
                </p:nvSpPr>
                <p:spPr>
                  <a:xfrm>
                    <a:off x="3163570" y="2835305"/>
                    <a:ext cx="899486" cy="386730"/>
                  </a:xfrm>
                  <a:prstGeom prst="flowChartMagneticDisk">
                    <a:avLst/>
                  </a:prstGeom>
                  <a:solidFill>
                    <a:schemeClr val="bg1"/>
                  </a:solidFill>
                  <a:ln w="3810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9" name="Group 8"/>
                <p:cNvGrpSpPr/>
                <p:nvPr/>
              </p:nvGrpSpPr>
              <p:grpSpPr>
                <a:xfrm>
                  <a:off x="2068664" y="1039613"/>
                  <a:ext cx="698034" cy="842997"/>
                  <a:chOff x="3163570" y="2835305"/>
                  <a:chExt cx="899486" cy="1086284"/>
                </a:xfrm>
                <a:grpFill/>
              </p:grpSpPr>
              <p:sp>
                <p:nvSpPr>
                  <p:cNvPr id="10" name="Flowchart: Magnetic Disk 9"/>
                  <p:cNvSpPr/>
                  <p:nvPr/>
                </p:nvSpPr>
                <p:spPr>
                  <a:xfrm>
                    <a:off x="3163570" y="3534859"/>
                    <a:ext cx="899486" cy="386730"/>
                  </a:xfrm>
                  <a:prstGeom prst="flowChartMagneticDisk">
                    <a:avLst/>
                  </a:prstGeom>
                  <a:solidFill>
                    <a:schemeClr val="bg1"/>
                  </a:solidFill>
                  <a:ln w="3810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" name="Flowchart: Magnetic Disk 10"/>
                  <p:cNvSpPr/>
                  <p:nvPr/>
                </p:nvSpPr>
                <p:spPr>
                  <a:xfrm>
                    <a:off x="3163570" y="3185082"/>
                    <a:ext cx="899486" cy="386730"/>
                  </a:xfrm>
                  <a:prstGeom prst="flowChartMagneticDisk">
                    <a:avLst/>
                  </a:prstGeom>
                  <a:solidFill>
                    <a:schemeClr val="bg1"/>
                  </a:solidFill>
                  <a:ln w="3810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" name="Flowchart: Magnetic Disk 11"/>
                  <p:cNvSpPr/>
                  <p:nvPr/>
                </p:nvSpPr>
                <p:spPr>
                  <a:xfrm>
                    <a:off x="3163570" y="2835305"/>
                    <a:ext cx="899486" cy="386730"/>
                  </a:xfrm>
                  <a:prstGeom prst="flowChartMagneticDisk">
                    <a:avLst/>
                  </a:prstGeom>
                  <a:solidFill>
                    <a:schemeClr val="bg1"/>
                  </a:solidFill>
                  <a:ln w="3810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sp>
          <p:nvSpPr>
            <p:cNvPr id="16" name="TextBox 15"/>
            <p:cNvSpPr txBox="1"/>
            <p:nvPr/>
          </p:nvSpPr>
          <p:spPr>
            <a:xfrm>
              <a:off x="1962467" y="2335543"/>
              <a:ext cx="10647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HK" dirty="0" smtClean="0"/>
                <a:t>J</a:t>
              </a:r>
              <a:r>
                <a:rPr lang="en-HK" dirty="0" smtClean="0"/>
                <a:t>:APP(#1</a:t>
              </a:r>
              <a:r>
                <a:rPr lang="en-HK" dirty="0" smtClean="0"/>
                <a:t>)</a:t>
              </a:r>
              <a:endParaRPr lang="en-US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348929" y="1171546"/>
              <a:ext cx="1467068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HK" sz="7200" b="1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.</a:t>
              </a:r>
              <a:r>
                <a:rPr lang="zh-TW" altLang="en-US" sz="4000" b="1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体系</a:t>
              </a:r>
              <a:endParaRPr lang="en-US" sz="40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9" name="8-Point Star 18"/>
            <p:cNvSpPr/>
            <p:nvPr/>
          </p:nvSpPr>
          <p:spPr>
            <a:xfrm>
              <a:off x="1997366" y="1178006"/>
              <a:ext cx="605899" cy="575842"/>
            </a:xfrm>
            <a:prstGeom prst="star8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HK" b="1" dirty="0" smtClean="0"/>
                <a:t>1</a:t>
              </a:r>
              <a:endParaRPr lang="en-US" b="1" baseline="30000" dirty="0"/>
            </a:p>
          </p:txBody>
        </p:sp>
        <p:grpSp>
          <p:nvGrpSpPr>
            <p:cNvPr id="54" name="Group 53"/>
            <p:cNvGrpSpPr/>
            <p:nvPr/>
          </p:nvGrpSpPr>
          <p:grpSpPr>
            <a:xfrm>
              <a:off x="3873530" y="1666736"/>
              <a:ext cx="398656" cy="398656"/>
              <a:chOff x="4452267" y="1101533"/>
              <a:chExt cx="398656" cy="398656"/>
            </a:xfrm>
          </p:grpSpPr>
          <p:sp>
            <p:nvSpPr>
              <p:cNvPr id="55" name="Oval 54"/>
              <p:cNvSpPr/>
              <p:nvPr/>
            </p:nvSpPr>
            <p:spPr>
              <a:xfrm>
                <a:off x="4452267" y="1101533"/>
                <a:ext cx="398656" cy="398656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L-Shape 55"/>
              <p:cNvSpPr/>
              <p:nvPr/>
            </p:nvSpPr>
            <p:spPr>
              <a:xfrm rot="18900000">
                <a:off x="4525773" y="1218280"/>
                <a:ext cx="251641" cy="117530"/>
              </a:xfrm>
              <a:prstGeom prst="corner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3" name="Group 62"/>
          <p:cNvGrpSpPr/>
          <p:nvPr/>
        </p:nvGrpSpPr>
        <p:grpSpPr>
          <a:xfrm>
            <a:off x="3838785" y="3015597"/>
            <a:ext cx="2744694" cy="1493516"/>
            <a:chOff x="3913310" y="3224018"/>
            <a:chExt cx="2744694" cy="1493516"/>
          </a:xfrm>
        </p:grpSpPr>
        <p:sp>
          <p:nvSpPr>
            <p:cNvPr id="18" name="TextBox 17"/>
            <p:cNvSpPr txBox="1"/>
            <p:nvPr/>
          </p:nvSpPr>
          <p:spPr>
            <a:xfrm>
              <a:off x="4683009" y="3225528"/>
              <a:ext cx="1467068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HK" sz="7200" b="1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.</a:t>
              </a:r>
              <a:r>
                <a:rPr lang="zh-TW" altLang="en-US" sz="4000" b="1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體系</a:t>
              </a:r>
              <a:endParaRPr lang="en-US" sz="40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3913310" y="3652758"/>
              <a:ext cx="757213" cy="513410"/>
              <a:chOff x="3041780" y="1963375"/>
              <a:chExt cx="1483567" cy="1005897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3041780" y="2113434"/>
                <a:ext cx="1184987" cy="855838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041780" y="1963375"/>
                <a:ext cx="447869" cy="221010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Flowchart: Data 22"/>
              <p:cNvSpPr/>
              <p:nvPr/>
            </p:nvSpPr>
            <p:spPr>
              <a:xfrm>
                <a:off x="3041780" y="2113434"/>
                <a:ext cx="1483567" cy="837338"/>
              </a:xfrm>
              <a:prstGeom prst="flowChartInputOutput">
                <a:avLst/>
              </a:prstGeom>
              <a:solidFill>
                <a:srgbClr val="FFC000"/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4" name="Group 23"/>
              <p:cNvGrpSpPr/>
              <p:nvPr/>
            </p:nvGrpSpPr>
            <p:grpSpPr>
              <a:xfrm>
                <a:off x="3354373" y="2232923"/>
                <a:ext cx="839572" cy="631915"/>
                <a:chOff x="1447308" y="889554"/>
                <a:chExt cx="1319390" cy="993056"/>
              </a:xfrm>
              <a:solidFill>
                <a:schemeClr val="bg1"/>
              </a:solidFill>
            </p:grpSpPr>
            <p:grpSp>
              <p:nvGrpSpPr>
                <p:cNvPr id="25" name="Group 24"/>
                <p:cNvGrpSpPr/>
                <p:nvPr/>
              </p:nvGrpSpPr>
              <p:grpSpPr>
                <a:xfrm>
                  <a:off x="1447308" y="889554"/>
                  <a:ext cx="698034" cy="842997"/>
                  <a:chOff x="3163570" y="2835305"/>
                  <a:chExt cx="899486" cy="1086284"/>
                </a:xfrm>
                <a:grpFill/>
              </p:grpSpPr>
              <p:sp>
                <p:nvSpPr>
                  <p:cNvPr id="30" name="Flowchart: Magnetic Disk 29"/>
                  <p:cNvSpPr/>
                  <p:nvPr/>
                </p:nvSpPr>
                <p:spPr>
                  <a:xfrm>
                    <a:off x="3163570" y="3534859"/>
                    <a:ext cx="899486" cy="386730"/>
                  </a:xfrm>
                  <a:prstGeom prst="flowChartMagneticDisk">
                    <a:avLst/>
                  </a:prstGeom>
                  <a:grpFill/>
                  <a:ln w="38100">
                    <a:solidFill>
                      <a:srgbClr val="FFC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" name="Flowchart: Magnetic Disk 30"/>
                  <p:cNvSpPr/>
                  <p:nvPr/>
                </p:nvSpPr>
                <p:spPr>
                  <a:xfrm>
                    <a:off x="3163570" y="3185082"/>
                    <a:ext cx="899486" cy="386730"/>
                  </a:xfrm>
                  <a:prstGeom prst="flowChartMagneticDisk">
                    <a:avLst/>
                  </a:prstGeom>
                  <a:grpFill/>
                  <a:ln w="38100">
                    <a:solidFill>
                      <a:srgbClr val="FFC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" name="Flowchart: Magnetic Disk 31"/>
                  <p:cNvSpPr/>
                  <p:nvPr/>
                </p:nvSpPr>
                <p:spPr>
                  <a:xfrm>
                    <a:off x="3163570" y="2835305"/>
                    <a:ext cx="899486" cy="386730"/>
                  </a:xfrm>
                  <a:prstGeom prst="flowChartMagneticDisk">
                    <a:avLst/>
                  </a:prstGeom>
                  <a:grpFill/>
                  <a:ln w="38100">
                    <a:solidFill>
                      <a:srgbClr val="FFC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6" name="Group 25"/>
                <p:cNvGrpSpPr/>
                <p:nvPr/>
              </p:nvGrpSpPr>
              <p:grpSpPr>
                <a:xfrm>
                  <a:off x="2068664" y="1039613"/>
                  <a:ext cx="698034" cy="842997"/>
                  <a:chOff x="3163570" y="2835305"/>
                  <a:chExt cx="899486" cy="1086284"/>
                </a:xfrm>
                <a:grpFill/>
              </p:grpSpPr>
              <p:sp>
                <p:nvSpPr>
                  <p:cNvPr id="27" name="Flowchart: Magnetic Disk 26"/>
                  <p:cNvSpPr/>
                  <p:nvPr/>
                </p:nvSpPr>
                <p:spPr>
                  <a:xfrm>
                    <a:off x="3163570" y="3534859"/>
                    <a:ext cx="899486" cy="386730"/>
                  </a:xfrm>
                  <a:prstGeom prst="flowChartMagneticDisk">
                    <a:avLst/>
                  </a:prstGeom>
                  <a:grpFill/>
                  <a:ln w="38100">
                    <a:solidFill>
                      <a:srgbClr val="FFC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" name="Flowchart: Magnetic Disk 27"/>
                  <p:cNvSpPr/>
                  <p:nvPr/>
                </p:nvSpPr>
                <p:spPr>
                  <a:xfrm>
                    <a:off x="3163570" y="3185082"/>
                    <a:ext cx="899486" cy="386730"/>
                  </a:xfrm>
                  <a:prstGeom prst="flowChartMagneticDisk">
                    <a:avLst/>
                  </a:prstGeom>
                  <a:grpFill/>
                  <a:ln w="38100">
                    <a:solidFill>
                      <a:srgbClr val="FFC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" name="Flowchart: Magnetic Disk 28"/>
                  <p:cNvSpPr/>
                  <p:nvPr/>
                </p:nvSpPr>
                <p:spPr>
                  <a:xfrm>
                    <a:off x="3163570" y="2835305"/>
                    <a:ext cx="899486" cy="386730"/>
                  </a:xfrm>
                  <a:prstGeom prst="flowChartMagneticDisk">
                    <a:avLst/>
                  </a:prstGeom>
                  <a:grpFill/>
                  <a:ln w="38100">
                    <a:solidFill>
                      <a:srgbClr val="FFC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sp>
          <p:nvSpPr>
            <p:cNvPr id="33" name="8-Point Star 32"/>
            <p:cNvSpPr/>
            <p:nvPr/>
          </p:nvSpPr>
          <p:spPr>
            <a:xfrm>
              <a:off x="4411808" y="3224018"/>
              <a:ext cx="605899" cy="575842"/>
            </a:xfrm>
            <a:prstGeom prst="star8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HK" b="1" dirty="0" smtClean="0"/>
                <a:t>2</a:t>
              </a:r>
              <a:endParaRPr lang="en-US" b="1" baseline="30000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379327" y="4348202"/>
              <a:ext cx="1114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HK" dirty="0" smtClean="0"/>
                <a:t>C:APP(#2)</a:t>
              </a:r>
              <a:endParaRPr lang="en-US" dirty="0"/>
            </a:p>
          </p:txBody>
        </p:sp>
        <p:grpSp>
          <p:nvGrpSpPr>
            <p:cNvPr id="57" name="Group 56"/>
            <p:cNvGrpSpPr/>
            <p:nvPr/>
          </p:nvGrpSpPr>
          <p:grpSpPr>
            <a:xfrm>
              <a:off x="6259348" y="3765562"/>
              <a:ext cx="398656" cy="398656"/>
              <a:chOff x="5080917" y="1101533"/>
              <a:chExt cx="398656" cy="398656"/>
            </a:xfrm>
          </p:grpSpPr>
          <p:sp>
            <p:nvSpPr>
              <p:cNvPr id="58" name="Oval 57"/>
              <p:cNvSpPr/>
              <p:nvPr/>
            </p:nvSpPr>
            <p:spPr>
              <a:xfrm>
                <a:off x="5080917" y="1101533"/>
                <a:ext cx="398656" cy="398656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Multiply 58"/>
              <p:cNvSpPr/>
              <p:nvPr/>
            </p:nvSpPr>
            <p:spPr>
              <a:xfrm>
                <a:off x="5112294" y="1132910"/>
                <a:ext cx="335902" cy="335902"/>
              </a:xfrm>
              <a:prstGeom prst="mathMultiply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HK" dirty="0" smtClean="0"/>
                  <a:t>  </a:t>
                </a:r>
                <a:endParaRPr lang="en-US" dirty="0"/>
              </a:p>
            </p:txBody>
          </p:sp>
        </p:grpSp>
      </p:grpSp>
      <p:grpSp>
        <p:nvGrpSpPr>
          <p:cNvPr id="64" name="Group 63"/>
          <p:cNvGrpSpPr/>
          <p:nvPr/>
        </p:nvGrpSpPr>
        <p:grpSpPr>
          <a:xfrm>
            <a:off x="6150077" y="4841359"/>
            <a:ext cx="2789949" cy="1533329"/>
            <a:chOff x="6150077" y="4841359"/>
            <a:chExt cx="2789949" cy="1533329"/>
          </a:xfrm>
        </p:grpSpPr>
        <p:grpSp>
          <p:nvGrpSpPr>
            <p:cNvPr id="35" name="Group 34"/>
            <p:cNvGrpSpPr/>
            <p:nvPr/>
          </p:nvGrpSpPr>
          <p:grpSpPr>
            <a:xfrm>
              <a:off x="6150077" y="5278907"/>
              <a:ext cx="737595" cy="500109"/>
              <a:chOff x="3041780" y="1963375"/>
              <a:chExt cx="1483567" cy="1005897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3041780" y="2113434"/>
                <a:ext cx="1184987" cy="85583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3041780" y="1963375"/>
                <a:ext cx="447869" cy="22101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Flowchart: Data 37"/>
              <p:cNvSpPr/>
              <p:nvPr/>
            </p:nvSpPr>
            <p:spPr>
              <a:xfrm>
                <a:off x="3041780" y="2113434"/>
                <a:ext cx="1483567" cy="837338"/>
              </a:xfrm>
              <a:prstGeom prst="flowChartInputOutput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9" name="Group 38"/>
              <p:cNvGrpSpPr/>
              <p:nvPr/>
            </p:nvGrpSpPr>
            <p:grpSpPr>
              <a:xfrm>
                <a:off x="3354373" y="2232923"/>
                <a:ext cx="839572" cy="631915"/>
                <a:chOff x="1447308" y="889554"/>
                <a:chExt cx="1319390" cy="993056"/>
              </a:xfrm>
              <a:solidFill>
                <a:schemeClr val="bg1"/>
              </a:solidFill>
            </p:grpSpPr>
            <p:grpSp>
              <p:nvGrpSpPr>
                <p:cNvPr id="40" name="Group 39"/>
                <p:cNvGrpSpPr/>
                <p:nvPr/>
              </p:nvGrpSpPr>
              <p:grpSpPr>
                <a:xfrm>
                  <a:off x="1447308" y="889554"/>
                  <a:ext cx="698034" cy="842997"/>
                  <a:chOff x="3163570" y="2835305"/>
                  <a:chExt cx="899486" cy="1086284"/>
                </a:xfrm>
                <a:grpFill/>
              </p:grpSpPr>
              <p:sp>
                <p:nvSpPr>
                  <p:cNvPr id="45" name="Flowchart: Magnetic Disk 44"/>
                  <p:cNvSpPr/>
                  <p:nvPr/>
                </p:nvSpPr>
                <p:spPr>
                  <a:xfrm>
                    <a:off x="3163570" y="3534859"/>
                    <a:ext cx="899486" cy="386730"/>
                  </a:xfrm>
                  <a:prstGeom prst="flowChartMagneticDisk">
                    <a:avLst/>
                  </a:prstGeom>
                  <a:grpFill/>
                  <a:ln w="381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lowchart: Magnetic Disk 45"/>
                  <p:cNvSpPr/>
                  <p:nvPr/>
                </p:nvSpPr>
                <p:spPr>
                  <a:xfrm>
                    <a:off x="3163570" y="3185082"/>
                    <a:ext cx="899486" cy="386730"/>
                  </a:xfrm>
                  <a:prstGeom prst="flowChartMagneticDisk">
                    <a:avLst/>
                  </a:prstGeom>
                  <a:grpFill/>
                  <a:ln w="381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7" name="Flowchart: Magnetic Disk 46"/>
                  <p:cNvSpPr/>
                  <p:nvPr/>
                </p:nvSpPr>
                <p:spPr>
                  <a:xfrm>
                    <a:off x="3163570" y="2835305"/>
                    <a:ext cx="899486" cy="386730"/>
                  </a:xfrm>
                  <a:prstGeom prst="flowChartMagneticDisk">
                    <a:avLst/>
                  </a:prstGeom>
                  <a:grpFill/>
                  <a:ln w="381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1" name="Group 40"/>
                <p:cNvGrpSpPr/>
                <p:nvPr/>
              </p:nvGrpSpPr>
              <p:grpSpPr>
                <a:xfrm>
                  <a:off x="2068664" y="1039613"/>
                  <a:ext cx="698034" cy="842997"/>
                  <a:chOff x="3163570" y="2835305"/>
                  <a:chExt cx="899486" cy="1086284"/>
                </a:xfrm>
                <a:grpFill/>
              </p:grpSpPr>
              <p:sp>
                <p:nvSpPr>
                  <p:cNvPr id="42" name="Flowchart: Magnetic Disk 41"/>
                  <p:cNvSpPr/>
                  <p:nvPr/>
                </p:nvSpPr>
                <p:spPr>
                  <a:xfrm>
                    <a:off x="3163570" y="3534859"/>
                    <a:ext cx="899486" cy="386730"/>
                  </a:xfrm>
                  <a:prstGeom prst="flowChartMagneticDisk">
                    <a:avLst/>
                  </a:prstGeom>
                  <a:grpFill/>
                  <a:ln w="381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3" name="Flowchart: Magnetic Disk 42"/>
                  <p:cNvSpPr/>
                  <p:nvPr/>
                </p:nvSpPr>
                <p:spPr>
                  <a:xfrm>
                    <a:off x="3163570" y="3185082"/>
                    <a:ext cx="899486" cy="386730"/>
                  </a:xfrm>
                  <a:prstGeom prst="flowChartMagneticDisk">
                    <a:avLst/>
                  </a:prstGeom>
                  <a:grpFill/>
                  <a:ln w="381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4" name="Flowchart: Magnetic Disk 43"/>
                  <p:cNvSpPr/>
                  <p:nvPr/>
                </p:nvSpPr>
                <p:spPr>
                  <a:xfrm>
                    <a:off x="3163570" y="2835305"/>
                    <a:ext cx="899486" cy="386730"/>
                  </a:xfrm>
                  <a:prstGeom prst="flowChartMagneticDisk">
                    <a:avLst/>
                  </a:prstGeom>
                  <a:grpFill/>
                  <a:ln w="381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sp>
          <p:nvSpPr>
            <p:cNvPr id="48" name="TextBox 47"/>
            <p:cNvSpPr txBox="1"/>
            <p:nvPr/>
          </p:nvSpPr>
          <p:spPr>
            <a:xfrm>
              <a:off x="6881540" y="6005356"/>
              <a:ext cx="11112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HK" dirty="0" smtClean="0"/>
                <a:t>K:APP(#3)</a:t>
              </a:r>
              <a:endParaRPr lang="en-US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980987" y="4841359"/>
              <a:ext cx="1467068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HK" sz="7200" b="1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.</a:t>
              </a:r>
              <a:r>
                <a:rPr lang="zh-TW" altLang="en-US" sz="4000" b="1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體系</a:t>
              </a:r>
              <a:endParaRPr lang="en-US" sz="40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50" name="8-Point Star 49"/>
            <p:cNvSpPr/>
            <p:nvPr/>
          </p:nvSpPr>
          <p:spPr>
            <a:xfrm>
              <a:off x="6612010" y="4847819"/>
              <a:ext cx="605899" cy="575842"/>
            </a:xfrm>
            <a:prstGeom prst="star8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HK" b="1" dirty="0" smtClean="0"/>
                <a:t>3</a:t>
              </a:r>
              <a:endParaRPr lang="en-US" b="1" baseline="30000" dirty="0"/>
            </a:p>
          </p:txBody>
        </p:sp>
        <p:grpSp>
          <p:nvGrpSpPr>
            <p:cNvPr id="60" name="Group 59"/>
            <p:cNvGrpSpPr/>
            <p:nvPr/>
          </p:nvGrpSpPr>
          <p:grpSpPr>
            <a:xfrm>
              <a:off x="8541370" y="5338851"/>
              <a:ext cx="398656" cy="398656"/>
              <a:chOff x="4452267" y="1101533"/>
              <a:chExt cx="398656" cy="398656"/>
            </a:xfrm>
          </p:grpSpPr>
          <p:sp>
            <p:nvSpPr>
              <p:cNvPr id="61" name="Oval 60"/>
              <p:cNvSpPr/>
              <p:nvPr/>
            </p:nvSpPr>
            <p:spPr>
              <a:xfrm>
                <a:off x="4452267" y="1101533"/>
                <a:ext cx="398656" cy="398656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L-Shape 61"/>
              <p:cNvSpPr/>
              <p:nvPr/>
            </p:nvSpPr>
            <p:spPr>
              <a:xfrm rot="18900000">
                <a:off x="4525773" y="1218280"/>
                <a:ext cx="251641" cy="117530"/>
              </a:xfrm>
              <a:prstGeom prst="corner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8" name="Explosion 1 67"/>
          <p:cNvSpPr/>
          <p:nvPr/>
        </p:nvSpPr>
        <p:spPr>
          <a:xfrm>
            <a:off x="5922063" y="1973999"/>
            <a:ext cx="1445668" cy="1445668"/>
          </a:xfrm>
          <a:prstGeom prst="irregularSeal1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TextBox 68"/>
          <p:cNvSpPr txBox="1"/>
          <p:nvPr/>
        </p:nvSpPr>
        <p:spPr>
          <a:xfrm>
            <a:off x="6286643" y="2401932"/>
            <a:ext cx="6848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2800" b="1" dirty="0" smtClean="0"/>
              <a:t>???</a:t>
            </a:r>
            <a:endParaRPr lang="en-US" sz="2800" b="1" dirty="0"/>
          </a:p>
        </p:txBody>
      </p:sp>
      <p:grpSp>
        <p:nvGrpSpPr>
          <p:cNvPr id="70" name="Group 69"/>
          <p:cNvGrpSpPr/>
          <p:nvPr/>
        </p:nvGrpSpPr>
        <p:grpSpPr>
          <a:xfrm>
            <a:off x="4458042" y="1026505"/>
            <a:ext cx="4685958" cy="699417"/>
            <a:chOff x="5060672" y="1897616"/>
            <a:chExt cx="4083328" cy="699417"/>
          </a:xfrm>
        </p:grpSpPr>
        <p:sp>
          <p:nvSpPr>
            <p:cNvPr id="71" name="Rectangle 70"/>
            <p:cNvSpPr/>
            <p:nvPr/>
          </p:nvSpPr>
          <p:spPr>
            <a:xfrm>
              <a:off x="5060672" y="1897616"/>
              <a:ext cx="4083328" cy="69941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5294602" y="2061747"/>
              <a:ext cx="3612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HK" b="1" dirty="0" smtClean="0">
                  <a:solidFill>
                    <a:srgbClr val="C00000"/>
                  </a:solidFill>
                </a:rPr>
                <a:t>ROOT ZONE LGR: ADOPT CDNC VARIANTS</a:t>
              </a:r>
              <a:endParaRPr lang="en-US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8541368" y="5346942"/>
            <a:ext cx="398656" cy="398656"/>
            <a:chOff x="5080917" y="1101533"/>
            <a:chExt cx="398656" cy="398656"/>
          </a:xfrm>
        </p:grpSpPr>
        <p:sp>
          <p:nvSpPr>
            <p:cNvPr id="77" name="Oval 76"/>
            <p:cNvSpPr/>
            <p:nvPr/>
          </p:nvSpPr>
          <p:spPr>
            <a:xfrm>
              <a:off x="5080917" y="1101533"/>
              <a:ext cx="398656" cy="39865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Multiply 77"/>
            <p:cNvSpPr/>
            <p:nvPr/>
          </p:nvSpPr>
          <p:spPr>
            <a:xfrm>
              <a:off x="5112294" y="1132910"/>
              <a:ext cx="335902" cy="335902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HK" dirty="0" smtClean="0"/>
                <a:t>  </a:t>
              </a:r>
              <a:endParaRPr lang="en-US" dirty="0"/>
            </a:p>
          </p:txBody>
        </p:sp>
      </p:grpSp>
      <p:sp>
        <p:nvSpPr>
          <p:cNvPr id="79" name="Explosion 1 78"/>
          <p:cNvSpPr/>
          <p:nvPr/>
        </p:nvSpPr>
        <p:spPr>
          <a:xfrm>
            <a:off x="7586886" y="3775414"/>
            <a:ext cx="1445668" cy="1445668"/>
          </a:xfrm>
          <a:prstGeom prst="irregularSeal1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xtBox 79"/>
          <p:cNvSpPr txBox="1"/>
          <p:nvPr/>
        </p:nvSpPr>
        <p:spPr>
          <a:xfrm>
            <a:off x="7951466" y="4203347"/>
            <a:ext cx="6848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2800" b="1" dirty="0" smtClean="0"/>
              <a:t>???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58804277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5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5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5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25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25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50"/>
                            </p:stCondLst>
                            <p:childTnLst>
                              <p:par>
                                <p:cTn id="42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50" tmFilter="0, 0; .2, .5; .8, .5; 1, 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125" autoRev="1" fill="hold"/>
                                        <p:tgtEl>
                                          <p:spTgt spid="6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5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5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25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25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"/>
                            </p:stCondLst>
                            <p:childTnLst>
                              <p:par>
                                <p:cTn id="5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25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2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25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25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25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50"/>
                            </p:stCondLst>
                            <p:childTnLst>
                              <p:par>
                                <p:cTn id="75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250" tmFilter="0, 0; .2, .5; .8, .5; 1, 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125" autoRev="1" fill="hold"/>
                                        <p:tgtEl>
                                          <p:spTgt spid="7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52" grpId="0"/>
      <p:bldP spid="53" grpId="0"/>
      <p:bldP spid="68" grpId="0" animBg="1"/>
      <p:bldP spid="68" grpId="1" animBg="1"/>
      <p:bldP spid="68" grpId="2" animBg="1"/>
      <p:bldP spid="69" grpId="0"/>
      <p:bldP spid="69" grpId="1"/>
      <p:bldP spid="79" grpId="0" animBg="1"/>
      <p:bldP spid="79" grpId="1" animBg="1"/>
      <p:bldP spid="8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HK" dirty="0" smtClean="0"/>
              <a:t>“Conservativeness” in beginning. Can be Relaxed in the Future: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3881727" y="2283735"/>
            <a:ext cx="14670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72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r>
              <a:rPr lang="zh-TW" altLang="en-US" sz="40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体系</a:t>
            </a:r>
            <a:endParaRPr lang="en-US" sz="40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460327" y="2275821"/>
            <a:ext cx="14670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72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r>
              <a:rPr lang="zh-TW" altLang="en-US" sz="40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體系</a:t>
            </a:r>
            <a:endParaRPr lang="en-US" sz="40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352932" y="2283735"/>
            <a:ext cx="14670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72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r>
              <a:rPr lang="zh-TW" altLang="en-US" sz="40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體係</a:t>
            </a:r>
            <a:endParaRPr lang="en-US" sz="40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6664201" y="1779911"/>
            <a:ext cx="1072792" cy="727381"/>
            <a:chOff x="3041780" y="1963375"/>
            <a:chExt cx="1483567" cy="1005897"/>
          </a:xfrm>
        </p:grpSpPr>
        <p:sp>
          <p:nvSpPr>
            <p:cNvPr id="36" name="Rectangle 35"/>
            <p:cNvSpPr/>
            <p:nvPr/>
          </p:nvSpPr>
          <p:spPr>
            <a:xfrm>
              <a:off x="3041780" y="2113434"/>
              <a:ext cx="1184987" cy="85583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3041780" y="1963375"/>
              <a:ext cx="447869" cy="22101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lowchart: Data 37"/>
            <p:cNvSpPr/>
            <p:nvPr/>
          </p:nvSpPr>
          <p:spPr>
            <a:xfrm>
              <a:off x="3041780" y="2113434"/>
              <a:ext cx="1483567" cy="837338"/>
            </a:xfrm>
            <a:prstGeom prst="flowChartInputOutput">
              <a:avLst/>
            </a:prstGeom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9" name="Group 38"/>
            <p:cNvGrpSpPr/>
            <p:nvPr/>
          </p:nvGrpSpPr>
          <p:grpSpPr>
            <a:xfrm>
              <a:off x="3354373" y="2232923"/>
              <a:ext cx="839572" cy="631915"/>
              <a:chOff x="1447308" y="889554"/>
              <a:chExt cx="1319390" cy="993056"/>
            </a:xfrm>
            <a:solidFill>
              <a:schemeClr val="bg1"/>
            </a:solidFill>
          </p:grpSpPr>
          <p:grpSp>
            <p:nvGrpSpPr>
              <p:cNvPr id="40" name="Group 39"/>
              <p:cNvGrpSpPr/>
              <p:nvPr/>
            </p:nvGrpSpPr>
            <p:grpSpPr>
              <a:xfrm>
                <a:off x="1447308" y="889554"/>
                <a:ext cx="698034" cy="842997"/>
                <a:chOff x="3163570" y="2835305"/>
                <a:chExt cx="899486" cy="1086284"/>
              </a:xfrm>
              <a:grpFill/>
            </p:grpSpPr>
            <p:sp>
              <p:nvSpPr>
                <p:cNvPr id="45" name="Flowchart: Magnetic Disk 44"/>
                <p:cNvSpPr/>
                <p:nvPr/>
              </p:nvSpPr>
              <p:spPr>
                <a:xfrm>
                  <a:off x="3163570" y="3534859"/>
                  <a:ext cx="899486" cy="386730"/>
                </a:xfrm>
                <a:prstGeom prst="flowChartMagneticDisk">
                  <a:avLst/>
                </a:prstGeom>
                <a:grpFill/>
                <a:ln w="381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lowchart: Magnetic Disk 45"/>
                <p:cNvSpPr/>
                <p:nvPr/>
              </p:nvSpPr>
              <p:spPr>
                <a:xfrm>
                  <a:off x="3163570" y="3185082"/>
                  <a:ext cx="899486" cy="386730"/>
                </a:xfrm>
                <a:prstGeom prst="flowChartMagneticDisk">
                  <a:avLst/>
                </a:prstGeom>
                <a:grpFill/>
                <a:ln w="381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" name="Flowchart: Magnetic Disk 46"/>
                <p:cNvSpPr/>
                <p:nvPr/>
              </p:nvSpPr>
              <p:spPr>
                <a:xfrm>
                  <a:off x="3163570" y="2835305"/>
                  <a:ext cx="899486" cy="386730"/>
                </a:xfrm>
                <a:prstGeom prst="flowChartMagneticDisk">
                  <a:avLst/>
                </a:prstGeom>
                <a:grpFill/>
                <a:ln w="381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1" name="Group 40"/>
              <p:cNvGrpSpPr/>
              <p:nvPr/>
            </p:nvGrpSpPr>
            <p:grpSpPr>
              <a:xfrm>
                <a:off x="2068664" y="1039613"/>
                <a:ext cx="698034" cy="842997"/>
                <a:chOff x="3163570" y="2835305"/>
                <a:chExt cx="899486" cy="1086284"/>
              </a:xfrm>
              <a:grpFill/>
            </p:grpSpPr>
            <p:sp>
              <p:nvSpPr>
                <p:cNvPr id="42" name="Flowchart: Magnetic Disk 41"/>
                <p:cNvSpPr/>
                <p:nvPr/>
              </p:nvSpPr>
              <p:spPr>
                <a:xfrm>
                  <a:off x="3163570" y="3534859"/>
                  <a:ext cx="899486" cy="386730"/>
                </a:xfrm>
                <a:prstGeom prst="flowChartMagneticDisk">
                  <a:avLst/>
                </a:prstGeom>
                <a:grpFill/>
                <a:ln w="381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" name="Flowchart: Magnetic Disk 42"/>
                <p:cNvSpPr/>
                <p:nvPr/>
              </p:nvSpPr>
              <p:spPr>
                <a:xfrm>
                  <a:off x="3163570" y="3185082"/>
                  <a:ext cx="899486" cy="386730"/>
                </a:xfrm>
                <a:prstGeom prst="flowChartMagneticDisk">
                  <a:avLst/>
                </a:prstGeom>
                <a:grpFill/>
                <a:ln w="381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" name="Flowchart: Magnetic Disk 43"/>
                <p:cNvSpPr/>
                <p:nvPr/>
              </p:nvSpPr>
              <p:spPr>
                <a:xfrm>
                  <a:off x="3163570" y="2835305"/>
                  <a:ext cx="899486" cy="386730"/>
                </a:xfrm>
                <a:prstGeom prst="flowChartMagneticDisk">
                  <a:avLst/>
                </a:prstGeom>
                <a:grpFill/>
                <a:ln w="381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48" name="Group 47"/>
          <p:cNvGrpSpPr/>
          <p:nvPr/>
        </p:nvGrpSpPr>
        <p:grpSpPr>
          <a:xfrm>
            <a:off x="4247564" y="1783868"/>
            <a:ext cx="1072792" cy="727381"/>
            <a:chOff x="3041780" y="1963375"/>
            <a:chExt cx="1483567" cy="1005897"/>
          </a:xfrm>
          <a:solidFill>
            <a:srgbClr val="C00000"/>
          </a:solidFill>
        </p:grpSpPr>
        <p:sp>
          <p:nvSpPr>
            <p:cNvPr id="49" name="Rectangle 48"/>
            <p:cNvSpPr/>
            <p:nvPr/>
          </p:nvSpPr>
          <p:spPr>
            <a:xfrm>
              <a:off x="3041780" y="2113434"/>
              <a:ext cx="1184987" cy="85583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3041780" y="1963375"/>
              <a:ext cx="447869" cy="22101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lowchart: Data 50"/>
            <p:cNvSpPr/>
            <p:nvPr/>
          </p:nvSpPr>
          <p:spPr>
            <a:xfrm>
              <a:off x="3041780" y="2113434"/>
              <a:ext cx="1483567" cy="837338"/>
            </a:xfrm>
            <a:prstGeom prst="flowChartInputOutput">
              <a:avLst/>
            </a:prstGeom>
            <a:grp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2" name="Group 51"/>
            <p:cNvGrpSpPr/>
            <p:nvPr/>
          </p:nvGrpSpPr>
          <p:grpSpPr>
            <a:xfrm>
              <a:off x="3354373" y="2232923"/>
              <a:ext cx="839572" cy="631915"/>
              <a:chOff x="1447308" y="889554"/>
              <a:chExt cx="1319390" cy="993056"/>
            </a:xfrm>
            <a:grpFill/>
          </p:grpSpPr>
          <p:grpSp>
            <p:nvGrpSpPr>
              <p:cNvPr id="53" name="Group 52"/>
              <p:cNvGrpSpPr/>
              <p:nvPr/>
            </p:nvGrpSpPr>
            <p:grpSpPr>
              <a:xfrm>
                <a:off x="1447308" y="889554"/>
                <a:ext cx="698034" cy="842997"/>
                <a:chOff x="3163570" y="2835305"/>
                <a:chExt cx="899486" cy="1086284"/>
              </a:xfrm>
              <a:grpFill/>
            </p:grpSpPr>
            <p:sp>
              <p:nvSpPr>
                <p:cNvPr id="58" name="Flowchart: Magnetic Disk 57"/>
                <p:cNvSpPr/>
                <p:nvPr/>
              </p:nvSpPr>
              <p:spPr>
                <a:xfrm>
                  <a:off x="3163570" y="3534859"/>
                  <a:ext cx="899486" cy="386730"/>
                </a:xfrm>
                <a:prstGeom prst="flowChartMagneticDisk">
                  <a:avLst/>
                </a:prstGeom>
                <a:solidFill>
                  <a:schemeClr val="bg1"/>
                </a:solidFill>
                <a:ln w="3810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" name="Flowchart: Magnetic Disk 58"/>
                <p:cNvSpPr/>
                <p:nvPr/>
              </p:nvSpPr>
              <p:spPr>
                <a:xfrm>
                  <a:off x="3163570" y="3185082"/>
                  <a:ext cx="899486" cy="386730"/>
                </a:xfrm>
                <a:prstGeom prst="flowChartMagneticDisk">
                  <a:avLst/>
                </a:prstGeom>
                <a:solidFill>
                  <a:schemeClr val="bg1"/>
                </a:solidFill>
                <a:ln w="3810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" name="Flowchart: Magnetic Disk 59"/>
                <p:cNvSpPr/>
                <p:nvPr/>
              </p:nvSpPr>
              <p:spPr>
                <a:xfrm>
                  <a:off x="3163570" y="2835305"/>
                  <a:ext cx="899486" cy="386730"/>
                </a:xfrm>
                <a:prstGeom prst="flowChartMagneticDisk">
                  <a:avLst/>
                </a:prstGeom>
                <a:solidFill>
                  <a:schemeClr val="bg1"/>
                </a:solidFill>
                <a:ln w="3810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4" name="Group 53"/>
              <p:cNvGrpSpPr/>
              <p:nvPr/>
            </p:nvGrpSpPr>
            <p:grpSpPr>
              <a:xfrm>
                <a:off x="2068664" y="1039613"/>
                <a:ext cx="698034" cy="842997"/>
                <a:chOff x="3163570" y="2835305"/>
                <a:chExt cx="899486" cy="1086284"/>
              </a:xfrm>
              <a:grpFill/>
            </p:grpSpPr>
            <p:sp>
              <p:nvSpPr>
                <p:cNvPr id="55" name="Flowchart: Magnetic Disk 54"/>
                <p:cNvSpPr/>
                <p:nvPr/>
              </p:nvSpPr>
              <p:spPr>
                <a:xfrm>
                  <a:off x="3163570" y="3534859"/>
                  <a:ext cx="899486" cy="386730"/>
                </a:xfrm>
                <a:prstGeom prst="flowChartMagneticDisk">
                  <a:avLst/>
                </a:prstGeom>
                <a:solidFill>
                  <a:schemeClr val="bg1"/>
                </a:solidFill>
                <a:ln w="3810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" name="Flowchart: Magnetic Disk 55"/>
                <p:cNvSpPr/>
                <p:nvPr/>
              </p:nvSpPr>
              <p:spPr>
                <a:xfrm>
                  <a:off x="3163570" y="3185082"/>
                  <a:ext cx="899486" cy="386730"/>
                </a:xfrm>
                <a:prstGeom prst="flowChartMagneticDisk">
                  <a:avLst/>
                </a:prstGeom>
                <a:solidFill>
                  <a:schemeClr val="bg1"/>
                </a:solidFill>
                <a:ln w="3810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" name="Flowchart: Magnetic Disk 56"/>
                <p:cNvSpPr/>
                <p:nvPr/>
              </p:nvSpPr>
              <p:spPr>
                <a:xfrm>
                  <a:off x="3163570" y="2835305"/>
                  <a:ext cx="899486" cy="386730"/>
                </a:xfrm>
                <a:prstGeom prst="flowChartMagneticDisk">
                  <a:avLst/>
                </a:prstGeom>
                <a:solidFill>
                  <a:schemeClr val="bg1"/>
                </a:solidFill>
                <a:ln w="3810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61" name="Group 60"/>
          <p:cNvGrpSpPr/>
          <p:nvPr/>
        </p:nvGrpSpPr>
        <p:grpSpPr>
          <a:xfrm>
            <a:off x="1821401" y="1779911"/>
            <a:ext cx="1072792" cy="727381"/>
            <a:chOff x="3041780" y="1963375"/>
            <a:chExt cx="1483567" cy="1005897"/>
          </a:xfrm>
        </p:grpSpPr>
        <p:sp>
          <p:nvSpPr>
            <p:cNvPr id="62" name="Rectangle 61"/>
            <p:cNvSpPr/>
            <p:nvPr/>
          </p:nvSpPr>
          <p:spPr>
            <a:xfrm>
              <a:off x="3041780" y="2113434"/>
              <a:ext cx="1184987" cy="855838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3041780" y="1963375"/>
              <a:ext cx="447869" cy="22101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lowchart: Data 63"/>
            <p:cNvSpPr/>
            <p:nvPr/>
          </p:nvSpPr>
          <p:spPr>
            <a:xfrm>
              <a:off x="3041780" y="2113434"/>
              <a:ext cx="1483567" cy="837338"/>
            </a:xfrm>
            <a:prstGeom prst="flowChartInputOutput">
              <a:avLst/>
            </a:prstGeom>
            <a:solidFill>
              <a:srgbClr val="FFC000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5" name="Group 64"/>
            <p:cNvGrpSpPr/>
            <p:nvPr/>
          </p:nvGrpSpPr>
          <p:grpSpPr>
            <a:xfrm>
              <a:off x="3354373" y="2232923"/>
              <a:ext cx="839572" cy="631915"/>
              <a:chOff x="1447308" y="889554"/>
              <a:chExt cx="1319390" cy="993056"/>
            </a:xfrm>
            <a:solidFill>
              <a:schemeClr val="bg1"/>
            </a:solidFill>
          </p:grpSpPr>
          <p:grpSp>
            <p:nvGrpSpPr>
              <p:cNvPr id="66" name="Group 65"/>
              <p:cNvGrpSpPr/>
              <p:nvPr/>
            </p:nvGrpSpPr>
            <p:grpSpPr>
              <a:xfrm>
                <a:off x="1447308" y="889554"/>
                <a:ext cx="698034" cy="842997"/>
                <a:chOff x="3163570" y="2835305"/>
                <a:chExt cx="899486" cy="1086284"/>
              </a:xfrm>
              <a:grpFill/>
            </p:grpSpPr>
            <p:sp>
              <p:nvSpPr>
                <p:cNvPr id="71" name="Flowchart: Magnetic Disk 70"/>
                <p:cNvSpPr/>
                <p:nvPr/>
              </p:nvSpPr>
              <p:spPr>
                <a:xfrm>
                  <a:off x="3163570" y="3534859"/>
                  <a:ext cx="899486" cy="386730"/>
                </a:xfrm>
                <a:prstGeom prst="flowChartMagneticDisk">
                  <a:avLst/>
                </a:prstGeom>
                <a:grpFill/>
                <a:ln w="38100"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Flowchart: Magnetic Disk 71"/>
                <p:cNvSpPr/>
                <p:nvPr/>
              </p:nvSpPr>
              <p:spPr>
                <a:xfrm>
                  <a:off x="3163570" y="3185082"/>
                  <a:ext cx="899486" cy="386730"/>
                </a:xfrm>
                <a:prstGeom prst="flowChartMagneticDisk">
                  <a:avLst/>
                </a:prstGeom>
                <a:grpFill/>
                <a:ln w="38100"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Flowchart: Magnetic Disk 72"/>
                <p:cNvSpPr/>
                <p:nvPr/>
              </p:nvSpPr>
              <p:spPr>
                <a:xfrm>
                  <a:off x="3163570" y="2835305"/>
                  <a:ext cx="899486" cy="386730"/>
                </a:xfrm>
                <a:prstGeom prst="flowChartMagneticDisk">
                  <a:avLst/>
                </a:prstGeom>
                <a:grpFill/>
                <a:ln w="38100"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7" name="Group 66"/>
              <p:cNvGrpSpPr/>
              <p:nvPr/>
            </p:nvGrpSpPr>
            <p:grpSpPr>
              <a:xfrm>
                <a:off x="2068664" y="1039613"/>
                <a:ext cx="698034" cy="842997"/>
                <a:chOff x="3163570" y="2835305"/>
                <a:chExt cx="899486" cy="1086284"/>
              </a:xfrm>
              <a:grpFill/>
            </p:grpSpPr>
            <p:sp>
              <p:nvSpPr>
                <p:cNvPr id="68" name="Flowchart: Magnetic Disk 67"/>
                <p:cNvSpPr/>
                <p:nvPr/>
              </p:nvSpPr>
              <p:spPr>
                <a:xfrm>
                  <a:off x="3163570" y="3534859"/>
                  <a:ext cx="899486" cy="386730"/>
                </a:xfrm>
                <a:prstGeom prst="flowChartMagneticDisk">
                  <a:avLst/>
                </a:prstGeom>
                <a:grpFill/>
                <a:ln w="38100"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" name="Flowchart: Magnetic Disk 68"/>
                <p:cNvSpPr/>
                <p:nvPr/>
              </p:nvSpPr>
              <p:spPr>
                <a:xfrm>
                  <a:off x="3163570" y="3185082"/>
                  <a:ext cx="899486" cy="386730"/>
                </a:xfrm>
                <a:prstGeom prst="flowChartMagneticDisk">
                  <a:avLst/>
                </a:prstGeom>
                <a:grpFill/>
                <a:ln w="38100"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0" name="Flowchart: Magnetic Disk 69"/>
                <p:cNvSpPr/>
                <p:nvPr/>
              </p:nvSpPr>
              <p:spPr>
                <a:xfrm>
                  <a:off x="3163570" y="2835305"/>
                  <a:ext cx="899486" cy="386730"/>
                </a:xfrm>
                <a:prstGeom prst="flowChartMagneticDisk">
                  <a:avLst/>
                </a:prstGeom>
                <a:grpFill/>
                <a:ln w="38100"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74" name="Left Brace 73"/>
          <p:cNvSpPr/>
          <p:nvPr/>
        </p:nvSpPr>
        <p:spPr>
          <a:xfrm rot="16200000">
            <a:off x="4602355" y="1270214"/>
            <a:ext cx="304800" cy="48428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5" name="Group 74"/>
          <p:cNvGrpSpPr/>
          <p:nvPr/>
        </p:nvGrpSpPr>
        <p:grpSpPr>
          <a:xfrm>
            <a:off x="4231578" y="3965404"/>
            <a:ext cx="1055880" cy="794722"/>
            <a:chOff x="1447308" y="889554"/>
            <a:chExt cx="1319390" cy="993056"/>
          </a:xfrm>
          <a:solidFill>
            <a:schemeClr val="tx1">
              <a:lumMod val="65000"/>
              <a:lumOff val="35000"/>
            </a:schemeClr>
          </a:solidFill>
        </p:grpSpPr>
        <p:grpSp>
          <p:nvGrpSpPr>
            <p:cNvPr id="76" name="Group 75"/>
            <p:cNvGrpSpPr/>
            <p:nvPr/>
          </p:nvGrpSpPr>
          <p:grpSpPr>
            <a:xfrm>
              <a:off x="1447308" y="889554"/>
              <a:ext cx="698034" cy="842997"/>
              <a:chOff x="3163570" y="2835305"/>
              <a:chExt cx="899486" cy="1086284"/>
            </a:xfrm>
            <a:grpFill/>
          </p:grpSpPr>
          <p:sp>
            <p:nvSpPr>
              <p:cNvPr id="81" name="Flowchart: Magnetic Disk 80"/>
              <p:cNvSpPr/>
              <p:nvPr/>
            </p:nvSpPr>
            <p:spPr>
              <a:xfrm>
                <a:off x="3163570" y="3534859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Flowchart: Magnetic Disk 81"/>
              <p:cNvSpPr/>
              <p:nvPr/>
            </p:nvSpPr>
            <p:spPr>
              <a:xfrm>
                <a:off x="3163570" y="3185082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Flowchart: Magnetic Disk 82"/>
              <p:cNvSpPr/>
              <p:nvPr/>
            </p:nvSpPr>
            <p:spPr>
              <a:xfrm>
                <a:off x="3163570" y="2835305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" name="Group 76"/>
            <p:cNvGrpSpPr/>
            <p:nvPr/>
          </p:nvGrpSpPr>
          <p:grpSpPr>
            <a:xfrm>
              <a:off x="2068664" y="1039613"/>
              <a:ext cx="698034" cy="842997"/>
              <a:chOff x="3163570" y="2835305"/>
              <a:chExt cx="899486" cy="1086284"/>
            </a:xfrm>
            <a:grpFill/>
          </p:grpSpPr>
          <p:sp>
            <p:nvSpPr>
              <p:cNvPr id="78" name="Flowchart: Magnetic Disk 77"/>
              <p:cNvSpPr/>
              <p:nvPr/>
            </p:nvSpPr>
            <p:spPr>
              <a:xfrm>
                <a:off x="3163570" y="3534859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Flowchart: Magnetic Disk 78"/>
              <p:cNvSpPr/>
              <p:nvPr/>
            </p:nvSpPr>
            <p:spPr>
              <a:xfrm>
                <a:off x="3163570" y="3185082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Flowchart: Magnetic Disk 79"/>
              <p:cNvSpPr/>
              <p:nvPr/>
            </p:nvSpPr>
            <p:spPr>
              <a:xfrm>
                <a:off x="3163570" y="2835305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cxnSp>
        <p:nvCxnSpPr>
          <p:cNvPr id="86" name="Straight Arrow Connector 85"/>
          <p:cNvCxnSpPr/>
          <p:nvPr/>
        </p:nvCxnSpPr>
        <p:spPr>
          <a:xfrm flipV="1">
            <a:off x="2219325" y="4854113"/>
            <a:ext cx="1987440" cy="758075"/>
          </a:xfrm>
          <a:prstGeom prst="straightConnector1">
            <a:avLst/>
          </a:prstGeom>
          <a:ln>
            <a:solidFill>
              <a:srgbClr val="FFC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 flipV="1">
            <a:off x="4853319" y="4817198"/>
            <a:ext cx="0" cy="794990"/>
          </a:xfrm>
          <a:prstGeom prst="straightConnector1">
            <a:avLst/>
          </a:prstGeom>
          <a:ln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 flipH="1" flipV="1">
            <a:off x="5451700" y="4825283"/>
            <a:ext cx="1285556" cy="786905"/>
          </a:xfrm>
          <a:prstGeom prst="straightConnector1">
            <a:avLst/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9" name="Group 88"/>
          <p:cNvGrpSpPr/>
          <p:nvPr/>
        </p:nvGrpSpPr>
        <p:grpSpPr>
          <a:xfrm>
            <a:off x="6962181" y="5627397"/>
            <a:ext cx="916067" cy="689489"/>
            <a:chOff x="1447308" y="889554"/>
            <a:chExt cx="1319390" cy="993056"/>
          </a:xfrm>
        </p:grpSpPr>
        <p:grpSp>
          <p:nvGrpSpPr>
            <p:cNvPr id="90" name="Group 89"/>
            <p:cNvGrpSpPr/>
            <p:nvPr/>
          </p:nvGrpSpPr>
          <p:grpSpPr>
            <a:xfrm>
              <a:off x="1447308" y="889554"/>
              <a:ext cx="698034" cy="842997"/>
              <a:chOff x="3163570" y="2835305"/>
              <a:chExt cx="899486" cy="1086284"/>
            </a:xfrm>
          </p:grpSpPr>
          <p:sp>
            <p:nvSpPr>
              <p:cNvPr id="95" name="Flowchart: Magnetic Disk 94"/>
              <p:cNvSpPr/>
              <p:nvPr/>
            </p:nvSpPr>
            <p:spPr>
              <a:xfrm>
                <a:off x="3163570" y="3534859"/>
                <a:ext cx="899486" cy="386730"/>
              </a:xfrm>
              <a:prstGeom prst="flowChartMagneticDisk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Flowchart: Magnetic Disk 95"/>
              <p:cNvSpPr/>
              <p:nvPr/>
            </p:nvSpPr>
            <p:spPr>
              <a:xfrm>
                <a:off x="3163570" y="3185082"/>
                <a:ext cx="899486" cy="386730"/>
              </a:xfrm>
              <a:prstGeom prst="flowChartMagneticDisk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Flowchart: Magnetic Disk 96"/>
              <p:cNvSpPr/>
              <p:nvPr/>
            </p:nvSpPr>
            <p:spPr>
              <a:xfrm>
                <a:off x="3163570" y="2835305"/>
                <a:ext cx="899486" cy="386730"/>
              </a:xfrm>
              <a:prstGeom prst="flowChartMagneticDisk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90"/>
            <p:cNvGrpSpPr/>
            <p:nvPr/>
          </p:nvGrpSpPr>
          <p:grpSpPr>
            <a:xfrm>
              <a:off x="2068664" y="1039613"/>
              <a:ext cx="698034" cy="842997"/>
              <a:chOff x="3163570" y="2835305"/>
              <a:chExt cx="899486" cy="1086284"/>
            </a:xfrm>
          </p:grpSpPr>
          <p:sp>
            <p:nvSpPr>
              <p:cNvPr id="92" name="Flowchart: Magnetic Disk 91"/>
              <p:cNvSpPr/>
              <p:nvPr/>
            </p:nvSpPr>
            <p:spPr>
              <a:xfrm>
                <a:off x="3163570" y="3534859"/>
                <a:ext cx="899486" cy="386730"/>
              </a:xfrm>
              <a:prstGeom prst="flowChartMagneticDisk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Flowchart: Magnetic Disk 92"/>
              <p:cNvSpPr/>
              <p:nvPr/>
            </p:nvSpPr>
            <p:spPr>
              <a:xfrm>
                <a:off x="3163570" y="3185082"/>
                <a:ext cx="899486" cy="386730"/>
              </a:xfrm>
              <a:prstGeom prst="flowChartMagneticDisk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Flowchart: Magnetic Disk 93"/>
              <p:cNvSpPr/>
              <p:nvPr/>
            </p:nvSpPr>
            <p:spPr>
              <a:xfrm>
                <a:off x="3163570" y="2835305"/>
                <a:ext cx="899486" cy="386730"/>
              </a:xfrm>
              <a:prstGeom prst="flowChartMagneticDisk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4332166" y="5627397"/>
            <a:ext cx="916067" cy="689489"/>
            <a:chOff x="1447308" y="889554"/>
            <a:chExt cx="1319390" cy="993056"/>
          </a:xfrm>
          <a:solidFill>
            <a:srgbClr val="C00000"/>
          </a:solidFill>
        </p:grpSpPr>
        <p:grpSp>
          <p:nvGrpSpPr>
            <p:cNvPr id="99" name="Group 98"/>
            <p:cNvGrpSpPr/>
            <p:nvPr/>
          </p:nvGrpSpPr>
          <p:grpSpPr>
            <a:xfrm>
              <a:off x="1447308" y="889554"/>
              <a:ext cx="698034" cy="842997"/>
              <a:chOff x="3163570" y="2835305"/>
              <a:chExt cx="899486" cy="1086284"/>
            </a:xfrm>
            <a:grpFill/>
          </p:grpSpPr>
          <p:sp>
            <p:nvSpPr>
              <p:cNvPr id="104" name="Flowchart: Magnetic Disk 103"/>
              <p:cNvSpPr/>
              <p:nvPr/>
            </p:nvSpPr>
            <p:spPr>
              <a:xfrm>
                <a:off x="3163570" y="3534859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Flowchart: Magnetic Disk 104"/>
              <p:cNvSpPr/>
              <p:nvPr/>
            </p:nvSpPr>
            <p:spPr>
              <a:xfrm>
                <a:off x="3163570" y="3185082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Flowchart: Magnetic Disk 105"/>
              <p:cNvSpPr/>
              <p:nvPr/>
            </p:nvSpPr>
            <p:spPr>
              <a:xfrm>
                <a:off x="3163570" y="2835305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99"/>
            <p:cNvGrpSpPr/>
            <p:nvPr/>
          </p:nvGrpSpPr>
          <p:grpSpPr>
            <a:xfrm>
              <a:off x="2068664" y="1039613"/>
              <a:ext cx="698034" cy="842997"/>
              <a:chOff x="3163570" y="2835305"/>
              <a:chExt cx="899486" cy="1086284"/>
            </a:xfrm>
            <a:grpFill/>
          </p:grpSpPr>
          <p:sp>
            <p:nvSpPr>
              <p:cNvPr id="101" name="Flowchart: Magnetic Disk 100"/>
              <p:cNvSpPr/>
              <p:nvPr/>
            </p:nvSpPr>
            <p:spPr>
              <a:xfrm>
                <a:off x="3163570" y="3534859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Flowchart: Magnetic Disk 101"/>
              <p:cNvSpPr/>
              <p:nvPr/>
            </p:nvSpPr>
            <p:spPr>
              <a:xfrm>
                <a:off x="3163570" y="3185082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Flowchart: Magnetic Disk 102"/>
              <p:cNvSpPr/>
              <p:nvPr/>
            </p:nvSpPr>
            <p:spPr>
              <a:xfrm>
                <a:off x="3163570" y="2835305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07" name="Group 106"/>
          <p:cNvGrpSpPr/>
          <p:nvPr/>
        </p:nvGrpSpPr>
        <p:grpSpPr>
          <a:xfrm>
            <a:off x="1615715" y="5627397"/>
            <a:ext cx="916067" cy="689489"/>
            <a:chOff x="1447308" y="889554"/>
            <a:chExt cx="1319390" cy="993056"/>
          </a:xfrm>
          <a:solidFill>
            <a:srgbClr val="FFC000"/>
          </a:solidFill>
        </p:grpSpPr>
        <p:grpSp>
          <p:nvGrpSpPr>
            <p:cNvPr id="108" name="Group 107"/>
            <p:cNvGrpSpPr/>
            <p:nvPr/>
          </p:nvGrpSpPr>
          <p:grpSpPr>
            <a:xfrm>
              <a:off x="1447308" y="889554"/>
              <a:ext cx="698034" cy="842997"/>
              <a:chOff x="3163570" y="2835305"/>
              <a:chExt cx="899486" cy="1086284"/>
            </a:xfrm>
            <a:grpFill/>
          </p:grpSpPr>
          <p:sp>
            <p:nvSpPr>
              <p:cNvPr id="113" name="Flowchart: Magnetic Disk 112"/>
              <p:cNvSpPr/>
              <p:nvPr/>
            </p:nvSpPr>
            <p:spPr>
              <a:xfrm>
                <a:off x="3163570" y="3534859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Flowchart: Magnetic Disk 113"/>
              <p:cNvSpPr/>
              <p:nvPr/>
            </p:nvSpPr>
            <p:spPr>
              <a:xfrm>
                <a:off x="3163570" y="3185082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Flowchart: Magnetic Disk 114"/>
              <p:cNvSpPr/>
              <p:nvPr/>
            </p:nvSpPr>
            <p:spPr>
              <a:xfrm>
                <a:off x="3163570" y="2835305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9" name="Group 108"/>
            <p:cNvGrpSpPr/>
            <p:nvPr/>
          </p:nvGrpSpPr>
          <p:grpSpPr>
            <a:xfrm>
              <a:off x="2068664" y="1039613"/>
              <a:ext cx="698034" cy="842997"/>
              <a:chOff x="3163570" y="2835305"/>
              <a:chExt cx="899486" cy="1086284"/>
            </a:xfrm>
            <a:grpFill/>
          </p:grpSpPr>
          <p:sp>
            <p:nvSpPr>
              <p:cNvPr id="110" name="Flowchart: Magnetic Disk 109"/>
              <p:cNvSpPr/>
              <p:nvPr/>
            </p:nvSpPr>
            <p:spPr>
              <a:xfrm>
                <a:off x="3163570" y="3534859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Flowchart: Magnetic Disk 110"/>
              <p:cNvSpPr/>
              <p:nvPr/>
            </p:nvSpPr>
            <p:spPr>
              <a:xfrm>
                <a:off x="3163570" y="3185082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Flowchart: Magnetic Disk 111"/>
              <p:cNvSpPr/>
              <p:nvPr/>
            </p:nvSpPr>
            <p:spPr>
              <a:xfrm>
                <a:off x="3163570" y="2835305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19" name="Group 118"/>
          <p:cNvGrpSpPr/>
          <p:nvPr/>
        </p:nvGrpSpPr>
        <p:grpSpPr>
          <a:xfrm>
            <a:off x="2618283" y="5879310"/>
            <a:ext cx="398656" cy="398656"/>
            <a:chOff x="4452267" y="1101533"/>
            <a:chExt cx="398656" cy="398656"/>
          </a:xfrm>
        </p:grpSpPr>
        <p:sp>
          <p:nvSpPr>
            <p:cNvPr id="120" name="Oval 119"/>
            <p:cNvSpPr/>
            <p:nvPr/>
          </p:nvSpPr>
          <p:spPr>
            <a:xfrm>
              <a:off x="4452267" y="1101533"/>
              <a:ext cx="398656" cy="398656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L-Shape 120"/>
            <p:cNvSpPr/>
            <p:nvPr/>
          </p:nvSpPr>
          <p:spPr>
            <a:xfrm rot="18900000">
              <a:off x="4525773" y="1218280"/>
              <a:ext cx="251641" cy="117530"/>
            </a:xfrm>
            <a:prstGeom prst="corne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2" name="Group 121"/>
          <p:cNvGrpSpPr/>
          <p:nvPr/>
        </p:nvGrpSpPr>
        <p:grpSpPr>
          <a:xfrm>
            <a:off x="5507223" y="5879310"/>
            <a:ext cx="398656" cy="398656"/>
            <a:chOff x="4452267" y="1101533"/>
            <a:chExt cx="398656" cy="398656"/>
          </a:xfrm>
        </p:grpSpPr>
        <p:sp>
          <p:nvSpPr>
            <p:cNvPr id="123" name="Oval 122"/>
            <p:cNvSpPr/>
            <p:nvPr/>
          </p:nvSpPr>
          <p:spPr>
            <a:xfrm>
              <a:off x="4452267" y="1101533"/>
              <a:ext cx="398656" cy="398656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L-Shape 123"/>
            <p:cNvSpPr/>
            <p:nvPr/>
          </p:nvSpPr>
          <p:spPr>
            <a:xfrm rot="18900000">
              <a:off x="4525773" y="1218280"/>
              <a:ext cx="251641" cy="117530"/>
            </a:xfrm>
            <a:prstGeom prst="corne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5" name="Group 124"/>
          <p:cNvGrpSpPr/>
          <p:nvPr/>
        </p:nvGrpSpPr>
        <p:grpSpPr>
          <a:xfrm>
            <a:off x="8116637" y="5879310"/>
            <a:ext cx="398656" cy="398656"/>
            <a:chOff x="4452267" y="1101533"/>
            <a:chExt cx="398656" cy="398656"/>
          </a:xfrm>
        </p:grpSpPr>
        <p:sp>
          <p:nvSpPr>
            <p:cNvPr id="126" name="Oval 125"/>
            <p:cNvSpPr/>
            <p:nvPr/>
          </p:nvSpPr>
          <p:spPr>
            <a:xfrm>
              <a:off x="4452267" y="1101533"/>
              <a:ext cx="398656" cy="398656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L-Shape 126"/>
            <p:cNvSpPr/>
            <p:nvPr/>
          </p:nvSpPr>
          <p:spPr>
            <a:xfrm rot="18900000">
              <a:off x="4525773" y="1218280"/>
              <a:ext cx="251641" cy="117530"/>
            </a:xfrm>
            <a:prstGeom prst="corne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2653570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5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5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5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25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25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5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25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25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25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5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250"/>
                            </p:stCondLst>
                            <p:childTnLst>
                              <p:par>
                                <p:cTn id="3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5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5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25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5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5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HK" dirty="0" smtClean="0"/>
              <a:t>If broken-apart in beginning hard to be Tightened in the Future: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3881727" y="2283735"/>
            <a:ext cx="14670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72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r>
              <a:rPr lang="zh-TW" altLang="en-US" sz="40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体系</a:t>
            </a:r>
            <a:endParaRPr lang="en-US" sz="40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460327" y="2275821"/>
            <a:ext cx="14670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72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r>
              <a:rPr lang="zh-TW" altLang="en-US" sz="40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體系</a:t>
            </a:r>
            <a:endParaRPr lang="en-US" sz="40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352932" y="2283735"/>
            <a:ext cx="14670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72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r>
              <a:rPr lang="zh-TW" altLang="en-US" sz="40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體係</a:t>
            </a:r>
            <a:endParaRPr lang="en-US" sz="40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6664201" y="1779911"/>
            <a:ext cx="1072792" cy="727381"/>
            <a:chOff x="3041780" y="1963375"/>
            <a:chExt cx="1483567" cy="1005897"/>
          </a:xfrm>
        </p:grpSpPr>
        <p:sp>
          <p:nvSpPr>
            <p:cNvPr id="36" name="Rectangle 35"/>
            <p:cNvSpPr/>
            <p:nvPr/>
          </p:nvSpPr>
          <p:spPr>
            <a:xfrm>
              <a:off x="3041780" y="2113434"/>
              <a:ext cx="1184987" cy="85583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3041780" y="1963375"/>
              <a:ext cx="447869" cy="22101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lowchart: Data 37"/>
            <p:cNvSpPr/>
            <p:nvPr/>
          </p:nvSpPr>
          <p:spPr>
            <a:xfrm>
              <a:off x="3041780" y="2113434"/>
              <a:ext cx="1483567" cy="837338"/>
            </a:xfrm>
            <a:prstGeom prst="flowChartInputOutput">
              <a:avLst/>
            </a:prstGeom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9" name="Group 38"/>
            <p:cNvGrpSpPr/>
            <p:nvPr/>
          </p:nvGrpSpPr>
          <p:grpSpPr>
            <a:xfrm>
              <a:off x="3354373" y="2232923"/>
              <a:ext cx="839572" cy="631915"/>
              <a:chOff x="1447308" y="889554"/>
              <a:chExt cx="1319390" cy="993056"/>
            </a:xfrm>
            <a:solidFill>
              <a:schemeClr val="bg1"/>
            </a:solidFill>
          </p:grpSpPr>
          <p:grpSp>
            <p:nvGrpSpPr>
              <p:cNvPr id="40" name="Group 39"/>
              <p:cNvGrpSpPr/>
              <p:nvPr/>
            </p:nvGrpSpPr>
            <p:grpSpPr>
              <a:xfrm>
                <a:off x="1447308" y="889554"/>
                <a:ext cx="698034" cy="842997"/>
                <a:chOff x="3163570" y="2835305"/>
                <a:chExt cx="899486" cy="1086284"/>
              </a:xfrm>
              <a:grpFill/>
            </p:grpSpPr>
            <p:sp>
              <p:nvSpPr>
                <p:cNvPr id="45" name="Flowchart: Magnetic Disk 44"/>
                <p:cNvSpPr/>
                <p:nvPr/>
              </p:nvSpPr>
              <p:spPr>
                <a:xfrm>
                  <a:off x="3163570" y="3534859"/>
                  <a:ext cx="899486" cy="386730"/>
                </a:xfrm>
                <a:prstGeom prst="flowChartMagneticDisk">
                  <a:avLst/>
                </a:prstGeom>
                <a:grpFill/>
                <a:ln w="381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lowchart: Magnetic Disk 45"/>
                <p:cNvSpPr/>
                <p:nvPr/>
              </p:nvSpPr>
              <p:spPr>
                <a:xfrm>
                  <a:off x="3163570" y="3185082"/>
                  <a:ext cx="899486" cy="386730"/>
                </a:xfrm>
                <a:prstGeom prst="flowChartMagneticDisk">
                  <a:avLst/>
                </a:prstGeom>
                <a:grpFill/>
                <a:ln w="381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" name="Flowchart: Magnetic Disk 46"/>
                <p:cNvSpPr/>
                <p:nvPr/>
              </p:nvSpPr>
              <p:spPr>
                <a:xfrm>
                  <a:off x="3163570" y="2835305"/>
                  <a:ext cx="899486" cy="386730"/>
                </a:xfrm>
                <a:prstGeom prst="flowChartMagneticDisk">
                  <a:avLst/>
                </a:prstGeom>
                <a:grpFill/>
                <a:ln w="381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1" name="Group 40"/>
              <p:cNvGrpSpPr/>
              <p:nvPr/>
            </p:nvGrpSpPr>
            <p:grpSpPr>
              <a:xfrm>
                <a:off x="2068664" y="1039613"/>
                <a:ext cx="698034" cy="842997"/>
                <a:chOff x="3163570" y="2835305"/>
                <a:chExt cx="899486" cy="1086284"/>
              </a:xfrm>
              <a:grpFill/>
            </p:grpSpPr>
            <p:sp>
              <p:nvSpPr>
                <p:cNvPr id="42" name="Flowchart: Magnetic Disk 41"/>
                <p:cNvSpPr/>
                <p:nvPr/>
              </p:nvSpPr>
              <p:spPr>
                <a:xfrm>
                  <a:off x="3163570" y="3534859"/>
                  <a:ext cx="899486" cy="386730"/>
                </a:xfrm>
                <a:prstGeom prst="flowChartMagneticDisk">
                  <a:avLst/>
                </a:prstGeom>
                <a:grpFill/>
                <a:ln w="381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" name="Flowchart: Magnetic Disk 42"/>
                <p:cNvSpPr/>
                <p:nvPr/>
              </p:nvSpPr>
              <p:spPr>
                <a:xfrm>
                  <a:off x="3163570" y="3185082"/>
                  <a:ext cx="899486" cy="386730"/>
                </a:xfrm>
                <a:prstGeom prst="flowChartMagneticDisk">
                  <a:avLst/>
                </a:prstGeom>
                <a:grpFill/>
                <a:ln w="381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" name="Flowchart: Magnetic Disk 43"/>
                <p:cNvSpPr/>
                <p:nvPr/>
              </p:nvSpPr>
              <p:spPr>
                <a:xfrm>
                  <a:off x="3163570" y="2835305"/>
                  <a:ext cx="899486" cy="386730"/>
                </a:xfrm>
                <a:prstGeom prst="flowChartMagneticDisk">
                  <a:avLst/>
                </a:prstGeom>
                <a:grpFill/>
                <a:ln w="381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48" name="Group 47"/>
          <p:cNvGrpSpPr/>
          <p:nvPr/>
        </p:nvGrpSpPr>
        <p:grpSpPr>
          <a:xfrm>
            <a:off x="4247564" y="1783868"/>
            <a:ext cx="1072792" cy="727381"/>
            <a:chOff x="3041780" y="1963375"/>
            <a:chExt cx="1483567" cy="1005897"/>
          </a:xfrm>
          <a:solidFill>
            <a:srgbClr val="C00000"/>
          </a:solidFill>
        </p:grpSpPr>
        <p:sp>
          <p:nvSpPr>
            <p:cNvPr id="49" name="Rectangle 48"/>
            <p:cNvSpPr/>
            <p:nvPr/>
          </p:nvSpPr>
          <p:spPr>
            <a:xfrm>
              <a:off x="3041780" y="2113434"/>
              <a:ext cx="1184987" cy="85583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3041780" y="1963375"/>
              <a:ext cx="447869" cy="22101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lowchart: Data 50"/>
            <p:cNvSpPr/>
            <p:nvPr/>
          </p:nvSpPr>
          <p:spPr>
            <a:xfrm>
              <a:off x="3041780" y="2113434"/>
              <a:ext cx="1483567" cy="837338"/>
            </a:xfrm>
            <a:prstGeom prst="flowChartInputOutput">
              <a:avLst/>
            </a:prstGeom>
            <a:grp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2" name="Group 51"/>
            <p:cNvGrpSpPr/>
            <p:nvPr/>
          </p:nvGrpSpPr>
          <p:grpSpPr>
            <a:xfrm>
              <a:off x="3354373" y="2232923"/>
              <a:ext cx="839572" cy="631915"/>
              <a:chOff x="1447308" y="889554"/>
              <a:chExt cx="1319390" cy="993056"/>
            </a:xfrm>
            <a:grpFill/>
          </p:grpSpPr>
          <p:grpSp>
            <p:nvGrpSpPr>
              <p:cNvPr id="53" name="Group 52"/>
              <p:cNvGrpSpPr/>
              <p:nvPr/>
            </p:nvGrpSpPr>
            <p:grpSpPr>
              <a:xfrm>
                <a:off x="1447308" y="889554"/>
                <a:ext cx="698034" cy="842997"/>
                <a:chOff x="3163570" y="2835305"/>
                <a:chExt cx="899486" cy="1086284"/>
              </a:xfrm>
              <a:grpFill/>
            </p:grpSpPr>
            <p:sp>
              <p:nvSpPr>
                <p:cNvPr id="58" name="Flowchart: Magnetic Disk 57"/>
                <p:cNvSpPr/>
                <p:nvPr/>
              </p:nvSpPr>
              <p:spPr>
                <a:xfrm>
                  <a:off x="3163570" y="3534859"/>
                  <a:ext cx="899486" cy="386730"/>
                </a:xfrm>
                <a:prstGeom prst="flowChartMagneticDisk">
                  <a:avLst/>
                </a:prstGeom>
                <a:solidFill>
                  <a:schemeClr val="bg1"/>
                </a:solidFill>
                <a:ln w="3810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" name="Flowchart: Magnetic Disk 58"/>
                <p:cNvSpPr/>
                <p:nvPr/>
              </p:nvSpPr>
              <p:spPr>
                <a:xfrm>
                  <a:off x="3163570" y="3185082"/>
                  <a:ext cx="899486" cy="386730"/>
                </a:xfrm>
                <a:prstGeom prst="flowChartMagneticDisk">
                  <a:avLst/>
                </a:prstGeom>
                <a:solidFill>
                  <a:schemeClr val="bg1"/>
                </a:solidFill>
                <a:ln w="3810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" name="Flowchart: Magnetic Disk 59"/>
                <p:cNvSpPr/>
                <p:nvPr/>
              </p:nvSpPr>
              <p:spPr>
                <a:xfrm>
                  <a:off x="3163570" y="2835305"/>
                  <a:ext cx="899486" cy="386730"/>
                </a:xfrm>
                <a:prstGeom prst="flowChartMagneticDisk">
                  <a:avLst/>
                </a:prstGeom>
                <a:solidFill>
                  <a:schemeClr val="bg1"/>
                </a:solidFill>
                <a:ln w="3810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4" name="Group 53"/>
              <p:cNvGrpSpPr/>
              <p:nvPr/>
            </p:nvGrpSpPr>
            <p:grpSpPr>
              <a:xfrm>
                <a:off x="2068664" y="1039613"/>
                <a:ext cx="698034" cy="842997"/>
                <a:chOff x="3163570" y="2835305"/>
                <a:chExt cx="899486" cy="1086284"/>
              </a:xfrm>
              <a:grpFill/>
            </p:grpSpPr>
            <p:sp>
              <p:nvSpPr>
                <p:cNvPr id="55" name="Flowchart: Magnetic Disk 54"/>
                <p:cNvSpPr/>
                <p:nvPr/>
              </p:nvSpPr>
              <p:spPr>
                <a:xfrm>
                  <a:off x="3163570" y="3534859"/>
                  <a:ext cx="899486" cy="386730"/>
                </a:xfrm>
                <a:prstGeom prst="flowChartMagneticDisk">
                  <a:avLst/>
                </a:prstGeom>
                <a:solidFill>
                  <a:schemeClr val="bg1"/>
                </a:solidFill>
                <a:ln w="3810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" name="Flowchart: Magnetic Disk 55"/>
                <p:cNvSpPr/>
                <p:nvPr/>
              </p:nvSpPr>
              <p:spPr>
                <a:xfrm>
                  <a:off x="3163570" y="3185082"/>
                  <a:ext cx="899486" cy="386730"/>
                </a:xfrm>
                <a:prstGeom prst="flowChartMagneticDisk">
                  <a:avLst/>
                </a:prstGeom>
                <a:solidFill>
                  <a:schemeClr val="bg1"/>
                </a:solidFill>
                <a:ln w="3810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" name="Flowchart: Magnetic Disk 56"/>
                <p:cNvSpPr/>
                <p:nvPr/>
              </p:nvSpPr>
              <p:spPr>
                <a:xfrm>
                  <a:off x="3163570" y="2835305"/>
                  <a:ext cx="899486" cy="386730"/>
                </a:xfrm>
                <a:prstGeom prst="flowChartMagneticDisk">
                  <a:avLst/>
                </a:prstGeom>
                <a:solidFill>
                  <a:schemeClr val="bg1"/>
                </a:solidFill>
                <a:ln w="3810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61" name="Group 60"/>
          <p:cNvGrpSpPr/>
          <p:nvPr/>
        </p:nvGrpSpPr>
        <p:grpSpPr>
          <a:xfrm>
            <a:off x="1821401" y="1779911"/>
            <a:ext cx="1072792" cy="727381"/>
            <a:chOff x="3041780" y="1963375"/>
            <a:chExt cx="1483567" cy="1005897"/>
          </a:xfrm>
        </p:grpSpPr>
        <p:sp>
          <p:nvSpPr>
            <p:cNvPr id="62" name="Rectangle 61"/>
            <p:cNvSpPr/>
            <p:nvPr/>
          </p:nvSpPr>
          <p:spPr>
            <a:xfrm>
              <a:off x="3041780" y="2113434"/>
              <a:ext cx="1184987" cy="855838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3041780" y="1963375"/>
              <a:ext cx="447869" cy="22101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lowchart: Data 63"/>
            <p:cNvSpPr/>
            <p:nvPr/>
          </p:nvSpPr>
          <p:spPr>
            <a:xfrm>
              <a:off x="3041780" y="2113434"/>
              <a:ext cx="1483567" cy="837338"/>
            </a:xfrm>
            <a:prstGeom prst="flowChartInputOutput">
              <a:avLst/>
            </a:prstGeom>
            <a:solidFill>
              <a:srgbClr val="FFC000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5" name="Group 64"/>
            <p:cNvGrpSpPr/>
            <p:nvPr/>
          </p:nvGrpSpPr>
          <p:grpSpPr>
            <a:xfrm>
              <a:off x="3354373" y="2232923"/>
              <a:ext cx="839572" cy="631915"/>
              <a:chOff x="1447308" y="889554"/>
              <a:chExt cx="1319390" cy="993056"/>
            </a:xfrm>
            <a:solidFill>
              <a:schemeClr val="bg1"/>
            </a:solidFill>
          </p:grpSpPr>
          <p:grpSp>
            <p:nvGrpSpPr>
              <p:cNvPr id="66" name="Group 65"/>
              <p:cNvGrpSpPr/>
              <p:nvPr/>
            </p:nvGrpSpPr>
            <p:grpSpPr>
              <a:xfrm>
                <a:off x="1447308" y="889554"/>
                <a:ext cx="698034" cy="842997"/>
                <a:chOff x="3163570" y="2835305"/>
                <a:chExt cx="899486" cy="1086284"/>
              </a:xfrm>
              <a:grpFill/>
            </p:grpSpPr>
            <p:sp>
              <p:nvSpPr>
                <p:cNvPr id="71" name="Flowchart: Magnetic Disk 70"/>
                <p:cNvSpPr/>
                <p:nvPr/>
              </p:nvSpPr>
              <p:spPr>
                <a:xfrm>
                  <a:off x="3163570" y="3534859"/>
                  <a:ext cx="899486" cy="386730"/>
                </a:xfrm>
                <a:prstGeom prst="flowChartMagneticDisk">
                  <a:avLst/>
                </a:prstGeom>
                <a:grpFill/>
                <a:ln w="38100"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Flowchart: Magnetic Disk 71"/>
                <p:cNvSpPr/>
                <p:nvPr/>
              </p:nvSpPr>
              <p:spPr>
                <a:xfrm>
                  <a:off x="3163570" y="3185082"/>
                  <a:ext cx="899486" cy="386730"/>
                </a:xfrm>
                <a:prstGeom prst="flowChartMagneticDisk">
                  <a:avLst/>
                </a:prstGeom>
                <a:grpFill/>
                <a:ln w="38100"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Flowchart: Magnetic Disk 72"/>
                <p:cNvSpPr/>
                <p:nvPr/>
              </p:nvSpPr>
              <p:spPr>
                <a:xfrm>
                  <a:off x="3163570" y="2835305"/>
                  <a:ext cx="899486" cy="386730"/>
                </a:xfrm>
                <a:prstGeom prst="flowChartMagneticDisk">
                  <a:avLst/>
                </a:prstGeom>
                <a:grpFill/>
                <a:ln w="38100"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7" name="Group 66"/>
              <p:cNvGrpSpPr/>
              <p:nvPr/>
            </p:nvGrpSpPr>
            <p:grpSpPr>
              <a:xfrm>
                <a:off x="2068664" y="1039613"/>
                <a:ext cx="698034" cy="842997"/>
                <a:chOff x="3163570" y="2835305"/>
                <a:chExt cx="899486" cy="1086284"/>
              </a:xfrm>
              <a:grpFill/>
            </p:grpSpPr>
            <p:sp>
              <p:nvSpPr>
                <p:cNvPr id="68" name="Flowchart: Magnetic Disk 67"/>
                <p:cNvSpPr/>
                <p:nvPr/>
              </p:nvSpPr>
              <p:spPr>
                <a:xfrm>
                  <a:off x="3163570" y="3534859"/>
                  <a:ext cx="899486" cy="386730"/>
                </a:xfrm>
                <a:prstGeom prst="flowChartMagneticDisk">
                  <a:avLst/>
                </a:prstGeom>
                <a:grpFill/>
                <a:ln w="38100"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" name="Flowchart: Magnetic Disk 68"/>
                <p:cNvSpPr/>
                <p:nvPr/>
              </p:nvSpPr>
              <p:spPr>
                <a:xfrm>
                  <a:off x="3163570" y="3185082"/>
                  <a:ext cx="899486" cy="386730"/>
                </a:xfrm>
                <a:prstGeom prst="flowChartMagneticDisk">
                  <a:avLst/>
                </a:prstGeom>
                <a:grpFill/>
                <a:ln w="38100"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0" name="Flowchart: Magnetic Disk 69"/>
                <p:cNvSpPr/>
                <p:nvPr/>
              </p:nvSpPr>
              <p:spPr>
                <a:xfrm>
                  <a:off x="3163570" y="2835305"/>
                  <a:ext cx="899486" cy="386730"/>
                </a:xfrm>
                <a:prstGeom prst="flowChartMagneticDisk">
                  <a:avLst/>
                </a:prstGeom>
                <a:grpFill/>
                <a:ln w="38100"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74" name="Left Brace 73"/>
          <p:cNvSpPr/>
          <p:nvPr/>
        </p:nvSpPr>
        <p:spPr>
          <a:xfrm rot="16200000">
            <a:off x="4521264" y="2887544"/>
            <a:ext cx="464417" cy="499773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5" name="Group 74"/>
          <p:cNvGrpSpPr/>
          <p:nvPr/>
        </p:nvGrpSpPr>
        <p:grpSpPr>
          <a:xfrm>
            <a:off x="4239233" y="5804225"/>
            <a:ext cx="1055880" cy="794722"/>
            <a:chOff x="1447308" y="889554"/>
            <a:chExt cx="1319390" cy="993056"/>
          </a:xfrm>
          <a:solidFill>
            <a:schemeClr val="tx1">
              <a:lumMod val="65000"/>
              <a:lumOff val="35000"/>
            </a:schemeClr>
          </a:solidFill>
        </p:grpSpPr>
        <p:grpSp>
          <p:nvGrpSpPr>
            <p:cNvPr id="76" name="Group 75"/>
            <p:cNvGrpSpPr/>
            <p:nvPr/>
          </p:nvGrpSpPr>
          <p:grpSpPr>
            <a:xfrm>
              <a:off x="1447308" y="889554"/>
              <a:ext cx="698034" cy="842997"/>
              <a:chOff x="3163570" y="2835305"/>
              <a:chExt cx="899486" cy="1086284"/>
            </a:xfrm>
            <a:grpFill/>
          </p:grpSpPr>
          <p:sp>
            <p:nvSpPr>
              <p:cNvPr id="81" name="Flowchart: Magnetic Disk 80"/>
              <p:cNvSpPr/>
              <p:nvPr/>
            </p:nvSpPr>
            <p:spPr>
              <a:xfrm>
                <a:off x="3163570" y="3534859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Flowchart: Magnetic Disk 81"/>
              <p:cNvSpPr/>
              <p:nvPr/>
            </p:nvSpPr>
            <p:spPr>
              <a:xfrm>
                <a:off x="3163570" y="3185082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Flowchart: Magnetic Disk 82"/>
              <p:cNvSpPr/>
              <p:nvPr/>
            </p:nvSpPr>
            <p:spPr>
              <a:xfrm>
                <a:off x="3163570" y="2835305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" name="Group 76"/>
            <p:cNvGrpSpPr/>
            <p:nvPr/>
          </p:nvGrpSpPr>
          <p:grpSpPr>
            <a:xfrm>
              <a:off x="2068664" y="1039613"/>
              <a:ext cx="698034" cy="842997"/>
              <a:chOff x="3163570" y="2835305"/>
              <a:chExt cx="899486" cy="1086284"/>
            </a:xfrm>
            <a:grpFill/>
          </p:grpSpPr>
          <p:sp>
            <p:nvSpPr>
              <p:cNvPr id="78" name="Flowchart: Magnetic Disk 77"/>
              <p:cNvSpPr/>
              <p:nvPr/>
            </p:nvSpPr>
            <p:spPr>
              <a:xfrm>
                <a:off x="3163570" y="3534859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Flowchart: Magnetic Disk 78"/>
              <p:cNvSpPr/>
              <p:nvPr/>
            </p:nvSpPr>
            <p:spPr>
              <a:xfrm>
                <a:off x="3163570" y="3185082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Flowchart: Magnetic Disk 79"/>
              <p:cNvSpPr/>
              <p:nvPr/>
            </p:nvSpPr>
            <p:spPr>
              <a:xfrm>
                <a:off x="3163570" y="2835305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cxnSp>
        <p:nvCxnSpPr>
          <p:cNvPr id="86" name="Straight Arrow Connector 85"/>
          <p:cNvCxnSpPr/>
          <p:nvPr/>
        </p:nvCxnSpPr>
        <p:spPr>
          <a:xfrm flipH="1" flipV="1">
            <a:off x="2283812" y="3452900"/>
            <a:ext cx="5643" cy="678292"/>
          </a:xfrm>
          <a:prstGeom prst="straightConnector1">
            <a:avLst/>
          </a:prstGeom>
          <a:ln>
            <a:solidFill>
              <a:srgbClr val="FFC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 flipV="1">
            <a:off x="4767173" y="3452900"/>
            <a:ext cx="0" cy="794990"/>
          </a:xfrm>
          <a:prstGeom prst="straightConnector1">
            <a:avLst/>
          </a:prstGeom>
          <a:ln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 flipH="1" flipV="1">
            <a:off x="7235470" y="3494007"/>
            <a:ext cx="3779" cy="753883"/>
          </a:xfrm>
          <a:prstGeom prst="straightConnector1">
            <a:avLst/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9" name="Group 88"/>
          <p:cNvGrpSpPr/>
          <p:nvPr/>
        </p:nvGrpSpPr>
        <p:grpSpPr>
          <a:xfrm>
            <a:off x="6820926" y="4293156"/>
            <a:ext cx="916067" cy="689489"/>
            <a:chOff x="1447308" y="889554"/>
            <a:chExt cx="1319390" cy="993056"/>
          </a:xfrm>
        </p:grpSpPr>
        <p:grpSp>
          <p:nvGrpSpPr>
            <p:cNvPr id="90" name="Group 89"/>
            <p:cNvGrpSpPr/>
            <p:nvPr/>
          </p:nvGrpSpPr>
          <p:grpSpPr>
            <a:xfrm>
              <a:off x="1447308" y="889554"/>
              <a:ext cx="698034" cy="842997"/>
              <a:chOff x="3163570" y="2835305"/>
              <a:chExt cx="899486" cy="1086284"/>
            </a:xfrm>
          </p:grpSpPr>
          <p:sp>
            <p:nvSpPr>
              <p:cNvPr id="95" name="Flowchart: Magnetic Disk 94"/>
              <p:cNvSpPr/>
              <p:nvPr/>
            </p:nvSpPr>
            <p:spPr>
              <a:xfrm>
                <a:off x="3163570" y="3534859"/>
                <a:ext cx="899486" cy="386730"/>
              </a:xfrm>
              <a:prstGeom prst="flowChartMagneticDisk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Flowchart: Magnetic Disk 95"/>
              <p:cNvSpPr/>
              <p:nvPr/>
            </p:nvSpPr>
            <p:spPr>
              <a:xfrm>
                <a:off x="3163570" y="3185082"/>
                <a:ext cx="899486" cy="386730"/>
              </a:xfrm>
              <a:prstGeom prst="flowChartMagneticDisk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Flowchart: Magnetic Disk 96"/>
              <p:cNvSpPr/>
              <p:nvPr/>
            </p:nvSpPr>
            <p:spPr>
              <a:xfrm>
                <a:off x="3163570" y="2835305"/>
                <a:ext cx="899486" cy="386730"/>
              </a:xfrm>
              <a:prstGeom prst="flowChartMagneticDisk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90"/>
            <p:cNvGrpSpPr/>
            <p:nvPr/>
          </p:nvGrpSpPr>
          <p:grpSpPr>
            <a:xfrm>
              <a:off x="2068664" y="1039613"/>
              <a:ext cx="698034" cy="842997"/>
              <a:chOff x="3163570" y="2835305"/>
              <a:chExt cx="899486" cy="1086284"/>
            </a:xfrm>
          </p:grpSpPr>
          <p:sp>
            <p:nvSpPr>
              <p:cNvPr id="92" name="Flowchart: Magnetic Disk 91"/>
              <p:cNvSpPr/>
              <p:nvPr/>
            </p:nvSpPr>
            <p:spPr>
              <a:xfrm>
                <a:off x="3163570" y="3534859"/>
                <a:ext cx="899486" cy="386730"/>
              </a:xfrm>
              <a:prstGeom prst="flowChartMagneticDisk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Flowchart: Magnetic Disk 92"/>
              <p:cNvSpPr/>
              <p:nvPr/>
            </p:nvSpPr>
            <p:spPr>
              <a:xfrm>
                <a:off x="3163570" y="3185082"/>
                <a:ext cx="899486" cy="386730"/>
              </a:xfrm>
              <a:prstGeom prst="flowChartMagneticDisk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Flowchart: Magnetic Disk 93"/>
              <p:cNvSpPr/>
              <p:nvPr/>
            </p:nvSpPr>
            <p:spPr>
              <a:xfrm>
                <a:off x="3163570" y="2835305"/>
                <a:ext cx="899486" cy="386730"/>
              </a:xfrm>
              <a:prstGeom prst="flowChartMagneticDisk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4371470" y="4281721"/>
            <a:ext cx="916067" cy="689489"/>
            <a:chOff x="1447308" y="889554"/>
            <a:chExt cx="1319390" cy="993056"/>
          </a:xfrm>
          <a:solidFill>
            <a:srgbClr val="C00000"/>
          </a:solidFill>
        </p:grpSpPr>
        <p:grpSp>
          <p:nvGrpSpPr>
            <p:cNvPr id="99" name="Group 98"/>
            <p:cNvGrpSpPr/>
            <p:nvPr/>
          </p:nvGrpSpPr>
          <p:grpSpPr>
            <a:xfrm>
              <a:off x="1447308" y="889554"/>
              <a:ext cx="698034" cy="842997"/>
              <a:chOff x="3163570" y="2835305"/>
              <a:chExt cx="899486" cy="1086284"/>
            </a:xfrm>
            <a:grpFill/>
          </p:grpSpPr>
          <p:sp>
            <p:nvSpPr>
              <p:cNvPr id="104" name="Flowchart: Magnetic Disk 103"/>
              <p:cNvSpPr/>
              <p:nvPr/>
            </p:nvSpPr>
            <p:spPr>
              <a:xfrm>
                <a:off x="3163570" y="3534859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Flowchart: Magnetic Disk 104"/>
              <p:cNvSpPr/>
              <p:nvPr/>
            </p:nvSpPr>
            <p:spPr>
              <a:xfrm>
                <a:off x="3163570" y="3185082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Flowchart: Magnetic Disk 105"/>
              <p:cNvSpPr/>
              <p:nvPr/>
            </p:nvSpPr>
            <p:spPr>
              <a:xfrm>
                <a:off x="3163570" y="2835305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99"/>
            <p:cNvGrpSpPr/>
            <p:nvPr/>
          </p:nvGrpSpPr>
          <p:grpSpPr>
            <a:xfrm>
              <a:off x="2068664" y="1039613"/>
              <a:ext cx="698034" cy="842997"/>
              <a:chOff x="3163570" y="2835305"/>
              <a:chExt cx="899486" cy="1086284"/>
            </a:xfrm>
            <a:grpFill/>
          </p:grpSpPr>
          <p:sp>
            <p:nvSpPr>
              <p:cNvPr id="101" name="Flowchart: Magnetic Disk 100"/>
              <p:cNvSpPr/>
              <p:nvPr/>
            </p:nvSpPr>
            <p:spPr>
              <a:xfrm>
                <a:off x="3163570" y="3534859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Flowchart: Magnetic Disk 101"/>
              <p:cNvSpPr/>
              <p:nvPr/>
            </p:nvSpPr>
            <p:spPr>
              <a:xfrm>
                <a:off x="3163570" y="3185082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Flowchart: Magnetic Disk 102"/>
              <p:cNvSpPr/>
              <p:nvPr/>
            </p:nvSpPr>
            <p:spPr>
              <a:xfrm>
                <a:off x="3163570" y="2835305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07" name="Group 106"/>
          <p:cNvGrpSpPr/>
          <p:nvPr/>
        </p:nvGrpSpPr>
        <p:grpSpPr>
          <a:xfrm>
            <a:off x="1821401" y="4235285"/>
            <a:ext cx="916067" cy="689489"/>
            <a:chOff x="1447308" y="889554"/>
            <a:chExt cx="1319390" cy="993056"/>
          </a:xfrm>
          <a:solidFill>
            <a:srgbClr val="FFC000"/>
          </a:solidFill>
        </p:grpSpPr>
        <p:grpSp>
          <p:nvGrpSpPr>
            <p:cNvPr id="108" name="Group 107"/>
            <p:cNvGrpSpPr/>
            <p:nvPr/>
          </p:nvGrpSpPr>
          <p:grpSpPr>
            <a:xfrm>
              <a:off x="1447308" y="889554"/>
              <a:ext cx="698034" cy="842997"/>
              <a:chOff x="3163570" y="2835305"/>
              <a:chExt cx="899486" cy="1086284"/>
            </a:xfrm>
            <a:grpFill/>
          </p:grpSpPr>
          <p:sp>
            <p:nvSpPr>
              <p:cNvPr id="113" name="Flowchart: Magnetic Disk 112"/>
              <p:cNvSpPr/>
              <p:nvPr/>
            </p:nvSpPr>
            <p:spPr>
              <a:xfrm>
                <a:off x="3163570" y="3534859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Flowchart: Magnetic Disk 113"/>
              <p:cNvSpPr/>
              <p:nvPr/>
            </p:nvSpPr>
            <p:spPr>
              <a:xfrm>
                <a:off x="3163570" y="3185082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Flowchart: Magnetic Disk 114"/>
              <p:cNvSpPr/>
              <p:nvPr/>
            </p:nvSpPr>
            <p:spPr>
              <a:xfrm>
                <a:off x="3163570" y="2835305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9" name="Group 108"/>
            <p:cNvGrpSpPr/>
            <p:nvPr/>
          </p:nvGrpSpPr>
          <p:grpSpPr>
            <a:xfrm>
              <a:off x="2068664" y="1039613"/>
              <a:ext cx="698034" cy="842997"/>
              <a:chOff x="3163570" y="2835305"/>
              <a:chExt cx="899486" cy="1086284"/>
            </a:xfrm>
            <a:grpFill/>
          </p:grpSpPr>
          <p:sp>
            <p:nvSpPr>
              <p:cNvPr id="110" name="Flowchart: Magnetic Disk 109"/>
              <p:cNvSpPr/>
              <p:nvPr/>
            </p:nvSpPr>
            <p:spPr>
              <a:xfrm>
                <a:off x="3163570" y="3534859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Flowchart: Magnetic Disk 110"/>
              <p:cNvSpPr/>
              <p:nvPr/>
            </p:nvSpPr>
            <p:spPr>
              <a:xfrm>
                <a:off x="3163570" y="3185082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Flowchart: Magnetic Disk 111"/>
              <p:cNvSpPr/>
              <p:nvPr/>
            </p:nvSpPr>
            <p:spPr>
              <a:xfrm>
                <a:off x="3163570" y="2835305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16" name="Group 115"/>
          <p:cNvGrpSpPr/>
          <p:nvPr/>
        </p:nvGrpSpPr>
        <p:grpSpPr>
          <a:xfrm>
            <a:off x="4560190" y="5131415"/>
            <a:ext cx="398656" cy="398656"/>
            <a:chOff x="5080917" y="1101533"/>
            <a:chExt cx="398656" cy="398656"/>
          </a:xfrm>
        </p:grpSpPr>
        <p:sp>
          <p:nvSpPr>
            <p:cNvPr id="117" name="Oval 116"/>
            <p:cNvSpPr/>
            <p:nvPr/>
          </p:nvSpPr>
          <p:spPr>
            <a:xfrm>
              <a:off x="5080917" y="1101533"/>
              <a:ext cx="398656" cy="39865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Multiply 117"/>
            <p:cNvSpPr/>
            <p:nvPr/>
          </p:nvSpPr>
          <p:spPr>
            <a:xfrm>
              <a:off x="5112294" y="1132910"/>
              <a:ext cx="335902" cy="335902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HK" dirty="0" smtClean="0"/>
                <a:t>  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67297357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5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5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5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25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5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5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5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25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5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678899" y="5419197"/>
            <a:ext cx="829491" cy="724518"/>
            <a:chOff x="3209975" y="4124119"/>
            <a:chExt cx="2615392" cy="2284412"/>
          </a:xfrm>
        </p:grpSpPr>
        <p:grpSp>
          <p:nvGrpSpPr>
            <p:cNvPr id="3" name="Group 2"/>
            <p:cNvGrpSpPr/>
            <p:nvPr/>
          </p:nvGrpSpPr>
          <p:grpSpPr>
            <a:xfrm>
              <a:off x="3209975" y="4338735"/>
              <a:ext cx="836016" cy="1656673"/>
              <a:chOff x="2192939" y="923731"/>
              <a:chExt cx="836016" cy="1656673"/>
            </a:xfrm>
          </p:grpSpPr>
          <p:sp>
            <p:nvSpPr>
              <p:cNvPr id="12" name="Flowchart: Delay 11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Oval 12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Isosceles Triangle 13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" name="Group 3"/>
            <p:cNvGrpSpPr/>
            <p:nvPr/>
          </p:nvGrpSpPr>
          <p:grpSpPr>
            <a:xfrm>
              <a:off x="4064898" y="4751858"/>
              <a:ext cx="836016" cy="1656673"/>
              <a:chOff x="2192939" y="923731"/>
              <a:chExt cx="836016" cy="1656673"/>
            </a:xfrm>
          </p:grpSpPr>
          <p:sp>
            <p:nvSpPr>
              <p:cNvPr id="9" name="Flowchart: Delay 8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Oval 9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Isosceles Triangle 10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" name="Group 4"/>
            <p:cNvGrpSpPr/>
            <p:nvPr/>
          </p:nvGrpSpPr>
          <p:grpSpPr>
            <a:xfrm flipH="1">
              <a:off x="4989351" y="4124119"/>
              <a:ext cx="836016" cy="1656673"/>
              <a:chOff x="2192939" y="923731"/>
              <a:chExt cx="836016" cy="1656673"/>
            </a:xfrm>
          </p:grpSpPr>
          <p:sp>
            <p:nvSpPr>
              <p:cNvPr id="6" name="Flowchart: Delay 5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Oval 6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Isosceles Triangle 7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5" name="Group 14"/>
          <p:cNvGrpSpPr/>
          <p:nvPr/>
        </p:nvGrpSpPr>
        <p:grpSpPr>
          <a:xfrm>
            <a:off x="6685807" y="1950229"/>
            <a:ext cx="815675" cy="613928"/>
            <a:chOff x="1447308" y="889554"/>
            <a:chExt cx="1319390" cy="993056"/>
          </a:xfrm>
        </p:grpSpPr>
        <p:grpSp>
          <p:nvGrpSpPr>
            <p:cNvPr id="16" name="Group 15"/>
            <p:cNvGrpSpPr/>
            <p:nvPr/>
          </p:nvGrpSpPr>
          <p:grpSpPr>
            <a:xfrm>
              <a:off x="1447308" y="889554"/>
              <a:ext cx="698034" cy="842997"/>
              <a:chOff x="3163570" y="2835305"/>
              <a:chExt cx="899486" cy="1086284"/>
            </a:xfrm>
          </p:grpSpPr>
          <p:sp>
            <p:nvSpPr>
              <p:cNvPr id="21" name="Flowchart: Magnetic Disk 20"/>
              <p:cNvSpPr/>
              <p:nvPr/>
            </p:nvSpPr>
            <p:spPr>
              <a:xfrm>
                <a:off x="3163570" y="3534859"/>
                <a:ext cx="899486" cy="386730"/>
              </a:xfrm>
              <a:prstGeom prst="flowChartMagneticDisk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Flowchart: Magnetic Disk 21"/>
              <p:cNvSpPr/>
              <p:nvPr/>
            </p:nvSpPr>
            <p:spPr>
              <a:xfrm>
                <a:off x="3163570" y="3185082"/>
                <a:ext cx="899486" cy="386730"/>
              </a:xfrm>
              <a:prstGeom prst="flowChartMagneticDisk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Flowchart: Magnetic Disk 22"/>
              <p:cNvSpPr/>
              <p:nvPr/>
            </p:nvSpPr>
            <p:spPr>
              <a:xfrm>
                <a:off x="3163570" y="2835305"/>
                <a:ext cx="899486" cy="386730"/>
              </a:xfrm>
              <a:prstGeom prst="flowChartMagneticDisk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2068664" y="1039613"/>
              <a:ext cx="698034" cy="842997"/>
              <a:chOff x="3163570" y="2835305"/>
              <a:chExt cx="899486" cy="1086284"/>
            </a:xfrm>
          </p:grpSpPr>
          <p:sp>
            <p:nvSpPr>
              <p:cNvPr id="18" name="Flowchart: Magnetic Disk 17"/>
              <p:cNvSpPr/>
              <p:nvPr/>
            </p:nvSpPr>
            <p:spPr>
              <a:xfrm>
                <a:off x="3163570" y="3534859"/>
                <a:ext cx="899486" cy="386730"/>
              </a:xfrm>
              <a:prstGeom prst="flowChartMagneticDisk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Flowchart: Magnetic Disk 18"/>
              <p:cNvSpPr/>
              <p:nvPr/>
            </p:nvSpPr>
            <p:spPr>
              <a:xfrm>
                <a:off x="3163570" y="3185082"/>
                <a:ext cx="899486" cy="386730"/>
              </a:xfrm>
              <a:prstGeom prst="flowChartMagneticDisk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Flowchart: Magnetic Disk 19"/>
              <p:cNvSpPr/>
              <p:nvPr/>
            </p:nvSpPr>
            <p:spPr>
              <a:xfrm>
                <a:off x="3163570" y="2835305"/>
                <a:ext cx="899486" cy="386730"/>
              </a:xfrm>
              <a:prstGeom prst="flowChartMagneticDisk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4" name="Group 23"/>
          <p:cNvGrpSpPr/>
          <p:nvPr/>
        </p:nvGrpSpPr>
        <p:grpSpPr>
          <a:xfrm rot="13500000">
            <a:off x="6963807" y="4401231"/>
            <a:ext cx="259678" cy="784081"/>
            <a:chOff x="4711959" y="2290479"/>
            <a:chExt cx="619642" cy="1870974"/>
          </a:xfrm>
        </p:grpSpPr>
        <p:sp>
          <p:nvSpPr>
            <p:cNvPr id="25" name="Isosceles Triangle 24"/>
            <p:cNvSpPr/>
            <p:nvPr/>
          </p:nvSpPr>
          <p:spPr>
            <a:xfrm>
              <a:off x="4711959" y="2293002"/>
              <a:ext cx="619642" cy="534174"/>
            </a:xfrm>
            <a:prstGeom prst="triangle">
              <a:avLst/>
            </a:prstGeom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4711959" y="2827176"/>
              <a:ext cx="619642" cy="1334277"/>
            </a:xfrm>
            <a:prstGeom prst="rect">
              <a:avLst/>
            </a:prstGeom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4929834" y="2290479"/>
              <a:ext cx="183891" cy="158527"/>
            </a:xfrm>
            <a:prstGeom prst="triangle">
              <a:avLst/>
            </a:prstGeom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4929834" y="2827176"/>
              <a:ext cx="183891" cy="1334277"/>
            </a:xfrm>
            <a:prstGeom prst="rect">
              <a:avLst/>
            </a:prstGeom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6651337" y="1216923"/>
            <a:ext cx="884615" cy="599792"/>
            <a:chOff x="3041780" y="1963375"/>
            <a:chExt cx="1483567" cy="1005897"/>
          </a:xfrm>
        </p:grpSpPr>
        <p:sp>
          <p:nvSpPr>
            <p:cNvPr id="30" name="Rectangle 29"/>
            <p:cNvSpPr/>
            <p:nvPr/>
          </p:nvSpPr>
          <p:spPr>
            <a:xfrm>
              <a:off x="3041780" y="2113434"/>
              <a:ext cx="1184987" cy="85583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041780" y="1963375"/>
              <a:ext cx="447869" cy="22101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lowchart: Data 31"/>
            <p:cNvSpPr/>
            <p:nvPr/>
          </p:nvSpPr>
          <p:spPr>
            <a:xfrm>
              <a:off x="3041780" y="2113434"/>
              <a:ext cx="1483567" cy="837338"/>
            </a:xfrm>
            <a:prstGeom prst="flowChartInputOutput">
              <a:avLst/>
            </a:prstGeom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3" name="Group 32"/>
            <p:cNvGrpSpPr/>
            <p:nvPr/>
          </p:nvGrpSpPr>
          <p:grpSpPr>
            <a:xfrm>
              <a:off x="3354373" y="2232923"/>
              <a:ext cx="839572" cy="631915"/>
              <a:chOff x="1447308" y="889554"/>
              <a:chExt cx="1319390" cy="993056"/>
            </a:xfrm>
            <a:solidFill>
              <a:schemeClr val="bg1"/>
            </a:solidFill>
          </p:grpSpPr>
          <p:grpSp>
            <p:nvGrpSpPr>
              <p:cNvPr id="34" name="Group 33"/>
              <p:cNvGrpSpPr/>
              <p:nvPr/>
            </p:nvGrpSpPr>
            <p:grpSpPr>
              <a:xfrm>
                <a:off x="1447308" y="889554"/>
                <a:ext cx="698034" cy="842997"/>
                <a:chOff x="3163570" y="2835305"/>
                <a:chExt cx="899486" cy="1086284"/>
              </a:xfrm>
              <a:grpFill/>
            </p:grpSpPr>
            <p:sp>
              <p:nvSpPr>
                <p:cNvPr id="39" name="Flowchart: Magnetic Disk 38"/>
                <p:cNvSpPr/>
                <p:nvPr/>
              </p:nvSpPr>
              <p:spPr>
                <a:xfrm>
                  <a:off x="3163570" y="3534859"/>
                  <a:ext cx="899486" cy="386730"/>
                </a:xfrm>
                <a:prstGeom prst="flowChartMagneticDisk">
                  <a:avLst/>
                </a:prstGeom>
                <a:grpFill/>
                <a:ln w="381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Flowchart: Magnetic Disk 39"/>
                <p:cNvSpPr/>
                <p:nvPr/>
              </p:nvSpPr>
              <p:spPr>
                <a:xfrm>
                  <a:off x="3163570" y="3185082"/>
                  <a:ext cx="899486" cy="386730"/>
                </a:xfrm>
                <a:prstGeom prst="flowChartMagneticDisk">
                  <a:avLst/>
                </a:prstGeom>
                <a:grpFill/>
                <a:ln w="381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Magnetic Disk 40"/>
                <p:cNvSpPr/>
                <p:nvPr/>
              </p:nvSpPr>
              <p:spPr>
                <a:xfrm>
                  <a:off x="3163570" y="2835305"/>
                  <a:ext cx="899486" cy="386730"/>
                </a:xfrm>
                <a:prstGeom prst="flowChartMagneticDisk">
                  <a:avLst/>
                </a:prstGeom>
                <a:grpFill/>
                <a:ln w="381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" name="Group 34"/>
              <p:cNvGrpSpPr/>
              <p:nvPr/>
            </p:nvGrpSpPr>
            <p:grpSpPr>
              <a:xfrm>
                <a:off x="2068664" y="1039613"/>
                <a:ext cx="698034" cy="842997"/>
                <a:chOff x="3163570" y="2835305"/>
                <a:chExt cx="899486" cy="1086284"/>
              </a:xfrm>
              <a:grpFill/>
            </p:grpSpPr>
            <p:sp>
              <p:nvSpPr>
                <p:cNvPr id="36" name="Flowchart: Magnetic Disk 35"/>
                <p:cNvSpPr/>
                <p:nvPr/>
              </p:nvSpPr>
              <p:spPr>
                <a:xfrm>
                  <a:off x="3163570" y="3534859"/>
                  <a:ext cx="899486" cy="386730"/>
                </a:xfrm>
                <a:prstGeom prst="flowChartMagneticDisk">
                  <a:avLst/>
                </a:prstGeom>
                <a:grpFill/>
                <a:ln w="381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" name="Flowchart: Magnetic Disk 36"/>
                <p:cNvSpPr/>
                <p:nvPr/>
              </p:nvSpPr>
              <p:spPr>
                <a:xfrm>
                  <a:off x="3163570" y="3185082"/>
                  <a:ext cx="899486" cy="386730"/>
                </a:xfrm>
                <a:prstGeom prst="flowChartMagneticDisk">
                  <a:avLst/>
                </a:prstGeom>
                <a:grpFill/>
                <a:ln w="381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" name="Flowchart: Magnetic Disk 37"/>
                <p:cNvSpPr/>
                <p:nvPr/>
              </p:nvSpPr>
              <p:spPr>
                <a:xfrm>
                  <a:off x="3163570" y="2835305"/>
                  <a:ext cx="899486" cy="386730"/>
                </a:xfrm>
                <a:prstGeom prst="flowChartMagneticDisk">
                  <a:avLst/>
                </a:prstGeom>
                <a:grpFill/>
                <a:ln w="381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55" name="Group 54"/>
          <p:cNvGrpSpPr/>
          <p:nvPr/>
        </p:nvGrpSpPr>
        <p:grpSpPr>
          <a:xfrm>
            <a:off x="3347314" y="5419197"/>
            <a:ext cx="829491" cy="724518"/>
            <a:chOff x="3209975" y="4124119"/>
            <a:chExt cx="2615392" cy="2284412"/>
          </a:xfrm>
          <a:solidFill>
            <a:srgbClr val="C00000"/>
          </a:solidFill>
        </p:grpSpPr>
        <p:grpSp>
          <p:nvGrpSpPr>
            <p:cNvPr id="56" name="Group 55"/>
            <p:cNvGrpSpPr/>
            <p:nvPr/>
          </p:nvGrpSpPr>
          <p:grpSpPr>
            <a:xfrm>
              <a:off x="3209975" y="4338735"/>
              <a:ext cx="836016" cy="1656673"/>
              <a:chOff x="2192939" y="923731"/>
              <a:chExt cx="836016" cy="1656673"/>
            </a:xfrm>
            <a:grpFill/>
          </p:grpSpPr>
          <p:sp>
            <p:nvSpPr>
              <p:cNvPr id="65" name="Flowchart: Delay 64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Oval 65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Isosceles Triangle 66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7" name="Group 56"/>
            <p:cNvGrpSpPr/>
            <p:nvPr/>
          </p:nvGrpSpPr>
          <p:grpSpPr>
            <a:xfrm>
              <a:off x="4064898" y="4751858"/>
              <a:ext cx="836016" cy="1656673"/>
              <a:chOff x="2192939" y="923731"/>
              <a:chExt cx="836016" cy="1656673"/>
            </a:xfrm>
            <a:grpFill/>
          </p:grpSpPr>
          <p:sp>
            <p:nvSpPr>
              <p:cNvPr id="62" name="Flowchart: Delay 61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Isosceles Triangle 63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 flipH="1">
              <a:off x="4989351" y="4124119"/>
              <a:ext cx="836016" cy="1656673"/>
              <a:chOff x="2192939" y="923731"/>
              <a:chExt cx="836016" cy="1656673"/>
            </a:xfrm>
            <a:grpFill/>
          </p:grpSpPr>
          <p:sp>
            <p:nvSpPr>
              <p:cNvPr id="59" name="Flowchart: Delay 58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Isosceles Triangle 60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8" name="Group 67"/>
          <p:cNvGrpSpPr/>
          <p:nvPr/>
        </p:nvGrpSpPr>
        <p:grpSpPr>
          <a:xfrm>
            <a:off x="3354222" y="1948859"/>
            <a:ext cx="815675" cy="613928"/>
            <a:chOff x="1447308" y="889554"/>
            <a:chExt cx="1319390" cy="993056"/>
          </a:xfrm>
          <a:solidFill>
            <a:srgbClr val="C00000"/>
          </a:solidFill>
        </p:grpSpPr>
        <p:grpSp>
          <p:nvGrpSpPr>
            <p:cNvPr id="69" name="Group 68"/>
            <p:cNvGrpSpPr/>
            <p:nvPr/>
          </p:nvGrpSpPr>
          <p:grpSpPr>
            <a:xfrm>
              <a:off x="1447308" y="889554"/>
              <a:ext cx="698034" cy="842997"/>
              <a:chOff x="3163570" y="2835305"/>
              <a:chExt cx="899486" cy="1086284"/>
            </a:xfrm>
            <a:grpFill/>
          </p:grpSpPr>
          <p:sp>
            <p:nvSpPr>
              <p:cNvPr id="74" name="Flowchart: Magnetic Disk 73"/>
              <p:cNvSpPr/>
              <p:nvPr/>
            </p:nvSpPr>
            <p:spPr>
              <a:xfrm>
                <a:off x="3163570" y="3534859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Flowchart: Magnetic Disk 74"/>
              <p:cNvSpPr/>
              <p:nvPr/>
            </p:nvSpPr>
            <p:spPr>
              <a:xfrm>
                <a:off x="3163570" y="3185082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Flowchart: Magnetic Disk 75"/>
              <p:cNvSpPr/>
              <p:nvPr/>
            </p:nvSpPr>
            <p:spPr>
              <a:xfrm>
                <a:off x="3163570" y="2835305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0" name="Group 69"/>
            <p:cNvGrpSpPr/>
            <p:nvPr/>
          </p:nvGrpSpPr>
          <p:grpSpPr>
            <a:xfrm>
              <a:off x="2068664" y="1039613"/>
              <a:ext cx="698034" cy="842997"/>
              <a:chOff x="3163570" y="2835305"/>
              <a:chExt cx="899486" cy="1086284"/>
            </a:xfrm>
            <a:grpFill/>
          </p:grpSpPr>
          <p:sp>
            <p:nvSpPr>
              <p:cNvPr id="71" name="Flowchart: Magnetic Disk 70"/>
              <p:cNvSpPr/>
              <p:nvPr/>
            </p:nvSpPr>
            <p:spPr>
              <a:xfrm>
                <a:off x="3163570" y="3534859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Flowchart: Magnetic Disk 71"/>
              <p:cNvSpPr/>
              <p:nvPr/>
            </p:nvSpPr>
            <p:spPr>
              <a:xfrm>
                <a:off x="3163570" y="3185082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Flowchart: Magnetic Disk 72"/>
              <p:cNvSpPr/>
              <p:nvPr/>
            </p:nvSpPr>
            <p:spPr>
              <a:xfrm>
                <a:off x="3163570" y="2835305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7" name="Group 76"/>
          <p:cNvGrpSpPr/>
          <p:nvPr/>
        </p:nvGrpSpPr>
        <p:grpSpPr>
          <a:xfrm rot="13500000">
            <a:off x="3632222" y="4401231"/>
            <a:ext cx="259678" cy="784081"/>
            <a:chOff x="4711959" y="2290479"/>
            <a:chExt cx="619642" cy="1870974"/>
          </a:xfrm>
          <a:solidFill>
            <a:srgbClr val="C00000"/>
          </a:solidFill>
        </p:grpSpPr>
        <p:sp>
          <p:nvSpPr>
            <p:cNvPr id="78" name="Isosceles Triangle 77"/>
            <p:cNvSpPr/>
            <p:nvPr/>
          </p:nvSpPr>
          <p:spPr>
            <a:xfrm>
              <a:off x="4711959" y="2293002"/>
              <a:ext cx="619642" cy="534174"/>
            </a:xfrm>
            <a:prstGeom prst="triangle">
              <a:avLst/>
            </a:prstGeom>
            <a:grp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4711959" y="2827176"/>
              <a:ext cx="619642" cy="1334277"/>
            </a:xfrm>
            <a:prstGeom prst="rect">
              <a:avLst/>
            </a:prstGeom>
            <a:grp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Isosceles Triangle 79"/>
            <p:cNvSpPr/>
            <p:nvPr/>
          </p:nvSpPr>
          <p:spPr>
            <a:xfrm>
              <a:off x="4929834" y="2290479"/>
              <a:ext cx="183891" cy="158527"/>
            </a:xfrm>
            <a:prstGeom prst="triangle">
              <a:avLst/>
            </a:prstGeom>
            <a:grp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4929834" y="2827176"/>
              <a:ext cx="183891" cy="1334277"/>
            </a:xfrm>
            <a:prstGeom prst="rect">
              <a:avLst/>
            </a:prstGeom>
            <a:grp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3319752" y="1216923"/>
            <a:ext cx="884615" cy="599792"/>
            <a:chOff x="3041780" y="1963375"/>
            <a:chExt cx="1483567" cy="1005897"/>
          </a:xfrm>
          <a:solidFill>
            <a:srgbClr val="C00000"/>
          </a:solidFill>
        </p:grpSpPr>
        <p:sp>
          <p:nvSpPr>
            <p:cNvPr id="83" name="Rectangle 82"/>
            <p:cNvSpPr/>
            <p:nvPr/>
          </p:nvSpPr>
          <p:spPr>
            <a:xfrm>
              <a:off x="3041780" y="2113434"/>
              <a:ext cx="1184987" cy="85583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3041780" y="1963375"/>
              <a:ext cx="447869" cy="22101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lowchart: Data 84"/>
            <p:cNvSpPr/>
            <p:nvPr/>
          </p:nvSpPr>
          <p:spPr>
            <a:xfrm>
              <a:off x="3041780" y="2113434"/>
              <a:ext cx="1483567" cy="837338"/>
            </a:xfrm>
            <a:prstGeom prst="flowChartInputOutput">
              <a:avLst/>
            </a:prstGeom>
            <a:grp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6" name="Group 85"/>
            <p:cNvGrpSpPr/>
            <p:nvPr/>
          </p:nvGrpSpPr>
          <p:grpSpPr>
            <a:xfrm>
              <a:off x="3354373" y="2232923"/>
              <a:ext cx="839572" cy="631915"/>
              <a:chOff x="1447308" y="889554"/>
              <a:chExt cx="1319390" cy="993056"/>
            </a:xfrm>
            <a:grpFill/>
          </p:grpSpPr>
          <p:grpSp>
            <p:nvGrpSpPr>
              <p:cNvPr id="87" name="Group 86"/>
              <p:cNvGrpSpPr/>
              <p:nvPr/>
            </p:nvGrpSpPr>
            <p:grpSpPr>
              <a:xfrm>
                <a:off x="1447308" y="889554"/>
                <a:ext cx="698034" cy="842997"/>
                <a:chOff x="3163570" y="2835305"/>
                <a:chExt cx="899486" cy="1086284"/>
              </a:xfrm>
              <a:grpFill/>
            </p:grpSpPr>
            <p:sp>
              <p:nvSpPr>
                <p:cNvPr id="92" name="Flowchart: Magnetic Disk 91"/>
                <p:cNvSpPr/>
                <p:nvPr/>
              </p:nvSpPr>
              <p:spPr>
                <a:xfrm>
                  <a:off x="3163570" y="3534859"/>
                  <a:ext cx="899486" cy="386730"/>
                </a:xfrm>
                <a:prstGeom prst="flowChartMagneticDisk">
                  <a:avLst/>
                </a:prstGeom>
                <a:solidFill>
                  <a:schemeClr val="bg1"/>
                </a:solidFill>
                <a:ln w="3810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3" name="Flowchart: Magnetic Disk 92"/>
                <p:cNvSpPr/>
                <p:nvPr/>
              </p:nvSpPr>
              <p:spPr>
                <a:xfrm>
                  <a:off x="3163570" y="3185082"/>
                  <a:ext cx="899486" cy="386730"/>
                </a:xfrm>
                <a:prstGeom prst="flowChartMagneticDisk">
                  <a:avLst/>
                </a:prstGeom>
                <a:solidFill>
                  <a:schemeClr val="bg1"/>
                </a:solidFill>
                <a:ln w="3810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4" name="Flowchart: Magnetic Disk 93"/>
                <p:cNvSpPr/>
                <p:nvPr/>
              </p:nvSpPr>
              <p:spPr>
                <a:xfrm>
                  <a:off x="3163570" y="2835305"/>
                  <a:ext cx="899486" cy="386730"/>
                </a:xfrm>
                <a:prstGeom prst="flowChartMagneticDisk">
                  <a:avLst/>
                </a:prstGeom>
                <a:solidFill>
                  <a:schemeClr val="bg1"/>
                </a:solidFill>
                <a:ln w="3810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8" name="Group 87"/>
              <p:cNvGrpSpPr/>
              <p:nvPr/>
            </p:nvGrpSpPr>
            <p:grpSpPr>
              <a:xfrm>
                <a:off x="2068664" y="1039613"/>
                <a:ext cx="698034" cy="842997"/>
                <a:chOff x="3163570" y="2835305"/>
                <a:chExt cx="899486" cy="1086284"/>
              </a:xfrm>
              <a:grpFill/>
            </p:grpSpPr>
            <p:sp>
              <p:nvSpPr>
                <p:cNvPr id="89" name="Flowchart: Magnetic Disk 88"/>
                <p:cNvSpPr/>
                <p:nvPr/>
              </p:nvSpPr>
              <p:spPr>
                <a:xfrm>
                  <a:off x="3163570" y="3534859"/>
                  <a:ext cx="899486" cy="386730"/>
                </a:xfrm>
                <a:prstGeom prst="flowChartMagneticDisk">
                  <a:avLst/>
                </a:prstGeom>
                <a:solidFill>
                  <a:schemeClr val="bg1"/>
                </a:solidFill>
                <a:ln w="3810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Flowchart: Magnetic Disk 89"/>
                <p:cNvSpPr/>
                <p:nvPr/>
              </p:nvSpPr>
              <p:spPr>
                <a:xfrm>
                  <a:off x="3163570" y="3185082"/>
                  <a:ext cx="899486" cy="386730"/>
                </a:xfrm>
                <a:prstGeom prst="flowChartMagneticDisk">
                  <a:avLst/>
                </a:prstGeom>
                <a:solidFill>
                  <a:schemeClr val="bg1"/>
                </a:solidFill>
                <a:ln w="3810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1" name="Flowchart: Magnetic Disk 90"/>
                <p:cNvSpPr/>
                <p:nvPr/>
              </p:nvSpPr>
              <p:spPr>
                <a:xfrm>
                  <a:off x="3163570" y="2835305"/>
                  <a:ext cx="899486" cy="386730"/>
                </a:xfrm>
                <a:prstGeom prst="flowChartMagneticDisk">
                  <a:avLst/>
                </a:prstGeom>
                <a:solidFill>
                  <a:schemeClr val="bg1"/>
                </a:solidFill>
                <a:ln w="3810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95" name="Group 94"/>
          <p:cNvGrpSpPr/>
          <p:nvPr/>
        </p:nvGrpSpPr>
        <p:grpSpPr>
          <a:xfrm>
            <a:off x="411814" y="5419197"/>
            <a:ext cx="829491" cy="724518"/>
            <a:chOff x="3209975" y="4124119"/>
            <a:chExt cx="2615392" cy="2284412"/>
          </a:xfrm>
          <a:solidFill>
            <a:srgbClr val="FFC000"/>
          </a:solidFill>
        </p:grpSpPr>
        <p:grpSp>
          <p:nvGrpSpPr>
            <p:cNvPr id="96" name="Group 95"/>
            <p:cNvGrpSpPr/>
            <p:nvPr/>
          </p:nvGrpSpPr>
          <p:grpSpPr>
            <a:xfrm>
              <a:off x="3209975" y="4338735"/>
              <a:ext cx="836016" cy="1656673"/>
              <a:chOff x="2192939" y="923731"/>
              <a:chExt cx="836016" cy="1656673"/>
            </a:xfrm>
            <a:grpFill/>
          </p:grpSpPr>
          <p:sp>
            <p:nvSpPr>
              <p:cNvPr id="105" name="Flowchart: Delay 104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Oval 105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Isosceles Triangle 106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7" name="Group 96"/>
            <p:cNvGrpSpPr/>
            <p:nvPr/>
          </p:nvGrpSpPr>
          <p:grpSpPr>
            <a:xfrm>
              <a:off x="4064898" y="4751858"/>
              <a:ext cx="836016" cy="1656673"/>
              <a:chOff x="2192939" y="923731"/>
              <a:chExt cx="836016" cy="1656673"/>
            </a:xfrm>
            <a:grpFill/>
          </p:grpSpPr>
          <p:sp>
            <p:nvSpPr>
              <p:cNvPr id="102" name="Flowchart: Delay 101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Oval 102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Isosceles Triangle 103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8" name="Group 97"/>
            <p:cNvGrpSpPr/>
            <p:nvPr/>
          </p:nvGrpSpPr>
          <p:grpSpPr>
            <a:xfrm flipH="1">
              <a:off x="4989351" y="4124119"/>
              <a:ext cx="836016" cy="1656673"/>
              <a:chOff x="2192939" y="923731"/>
              <a:chExt cx="836016" cy="1656673"/>
            </a:xfrm>
            <a:grpFill/>
          </p:grpSpPr>
          <p:sp>
            <p:nvSpPr>
              <p:cNvPr id="99" name="Flowchart: Delay 98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Oval 99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Isosceles Triangle 100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08" name="Group 107"/>
          <p:cNvGrpSpPr/>
          <p:nvPr/>
        </p:nvGrpSpPr>
        <p:grpSpPr>
          <a:xfrm>
            <a:off x="418722" y="1950229"/>
            <a:ext cx="815675" cy="613928"/>
            <a:chOff x="1447308" y="889554"/>
            <a:chExt cx="1319390" cy="993056"/>
          </a:xfrm>
          <a:solidFill>
            <a:srgbClr val="FFC000"/>
          </a:solidFill>
        </p:grpSpPr>
        <p:grpSp>
          <p:nvGrpSpPr>
            <p:cNvPr id="109" name="Group 108"/>
            <p:cNvGrpSpPr/>
            <p:nvPr/>
          </p:nvGrpSpPr>
          <p:grpSpPr>
            <a:xfrm>
              <a:off x="1447308" y="889554"/>
              <a:ext cx="698034" cy="842997"/>
              <a:chOff x="3163570" y="2835305"/>
              <a:chExt cx="899486" cy="1086284"/>
            </a:xfrm>
            <a:grpFill/>
          </p:grpSpPr>
          <p:sp>
            <p:nvSpPr>
              <p:cNvPr id="114" name="Flowchart: Magnetic Disk 113"/>
              <p:cNvSpPr/>
              <p:nvPr/>
            </p:nvSpPr>
            <p:spPr>
              <a:xfrm>
                <a:off x="3163570" y="3534859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Flowchart: Magnetic Disk 114"/>
              <p:cNvSpPr/>
              <p:nvPr/>
            </p:nvSpPr>
            <p:spPr>
              <a:xfrm>
                <a:off x="3163570" y="3185082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Flowchart: Magnetic Disk 115"/>
              <p:cNvSpPr/>
              <p:nvPr/>
            </p:nvSpPr>
            <p:spPr>
              <a:xfrm>
                <a:off x="3163570" y="2835305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0" name="Group 109"/>
            <p:cNvGrpSpPr/>
            <p:nvPr/>
          </p:nvGrpSpPr>
          <p:grpSpPr>
            <a:xfrm>
              <a:off x="2068664" y="1039613"/>
              <a:ext cx="698034" cy="842997"/>
              <a:chOff x="3163570" y="2835305"/>
              <a:chExt cx="899486" cy="1086284"/>
            </a:xfrm>
            <a:grpFill/>
          </p:grpSpPr>
          <p:sp>
            <p:nvSpPr>
              <p:cNvPr id="111" name="Flowchart: Magnetic Disk 110"/>
              <p:cNvSpPr/>
              <p:nvPr/>
            </p:nvSpPr>
            <p:spPr>
              <a:xfrm>
                <a:off x="3163570" y="3534859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Flowchart: Magnetic Disk 111"/>
              <p:cNvSpPr/>
              <p:nvPr/>
            </p:nvSpPr>
            <p:spPr>
              <a:xfrm>
                <a:off x="3163570" y="3185082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Flowchart: Magnetic Disk 112"/>
              <p:cNvSpPr/>
              <p:nvPr/>
            </p:nvSpPr>
            <p:spPr>
              <a:xfrm>
                <a:off x="3163570" y="2835305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17" name="Group 116"/>
          <p:cNvGrpSpPr/>
          <p:nvPr/>
        </p:nvGrpSpPr>
        <p:grpSpPr>
          <a:xfrm rot="13500000">
            <a:off x="696722" y="4401231"/>
            <a:ext cx="259678" cy="784081"/>
            <a:chOff x="4711959" y="2290479"/>
            <a:chExt cx="619642" cy="1870974"/>
          </a:xfrm>
          <a:solidFill>
            <a:srgbClr val="FFC000"/>
          </a:solidFill>
        </p:grpSpPr>
        <p:sp>
          <p:nvSpPr>
            <p:cNvPr id="118" name="Isosceles Triangle 117"/>
            <p:cNvSpPr/>
            <p:nvPr/>
          </p:nvSpPr>
          <p:spPr>
            <a:xfrm>
              <a:off x="4711959" y="2293002"/>
              <a:ext cx="619642" cy="534174"/>
            </a:xfrm>
            <a:prstGeom prst="triangle">
              <a:avLst/>
            </a:prstGeom>
            <a:grp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Rectangle 118"/>
            <p:cNvSpPr/>
            <p:nvPr/>
          </p:nvSpPr>
          <p:spPr>
            <a:xfrm>
              <a:off x="4711959" y="2827176"/>
              <a:ext cx="619642" cy="1334277"/>
            </a:xfrm>
            <a:prstGeom prst="rect">
              <a:avLst/>
            </a:prstGeom>
            <a:grp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Isosceles Triangle 119"/>
            <p:cNvSpPr/>
            <p:nvPr/>
          </p:nvSpPr>
          <p:spPr>
            <a:xfrm>
              <a:off x="4929834" y="2290479"/>
              <a:ext cx="183891" cy="158527"/>
            </a:xfrm>
            <a:prstGeom prst="triangle">
              <a:avLst/>
            </a:prstGeom>
            <a:grp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4929834" y="2827176"/>
              <a:ext cx="183891" cy="1334277"/>
            </a:xfrm>
            <a:prstGeom prst="rect">
              <a:avLst/>
            </a:prstGeom>
            <a:grp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2" name="Group 121"/>
          <p:cNvGrpSpPr/>
          <p:nvPr/>
        </p:nvGrpSpPr>
        <p:grpSpPr>
          <a:xfrm>
            <a:off x="384252" y="1216923"/>
            <a:ext cx="884615" cy="599792"/>
            <a:chOff x="3041780" y="1963375"/>
            <a:chExt cx="1483567" cy="1005897"/>
          </a:xfrm>
        </p:grpSpPr>
        <p:sp>
          <p:nvSpPr>
            <p:cNvPr id="123" name="Rectangle 122"/>
            <p:cNvSpPr/>
            <p:nvPr/>
          </p:nvSpPr>
          <p:spPr>
            <a:xfrm>
              <a:off x="3041780" y="2113434"/>
              <a:ext cx="1184987" cy="855838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3041780" y="1963375"/>
              <a:ext cx="447869" cy="22101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Flowchart: Data 124"/>
            <p:cNvSpPr/>
            <p:nvPr/>
          </p:nvSpPr>
          <p:spPr>
            <a:xfrm>
              <a:off x="3041780" y="2113434"/>
              <a:ext cx="1483567" cy="837338"/>
            </a:xfrm>
            <a:prstGeom prst="flowChartInputOutput">
              <a:avLst/>
            </a:prstGeom>
            <a:solidFill>
              <a:srgbClr val="FFC000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6" name="Group 125"/>
            <p:cNvGrpSpPr/>
            <p:nvPr/>
          </p:nvGrpSpPr>
          <p:grpSpPr>
            <a:xfrm>
              <a:off x="3354373" y="2232923"/>
              <a:ext cx="839572" cy="631915"/>
              <a:chOff x="1447308" y="889554"/>
              <a:chExt cx="1319390" cy="993056"/>
            </a:xfrm>
            <a:solidFill>
              <a:schemeClr val="bg1"/>
            </a:solidFill>
          </p:grpSpPr>
          <p:grpSp>
            <p:nvGrpSpPr>
              <p:cNvPr id="127" name="Group 126"/>
              <p:cNvGrpSpPr/>
              <p:nvPr/>
            </p:nvGrpSpPr>
            <p:grpSpPr>
              <a:xfrm>
                <a:off x="1447308" y="889554"/>
                <a:ext cx="698034" cy="842997"/>
                <a:chOff x="3163570" y="2835305"/>
                <a:chExt cx="899486" cy="1086284"/>
              </a:xfrm>
              <a:grpFill/>
            </p:grpSpPr>
            <p:sp>
              <p:nvSpPr>
                <p:cNvPr id="132" name="Flowchart: Magnetic Disk 131"/>
                <p:cNvSpPr/>
                <p:nvPr/>
              </p:nvSpPr>
              <p:spPr>
                <a:xfrm>
                  <a:off x="3163570" y="3534859"/>
                  <a:ext cx="899486" cy="386730"/>
                </a:xfrm>
                <a:prstGeom prst="flowChartMagneticDisk">
                  <a:avLst/>
                </a:prstGeom>
                <a:grpFill/>
                <a:ln w="38100"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Flowchart: Magnetic Disk 132"/>
                <p:cNvSpPr/>
                <p:nvPr/>
              </p:nvSpPr>
              <p:spPr>
                <a:xfrm>
                  <a:off x="3163570" y="3185082"/>
                  <a:ext cx="899486" cy="386730"/>
                </a:xfrm>
                <a:prstGeom prst="flowChartMagneticDisk">
                  <a:avLst/>
                </a:prstGeom>
                <a:grpFill/>
                <a:ln w="38100"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Flowchart: Magnetic Disk 133"/>
                <p:cNvSpPr/>
                <p:nvPr/>
              </p:nvSpPr>
              <p:spPr>
                <a:xfrm>
                  <a:off x="3163570" y="2835305"/>
                  <a:ext cx="899486" cy="386730"/>
                </a:xfrm>
                <a:prstGeom prst="flowChartMagneticDisk">
                  <a:avLst/>
                </a:prstGeom>
                <a:grpFill/>
                <a:ln w="38100"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8" name="Group 127"/>
              <p:cNvGrpSpPr/>
              <p:nvPr/>
            </p:nvGrpSpPr>
            <p:grpSpPr>
              <a:xfrm>
                <a:off x="2068664" y="1039613"/>
                <a:ext cx="698034" cy="842997"/>
                <a:chOff x="3163570" y="2835305"/>
                <a:chExt cx="899486" cy="1086284"/>
              </a:xfrm>
              <a:grpFill/>
            </p:grpSpPr>
            <p:sp>
              <p:nvSpPr>
                <p:cNvPr id="129" name="Flowchart: Magnetic Disk 128"/>
                <p:cNvSpPr/>
                <p:nvPr/>
              </p:nvSpPr>
              <p:spPr>
                <a:xfrm>
                  <a:off x="3163570" y="3534859"/>
                  <a:ext cx="899486" cy="386730"/>
                </a:xfrm>
                <a:prstGeom prst="flowChartMagneticDisk">
                  <a:avLst/>
                </a:prstGeom>
                <a:grpFill/>
                <a:ln w="38100"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Flowchart: Magnetic Disk 129"/>
                <p:cNvSpPr/>
                <p:nvPr/>
              </p:nvSpPr>
              <p:spPr>
                <a:xfrm>
                  <a:off x="3163570" y="3185082"/>
                  <a:ext cx="899486" cy="386730"/>
                </a:xfrm>
                <a:prstGeom prst="flowChartMagneticDisk">
                  <a:avLst/>
                </a:prstGeom>
                <a:grpFill/>
                <a:ln w="38100"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Flowchart: Magnetic Disk 130"/>
                <p:cNvSpPr/>
                <p:nvPr/>
              </p:nvSpPr>
              <p:spPr>
                <a:xfrm>
                  <a:off x="3163570" y="2835305"/>
                  <a:ext cx="899486" cy="386730"/>
                </a:xfrm>
                <a:prstGeom prst="flowChartMagneticDisk">
                  <a:avLst/>
                </a:prstGeom>
                <a:grpFill/>
                <a:ln w="38100"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175" name="Content Placeholder 2"/>
          <p:cNvSpPr txBox="1">
            <a:spLocks/>
          </p:cNvSpPr>
          <p:nvPr/>
        </p:nvSpPr>
        <p:spPr>
          <a:xfrm>
            <a:off x="-1829822" y="1001887"/>
            <a:ext cx="1679932" cy="552868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HK" dirty="0" smtClean="0"/>
              <a:t>APP</a:t>
            </a:r>
          </a:p>
          <a:p>
            <a:pPr lvl="1"/>
            <a:endParaRPr lang="en-HK" dirty="0" smtClean="0"/>
          </a:p>
          <a:p>
            <a:pPr lvl="1"/>
            <a:endParaRPr lang="en-HK" dirty="0" smtClean="0"/>
          </a:p>
          <a:p>
            <a:r>
              <a:rPr lang="en-HK" dirty="0" smtClean="0"/>
              <a:t>TLD</a:t>
            </a:r>
          </a:p>
          <a:p>
            <a:pPr lvl="1"/>
            <a:endParaRPr lang="en-HK" dirty="0" smtClean="0"/>
          </a:p>
          <a:p>
            <a:pPr lvl="1"/>
            <a:endParaRPr lang="en-HK" dirty="0"/>
          </a:p>
          <a:p>
            <a:r>
              <a:rPr lang="en-HK" dirty="0" smtClean="0"/>
              <a:t>RANT</a:t>
            </a:r>
          </a:p>
          <a:p>
            <a:pPr lvl="1"/>
            <a:endParaRPr lang="en-HK" dirty="0" smtClean="0"/>
          </a:p>
          <a:p>
            <a:pPr lvl="1"/>
            <a:endParaRPr lang="en-HK" dirty="0" smtClean="0"/>
          </a:p>
          <a:p>
            <a:r>
              <a:rPr lang="en-HK" dirty="0" smtClean="0"/>
              <a:t>USER</a:t>
            </a:r>
            <a:endParaRPr lang="en-US" dirty="0"/>
          </a:p>
        </p:txBody>
      </p:sp>
      <p:sp>
        <p:nvSpPr>
          <p:cNvPr id="176" name="TextBox 175"/>
          <p:cNvSpPr txBox="1"/>
          <p:nvPr/>
        </p:nvSpPr>
        <p:spPr>
          <a:xfrm>
            <a:off x="623044" y="95086"/>
            <a:ext cx="5100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4800" b="1" dirty="0" smtClean="0"/>
              <a:t>C</a:t>
            </a:r>
            <a:endParaRPr lang="en-US" sz="4800" b="1" dirty="0"/>
          </a:p>
        </p:txBody>
      </p:sp>
      <p:sp>
        <p:nvSpPr>
          <p:cNvPr id="177" name="TextBox 176"/>
          <p:cNvSpPr txBox="1"/>
          <p:nvPr/>
        </p:nvSpPr>
        <p:spPr>
          <a:xfrm>
            <a:off x="3567935" y="95086"/>
            <a:ext cx="38824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4800" b="1" dirty="0" smtClean="0"/>
              <a:t>J</a:t>
            </a:r>
            <a:endParaRPr lang="en-US" sz="4800" b="1" dirty="0"/>
          </a:p>
        </p:txBody>
      </p:sp>
      <p:sp>
        <p:nvSpPr>
          <p:cNvPr id="178" name="TextBox 177"/>
          <p:cNvSpPr txBox="1"/>
          <p:nvPr/>
        </p:nvSpPr>
        <p:spPr>
          <a:xfrm>
            <a:off x="6832996" y="95086"/>
            <a:ext cx="52129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4800" b="1" dirty="0" smtClean="0"/>
              <a:t>K</a:t>
            </a:r>
            <a:endParaRPr lang="en-US" sz="48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1326919" y="1119544"/>
            <a:ext cx="186416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HK" dirty="0" smtClean="0"/>
              <a:t>Critical to</a:t>
            </a:r>
          </a:p>
          <a:p>
            <a:r>
              <a:rPr lang="en-HK" dirty="0" smtClean="0"/>
              <a:t>Obtain &amp; Operate TC&amp;SC</a:t>
            </a:r>
          </a:p>
          <a:p>
            <a:r>
              <a:rPr lang="en-HK" dirty="0" smtClean="0"/>
              <a:t>(Statistical Significant)</a:t>
            </a:r>
            <a:endParaRPr lang="en-US" dirty="0"/>
          </a:p>
        </p:txBody>
      </p:sp>
      <p:sp>
        <p:nvSpPr>
          <p:cNvPr id="135" name="TextBox 134"/>
          <p:cNvSpPr txBox="1"/>
          <p:nvPr/>
        </p:nvSpPr>
        <p:spPr>
          <a:xfrm>
            <a:off x="1326920" y="2652403"/>
            <a:ext cx="195843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HK" dirty="0" smtClean="0"/>
              <a:t>Will understand that a TLD is not available if one form is already delegated</a:t>
            </a:r>
            <a:endParaRPr lang="en-US" dirty="0"/>
          </a:p>
        </p:txBody>
      </p:sp>
      <p:sp>
        <p:nvSpPr>
          <p:cNvPr id="136" name="TextBox 135"/>
          <p:cNvSpPr txBox="1"/>
          <p:nvPr/>
        </p:nvSpPr>
        <p:spPr>
          <a:xfrm>
            <a:off x="1326922" y="4381141"/>
            <a:ext cx="14280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dirty="0" smtClean="0"/>
              <a:t>Avoid Others</a:t>
            </a:r>
          </a:p>
          <a:p>
            <a:r>
              <a:rPr lang="en-HK" dirty="0" smtClean="0"/>
              <a:t>Using Variant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1326920" y="5394232"/>
            <a:ext cx="156696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dirty="0" smtClean="0"/>
              <a:t>Confused if</a:t>
            </a:r>
          </a:p>
          <a:p>
            <a:r>
              <a:rPr lang="en-HK" dirty="0" smtClean="0"/>
              <a:t>TC&amp;SC Held by</a:t>
            </a:r>
          </a:p>
          <a:p>
            <a:r>
              <a:rPr lang="en-HK" dirty="0" smtClean="0"/>
              <a:t>Different</a:t>
            </a:r>
          </a:p>
          <a:p>
            <a:r>
              <a:rPr lang="en-HK" dirty="0" smtClean="0"/>
              <a:t>Registrant</a:t>
            </a:r>
            <a:endParaRPr lang="en-US" dirty="0"/>
          </a:p>
        </p:txBody>
      </p:sp>
      <p:sp>
        <p:nvSpPr>
          <p:cNvPr id="138" name="TextBox 137"/>
          <p:cNvSpPr txBox="1"/>
          <p:nvPr/>
        </p:nvSpPr>
        <p:spPr>
          <a:xfrm>
            <a:off x="4277239" y="1119544"/>
            <a:ext cx="220961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HK" dirty="0" smtClean="0"/>
              <a:t>Sometimes useful to apply for Variant however rules cannot be algorithmically derived.</a:t>
            </a:r>
            <a:endParaRPr lang="en-US" dirty="0"/>
          </a:p>
        </p:txBody>
      </p:sp>
      <p:sp>
        <p:nvSpPr>
          <p:cNvPr id="139" name="TextBox 138"/>
          <p:cNvSpPr txBox="1"/>
          <p:nvPr/>
        </p:nvSpPr>
        <p:spPr>
          <a:xfrm>
            <a:off x="4277240" y="2652403"/>
            <a:ext cx="21901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HK" dirty="0" smtClean="0"/>
              <a:t>Will understand why TLD is not available given Variant.  Will also understand if no Variants.</a:t>
            </a:r>
            <a:endParaRPr lang="en-US" dirty="0"/>
          </a:p>
        </p:txBody>
      </p:sp>
      <p:sp>
        <p:nvSpPr>
          <p:cNvPr id="140" name="TextBox 139"/>
          <p:cNvSpPr txBox="1"/>
          <p:nvPr/>
        </p:nvSpPr>
        <p:spPr>
          <a:xfrm>
            <a:off x="4277242" y="4381141"/>
            <a:ext cx="21711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dirty="0" smtClean="0"/>
              <a:t>Sometimes will apply</a:t>
            </a:r>
          </a:p>
          <a:p>
            <a:r>
              <a:rPr lang="en-HK" dirty="0"/>
              <a:t>f</a:t>
            </a:r>
            <a:r>
              <a:rPr lang="en-HK" dirty="0" smtClean="0"/>
              <a:t>or multiple</a:t>
            </a:r>
          </a:p>
        </p:txBody>
      </p:sp>
      <p:sp>
        <p:nvSpPr>
          <p:cNvPr id="141" name="TextBox 140"/>
          <p:cNvSpPr txBox="1"/>
          <p:nvPr/>
        </p:nvSpPr>
        <p:spPr>
          <a:xfrm>
            <a:off x="4277240" y="5394232"/>
            <a:ext cx="223766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dirty="0" smtClean="0"/>
              <a:t>Hold different views</a:t>
            </a:r>
          </a:p>
          <a:p>
            <a:r>
              <a:rPr lang="en-HK" dirty="0"/>
              <a:t>d</a:t>
            </a:r>
            <a:r>
              <a:rPr lang="en-HK" dirty="0" smtClean="0"/>
              <a:t>epending on name.</a:t>
            </a:r>
          </a:p>
          <a:p>
            <a:r>
              <a:rPr lang="en-HK" dirty="0" smtClean="0"/>
              <a:t>Appears not to be too</a:t>
            </a:r>
          </a:p>
          <a:p>
            <a:r>
              <a:rPr lang="en-HK" dirty="0"/>
              <a:t>c</a:t>
            </a:r>
            <a:r>
              <a:rPr lang="en-HK" dirty="0" smtClean="0"/>
              <a:t>onfused either way.</a:t>
            </a:r>
            <a:endParaRPr lang="en-US" dirty="0"/>
          </a:p>
        </p:txBody>
      </p:sp>
      <p:cxnSp>
        <p:nvCxnSpPr>
          <p:cNvPr id="44" name="Straight Connector 43"/>
          <p:cNvCxnSpPr/>
          <p:nvPr/>
        </p:nvCxnSpPr>
        <p:spPr>
          <a:xfrm>
            <a:off x="0" y="926083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0" y="4161453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0" y="5300926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/>
          <p:cNvSpPr txBox="1"/>
          <p:nvPr/>
        </p:nvSpPr>
        <p:spPr>
          <a:xfrm>
            <a:off x="7685678" y="1125274"/>
            <a:ext cx="135783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HK" dirty="0" smtClean="0"/>
              <a:t>Appears may have different concept of what constitutes an IDN Variant?</a:t>
            </a:r>
            <a:endParaRPr lang="en-US" dirty="0"/>
          </a:p>
        </p:txBody>
      </p:sp>
      <p:sp>
        <p:nvSpPr>
          <p:cNvPr id="147" name="TextBox 146"/>
          <p:cNvSpPr txBox="1"/>
          <p:nvPr/>
        </p:nvSpPr>
        <p:spPr>
          <a:xfrm>
            <a:off x="7657666" y="4307908"/>
            <a:ext cx="139429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dirty="0" smtClean="0"/>
              <a:t>No Hanja</a:t>
            </a:r>
          </a:p>
          <a:p>
            <a:r>
              <a:rPr lang="en-HK" dirty="0" smtClean="0"/>
              <a:t>Registrations</a:t>
            </a:r>
          </a:p>
          <a:p>
            <a:r>
              <a:rPr lang="en-HK" dirty="0" smtClean="0"/>
              <a:t>so far</a:t>
            </a:r>
          </a:p>
        </p:txBody>
      </p:sp>
      <p:sp>
        <p:nvSpPr>
          <p:cNvPr id="148" name="TextBox 147"/>
          <p:cNvSpPr txBox="1"/>
          <p:nvPr/>
        </p:nvSpPr>
        <p:spPr>
          <a:xfrm>
            <a:off x="7657664" y="5437337"/>
            <a:ext cx="9220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dirty="0" smtClean="0"/>
              <a:t>Hard to</a:t>
            </a:r>
          </a:p>
          <a:p>
            <a:r>
              <a:rPr lang="en-HK" dirty="0" smtClean="0"/>
              <a:t>discern.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19883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5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5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5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25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25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5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75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25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25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25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25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135" grpId="0"/>
      <p:bldP spid="136" grpId="0"/>
      <p:bldP spid="137" grpId="0"/>
      <p:bldP spid="138" grpId="0"/>
      <p:bldP spid="139" grpId="0"/>
      <p:bldP spid="140" grpId="0"/>
      <p:bldP spid="141" grpId="0"/>
      <p:bldP spid="142" grpId="0"/>
      <p:bldP spid="147" grpId="0"/>
      <p:bldP spid="14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392" y="123966"/>
            <a:ext cx="8776607" cy="750242"/>
          </a:xfrm>
        </p:spPr>
        <p:txBody>
          <a:bodyPr/>
          <a:lstStyle/>
          <a:p>
            <a:r>
              <a:rPr lang="en-HK" dirty="0" smtClean="0"/>
              <a:t>CJK Scenario Considerations: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392" y="776024"/>
            <a:ext cx="7886700" cy="5860911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HK" dirty="0" smtClean="0"/>
              <a:t>Scenario </a:t>
            </a:r>
            <a:r>
              <a:rPr lang="en-HK" b="1" dirty="0" smtClean="0"/>
              <a:t>A: Asymmetric</a:t>
            </a:r>
          </a:p>
          <a:p>
            <a:pPr lvl="1"/>
            <a:r>
              <a:rPr lang="en-HK" b="1" dirty="0" smtClean="0"/>
              <a:t>Depends</a:t>
            </a:r>
            <a:r>
              <a:rPr lang="en-HK" dirty="0" smtClean="0"/>
              <a:t> on </a:t>
            </a:r>
            <a:r>
              <a:rPr lang="en-HK" dirty="0" smtClean="0"/>
              <a:t>Applicant (IDN </a:t>
            </a:r>
            <a:r>
              <a:rPr lang="en-HK" dirty="0" smtClean="0"/>
              <a:t>Language </a:t>
            </a:r>
            <a:r>
              <a:rPr lang="en-HK" dirty="0" smtClean="0"/>
              <a:t>Tag):</a:t>
            </a:r>
            <a:endParaRPr lang="en-HK" dirty="0" smtClean="0"/>
          </a:p>
          <a:p>
            <a:pPr lvl="1"/>
            <a:r>
              <a:rPr lang="en-HK" dirty="0" smtClean="0"/>
              <a:t>KO</a:t>
            </a:r>
            <a:r>
              <a:rPr lang="en-HK" dirty="0" smtClean="0"/>
              <a:t>: Not IDN Variant 	</a:t>
            </a:r>
            <a:r>
              <a:rPr lang="en-HK" dirty="0" smtClean="0"/>
              <a:t>	</a:t>
            </a:r>
            <a:r>
              <a:rPr lang="en-HK" dirty="0" smtClean="0">
                <a:sym typeface="Wingdings" panose="05000000000000000000" pitchFamily="2" charset="2"/>
              </a:rPr>
              <a:t> </a:t>
            </a:r>
            <a:r>
              <a:rPr lang="zh-TW" alt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体系</a:t>
            </a:r>
            <a:r>
              <a:rPr lang="zh-TW" altLang="en-US" dirty="0" smtClean="0">
                <a:sym typeface="Wingdings" panose="05000000000000000000" pitchFamily="2" charset="2"/>
              </a:rPr>
              <a:t> ≠ </a:t>
            </a:r>
            <a:r>
              <a:rPr lang="zh-TW" alt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體系</a:t>
            </a:r>
            <a:endParaRPr lang="en-HK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/>
            <a:r>
              <a:rPr lang="en-HK" dirty="0" smtClean="0"/>
              <a:t>ZH: </a:t>
            </a:r>
            <a:r>
              <a:rPr lang="en-HK" dirty="0" smtClean="0"/>
              <a:t>Includes IDN Variants	</a:t>
            </a:r>
            <a:r>
              <a:rPr lang="en-HK" dirty="0" smtClean="0">
                <a:sym typeface="Wingdings" panose="05000000000000000000" pitchFamily="2" charset="2"/>
              </a:rPr>
              <a:t> </a:t>
            </a:r>
            <a:r>
              <a:rPr lang="zh-TW" alt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体</a:t>
            </a:r>
            <a:r>
              <a:rPr lang="zh-TW" alt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系</a:t>
            </a:r>
            <a:r>
              <a:rPr lang="en-HK" altLang="zh-TW" dirty="0" smtClean="0">
                <a:sym typeface="Wingdings" panose="05000000000000000000" pitchFamily="2" charset="2"/>
              </a:rPr>
              <a:t> = </a:t>
            </a:r>
            <a:r>
              <a:rPr lang="zh-TW" alt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體系</a:t>
            </a:r>
            <a:endParaRPr lang="en-HK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lnSpc>
                <a:spcPct val="200000"/>
              </a:lnSpc>
            </a:pPr>
            <a:r>
              <a:rPr lang="en-HK" dirty="0" smtClean="0"/>
              <a:t>Scenario </a:t>
            </a:r>
            <a:r>
              <a:rPr lang="en-HK" b="1" dirty="0" smtClean="0"/>
              <a:t>B: Break-apart</a:t>
            </a:r>
          </a:p>
          <a:p>
            <a:pPr lvl="1"/>
            <a:r>
              <a:rPr lang="en-HK" dirty="0" smtClean="0"/>
              <a:t>Where </a:t>
            </a:r>
            <a:r>
              <a:rPr lang="en-HK" dirty="0" smtClean="0"/>
              <a:t>C/J/K </a:t>
            </a:r>
            <a:r>
              <a:rPr lang="en-HK" dirty="0"/>
              <a:t>Disagree/Differ </a:t>
            </a:r>
            <a:r>
              <a:rPr lang="en-HK" dirty="0" smtClean="0"/>
              <a:t>	</a:t>
            </a:r>
            <a:r>
              <a:rPr lang="en-HK" dirty="0">
                <a:sym typeface="Wingdings" panose="05000000000000000000" pitchFamily="2" charset="2"/>
              </a:rPr>
              <a:t>  </a:t>
            </a:r>
            <a:r>
              <a:rPr lang="zh-TW" alt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体系</a:t>
            </a:r>
            <a:r>
              <a:rPr lang="zh-TW" altLang="en-US" dirty="0">
                <a:sym typeface="Wingdings" panose="05000000000000000000" pitchFamily="2" charset="2"/>
              </a:rPr>
              <a:t> ≠ </a:t>
            </a:r>
            <a:r>
              <a:rPr lang="zh-TW" alt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體系</a:t>
            </a:r>
            <a:endParaRPr lang="en-HK" altLang="zh-TW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  <a:sym typeface="Wingdings" panose="05000000000000000000" pitchFamily="2" charset="2"/>
            </a:endParaRPr>
          </a:p>
          <a:p>
            <a:pPr lvl="1"/>
            <a:r>
              <a:rPr lang="en-HK" dirty="0"/>
              <a:t>ZH </a:t>
            </a:r>
            <a:r>
              <a:rPr lang="en-HK" dirty="0" smtClean="0"/>
              <a:t>/ </a:t>
            </a:r>
            <a:r>
              <a:rPr lang="en-HK" dirty="0"/>
              <a:t>KO: All </a:t>
            </a:r>
            <a:r>
              <a:rPr lang="en-HK" b="1" dirty="0"/>
              <a:t>without</a:t>
            </a:r>
            <a:r>
              <a:rPr lang="en-HK" dirty="0"/>
              <a:t> IDN </a:t>
            </a:r>
            <a:r>
              <a:rPr lang="en-HK" dirty="0" smtClean="0"/>
              <a:t>Variants</a:t>
            </a:r>
            <a:endParaRPr lang="en-HK" dirty="0" smtClean="0"/>
          </a:p>
          <a:p>
            <a:pPr>
              <a:lnSpc>
                <a:spcPct val="200000"/>
              </a:lnSpc>
            </a:pPr>
            <a:r>
              <a:rPr lang="en-HK" dirty="0" smtClean="0"/>
              <a:t>Scenario </a:t>
            </a:r>
            <a:r>
              <a:rPr lang="en-HK" b="1" dirty="0" smtClean="0"/>
              <a:t>C: Combined</a:t>
            </a:r>
          </a:p>
          <a:p>
            <a:pPr lvl="1"/>
            <a:r>
              <a:rPr lang="en-HK" dirty="0" smtClean="0"/>
              <a:t>Where C/J/K Disagree/Differ 	</a:t>
            </a:r>
            <a:r>
              <a:rPr lang="en-HK" dirty="0" smtClean="0">
                <a:sym typeface="Wingdings" panose="05000000000000000000" pitchFamily="2" charset="2"/>
              </a:rPr>
              <a:t>  </a:t>
            </a:r>
            <a:r>
              <a:rPr lang="zh-TW" alt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体系</a:t>
            </a:r>
            <a:r>
              <a:rPr lang="zh-TW" altLang="en-US" dirty="0" smtClean="0">
                <a:sym typeface="Wingdings" panose="05000000000000000000" pitchFamily="2" charset="2"/>
              </a:rPr>
              <a:t> ≠ </a:t>
            </a:r>
            <a:r>
              <a:rPr lang="zh-TW" alt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體系</a:t>
            </a:r>
            <a:endParaRPr lang="en-HK" altLang="zh-TW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  <a:sym typeface="Wingdings" panose="05000000000000000000" pitchFamily="2" charset="2"/>
            </a:endParaRPr>
          </a:p>
          <a:p>
            <a:pPr lvl="1"/>
            <a:r>
              <a:rPr lang="en-HK" dirty="0" smtClean="0"/>
              <a:t>ZH </a:t>
            </a:r>
            <a:r>
              <a:rPr lang="en-HK" dirty="0"/>
              <a:t>/ KO: </a:t>
            </a:r>
            <a:r>
              <a:rPr lang="en-HK" dirty="0" smtClean="0"/>
              <a:t>All incorporated </a:t>
            </a:r>
            <a:r>
              <a:rPr lang="en-HK" b="1" dirty="0"/>
              <a:t>with</a:t>
            </a:r>
            <a:r>
              <a:rPr lang="en-HK" dirty="0"/>
              <a:t> IDN </a:t>
            </a:r>
            <a:r>
              <a:rPr lang="en-HK" dirty="0" smtClean="0"/>
              <a:t>Variants</a:t>
            </a:r>
          </a:p>
          <a:p>
            <a:pPr marL="457200" lvl="1" indent="0">
              <a:buNone/>
            </a:pP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-1" y="874208"/>
            <a:ext cx="9144001" cy="2291023"/>
            <a:chOff x="-1" y="874208"/>
            <a:chExt cx="9144001" cy="2291023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-1" y="874208"/>
              <a:ext cx="9144001" cy="2291023"/>
            </a:xfrm>
            <a:prstGeom prst="line">
              <a:avLst/>
            </a:prstGeom>
            <a:ln w="762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-1" y="874208"/>
              <a:ext cx="9144001" cy="2291023"/>
            </a:xfrm>
            <a:prstGeom prst="line">
              <a:avLst/>
            </a:prstGeom>
            <a:ln w="762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Rectangle 3"/>
            <p:cNvSpPr/>
            <p:nvPr/>
          </p:nvSpPr>
          <p:spPr>
            <a:xfrm>
              <a:off x="0" y="874208"/>
              <a:ext cx="9143999" cy="2291023"/>
            </a:xfrm>
            <a:prstGeom prst="rect">
              <a:avLst/>
            </a:prstGeom>
            <a:solidFill>
              <a:srgbClr val="FF0000">
                <a:alpha val="63000"/>
              </a:srgbClr>
            </a:solidFill>
            <a:ln w="762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HK" sz="2400" b="1" dirty="0" smtClean="0">
                  <a:solidFill>
                    <a:srgbClr val="FFFF00"/>
                  </a:solidFill>
                </a:rPr>
                <a:t>Similar to </a:t>
              </a:r>
              <a:r>
                <a:rPr lang="en-HK" sz="2400" b="1" dirty="0" err="1" smtClean="0">
                  <a:solidFill>
                    <a:srgbClr val="FFFF00"/>
                  </a:solidFill>
                </a:rPr>
                <a:t>ccTLD</a:t>
              </a:r>
              <a:r>
                <a:rPr lang="en-HK" sz="2400" b="1" dirty="0" smtClean="0">
                  <a:solidFill>
                    <a:srgbClr val="FFFF00"/>
                  </a:solidFill>
                </a:rPr>
                <a:t> context</a:t>
              </a:r>
            </a:p>
            <a:p>
              <a:pPr algn="ctr"/>
              <a:r>
                <a:rPr lang="en-HK" sz="2400" b="1" dirty="0" smtClean="0"/>
                <a:t>Not Acceptable for gTLD or Root Zone</a:t>
              </a:r>
            </a:p>
            <a:p>
              <a:pPr algn="ctr"/>
              <a:r>
                <a:rPr lang="en-HK" sz="2400" b="1" dirty="0" smtClean="0"/>
                <a:t>where no contextual information is</a:t>
              </a:r>
            </a:p>
            <a:p>
              <a:pPr algn="ctr"/>
              <a:r>
                <a:rPr lang="en-HK" sz="2400" b="1" dirty="0" smtClean="0"/>
                <a:t>available regarding language/script.</a:t>
              </a:r>
              <a:endParaRPr lang="en-US" sz="2400" b="1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0" y="3165231"/>
            <a:ext cx="9144000" cy="1698171"/>
            <a:chOff x="0" y="3165231"/>
            <a:chExt cx="9144000" cy="1698171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0" y="3165231"/>
              <a:ext cx="9144000" cy="1698171"/>
            </a:xfrm>
            <a:prstGeom prst="line">
              <a:avLst/>
            </a:prstGeom>
            <a:ln w="762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0" y="3165231"/>
              <a:ext cx="9143998" cy="1698171"/>
            </a:xfrm>
            <a:prstGeom prst="line">
              <a:avLst/>
            </a:prstGeom>
            <a:ln w="762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Rectangle 4"/>
            <p:cNvSpPr/>
            <p:nvPr/>
          </p:nvSpPr>
          <p:spPr>
            <a:xfrm>
              <a:off x="1" y="3165231"/>
              <a:ext cx="9143999" cy="1698171"/>
            </a:xfrm>
            <a:prstGeom prst="rect">
              <a:avLst/>
            </a:prstGeom>
            <a:solidFill>
              <a:srgbClr val="FF0000">
                <a:alpha val="80000"/>
              </a:srgbClr>
            </a:solidFill>
            <a:ln w="762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HK" sz="24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Significant user confusion</a:t>
              </a:r>
              <a:r>
                <a:rPr lang="en-HK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from</a:t>
              </a:r>
            </a:p>
            <a:p>
              <a:pPr algn="ctr"/>
              <a:r>
                <a:rPr lang="en-HK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Chinese users globally: 40% of </a:t>
              </a:r>
              <a:r>
                <a:rPr lang="en-HK" sz="2400" b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charaacters</a:t>
              </a:r>
              <a:r>
                <a:rPr lang="en-HK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&amp;</a:t>
              </a:r>
            </a:p>
            <a:p>
              <a:pPr algn="ctr"/>
              <a:r>
                <a:rPr lang="en-HK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80% of registrations have variants.  Counter to</a:t>
              </a:r>
            </a:p>
            <a:p>
              <a:pPr algn="ctr"/>
              <a:r>
                <a:rPr lang="en-HK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15+ years of operational experience.</a:t>
              </a:r>
              <a:endPara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6" name="Rectangle 5"/>
          <p:cNvSpPr/>
          <p:nvPr/>
        </p:nvSpPr>
        <p:spPr>
          <a:xfrm>
            <a:off x="-1" y="4863402"/>
            <a:ext cx="9143999" cy="1994599"/>
          </a:xfrm>
          <a:prstGeom prst="rect">
            <a:avLst/>
          </a:prstGeom>
          <a:solidFill>
            <a:schemeClr val="accent6">
              <a:lumMod val="20000"/>
              <a:lumOff val="80000"/>
              <a:alpha val="40000"/>
            </a:schemeClr>
          </a:solidFill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76967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5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5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19226"/>
            <a:ext cx="7886700" cy="1325563"/>
          </a:xfrm>
        </p:spPr>
        <p:txBody>
          <a:bodyPr/>
          <a:lstStyle/>
          <a:p>
            <a:r>
              <a:rPr lang="en-HK" dirty="0" smtClean="0"/>
              <a:t>Scenario </a:t>
            </a:r>
            <a:r>
              <a:rPr lang="en-HK" b="1" dirty="0" smtClean="0">
                <a:latin typeface="+mn-lt"/>
              </a:rPr>
              <a:t>C: Combined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489199"/>
            <a:ext cx="8515350" cy="503237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HK" b="1" dirty="0" smtClean="0"/>
              <a:t>C0 = Integration Algorithm Proposed by JGP</a:t>
            </a:r>
          </a:p>
          <a:p>
            <a:pPr lvl="1"/>
            <a:r>
              <a:rPr lang="en-HK" dirty="0" smtClean="0"/>
              <a:t>Incorporate all CDNC </a:t>
            </a:r>
            <a:r>
              <a:rPr lang="en-HK" dirty="0" smtClean="0"/>
              <a:t>Variants</a:t>
            </a:r>
          </a:p>
          <a:p>
            <a:pPr lvl="1"/>
            <a:r>
              <a:rPr lang="en-HK" dirty="0" smtClean="0"/>
              <a:t>Allocation &amp; Delegation (Activation) to be considered</a:t>
            </a:r>
            <a:endParaRPr lang="en-HK" dirty="0" smtClean="0"/>
          </a:p>
          <a:p>
            <a:pPr>
              <a:lnSpc>
                <a:spcPct val="150000"/>
              </a:lnSpc>
            </a:pPr>
            <a:r>
              <a:rPr lang="en-HK" b="1" dirty="0" smtClean="0"/>
              <a:t>C1: Partial Combination?</a:t>
            </a:r>
          </a:p>
          <a:p>
            <a:pPr lvl="1"/>
            <a:r>
              <a:rPr lang="en-HK" dirty="0" smtClean="0"/>
              <a:t>Break-apart </a:t>
            </a:r>
            <a:r>
              <a:rPr lang="en-HK" dirty="0" smtClean="0"/>
              <a:t>the 259 Characters identified by </a:t>
            </a:r>
            <a:r>
              <a:rPr lang="en-HK" dirty="0" smtClean="0"/>
              <a:t>KGP?</a:t>
            </a:r>
          </a:p>
          <a:p>
            <a:pPr lvl="1"/>
            <a:r>
              <a:rPr lang="en-HK" dirty="0"/>
              <a:t>Incorporate CDNC Variants for 97 with similar </a:t>
            </a:r>
            <a:r>
              <a:rPr lang="en-HK" dirty="0" smtClean="0"/>
              <a:t>meaning?</a:t>
            </a:r>
          </a:p>
          <a:p>
            <a:pPr lvl="1"/>
            <a:r>
              <a:rPr lang="en-HK" dirty="0" smtClean="0"/>
              <a:t>Other Criteria? </a:t>
            </a:r>
            <a:r>
              <a:rPr lang="en-HK" b="1" dirty="0" smtClean="0"/>
              <a:t>Standards? Statistical Evaluations?</a:t>
            </a:r>
          </a:p>
          <a:p>
            <a:pPr lvl="1"/>
            <a:r>
              <a:rPr lang="en-HK" b="1" dirty="0" smtClean="0"/>
              <a:t>…</a:t>
            </a:r>
            <a:endParaRPr lang="en-HK" b="1" dirty="0" smtClean="0"/>
          </a:p>
        </p:txBody>
      </p:sp>
      <p:grpSp>
        <p:nvGrpSpPr>
          <p:cNvPr id="8" name="Group 7"/>
          <p:cNvGrpSpPr/>
          <p:nvPr/>
        </p:nvGrpSpPr>
        <p:grpSpPr>
          <a:xfrm>
            <a:off x="628650" y="1"/>
            <a:ext cx="7981609" cy="1295400"/>
            <a:chOff x="628650" y="1"/>
            <a:chExt cx="7981609" cy="1295400"/>
          </a:xfrm>
        </p:grpSpPr>
        <p:sp>
          <p:nvSpPr>
            <p:cNvPr id="4" name="Title 1"/>
            <p:cNvSpPr txBox="1">
              <a:spLocks/>
            </p:cNvSpPr>
            <p:nvPr/>
          </p:nvSpPr>
          <p:spPr>
            <a:xfrm>
              <a:off x="628650" y="1"/>
              <a:ext cx="7886700" cy="1295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HK" dirty="0" smtClean="0"/>
                <a:t>Scenario </a:t>
              </a:r>
              <a:r>
                <a:rPr lang="en-HK" b="1" dirty="0" smtClean="0">
                  <a:latin typeface="+mn-lt"/>
                </a:rPr>
                <a:t>A: Asymmetric</a:t>
              </a:r>
              <a:endParaRPr lang="en-US" b="1" dirty="0">
                <a:latin typeface="+mn-lt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616700" y="422217"/>
              <a:ext cx="19935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HK" sz="2000" b="1" dirty="0" smtClean="0">
                  <a:solidFill>
                    <a:schemeClr val="bg1">
                      <a:lumMod val="65000"/>
                    </a:schemeClr>
                  </a:solidFill>
                </a:rPr>
                <a:t>[ZH] ≠ [JA] ≠ [KO]</a:t>
              </a:r>
              <a:endParaRPr lang="en-US" sz="2000" b="1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628650" y="696913"/>
            <a:ext cx="8084617" cy="1295400"/>
            <a:chOff x="628650" y="696913"/>
            <a:chExt cx="8084617" cy="1295400"/>
          </a:xfrm>
        </p:grpSpPr>
        <p:sp>
          <p:nvSpPr>
            <p:cNvPr id="5" name="Title 1"/>
            <p:cNvSpPr txBox="1">
              <a:spLocks/>
            </p:cNvSpPr>
            <p:nvPr/>
          </p:nvSpPr>
          <p:spPr>
            <a:xfrm>
              <a:off x="628650" y="696913"/>
              <a:ext cx="7886700" cy="1295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HK" dirty="0" smtClean="0"/>
                <a:t>Scenario </a:t>
              </a:r>
              <a:r>
                <a:rPr lang="en-HK" b="1" dirty="0" smtClean="0">
                  <a:latin typeface="+mn-lt"/>
                </a:rPr>
                <a:t>B: Break-apart</a:t>
              </a:r>
              <a:endParaRPr lang="en-US" b="1" dirty="0">
                <a:latin typeface="+mn-lt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513690" y="1131828"/>
              <a:ext cx="219957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HK" sz="2000" b="1" dirty="0" smtClean="0">
                  <a:solidFill>
                    <a:schemeClr val="bg1">
                      <a:lumMod val="65000"/>
                    </a:schemeClr>
                  </a:solidFill>
                </a:rPr>
                <a:t>DECOUPLE: TC ≠ SC</a:t>
              </a:r>
              <a:endParaRPr lang="en-US" sz="2000" b="1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173397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476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HK" dirty="0" smtClean="0"/>
              <a:t>2</a:t>
            </a:r>
            <a:r>
              <a:rPr lang="en-HK" baseline="30000" dirty="0" smtClean="0"/>
              <a:t>nd</a:t>
            </a:r>
            <a:r>
              <a:rPr lang="en-HK" dirty="0" smtClean="0"/>
              <a:t> Level Registration Policies may Depend </a:t>
            </a:r>
            <a:r>
              <a:rPr lang="en-HK" dirty="0" smtClean="0"/>
              <a:t>on gTLD </a:t>
            </a:r>
            <a:r>
              <a:rPr lang="en-HK" dirty="0" smtClean="0"/>
              <a:t>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HK" b="1" dirty="0" smtClean="0"/>
              <a:t>gTLD ONLY offers JA for registration (no ZH or KO)</a:t>
            </a:r>
          </a:p>
          <a:p>
            <a:pPr lvl="1"/>
            <a:r>
              <a:rPr lang="en-HK" dirty="0" smtClean="0"/>
              <a:t>Can use JA table without IDN Variants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HK" b="1" dirty="0" smtClean="0"/>
              <a:t>gTLD offers ZH / JA / KO for registration</a:t>
            </a:r>
          </a:p>
          <a:p>
            <a:pPr lvl="1"/>
            <a:r>
              <a:rPr lang="en-HK" dirty="0" smtClean="0"/>
              <a:t>Should Consider using CDNC IDN Variants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HK" b="1" dirty="0" smtClean="0"/>
              <a:t>gTLD somewhat indicates language</a:t>
            </a:r>
          </a:p>
          <a:p>
            <a:pPr lvl="1"/>
            <a:r>
              <a:rPr lang="en-HK" dirty="0" smtClean="0"/>
              <a:t>.</a:t>
            </a:r>
            <a:r>
              <a:rPr lang="ja-JP" alt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アジア</a:t>
            </a:r>
            <a:r>
              <a:rPr lang="en-HK" altLang="ja-JP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	</a:t>
            </a:r>
            <a:r>
              <a:rPr lang="en-HK" altLang="ja-JP" dirty="0" smtClean="0"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 use JA table without Variants</a:t>
            </a:r>
            <a:endParaRPr lang="en-HK" altLang="ja-JP" dirty="0" smtClean="0"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/>
            <a:r>
              <a:rPr lang="en-HK" dirty="0" smtClean="0"/>
              <a:t>.</a:t>
            </a:r>
            <a:r>
              <a:rPr lang="zh-TW" alt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亞洲</a:t>
            </a:r>
            <a:r>
              <a:rPr lang="en-HK" altLang="zh-TW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	</a:t>
            </a:r>
            <a:r>
              <a:rPr lang="en-HK" altLang="ja-JP" dirty="0" smtClean="0"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 </a:t>
            </a:r>
            <a:r>
              <a:rPr lang="en-HK" altLang="ja-JP" dirty="0"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use </a:t>
            </a:r>
            <a:r>
              <a:rPr lang="en-HK" altLang="ja-JP" dirty="0" smtClean="0"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CDNC </a:t>
            </a:r>
            <a:r>
              <a:rPr lang="en-HK" altLang="ja-JP" dirty="0"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table </a:t>
            </a:r>
            <a:r>
              <a:rPr lang="en-HK" altLang="ja-JP" dirty="0" smtClean="0"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with </a:t>
            </a:r>
            <a:r>
              <a:rPr lang="en-HK" altLang="ja-JP" dirty="0"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Variants</a:t>
            </a:r>
            <a:endParaRPr lang="en-HK" altLang="zh-TW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/>
            <a:r>
              <a:rPr lang="en-HK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r>
              <a:rPr lang="zh-TW" alt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亜</a:t>
            </a:r>
            <a:r>
              <a:rPr lang="zh-TW" alt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細</a:t>
            </a:r>
            <a:r>
              <a:rPr lang="zh-TW" alt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亜 </a:t>
            </a:r>
            <a:r>
              <a:rPr lang="en-HK" altLang="zh-TW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	</a:t>
            </a:r>
            <a:r>
              <a:rPr lang="en-HK" altLang="ja-JP" dirty="0" smtClean="0"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 ?</a:t>
            </a:r>
            <a:endParaRPr lang="en-HK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70374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dirty="0" smtClean="0"/>
              <a:t>Variant Issues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HK" dirty="0" smtClean="0"/>
              <a:t>Chinese Case Study Report</a:t>
            </a:r>
            <a:endParaRPr lang="en-US" dirty="0" smtClean="0"/>
          </a:p>
          <a:p>
            <a:pPr lvl="1"/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www.icann.org/en/topics/new-gtlds/chinese-vip-issues-report-03oct11-en.pdf</a:t>
            </a:r>
            <a:endParaRPr lang="en-US" dirty="0" smtClean="0"/>
          </a:p>
          <a:p>
            <a:pPr lvl="1"/>
            <a:endParaRPr lang="en-HK" dirty="0"/>
          </a:p>
          <a:p>
            <a:r>
              <a:rPr lang="en-HK" dirty="0" smtClean="0"/>
              <a:t>Other Case studies:</a:t>
            </a:r>
          </a:p>
          <a:p>
            <a:pPr lvl="1"/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www.icann.org/news/announcement-4-2011-10-03-en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0333998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dirty="0" smtClean="0"/>
              <a:t>Han Variant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8515350" cy="5032375"/>
          </a:xfrm>
        </p:spPr>
        <p:txBody>
          <a:bodyPr>
            <a:normAutofit/>
          </a:bodyPr>
          <a:lstStyle/>
          <a:p>
            <a:r>
              <a:rPr lang="en-HK" dirty="0"/>
              <a:t>Chinese (character) variants are:</a:t>
            </a:r>
          </a:p>
          <a:p>
            <a:pPr lvl="1"/>
            <a:r>
              <a:rPr lang="en-HK" i="1" dirty="0" smtClean="0"/>
              <a:t>“characters </a:t>
            </a:r>
            <a:r>
              <a:rPr lang="en-HK" i="1" dirty="0"/>
              <a:t>with different visual forms but with the same pronunciations and with </a:t>
            </a:r>
            <a:r>
              <a:rPr lang="en-HK" i="1" dirty="0" smtClean="0"/>
              <a:t>the same </a:t>
            </a:r>
            <a:r>
              <a:rPr lang="en-HK" i="1" dirty="0"/>
              <a:t>meanings as the corresponding official forms in the given language </a:t>
            </a:r>
            <a:r>
              <a:rPr lang="en-HK" i="1" dirty="0" smtClean="0"/>
              <a:t>contexts.”</a:t>
            </a:r>
          </a:p>
          <a:p>
            <a:r>
              <a:rPr lang="en-HK" dirty="0" smtClean="0"/>
              <a:t>2 Types: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tandard / official writing system</a:t>
            </a:r>
          </a:p>
          <a:p>
            <a:pPr lvl="2"/>
            <a:r>
              <a:rPr lang="en-HK" dirty="0" smtClean="0"/>
              <a:t>Mainland China &amp; Singapore: </a:t>
            </a:r>
            <a:r>
              <a:rPr lang="en-HK" b="1" dirty="0" smtClean="0"/>
              <a:t>Simplified Chinese Standard</a:t>
            </a:r>
          </a:p>
          <a:p>
            <a:pPr lvl="2"/>
            <a:r>
              <a:rPr lang="en-HK" dirty="0" smtClean="0"/>
              <a:t>Hong Kong, Macau &amp; Taiwan: </a:t>
            </a:r>
            <a:r>
              <a:rPr lang="en-HK" b="1" dirty="0" smtClean="0"/>
              <a:t>Traditional Chinese Standard</a:t>
            </a:r>
          </a:p>
          <a:p>
            <a:pPr lvl="1"/>
            <a:r>
              <a:rPr lang="en-HK" dirty="0" smtClean="0"/>
              <a:t>Generic universal interchangeability</a:t>
            </a:r>
          </a:p>
          <a:p>
            <a:pPr lvl="2"/>
            <a:r>
              <a:rPr lang="en-HK" dirty="0" smtClean="0"/>
              <a:t>Caused by difference </a:t>
            </a:r>
            <a:r>
              <a:rPr lang="en-HK" dirty="0"/>
              <a:t>in glyph and writing </a:t>
            </a:r>
            <a:r>
              <a:rPr lang="en-HK" dirty="0" smtClean="0"/>
              <a:t>style, e.g.:</a:t>
            </a:r>
          </a:p>
          <a:p>
            <a:pPr lvl="3"/>
            <a:r>
              <a:rPr lang="en-HK" altLang="zh-TW" dirty="0" smtClean="0"/>
              <a:t>“</a:t>
            </a:r>
            <a:r>
              <a:rPr lang="zh-TW" alt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户</a:t>
            </a:r>
            <a:r>
              <a:rPr lang="en-HK" altLang="zh-TW" dirty="0" smtClean="0"/>
              <a:t>” and “</a:t>
            </a:r>
            <a:r>
              <a:rPr lang="zh-TW" alt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戶</a:t>
            </a:r>
            <a:r>
              <a:rPr lang="en-HK" altLang="zh-TW" dirty="0" smtClean="0"/>
              <a:t>”</a:t>
            </a:r>
            <a:r>
              <a:rPr lang="zh-TW" altLang="en-US" dirty="0" smtClean="0"/>
              <a:t> </a:t>
            </a:r>
            <a:r>
              <a:rPr lang="pl-PL" dirty="0" smtClean="0"/>
              <a:t>(</a:t>
            </a:r>
            <a:r>
              <a:rPr lang="pl-PL" dirty="0"/>
              <a:t>U+6237 / U+6236</a:t>
            </a:r>
            <a:r>
              <a:rPr lang="pl-PL" dirty="0" smtClean="0"/>
              <a:t>)</a:t>
            </a:r>
            <a:r>
              <a:rPr lang="en-HK" dirty="0" smtClean="0"/>
              <a:t>,</a:t>
            </a:r>
          </a:p>
          <a:p>
            <a:pPr lvl="3"/>
            <a:r>
              <a:rPr lang="en-HK" altLang="zh-TW" dirty="0" smtClean="0"/>
              <a:t>“</a:t>
            </a:r>
            <a:r>
              <a:rPr lang="zh-TW" alt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黄</a:t>
            </a:r>
            <a:r>
              <a:rPr lang="en-HK" altLang="zh-TW" dirty="0" smtClean="0"/>
              <a:t>” and </a:t>
            </a:r>
            <a:r>
              <a:rPr lang="en-HK" dirty="0" smtClean="0"/>
              <a:t>“</a:t>
            </a:r>
            <a:r>
              <a:rPr lang="zh-TW" alt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黃</a:t>
            </a:r>
            <a:r>
              <a:rPr lang="en-HK" altLang="zh-TW" dirty="0" smtClean="0"/>
              <a:t>” </a:t>
            </a:r>
            <a:r>
              <a:rPr lang="pl-PL" dirty="0" smtClean="0"/>
              <a:t>(U+9EC4 </a:t>
            </a:r>
            <a:r>
              <a:rPr lang="pl-PL" dirty="0"/>
              <a:t>/ U+9EC3)</a:t>
            </a:r>
            <a:endParaRPr lang="en-HK" dirty="0" smtClean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55191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dirty="0" smtClean="0"/>
              <a:t>Han SC/TC Statistics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HK" dirty="0" smtClean="0"/>
              <a:t>60% of Han Characters are BOTH “Simplified” &amp; “Traditional”, i.e. “unchanged”</a:t>
            </a:r>
          </a:p>
          <a:p>
            <a:r>
              <a:rPr lang="en-HK" dirty="0" smtClean="0"/>
              <a:t>Registration:</a:t>
            </a:r>
          </a:p>
          <a:p>
            <a:pPr lvl="1"/>
            <a:r>
              <a:rPr lang="en-HK" dirty="0" smtClean="0"/>
              <a:t>CN: 77% has variants</a:t>
            </a:r>
          </a:p>
          <a:p>
            <a:pPr lvl="1"/>
            <a:r>
              <a:rPr lang="en-HK" dirty="0" smtClean="0"/>
              <a:t>TW: 83% has variants</a:t>
            </a:r>
          </a:p>
          <a:p>
            <a:pPr lvl="1"/>
            <a:r>
              <a:rPr lang="en-HK" dirty="0" smtClean="0"/>
              <a:t>HK: 85.5% has variants</a:t>
            </a:r>
          </a:p>
          <a:p>
            <a:r>
              <a:rPr lang="en-HK" b="1" dirty="0" smtClean="0"/>
              <a:t>Resolution: CNNIC statistics show that 10% of DNS queries are for the IDN variant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46237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dirty="0" smtClean="0"/>
              <a:t>Kanji (Japanese)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5032375"/>
          </a:xfrm>
        </p:spPr>
        <p:txBody>
          <a:bodyPr>
            <a:normAutofit fontScale="92500" lnSpcReduction="20000"/>
          </a:bodyPr>
          <a:lstStyle/>
          <a:p>
            <a:r>
              <a:rPr lang="en-HK" dirty="0" smtClean="0"/>
              <a:t>General Context:</a:t>
            </a:r>
          </a:p>
          <a:p>
            <a:pPr lvl="1"/>
            <a:r>
              <a:rPr lang="en-HK" dirty="0" smtClean="0"/>
              <a:t>“new character form” and “old character form” recognized as variants</a:t>
            </a:r>
          </a:p>
          <a:p>
            <a:pPr lvl="1"/>
            <a:endParaRPr lang="en-HK" dirty="0" smtClean="0"/>
          </a:p>
          <a:p>
            <a:r>
              <a:rPr lang="en-HK" dirty="0" smtClean="0"/>
              <a:t>Proper Nouns</a:t>
            </a:r>
          </a:p>
          <a:p>
            <a:pPr lvl="1"/>
            <a:r>
              <a:rPr lang="en-HK" dirty="0" smtClean="0"/>
              <a:t>such </a:t>
            </a:r>
            <a:r>
              <a:rPr lang="en-HK" dirty="0"/>
              <a:t>as names </a:t>
            </a:r>
            <a:r>
              <a:rPr lang="en-HK" dirty="0" smtClean="0"/>
              <a:t>of persons </a:t>
            </a:r>
            <a:r>
              <a:rPr lang="en-HK" dirty="0"/>
              <a:t>and </a:t>
            </a:r>
            <a:r>
              <a:rPr lang="en-HK" dirty="0" smtClean="0"/>
              <a:t>places</a:t>
            </a:r>
          </a:p>
          <a:p>
            <a:pPr lvl="1"/>
            <a:r>
              <a:rPr lang="en-HK" dirty="0" smtClean="0"/>
              <a:t>recognized </a:t>
            </a:r>
            <a:r>
              <a:rPr lang="en-HK" dirty="0"/>
              <a:t>as </a:t>
            </a:r>
            <a:r>
              <a:rPr lang="en-HK" dirty="0" smtClean="0"/>
              <a:t>different independent </a:t>
            </a:r>
            <a:r>
              <a:rPr lang="en-HK" dirty="0"/>
              <a:t>characters</a:t>
            </a:r>
            <a:r>
              <a:rPr lang="en-HK" dirty="0" smtClean="0"/>
              <a:t>.</a:t>
            </a:r>
          </a:p>
          <a:p>
            <a:pPr lvl="1"/>
            <a:endParaRPr lang="en-HK" dirty="0"/>
          </a:p>
          <a:p>
            <a:r>
              <a:rPr lang="en-HK" i="1" dirty="0" smtClean="0"/>
              <a:t>domain </a:t>
            </a:r>
            <a:r>
              <a:rPr lang="en-HK" i="1" dirty="0"/>
              <a:t>names are </a:t>
            </a:r>
            <a:r>
              <a:rPr lang="en-HK" i="1" dirty="0" smtClean="0"/>
              <a:t>fundamentally Internet </a:t>
            </a:r>
            <a:r>
              <a:rPr lang="en-HK" i="1" dirty="0"/>
              <a:t>identifiers, and can be thought of as having the </a:t>
            </a:r>
            <a:r>
              <a:rPr lang="en-HK" sz="3900" b="1" i="1" dirty="0"/>
              <a:t>same status as proper names</a:t>
            </a:r>
            <a:r>
              <a:rPr lang="en-HK" i="1" dirty="0"/>
              <a:t>. </a:t>
            </a:r>
            <a:r>
              <a:rPr lang="en-HK" i="1" dirty="0" smtClean="0"/>
              <a:t>Therefore, for </a:t>
            </a:r>
            <a:r>
              <a:rPr lang="en-HK" i="1" dirty="0"/>
              <a:t>Japanese in IDN, it is appropriate to distinguish old and new forms as different </a:t>
            </a:r>
            <a:r>
              <a:rPr lang="en-HK" i="1" dirty="0" smtClean="0"/>
              <a:t>independent characters </a:t>
            </a:r>
            <a:r>
              <a:rPr lang="en-HK" i="1" dirty="0"/>
              <a:t>instead of handling them as variants.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92855971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633500" y="4034257"/>
            <a:ext cx="1555843" cy="1358949"/>
            <a:chOff x="3209975" y="4124119"/>
            <a:chExt cx="2615392" cy="2284412"/>
          </a:xfrm>
        </p:grpSpPr>
        <p:grpSp>
          <p:nvGrpSpPr>
            <p:cNvPr id="3" name="Group 2"/>
            <p:cNvGrpSpPr/>
            <p:nvPr/>
          </p:nvGrpSpPr>
          <p:grpSpPr>
            <a:xfrm>
              <a:off x="3209975" y="4338735"/>
              <a:ext cx="836016" cy="1656673"/>
              <a:chOff x="2192939" y="923731"/>
              <a:chExt cx="836016" cy="1656673"/>
            </a:xfrm>
          </p:grpSpPr>
          <p:sp>
            <p:nvSpPr>
              <p:cNvPr id="12" name="Flowchart: Delay 11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Oval 12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Isosceles Triangle 13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" name="Group 3"/>
            <p:cNvGrpSpPr/>
            <p:nvPr/>
          </p:nvGrpSpPr>
          <p:grpSpPr>
            <a:xfrm>
              <a:off x="4064898" y="4751858"/>
              <a:ext cx="836016" cy="1656673"/>
              <a:chOff x="2192939" y="923731"/>
              <a:chExt cx="836016" cy="1656673"/>
            </a:xfrm>
          </p:grpSpPr>
          <p:sp>
            <p:nvSpPr>
              <p:cNvPr id="9" name="Flowchart: Delay 8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Oval 9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Isosceles Triangle 10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" name="Group 4"/>
            <p:cNvGrpSpPr/>
            <p:nvPr/>
          </p:nvGrpSpPr>
          <p:grpSpPr>
            <a:xfrm flipH="1">
              <a:off x="4989351" y="4124119"/>
              <a:ext cx="836016" cy="1656673"/>
              <a:chOff x="2192939" y="923731"/>
              <a:chExt cx="836016" cy="1656673"/>
            </a:xfrm>
          </p:grpSpPr>
          <p:sp>
            <p:nvSpPr>
              <p:cNvPr id="6" name="Flowchart: Delay 5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Oval 6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Isosceles Triangle 7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5" name="Group 14"/>
          <p:cNvGrpSpPr/>
          <p:nvPr/>
        </p:nvGrpSpPr>
        <p:grpSpPr>
          <a:xfrm>
            <a:off x="3953857" y="4482284"/>
            <a:ext cx="1555843" cy="1358949"/>
            <a:chOff x="3209975" y="4124119"/>
            <a:chExt cx="2615392" cy="2284412"/>
          </a:xfrm>
          <a:solidFill>
            <a:srgbClr val="C00000"/>
          </a:solidFill>
        </p:grpSpPr>
        <p:grpSp>
          <p:nvGrpSpPr>
            <p:cNvPr id="16" name="Group 15"/>
            <p:cNvGrpSpPr/>
            <p:nvPr/>
          </p:nvGrpSpPr>
          <p:grpSpPr>
            <a:xfrm>
              <a:off x="3209975" y="4338735"/>
              <a:ext cx="836016" cy="1656673"/>
              <a:chOff x="2192939" y="923731"/>
              <a:chExt cx="836016" cy="1656673"/>
            </a:xfrm>
            <a:grpFill/>
          </p:grpSpPr>
          <p:sp>
            <p:nvSpPr>
              <p:cNvPr id="25" name="Flowchart: Delay 24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Oval 25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Isosceles Triangle 26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4064898" y="4751858"/>
              <a:ext cx="836016" cy="1656673"/>
              <a:chOff x="2192939" y="923731"/>
              <a:chExt cx="836016" cy="1656673"/>
            </a:xfrm>
            <a:grpFill/>
          </p:grpSpPr>
          <p:sp>
            <p:nvSpPr>
              <p:cNvPr id="22" name="Flowchart: Delay 21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Isosceles Triangle 23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 flipH="1">
              <a:off x="4989351" y="4124119"/>
              <a:ext cx="836016" cy="1656673"/>
              <a:chOff x="2192939" y="923731"/>
              <a:chExt cx="836016" cy="1656673"/>
            </a:xfrm>
            <a:grpFill/>
          </p:grpSpPr>
          <p:sp>
            <p:nvSpPr>
              <p:cNvPr id="19" name="Flowchart: Delay 18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Oval 19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Isosceles Triangle 20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8" name="Group 27"/>
          <p:cNvGrpSpPr/>
          <p:nvPr/>
        </p:nvGrpSpPr>
        <p:grpSpPr>
          <a:xfrm>
            <a:off x="1049036" y="4000189"/>
            <a:ext cx="1555843" cy="1358949"/>
            <a:chOff x="3209975" y="4124119"/>
            <a:chExt cx="2615392" cy="2284412"/>
          </a:xfrm>
          <a:solidFill>
            <a:srgbClr val="FFC000"/>
          </a:solidFill>
        </p:grpSpPr>
        <p:grpSp>
          <p:nvGrpSpPr>
            <p:cNvPr id="29" name="Group 28"/>
            <p:cNvGrpSpPr/>
            <p:nvPr/>
          </p:nvGrpSpPr>
          <p:grpSpPr>
            <a:xfrm>
              <a:off x="3209975" y="4338735"/>
              <a:ext cx="836016" cy="1656673"/>
              <a:chOff x="2192939" y="923731"/>
              <a:chExt cx="836016" cy="1656673"/>
            </a:xfrm>
            <a:grpFill/>
          </p:grpSpPr>
          <p:sp>
            <p:nvSpPr>
              <p:cNvPr id="38" name="Flowchart: Delay 37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Isosceles Triangle 39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>
              <a:off x="4064898" y="4751858"/>
              <a:ext cx="836016" cy="1656673"/>
              <a:chOff x="2192939" y="923731"/>
              <a:chExt cx="836016" cy="1656673"/>
            </a:xfrm>
            <a:grpFill/>
          </p:grpSpPr>
          <p:sp>
            <p:nvSpPr>
              <p:cNvPr id="35" name="Flowchart: Delay 34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Isosceles Triangle 36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 flipH="1">
              <a:off x="4989351" y="4124119"/>
              <a:ext cx="836016" cy="1656673"/>
              <a:chOff x="2192939" y="923731"/>
              <a:chExt cx="836016" cy="1656673"/>
            </a:xfrm>
            <a:grpFill/>
          </p:grpSpPr>
          <p:sp>
            <p:nvSpPr>
              <p:cNvPr id="32" name="Flowchart: Delay 31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val 32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Isosceles Triangle 33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1" name="TextBox 40"/>
          <p:cNvSpPr txBox="1"/>
          <p:nvPr/>
        </p:nvSpPr>
        <p:spPr>
          <a:xfrm>
            <a:off x="3686942" y="1057826"/>
            <a:ext cx="186621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40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体系</a:t>
            </a:r>
            <a:r>
              <a:rPr lang="en-HK" sz="72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r>
              <a:rPr lang="en-HK" altLang="zh-TW" sz="40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jp</a:t>
            </a:r>
            <a:endParaRPr lang="en-US" sz="40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cxnSp>
        <p:nvCxnSpPr>
          <p:cNvPr id="43" name="Straight Arrow Connector 42"/>
          <p:cNvCxnSpPr/>
          <p:nvPr/>
        </p:nvCxnSpPr>
        <p:spPr>
          <a:xfrm flipV="1">
            <a:off x="1884804" y="2216734"/>
            <a:ext cx="2159323" cy="1116744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V="1">
            <a:off x="4690681" y="2179820"/>
            <a:ext cx="0" cy="190459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 flipV="1">
            <a:off x="5289061" y="2187903"/>
            <a:ext cx="2073799" cy="12693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1219231" y="5657765"/>
            <a:ext cx="12460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2400" b="1" dirty="0" smtClean="0"/>
              <a:t>C:USERS</a:t>
            </a:r>
            <a:endParaRPr lang="en-US" sz="2400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4143071" y="6027029"/>
            <a:ext cx="11851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2400" b="1" dirty="0" smtClean="0"/>
              <a:t>J:USERS</a:t>
            </a:r>
            <a:endParaRPr lang="en-US" sz="24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6822714" y="5694445"/>
            <a:ext cx="12508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2400" b="1" dirty="0" smtClean="0"/>
              <a:t>K:USERS</a:t>
            </a:r>
            <a:endParaRPr lang="en-US" sz="2400" b="1" dirty="0"/>
          </a:p>
        </p:txBody>
      </p:sp>
      <p:grpSp>
        <p:nvGrpSpPr>
          <p:cNvPr id="42" name="Group 41"/>
          <p:cNvGrpSpPr/>
          <p:nvPr/>
        </p:nvGrpSpPr>
        <p:grpSpPr>
          <a:xfrm>
            <a:off x="3907886" y="315297"/>
            <a:ext cx="1358604" cy="861868"/>
            <a:chOff x="3907886" y="315297"/>
            <a:chExt cx="1358604" cy="861868"/>
          </a:xfrm>
        </p:grpSpPr>
        <p:grpSp>
          <p:nvGrpSpPr>
            <p:cNvPr id="98" name="Group 97"/>
            <p:cNvGrpSpPr/>
            <p:nvPr/>
          </p:nvGrpSpPr>
          <p:grpSpPr>
            <a:xfrm rot="13500000">
              <a:off x="4422327" y="333002"/>
              <a:ext cx="420040" cy="1268286"/>
              <a:chOff x="4711959" y="2290479"/>
              <a:chExt cx="619642" cy="1870974"/>
            </a:xfrm>
            <a:solidFill>
              <a:srgbClr val="C00000"/>
            </a:solidFill>
          </p:grpSpPr>
          <p:sp>
            <p:nvSpPr>
              <p:cNvPr id="100" name="Isosceles Triangle 99"/>
              <p:cNvSpPr/>
              <p:nvPr/>
            </p:nvSpPr>
            <p:spPr>
              <a:xfrm>
                <a:off x="4711959" y="2293002"/>
                <a:ext cx="619642" cy="534174"/>
              </a:xfrm>
              <a:prstGeom prst="triangle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/>
              <p:cNvSpPr/>
              <p:nvPr/>
            </p:nvSpPr>
            <p:spPr>
              <a:xfrm>
                <a:off x="4711959" y="2827176"/>
                <a:ext cx="619642" cy="1334277"/>
              </a:xfrm>
              <a:prstGeom prst="rect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Isosceles Triangle 101"/>
              <p:cNvSpPr/>
              <p:nvPr/>
            </p:nvSpPr>
            <p:spPr>
              <a:xfrm>
                <a:off x="4929834" y="2290479"/>
                <a:ext cx="183891" cy="158527"/>
              </a:xfrm>
              <a:prstGeom prst="triangle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4929834" y="2827176"/>
                <a:ext cx="183891" cy="1334277"/>
              </a:xfrm>
              <a:prstGeom prst="rect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4" name="8-Point Star 103"/>
            <p:cNvSpPr/>
            <p:nvPr/>
          </p:nvSpPr>
          <p:spPr>
            <a:xfrm>
              <a:off x="3907886" y="315297"/>
              <a:ext cx="605899" cy="575842"/>
            </a:xfrm>
            <a:prstGeom prst="star8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HK" b="1" dirty="0"/>
                <a:t>#</a:t>
              </a:r>
              <a:r>
                <a:rPr lang="en-HK" b="1" dirty="0" smtClean="0"/>
                <a:t>1</a:t>
              </a:r>
              <a:endParaRPr lang="en-US" b="1" baseline="30000" dirty="0"/>
            </a:p>
          </p:txBody>
        </p:sp>
      </p:grpSp>
      <p:sp>
        <p:nvSpPr>
          <p:cNvPr id="105" name="TextBox 104"/>
          <p:cNvSpPr txBox="1"/>
          <p:nvPr/>
        </p:nvSpPr>
        <p:spPr>
          <a:xfrm>
            <a:off x="6455969" y="1057826"/>
            <a:ext cx="186621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40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體系</a:t>
            </a:r>
            <a:r>
              <a:rPr lang="en-HK" sz="72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r>
              <a:rPr lang="en-HK" altLang="zh-TW" sz="40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jp</a:t>
            </a:r>
            <a:endParaRPr lang="en-US" sz="40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pSp>
        <p:nvGrpSpPr>
          <p:cNvPr id="76" name="Group 75"/>
          <p:cNvGrpSpPr/>
          <p:nvPr/>
        </p:nvGrpSpPr>
        <p:grpSpPr>
          <a:xfrm>
            <a:off x="6752194" y="311374"/>
            <a:ext cx="1358604" cy="861868"/>
            <a:chOff x="6752194" y="311374"/>
            <a:chExt cx="1358604" cy="861868"/>
          </a:xfrm>
        </p:grpSpPr>
        <p:grpSp>
          <p:nvGrpSpPr>
            <p:cNvPr id="106" name="Group 105"/>
            <p:cNvGrpSpPr/>
            <p:nvPr/>
          </p:nvGrpSpPr>
          <p:grpSpPr>
            <a:xfrm rot="13500000">
              <a:off x="7266635" y="329079"/>
              <a:ext cx="420040" cy="1268286"/>
              <a:chOff x="4711959" y="2290479"/>
              <a:chExt cx="619642" cy="1870974"/>
            </a:xfrm>
            <a:solidFill>
              <a:srgbClr val="C00000"/>
            </a:solidFill>
          </p:grpSpPr>
          <p:sp>
            <p:nvSpPr>
              <p:cNvPr id="107" name="Isosceles Triangle 106"/>
              <p:cNvSpPr/>
              <p:nvPr/>
            </p:nvSpPr>
            <p:spPr>
              <a:xfrm>
                <a:off x="4711959" y="2293002"/>
                <a:ext cx="619642" cy="534174"/>
              </a:xfrm>
              <a:prstGeom prst="triangle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Rectangle 107"/>
              <p:cNvSpPr/>
              <p:nvPr/>
            </p:nvSpPr>
            <p:spPr>
              <a:xfrm>
                <a:off x="4711959" y="2827176"/>
                <a:ext cx="619642" cy="1334277"/>
              </a:xfrm>
              <a:prstGeom prst="rect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Isosceles Triangle 108"/>
              <p:cNvSpPr/>
              <p:nvPr/>
            </p:nvSpPr>
            <p:spPr>
              <a:xfrm>
                <a:off x="4929834" y="2290479"/>
                <a:ext cx="183891" cy="158527"/>
              </a:xfrm>
              <a:prstGeom prst="triangle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Rectangle 109"/>
              <p:cNvSpPr/>
              <p:nvPr/>
            </p:nvSpPr>
            <p:spPr>
              <a:xfrm>
                <a:off x="4929834" y="2827176"/>
                <a:ext cx="183891" cy="1334277"/>
              </a:xfrm>
              <a:prstGeom prst="rect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1" name="8-Point Star 110"/>
            <p:cNvSpPr/>
            <p:nvPr/>
          </p:nvSpPr>
          <p:spPr>
            <a:xfrm>
              <a:off x="6752194" y="311374"/>
              <a:ext cx="605899" cy="575842"/>
            </a:xfrm>
            <a:prstGeom prst="star8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HK" b="1" dirty="0" smtClean="0"/>
                <a:t>#2</a:t>
              </a:r>
              <a:endParaRPr lang="en-US" b="1" baseline="30000" dirty="0"/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837077" y="572984"/>
            <a:ext cx="28614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2800" dirty="0" smtClean="0"/>
              <a:t>Registrant (RANT):</a:t>
            </a:r>
            <a:endParaRPr lang="en-US" sz="2800" dirty="0"/>
          </a:p>
        </p:txBody>
      </p:sp>
      <p:sp>
        <p:nvSpPr>
          <p:cNvPr id="72" name="Rectangular Callout 71"/>
          <p:cNvSpPr/>
          <p:nvPr/>
        </p:nvSpPr>
        <p:spPr>
          <a:xfrm>
            <a:off x="559837" y="2967136"/>
            <a:ext cx="1244776" cy="1023674"/>
          </a:xfrm>
          <a:prstGeom prst="wedgeRectCallou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HK" dirty="0" smtClean="0">
                <a:solidFill>
                  <a:schemeClr val="tx1"/>
                </a:solidFill>
              </a:rPr>
              <a:t>This is a Japanese domain.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2" name="Rectangular Callout 111"/>
          <p:cNvSpPr/>
          <p:nvPr/>
        </p:nvSpPr>
        <p:spPr>
          <a:xfrm>
            <a:off x="7584162" y="2765514"/>
            <a:ext cx="1244776" cy="1023674"/>
          </a:xfrm>
          <a:prstGeom prst="wedgeRectCallou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HK" dirty="0" smtClean="0">
                <a:solidFill>
                  <a:schemeClr val="tx1"/>
                </a:solidFill>
              </a:rPr>
              <a:t>This is a Japanese domain.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3482659" y="4058743"/>
            <a:ext cx="2416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2400" b="1" dirty="0" smtClean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體系</a:t>
            </a:r>
            <a:r>
              <a:rPr lang="en-HK" altLang="zh-TW" sz="2400" b="1" dirty="0" smtClean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r>
              <a:rPr lang="en-HK" altLang="zh-TW" sz="2400" b="1" dirty="0" err="1" smtClean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jp</a:t>
            </a:r>
            <a:r>
              <a:rPr lang="en-HK" altLang="zh-TW" sz="2400" b="1" dirty="0" smtClean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≠ </a:t>
            </a:r>
            <a:r>
              <a:rPr lang="zh-TW" altLang="en-US" sz="2400" b="1" dirty="0" smtClean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体系</a:t>
            </a:r>
            <a:r>
              <a:rPr lang="en-HK" altLang="zh-TW" sz="2400" b="1" dirty="0" smtClean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r>
              <a:rPr lang="en-HK" altLang="zh-TW" sz="2400" b="1" dirty="0" err="1" smtClean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jp</a:t>
            </a:r>
            <a:endParaRPr lang="en-US" sz="2400" b="1" dirty="0">
              <a:solidFill>
                <a:srgbClr val="C00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pSp>
        <p:nvGrpSpPr>
          <p:cNvPr id="114" name="Group 113"/>
          <p:cNvGrpSpPr/>
          <p:nvPr/>
        </p:nvGrpSpPr>
        <p:grpSpPr>
          <a:xfrm>
            <a:off x="5628904" y="1581872"/>
            <a:ext cx="398656" cy="398656"/>
            <a:chOff x="4452267" y="1101533"/>
            <a:chExt cx="398656" cy="398656"/>
          </a:xfrm>
        </p:grpSpPr>
        <p:sp>
          <p:nvSpPr>
            <p:cNvPr id="115" name="Oval 114"/>
            <p:cNvSpPr/>
            <p:nvPr/>
          </p:nvSpPr>
          <p:spPr>
            <a:xfrm>
              <a:off x="4452267" y="1101533"/>
              <a:ext cx="398656" cy="398656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L-Shape 115"/>
            <p:cNvSpPr/>
            <p:nvPr/>
          </p:nvSpPr>
          <p:spPr>
            <a:xfrm rot="18900000">
              <a:off x="4525773" y="1218280"/>
              <a:ext cx="251641" cy="117530"/>
            </a:xfrm>
            <a:prstGeom prst="corne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5417041" y="6058533"/>
            <a:ext cx="398656" cy="398656"/>
            <a:chOff x="4452267" y="1101533"/>
            <a:chExt cx="398656" cy="398656"/>
          </a:xfrm>
        </p:grpSpPr>
        <p:sp>
          <p:nvSpPr>
            <p:cNvPr id="118" name="Oval 117"/>
            <p:cNvSpPr/>
            <p:nvPr/>
          </p:nvSpPr>
          <p:spPr>
            <a:xfrm>
              <a:off x="4452267" y="1101533"/>
              <a:ext cx="398656" cy="398656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L-Shape 118"/>
            <p:cNvSpPr/>
            <p:nvPr/>
          </p:nvSpPr>
          <p:spPr>
            <a:xfrm rot="18900000">
              <a:off x="4525773" y="1218280"/>
              <a:ext cx="251641" cy="117530"/>
            </a:xfrm>
            <a:prstGeom prst="corne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2546510" y="5663421"/>
            <a:ext cx="398656" cy="398656"/>
            <a:chOff x="4452267" y="1101533"/>
            <a:chExt cx="398656" cy="398656"/>
          </a:xfrm>
        </p:grpSpPr>
        <p:sp>
          <p:nvSpPr>
            <p:cNvPr id="121" name="Oval 120"/>
            <p:cNvSpPr/>
            <p:nvPr/>
          </p:nvSpPr>
          <p:spPr>
            <a:xfrm>
              <a:off x="4452267" y="1101533"/>
              <a:ext cx="398656" cy="398656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L-Shape 121"/>
            <p:cNvSpPr/>
            <p:nvPr/>
          </p:nvSpPr>
          <p:spPr>
            <a:xfrm rot="18900000">
              <a:off x="4525773" y="1218280"/>
              <a:ext cx="251641" cy="117530"/>
            </a:xfrm>
            <a:prstGeom prst="corne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8176811" y="5700040"/>
            <a:ext cx="398656" cy="398656"/>
            <a:chOff x="4452267" y="1101533"/>
            <a:chExt cx="398656" cy="398656"/>
          </a:xfrm>
        </p:grpSpPr>
        <p:sp>
          <p:nvSpPr>
            <p:cNvPr id="124" name="Oval 123"/>
            <p:cNvSpPr/>
            <p:nvPr/>
          </p:nvSpPr>
          <p:spPr>
            <a:xfrm>
              <a:off x="4452267" y="1101533"/>
              <a:ext cx="398656" cy="398656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L-Shape 124"/>
            <p:cNvSpPr/>
            <p:nvPr/>
          </p:nvSpPr>
          <p:spPr>
            <a:xfrm rot="18900000">
              <a:off x="4525773" y="1218280"/>
              <a:ext cx="251641" cy="117530"/>
            </a:xfrm>
            <a:prstGeom prst="corne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8506660" y="1585416"/>
            <a:ext cx="398656" cy="398656"/>
            <a:chOff x="4452267" y="1101533"/>
            <a:chExt cx="398656" cy="398656"/>
          </a:xfrm>
        </p:grpSpPr>
        <p:sp>
          <p:nvSpPr>
            <p:cNvPr id="127" name="Oval 126"/>
            <p:cNvSpPr/>
            <p:nvPr/>
          </p:nvSpPr>
          <p:spPr>
            <a:xfrm>
              <a:off x="4452267" y="1101533"/>
              <a:ext cx="398656" cy="398656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L-Shape 127"/>
            <p:cNvSpPr/>
            <p:nvPr/>
          </p:nvSpPr>
          <p:spPr>
            <a:xfrm rot="18900000">
              <a:off x="4525773" y="1218280"/>
              <a:ext cx="251641" cy="117530"/>
            </a:xfrm>
            <a:prstGeom prst="corne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1835561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25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75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5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5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25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5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5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5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50"/>
                            </p:stCondLst>
                            <p:childTnLst>
                              <p:par>
                                <p:cTn id="6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25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25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25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5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25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750"/>
                            </p:stCondLst>
                            <p:childTnLst>
                              <p:par>
                                <p:cTn id="8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25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25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25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5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25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250"/>
                            </p:stCondLst>
                            <p:childTnLst>
                              <p:par>
                                <p:cTn id="9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2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25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50" grpId="0"/>
      <p:bldP spid="105" grpId="0"/>
      <p:bldP spid="46" grpId="0"/>
      <p:bldP spid="72" grpId="0" animBg="1"/>
      <p:bldP spid="112" grpId="0" animBg="1"/>
      <p:bldP spid="1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633500" y="4034257"/>
            <a:ext cx="1555843" cy="1358949"/>
            <a:chOff x="3209975" y="4124119"/>
            <a:chExt cx="2615392" cy="2284412"/>
          </a:xfrm>
        </p:grpSpPr>
        <p:grpSp>
          <p:nvGrpSpPr>
            <p:cNvPr id="3" name="Group 2"/>
            <p:cNvGrpSpPr/>
            <p:nvPr/>
          </p:nvGrpSpPr>
          <p:grpSpPr>
            <a:xfrm>
              <a:off x="3209975" y="4338735"/>
              <a:ext cx="836016" cy="1656673"/>
              <a:chOff x="2192939" y="923731"/>
              <a:chExt cx="836016" cy="1656673"/>
            </a:xfrm>
          </p:grpSpPr>
          <p:sp>
            <p:nvSpPr>
              <p:cNvPr id="12" name="Flowchart: Delay 11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Oval 12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Isosceles Triangle 13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" name="Group 3"/>
            <p:cNvGrpSpPr/>
            <p:nvPr/>
          </p:nvGrpSpPr>
          <p:grpSpPr>
            <a:xfrm>
              <a:off x="4064898" y="4751858"/>
              <a:ext cx="836016" cy="1656673"/>
              <a:chOff x="2192939" y="923731"/>
              <a:chExt cx="836016" cy="1656673"/>
            </a:xfrm>
          </p:grpSpPr>
          <p:sp>
            <p:nvSpPr>
              <p:cNvPr id="9" name="Flowchart: Delay 8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Oval 9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Isosceles Triangle 10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" name="Group 4"/>
            <p:cNvGrpSpPr/>
            <p:nvPr/>
          </p:nvGrpSpPr>
          <p:grpSpPr>
            <a:xfrm flipH="1">
              <a:off x="4989351" y="4124119"/>
              <a:ext cx="836016" cy="1656673"/>
              <a:chOff x="2192939" y="923731"/>
              <a:chExt cx="836016" cy="1656673"/>
            </a:xfrm>
          </p:grpSpPr>
          <p:sp>
            <p:nvSpPr>
              <p:cNvPr id="6" name="Flowchart: Delay 5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Oval 6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Isosceles Triangle 7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5" name="Group 14"/>
          <p:cNvGrpSpPr/>
          <p:nvPr/>
        </p:nvGrpSpPr>
        <p:grpSpPr>
          <a:xfrm>
            <a:off x="3953857" y="4482284"/>
            <a:ext cx="1555843" cy="1358949"/>
            <a:chOff x="3209975" y="4124119"/>
            <a:chExt cx="2615392" cy="2284412"/>
          </a:xfrm>
          <a:solidFill>
            <a:srgbClr val="C00000"/>
          </a:solidFill>
        </p:grpSpPr>
        <p:grpSp>
          <p:nvGrpSpPr>
            <p:cNvPr id="16" name="Group 15"/>
            <p:cNvGrpSpPr/>
            <p:nvPr/>
          </p:nvGrpSpPr>
          <p:grpSpPr>
            <a:xfrm>
              <a:off x="3209975" y="4338735"/>
              <a:ext cx="836016" cy="1656673"/>
              <a:chOff x="2192939" y="923731"/>
              <a:chExt cx="836016" cy="1656673"/>
            </a:xfrm>
            <a:grpFill/>
          </p:grpSpPr>
          <p:sp>
            <p:nvSpPr>
              <p:cNvPr id="25" name="Flowchart: Delay 24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Oval 25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Isosceles Triangle 26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4064898" y="4751858"/>
              <a:ext cx="836016" cy="1656673"/>
              <a:chOff x="2192939" y="923731"/>
              <a:chExt cx="836016" cy="1656673"/>
            </a:xfrm>
            <a:grpFill/>
          </p:grpSpPr>
          <p:sp>
            <p:nvSpPr>
              <p:cNvPr id="22" name="Flowchart: Delay 21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Isosceles Triangle 23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 flipH="1">
              <a:off x="4989351" y="4124119"/>
              <a:ext cx="836016" cy="1656673"/>
              <a:chOff x="2192939" y="923731"/>
              <a:chExt cx="836016" cy="1656673"/>
            </a:xfrm>
            <a:grpFill/>
          </p:grpSpPr>
          <p:sp>
            <p:nvSpPr>
              <p:cNvPr id="19" name="Flowchart: Delay 18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Oval 19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Isosceles Triangle 20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8" name="Group 27"/>
          <p:cNvGrpSpPr/>
          <p:nvPr/>
        </p:nvGrpSpPr>
        <p:grpSpPr>
          <a:xfrm>
            <a:off x="1049036" y="4000189"/>
            <a:ext cx="1555843" cy="1358949"/>
            <a:chOff x="3209975" y="4124119"/>
            <a:chExt cx="2615392" cy="2284412"/>
          </a:xfrm>
          <a:solidFill>
            <a:srgbClr val="FFC000"/>
          </a:solidFill>
        </p:grpSpPr>
        <p:grpSp>
          <p:nvGrpSpPr>
            <p:cNvPr id="29" name="Group 28"/>
            <p:cNvGrpSpPr/>
            <p:nvPr/>
          </p:nvGrpSpPr>
          <p:grpSpPr>
            <a:xfrm>
              <a:off x="3209975" y="4338735"/>
              <a:ext cx="836016" cy="1656673"/>
              <a:chOff x="2192939" y="923731"/>
              <a:chExt cx="836016" cy="1656673"/>
            </a:xfrm>
            <a:grpFill/>
          </p:grpSpPr>
          <p:sp>
            <p:nvSpPr>
              <p:cNvPr id="38" name="Flowchart: Delay 37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Isosceles Triangle 39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>
              <a:off x="4064898" y="4751858"/>
              <a:ext cx="836016" cy="1656673"/>
              <a:chOff x="2192939" y="923731"/>
              <a:chExt cx="836016" cy="1656673"/>
            </a:xfrm>
            <a:grpFill/>
          </p:grpSpPr>
          <p:sp>
            <p:nvSpPr>
              <p:cNvPr id="35" name="Flowchart: Delay 34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Isosceles Triangle 36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 flipH="1">
              <a:off x="4989351" y="4124119"/>
              <a:ext cx="836016" cy="1656673"/>
              <a:chOff x="2192939" y="923731"/>
              <a:chExt cx="836016" cy="1656673"/>
            </a:xfrm>
            <a:grpFill/>
          </p:grpSpPr>
          <p:sp>
            <p:nvSpPr>
              <p:cNvPr id="32" name="Flowchart: Delay 31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val 32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Isosceles Triangle 33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1" name="TextBox 40"/>
          <p:cNvSpPr txBox="1"/>
          <p:nvPr/>
        </p:nvSpPr>
        <p:spPr>
          <a:xfrm>
            <a:off x="3615609" y="1057826"/>
            <a:ext cx="200888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40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体系</a:t>
            </a:r>
            <a:r>
              <a:rPr lang="en-HK" sz="72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r>
              <a:rPr lang="en-HK" altLang="zh-TW" sz="40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cn</a:t>
            </a:r>
            <a:endParaRPr lang="en-US" sz="40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cxnSp>
        <p:nvCxnSpPr>
          <p:cNvPr id="43" name="Straight Arrow Connector 42"/>
          <p:cNvCxnSpPr/>
          <p:nvPr/>
        </p:nvCxnSpPr>
        <p:spPr>
          <a:xfrm flipV="1">
            <a:off x="1884804" y="2216734"/>
            <a:ext cx="2159323" cy="1116744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V="1">
            <a:off x="4690681" y="2179820"/>
            <a:ext cx="0" cy="190459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 flipV="1">
            <a:off x="5289061" y="2187903"/>
            <a:ext cx="2073799" cy="12693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1219231" y="5657765"/>
            <a:ext cx="12460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2400" b="1" dirty="0" smtClean="0"/>
              <a:t>C:USERS</a:t>
            </a:r>
            <a:endParaRPr lang="en-US" sz="2400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4143071" y="6027029"/>
            <a:ext cx="11851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2400" b="1" dirty="0" smtClean="0"/>
              <a:t>J:USERS</a:t>
            </a:r>
            <a:endParaRPr lang="en-US" sz="24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6822714" y="5694445"/>
            <a:ext cx="12508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2400" b="1" dirty="0" smtClean="0"/>
              <a:t>K:USERS</a:t>
            </a:r>
            <a:endParaRPr lang="en-US" sz="2400" b="1" dirty="0"/>
          </a:p>
        </p:txBody>
      </p:sp>
      <p:grpSp>
        <p:nvGrpSpPr>
          <p:cNvPr id="42" name="Group 41"/>
          <p:cNvGrpSpPr/>
          <p:nvPr/>
        </p:nvGrpSpPr>
        <p:grpSpPr>
          <a:xfrm>
            <a:off x="3907886" y="315297"/>
            <a:ext cx="1358604" cy="861868"/>
            <a:chOff x="3907886" y="315297"/>
            <a:chExt cx="1358604" cy="861868"/>
          </a:xfrm>
          <a:solidFill>
            <a:srgbClr val="FFC000"/>
          </a:solidFill>
        </p:grpSpPr>
        <p:grpSp>
          <p:nvGrpSpPr>
            <p:cNvPr id="98" name="Group 97"/>
            <p:cNvGrpSpPr/>
            <p:nvPr/>
          </p:nvGrpSpPr>
          <p:grpSpPr>
            <a:xfrm rot="13500000">
              <a:off x="4422327" y="333002"/>
              <a:ext cx="420040" cy="1268286"/>
              <a:chOff x="4711959" y="2290479"/>
              <a:chExt cx="619642" cy="1870974"/>
            </a:xfrm>
            <a:grpFill/>
          </p:grpSpPr>
          <p:sp>
            <p:nvSpPr>
              <p:cNvPr id="100" name="Isosceles Triangle 99"/>
              <p:cNvSpPr/>
              <p:nvPr/>
            </p:nvSpPr>
            <p:spPr>
              <a:xfrm>
                <a:off x="4711959" y="2293002"/>
                <a:ext cx="619642" cy="534174"/>
              </a:xfrm>
              <a:prstGeom prst="triangle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/>
              <p:cNvSpPr/>
              <p:nvPr/>
            </p:nvSpPr>
            <p:spPr>
              <a:xfrm>
                <a:off x="4711959" y="2827176"/>
                <a:ext cx="619642" cy="1334277"/>
              </a:xfrm>
              <a:prstGeom prst="rect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Isosceles Triangle 101"/>
              <p:cNvSpPr/>
              <p:nvPr/>
            </p:nvSpPr>
            <p:spPr>
              <a:xfrm>
                <a:off x="4929834" y="2290479"/>
                <a:ext cx="183891" cy="158527"/>
              </a:xfrm>
              <a:prstGeom prst="triangle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4929834" y="2827176"/>
                <a:ext cx="183891" cy="1334277"/>
              </a:xfrm>
              <a:prstGeom prst="rect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4" name="8-Point Star 103"/>
            <p:cNvSpPr/>
            <p:nvPr/>
          </p:nvSpPr>
          <p:spPr>
            <a:xfrm>
              <a:off x="3907886" y="315297"/>
              <a:ext cx="605899" cy="575842"/>
            </a:xfrm>
            <a:prstGeom prst="star8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HK" b="1" dirty="0"/>
                <a:t>#</a:t>
              </a:r>
              <a:r>
                <a:rPr lang="en-HK" b="1" dirty="0" smtClean="0"/>
                <a:t>1</a:t>
              </a:r>
              <a:endParaRPr lang="en-US" b="1" baseline="30000" dirty="0"/>
            </a:p>
          </p:txBody>
        </p:sp>
      </p:grpSp>
      <p:sp>
        <p:nvSpPr>
          <p:cNvPr id="105" name="TextBox 104"/>
          <p:cNvSpPr txBox="1"/>
          <p:nvPr/>
        </p:nvSpPr>
        <p:spPr>
          <a:xfrm>
            <a:off x="6384636" y="1057826"/>
            <a:ext cx="200888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40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體系</a:t>
            </a:r>
            <a:r>
              <a:rPr lang="en-HK" sz="72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r>
              <a:rPr lang="en-HK" sz="40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cn</a:t>
            </a:r>
            <a:endParaRPr lang="en-US" sz="40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pSp>
        <p:nvGrpSpPr>
          <p:cNvPr id="55" name="Group 54"/>
          <p:cNvGrpSpPr/>
          <p:nvPr/>
        </p:nvGrpSpPr>
        <p:grpSpPr>
          <a:xfrm>
            <a:off x="6752194" y="311374"/>
            <a:ext cx="1358604" cy="861868"/>
            <a:chOff x="6752194" y="311374"/>
            <a:chExt cx="1358604" cy="861868"/>
          </a:xfrm>
        </p:grpSpPr>
        <p:grpSp>
          <p:nvGrpSpPr>
            <p:cNvPr id="106" name="Group 105"/>
            <p:cNvGrpSpPr/>
            <p:nvPr/>
          </p:nvGrpSpPr>
          <p:grpSpPr>
            <a:xfrm rot="13500000">
              <a:off x="7266635" y="329079"/>
              <a:ext cx="420040" cy="1268286"/>
              <a:chOff x="4711959" y="2290479"/>
              <a:chExt cx="619642" cy="1870974"/>
            </a:xfrm>
            <a:solidFill>
              <a:srgbClr val="FFC000"/>
            </a:solidFill>
          </p:grpSpPr>
          <p:sp>
            <p:nvSpPr>
              <p:cNvPr id="107" name="Isosceles Triangle 106"/>
              <p:cNvSpPr/>
              <p:nvPr/>
            </p:nvSpPr>
            <p:spPr>
              <a:xfrm>
                <a:off x="4711959" y="2293002"/>
                <a:ext cx="619642" cy="534174"/>
              </a:xfrm>
              <a:prstGeom prst="triangle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Rectangle 107"/>
              <p:cNvSpPr/>
              <p:nvPr/>
            </p:nvSpPr>
            <p:spPr>
              <a:xfrm>
                <a:off x="4711959" y="2827176"/>
                <a:ext cx="619642" cy="1334277"/>
              </a:xfrm>
              <a:prstGeom prst="rect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Isosceles Triangle 108"/>
              <p:cNvSpPr/>
              <p:nvPr/>
            </p:nvSpPr>
            <p:spPr>
              <a:xfrm>
                <a:off x="4929834" y="2290479"/>
                <a:ext cx="183891" cy="158527"/>
              </a:xfrm>
              <a:prstGeom prst="triangle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Rectangle 109"/>
              <p:cNvSpPr/>
              <p:nvPr/>
            </p:nvSpPr>
            <p:spPr>
              <a:xfrm>
                <a:off x="4929834" y="2827176"/>
                <a:ext cx="183891" cy="1334277"/>
              </a:xfrm>
              <a:prstGeom prst="rect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1" name="8-Point Star 110"/>
            <p:cNvSpPr/>
            <p:nvPr/>
          </p:nvSpPr>
          <p:spPr>
            <a:xfrm>
              <a:off x="6752194" y="311374"/>
              <a:ext cx="605899" cy="575842"/>
            </a:xfrm>
            <a:prstGeom prst="star8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HK" b="1" dirty="0" smtClean="0"/>
                <a:t>#2</a:t>
              </a:r>
              <a:endParaRPr lang="en-US" b="1" baseline="30000" dirty="0"/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837077" y="572984"/>
            <a:ext cx="28614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2800" dirty="0" smtClean="0"/>
              <a:t>Registrant (RANT):</a:t>
            </a:r>
            <a:endParaRPr lang="en-US" sz="2800" dirty="0"/>
          </a:p>
        </p:txBody>
      </p:sp>
      <p:sp>
        <p:nvSpPr>
          <p:cNvPr id="72" name="Rectangular Callout 71"/>
          <p:cNvSpPr/>
          <p:nvPr/>
        </p:nvSpPr>
        <p:spPr>
          <a:xfrm>
            <a:off x="4903071" y="3144523"/>
            <a:ext cx="1244776" cy="1023674"/>
          </a:xfrm>
          <a:prstGeom prst="wedgeRectCallou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HK" dirty="0" smtClean="0">
                <a:solidFill>
                  <a:schemeClr val="tx1"/>
                </a:solidFill>
              </a:rPr>
              <a:t>This is a Chinese domain.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2" name="Rectangular Callout 111"/>
          <p:cNvSpPr/>
          <p:nvPr/>
        </p:nvSpPr>
        <p:spPr>
          <a:xfrm>
            <a:off x="7584162" y="2765514"/>
            <a:ext cx="1244776" cy="1023674"/>
          </a:xfrm>
          <a:prstGeom prst="wedgeRectCallou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HK" dirty="0" smtClean="0">
                <a:solidFill>
                  <a:schemeClr val="tx1"/>
                </a:solidFill>
              </a:rPr>
              <a:t>This is a Chinese domain.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117" name="Group 116"/>
          <p:cNvGrpSpPr/>
          <p:nvPr/>
        </p:nvGrpSpPr>
        <p:grpSpPr>
          <a:xfrm>
            <a:off x="5417041" y="6058533"/>
            <a:ext cx="398656" cy="398656"/>
            <a:chOff x="4452267" y="1101533"/>
            <a:chExt cx="398656" cy="398656"/>
          </a:xfrm>
        </p:grpSpPr>
        <p:sp>
          <p:nvSpPr>
            <p:cNvPr id="118" name="Oval 117"/>
            <p:cNvSpPr/>
            <p:nvPr/>
          </p:nvSpPr>
          <p:spPr>
            <a:xfrm>
              <a:off x="4452267" y="1101533"/>
              <a:ext cx="398656" cy="398656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L-Shape 118"/>
            <p:cNvSpPr/>
            <p:nvPr/>
          </p:nvSpPr>
          <p:spPr>
            <a:xfrm rot="18900000">
              <a:off x="4525773" y="1218280"/>
              <a:ext cx="251641" cy="117530"/>
            </a:xfrm>
            <a:prstGeom prst="corne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2546510" y="5663421"/>
            <a:ext cx="398656" cy="398656"/>
            <a:chOff x="4452267" y="1101533"/>
            <a:chExt cx="398656" cy="398656"/>
          </a:xfrm>
        </p:grpSpPr>
        <p:sp>
          <p:nvSpPr>
            <p:cNvPr id="121" name="Oval 120"/>
            <p:cNvSpPr/>
            <p:nvPr/>
          </p:nvSpPr>
          <p:spPr>
            <a:xfrm>
              <a:off x="4452267" y="1101533"/>
              <a:ext cx="398656" cy="398656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L-Shape 121"/>
            <p:cNvSpPr/>
            <p:nvPr/>
          </p:nvSpPr>
          <p:spPr>
            <a:xfrm rot="18900000">
              <a:off x="4525773" y="1218280"/>
              <a:ext cx="251641" cy="117530"/>
            </a:xfrm>
            <a:prstGeom prst="corne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8176811" y="5700040"/>
            <a:ext cx="398656" cy="398656"/>
            <a:chOff x="4452267" y="1101533"/>
            <a:chExt cx="398656" cy="398656"/>
          </a:xfrm>
        </p:grpSpPr>
        <p:sp>
          <p:nvSpPr>
            <p:cNvPr id="124" name="Oval 123"/>
            <p:cNvSpPr/>
            <p:nvPr/>
          </p:nvSpPr>
          <p:spPr>
            <a:xfrm>
              <a:off x="4452267" y="1101533"/>
              <a:ext cx="398656" cy="398656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L-Shape 124"/>
            <p:cNvSpPr/>
            <p:nvPr/>
          </p:nvSpPr>
          <p:spPr>
            <a:xfrm rot="18900000">
              <a:off x="4525773" y="1218280"/>
              <a:ext cx="251641" cy="117530"/>
            </a:xfrm>
            <a:prstGeom prst="corne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5780553" y="508778"/>
            <a:ext cx="398656" cy="398656"/>
            <a:chOff x="4452267" y="1101533"/>
            <a:chExt cx="398656" cy="398656"/>
          </a:xfrm>
        </p:grpSpPr>
        <p:sp>
          <p:nvSpPr>
            <p:cNvPr id="127" name="Oval 126"/>
            <p:cNvSpPr/>
            <p:nvPr/>
          </p:nvSpPr>
          <p:spPr>
            <a:xfrm>
              <a:off x="4452267" y="1101533"/>
              <a:ext cx="398656" cy="398656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L-Shape 127"/>
            <p:cNvSpPr/>
            <p:nvPr/>
          </p:nvSpPr>
          <p:spPr>
            <a:xfrm rot="18900000">
              <a:off x="4525773" y="1218280"/>
              <a:ext cx="251641" cy="117530"/>
            </a:xfrm>
            <a:prstGeom prst="corne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1" name="TextBox 80"/>
          <p:cNvSpPr txBox="1"/>
          <p:nvPr/>
        </p:nvSpPr>
        <p:spPr>
          <a:xfrm>
            <a:off x="511632" y="3529144"/>
            <a:ext cx="2585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2400" b="1" dirty="0" smtClean="0">
                <a:solidFill>
                  <a:srgbClr val="FFC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體系</a:t>
            </a:r>
            <a:r>
              <a:rPr lang="en-HK" altLang="zh-TW" sz="2400" b="1" dirty="0" smtClean="0">
                <a:solidFill>
                  <a:srgbClr val="FFC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r>
              <a:rPr lang="en-HK" altLang="zh-TW" sz="2400" b="1" dirty="0" err="1" smtClean="0">
                <a:solidFill>
                  <a:srgbClr val="FFC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cn</a:t>
            </a:r>
            <a:r>
              <a:rPr lang="en-HK" altLang="zh-TW" sz="2400" b="1" dirty="0" smtClean="0">
                <a:solidFill>
                  <a:srgbClr val="FFC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HK" altLang="zh-TW" sz="2400" b="1" dirty="0" smtClean="0">
                <a:solidFill>
                  <a:srgbClr val="FFC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= </a:t>
            </a:r>
            <a:r>
              <a:rPr lang="zh-TW" altLang="en-US" sz="2400" b="1" dirty="0" smtClean="0">
                <a:solidFill>
                  <a:srgbClr val="FFC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体系</a:t>
            </a:r>
            <a:r>
              <a:rPr lang="en-HK" altLang="zh-TW" sz="2400" b="1" dirty="0" smtClean="0">
                <a:solidFill>
                  <a:srgbClr val="FFC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r>
              <a:rPr lang="en-HK" altLang="zh-TW" sz="2400" b="1" dirty="0" err="1" smtClean="0">
                <a:solidFill>
                  <a:srgbClr val="FFC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cn</a:t>
            </a:r>
            <a:endParaRPr lang="en-US" sz="2400" b="1" dirty="0">
              <a:solidFill>
                <a:srgbClr val="FFC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cxnSp>
        <p:nvCxnSpPr>
          <p:cNvPr id="82" name="Straight Arrow Connector 81"/>
          <p:cNvCxnSpPr/>
          <p:nvPr/>
        </p:nvCxnSpPr>
        <p:spPr>
          <a:xfrm flipV="1">
            <a:off x="2357877" y="2121315"/>
            <a:ext cx="5031200" cy="1246325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&quot;No&quot; Symbol 52"/>
          <p:cNvSpPr/>
          <p:nvPr/>
        </p:nvSpPr>
        <p:spPr>
          <a:xfrm>
            <a:off x="6852976" y="254127"/>
            <a:ext cx="1061840" cy="1061840"/>
          </a:xfrm>
          <a:prstGeom prst="noSmoking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4" name="Equal 53"/>
          <p:cNvSpPr/>
          <p:nvPr/>
        </p:nvSpPr>
        <p:spPr>
          <a:xfrm>
            <a:off x="5816726" y="1629323"/>
            <a:ext cx="398656" cy="357422"/>
          </a:xfrm>
          <a:prstGeom prst="mathEqual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52176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5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5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2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5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"/>
                            </p:stCondLst>
                            <p:childTnLst>
                              <p:par>
                                <p:cTn id="6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5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5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5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25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5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25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25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25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5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25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750"/>
                            </p:stCondLst>
                            <p:childTnLst>
                              <p:par>
                                <p:cTn id="9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25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5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25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2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25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250"/>
                            </p:stCondLst>
                            <p:childTnLst>
                              <p:par>
                                <p:cTn id="10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25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5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25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50" grpId="0"/>
      <p:bldP spid="105" grpId="0"/>
      <p:bldP spid="46" grpId="0"/>
      <p:bldP spid="72" grpId="0" animBg="1"/>
      <p:bldP spid="112" grpId="0" animBg="1"/>
      <p:bldP spid="81" grpId="0"/>
      <p:bldP spid="53" grpId="0" animBg="1"/>
      <p:bldP spid="5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633500" y="4034257"/>
            <a:ext cx="1555843" cy="1358949"/>
            <a:chOff x="3209975" y="4124119"/>
            <a:chExt cx="2615392" cy="2284412"/>
          </a:xfrm>
        </p:grpSpPr>
        <p:grpSp>
          <p:nvGrpSpPr>
            <p:cNvPr id="3" name="Group 2"/>
            <p:cNvGrpSpPr/>
            <p:nvPr/>
          </p:nvGrpSpPr>
          <p:grpSpPr>
            <a:xfrm>
              <a:off x="3209975" y="4338735"/>
              <a:ext cx="836016" cy="1656673"/>
              <a:chOff x="2192939" y="923731"/>
              <a:chExt cx="836016" cy="1656673"/>
            </a:xfrm>
          </p:grpSpPr>
          <p:sp>
            <p:nvSpPr>
              <p:cNvPr id="12" name="Flowchart: Delay 11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Oval 12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Isosceles Triangle 13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" name="Group 3"/>
            <p:cNvGrpSpPr/>
            <p:nvPr/>
          </p:nvGrpSpPr>
          <p:grpSpPr>
            <a:xfrm>
              <a:off x="4064898" y="4751858"/>
              <a:ext cx="836016" cy="1656673"/>
              <a:chOff x="2192939" y="923731"/>
              <a:chExt cx="836016" cy="1656673"/>
            </a:xfrm>
          </p:grpSpPr>
          <p:sp>
            <p:nvSpPr>
              <p:cNvPr id="9" name="Flowchart: Delay 8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Oval 9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Isosceles Triangle 10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" name="Group 4"/>
            <p:cNvGrpSpPr/>
            <p:nvPr/>
          </p:nvGrpSpPr>
          <p:grpSpPr>
            <a:xfrm flipH="1">
              <a:off x="4989351" y="4124119"/>
              <a:ext cx="836016" cy="1656673"/>
              <a:chOff x="2192939" y="923731"/>
              <a:chExt cx="836016" cy="1656673"/>
            </a:xfrm>
          </p:grpSpPr>
          <p:sp>
            <p:nvSpPr>
              <p:cNvPr id="6" name="Flowchart: Delay 5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Oval 6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Isosceles Triangle 7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5" name="Group 14"/>
          <p:cNvGrpSpPr/>
          <p:nvPr/>
        </p:nvGrpSpPr>
        <p:grpSpPr>
          <a:xfrm>
            <a:off x="3953857" y="4482284"/>
            <a:ext cx="1555843" cy="1358949"/>
            <a:chOff x="3209975" y="4124119"/>
            <a:chExt cx="2615392" cy="2284412"/>
          </a:xfrm>
          <a:solidFill>
            <a:srgbClr val="C00000"/>
          </a:solidFill>
        </p:grpSpPr>
        <p:grpSp>
          <p:nvGrpSpPr>
            <p:cNvPr id="16" name="Group 15"/>
            <p:cNvGrpSpPr/>
            <p:nvPr/>
          </p:nvGrpSpPr>
          <p:grpSpPr>
            <a:xfrm>
              <a:off x="3209975" y="4338735"/>
              <a:ext cx="836016" cy="1656673"/>
              <a:chOff x="2192939" y="923731"/>
              <a:chExt cx="836016" cy="1656673"/>
            </a:xfrm>
            <a:grpFill/>
          </p:grpSpPr>
          <p:sp>
            <p:nvSpPr>
              <p:cNvPr id="25" name="Flowchart: Delay 24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Oval 25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Isosceles Triangle 26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4064898" y="4751858"/>
              <a:ext cx="836016" cy="1656673"/>
              <a:chOff x="2192939" y="923731"/>
              <a:chExt cx="836016" cy="1656673"/>
            </a:xfrm>
            <a:grpFill/>
          </p:grpSpPr>
          <p:sp>
            <p:nvSpPr>
              <p:cNvPr id="22" name="Flowchart: Delay 21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Isosceles Triangle 23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 flipH="1">
              <a:off x="4989351" y="4124119"/>
              <a:ext cx="836016" cy="1656673"/>
              <a:chOff x="2192939" y="923731"/>
              <a:chExt cx="836016" cy="1656673"/>
            </a:xfrm>
            <a:grpFill/>
          </p:grpSpPr>
          <p:sp>
            <p:nvSpPr>
              <p:cNvPr id="19" name="Flowchart: Delay 18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Oval 19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Isosceles Triangle 20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8" name="Group 27"/>
          <p:cNvGrpSpPr/>
          <p:nvPr/>
        </p:nvGrpSpPr>
        <p:grpSpPr>
          <a:xfrm>
            <a:off x="1049036" y="4000189"/>
            <a:ext cx="1555843" cy="1358949"/>
            <a:chOff x="3209975" y="4124119"/>
            <a:chExt cx="2615392" cy="2284412"/>
          </a:xfrm>
          <a:solidFill>
            <a:srgbClr val="FFC000"/>
          </a:solidFill>
        </p:grpSpPr>
        <p:grpSp>
          <p:nvGrpSpPr>
            <p:cNvPr id="29" name="Group 28"/>
            <p:cNvGrpSpPr/>
            <p:nvPr/>
          </p:nvGrpSpPr>
          <p:grpSpPr>
            <a:xfrm>
              <a:off x="3209975" y="4338735"/>
              <a:ext cx="836016" cy="1656673"/>
              <a:chOff x="2192939" y="923731"/>
              <a:chExt cx="836016" cy="1656673"/>
            </a:xfrm>
            <a:grpFill/>
          </p:grpSpPr>
          <p:sp>
            <p:nvSpPr>
              <p:cNvPr id="38" name="Flowchart: Delay 37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Isosceles Triangle 39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>
              <a:off x="4064898" y="4751858"/>
              <a:ext cx="836016" cy="1656673"/>
              <a:chOff x="2192939" y="923731"/>
              <a:chExt cx="836016" cy="1656673"/>
            </a:xfrm>
            <a:grpFill/>
          </p:grpSpPr>
          <p:sp>
            <p:nvSpPr>
              <p:cNvPr id="35" name="Flowchart: Delay 34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Isosceles Triangle 36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 flipH="1">
              <a:off x="4989351" y="4124119"/>
              <a:ext cx="836016" cy="1656673"/>
              <a:chOff x="2192939" y="923731"/>
              <a:chExt cx="836016" cy="1656673"/>
            </a:xfrm>
            <a:grpFill/>
          </p:grpSpPr>
          <p:sp>
            <p:nvSpPr>
              <p:cNvPr id="32" name="Flowchart: Delay 31"/>
              <p:cNvSpPr/>
              <p:nvPr/>
            </p:nvSpPr>
            <p:spPr>
              <a:xfrm rot="16200000">
                <a:off x="2192939" y="1749978"/>
                <a:ext cx="830426" cy="830426"/>
              </a:xfrm>
              <a:prstGeom prst="flowChartDelay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val 32"/>
              <p:cNvSpPr/>
              <p:nvPr/>
            </p:nvSpPr>
            <p:spPr>
              <a:xfrm rot="20779967">
                <a:off x="2244259" y="923731"/>
                <a:ext cx="727787" cy="914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Isosceles Triangle 33"/>
              <p:cNvSpPr/>
              <p:nvPr/>
            </p:nvSpPr>
            <p:spPr>
              <a:xfrm rot="20795052">
                <a:off x="2767698" y="1129808"/>
                <a:ext cx="261257" cy="382555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1" name="TextBox 40"/>
          <p:cNvSpPr txBox="1"/>
          <p:nvPr/>
        </p:nvSpPr>
        <p:spPr>
          <a:xfrm>
            <a:off x="3416036" y="1057826"/>
            <a:ext cx="240803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40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体系</a:t>
            </a:r>
            <a:r>
              <a:rPr lang="en-HK" sz="72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r>
              <a:rPr lang="en-HK" altLang="zh-TW" sz="40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asia</a:t>
            </a:r>
            <a:endParaRPr lang="en-US" sz="40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cxnSp>
        <p:nvCxnSpPr>
          <p:cNvPr id="43" name="Straight Arrow Connector 42"/>
          <p:cNvCxnSpPr/>
          <p:nvPr/>
        </p:nvCxnSpPr>
        <p:spPr>
          <a:xfrm flipV="1">
            <a:off x="1884804" y="2216734"/>
            <a:ext cx="2159323" cy="1116744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V="1">
            <a:off x="4690681" y="2179820"/>
            <a:ext cx="0" cy="190459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 flipV="1">
            <a:off x="5289061" y="2187903"/>
            <a:ext cx="2073799" cy="12693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1219231" y="5657765"/>
            <a:ext cx="12460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2400" b="1" dirty="0" smtClean="0"/>
              <a:t>C:USERS</a:t>
            </a:r>
            <a:endParaRPr lang="en-US" sz="2400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4143071" y="6027029"/>
            <a:ext cx="11851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2400" b="1" dirty="0" smtClean="0"/>
              <a:t>J:USERS</a:t>
            </a:r>
            <a:endParaRPr lang="en-US" sz="24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6822714" y="5694445"/>
            <a:ext cx="12508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2400" b="1" dirty="0" smtClean="0"/>
              <a:t>K:USERS</a:t>
            </a:r>
            <a:endParaRPr lang="en-US" sz="2400" b="1" dirty="0"/>
          </a:p>
        </p:txBody>
      </p:sp>
      <p:grpSp>
        <p:nvGrpSpPr>
          <p:cNvPr id="42" name="Group 41"/>
          <p:cNvGrpSpPr/>
          <p:nvPr/>
        </p:nvGrpSpPr>
        <p:grpSpPr>
          <a:xfrm>
            <a:off x="3907886" y="315297"/>
            <a:ext cx="1358604" cy="861868"/>
            <a:chOff x="3907886" y="315297"/>
            <a:chExt cx="1358604" cy="861868"/>
          </a:xfrm>
          <a:solidFill>
            <a:srgbClr val="C00000"/>
          </a:solidFill>
        </p:grpSpPr>
        <p:grpSp>
          <p:nvGrpSpPr>
            <p:cNvPr id="98" name="Group 97"/>
            <p:cNvGrpSpPr/>
            <p:nvPr/>
          </p:nvGrpSpPr>
          <p:grpSpPr>
            <a:xfrm rot="13500000">
              <a:off x="4422327" y="333002"/>
              <a:ext cx="420040" cy="1268286"/>
              <a:chOff x="4711959" y="2290479"/>
              <a:chExt cx="619642" cy="1870974"/>
            </a:xfrm>
            <a:grpFill/>
          </p:grpSpPr>
          <p:sp>
            <p:nvSpPr>
              <p:cNvPr id="100" name="Isosceles Triangle 99"/>
              <p:cNvSpPr/>
              <p:nvPr/>
            </p:nvSpPr>
            <p:spPr>
              <a:xfrm>
                <a:off x="4711959" y="2293002"/>
                <a:ext cx="619642" cy="534174"/>
              </a:xfrm>
              <a:prstGeom prst="triangle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/>
              <p:cNvSpPr/>
              <p:nvPr/>
            </p:nvSpPr>
            <p:spPr>
              <a:xfrm>
                <a:off x="4711959" y="2827176"/>
                <a:ext cx="619642" cy="1334277"/>
              </a:xfrm>
              <a:prstGeom prst="rect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Isosceles Triangle 101"/>
              <p:cNvSpPr/>
              <p:nvPr/>
            </p:nvSpPr>
            <p:spPr>
              <a:xfrm>
                <a:off x="4929834" y="2290479"/>
                <a:ext cx="183891" cy="158527"/>
              </a:xfrm>
              <a:prstGeom prst="triangle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4929834" y="2827176"/>
                <a:ext cx="183891" cy="1334277"/>
              </a:xfrm>
              <a:prstGeom prst="rect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4" name="8-Point Star 103"/>
            <p:cNvSpPr/>
            <p:nvPr/>
          </p:nvSpPr>
          <p:spPr>
            <a:xfrm>
              <a:off x="3907886" y="315297"/>
              <a:ext cx="605899" cy="575842"/>
            </a:xfrm>
            <a:prstGeom prst="star8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HK" b="1" dirty="0"/>
                <a:t>#</a:t>
              </a:r>
              <a:r>
                <a:rPr lang="en-HK" b="1" dirty="0" smtClean="0"/>
                <a:t>1</a:t>
              </a:r>
              <a:endParaRPr lang="en-US" b="1" baseline="30000" dirty="0"/>
            </a:p>
          </p:txBody>
        </p:sp>
      </p:grpSp>
      <p:sp>
        <p:nvSpPr>
          <p:cNvPr id="105" name="TextBox 104"/>
          <p:cNvSpPr txBox="1"/>
          <p:nvPr/>
        </p:nvSpPr>
        <p:spPr>
          <a:xfrm>
            <a:off x="6337880" y="1057826"/>
            <a:ext cx="240803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40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體系</a:t>
            </a:r>
            <a:r>
              <a:rPr lang="en-HK" sz="72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r>
              <a:rPr lang="en-HK" sz="40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asia</a:t>
            </a:r>
            <a:endParaRPr lang="en-US" sz="40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6752194" y="311374"/>
            <a:ext cx="1358604" cy="861868"/>
            <a:chOff x="6752194" y="311374"/>
            <a:chExt cx="1358604" cy="861868"/>
          </a:xfrm>
        </p:grpSpPr>
        <p:grpSp>
          <p:nvGrpSpPr>
            <p:cNvPr id="106" name="Group 105"/>
            <p:cNvGrpSpPr/>
            <p:nvPr/>
          </p:nvGrpSpPr>
          <p:grpSpPr>
            <a:xfrm rot="13500000">
              <a:off x="7266635" y="329079"/>
              <a:ext cx="420040" cy="1268286"/>
              <a:chOff x="4711959" y="2290479"/>
              <a:chExt cx="619642" cy="1870974"/>
            </a:xfrm>
            <a:solidFill>
              <a:schemeClr val="accent1"/>
            </a:solidFill>
          </p:grpSpPr>
          <p:sp>
            <p:nvSpPr>
              <p:cNvPr id="107" name="Isosceles Triangle 106"/>
              <p:cNvSpPr/>
              <p:nvPr/>
            </p:nvSpPr>
            <p:spPr>
              <a:xfrm>
                <a:off x="4711959" y="2293002"/>
                <a:ext cx="619642" cy="534174"/>
              </a:xfrm>
              <a:prstGeom prst="triangle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Rectangle 107"/>
              <p:cNvSpPr/>
              <p:nvPr/>
            </p:nvSpPr>
            <p:spPr>
              <a:xfrm>
                <a:off x="4711959" y="2827176"/>
                <a:ext cx="619642" cy="1334277"/>
              </a:xfrm>
              <a:prstGeom prst="rect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Isosceles Triangle 108"/>
              <p:cNvSpPr/>
              <p:nvPr/>
            </p:nvSpPr>
            <p:spPr>
              <a:xfrm>
                <a:off x="4929834" y="2290479"/>
                <a:ext cx="183891" cy="158527"/>
              </a:xfrm>
              <a:prstGeom prst="triangle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Rectangle 109"/>
              <p:cNvSpPr/>
              <p:nvPr/>
            </p:nvSpPr>
            <p:spPr>
              <a:xfrm>
                <a:off x="4929834" y="2827176"/>
                <a:ext cx="183891" cy="1334277"/>
              </a:xfrm>
              <a:prstGeom prst="rect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1" name="8-Point Star 110"/>
            <p:cNvSpPr/>
            <p:nvPr/>
          </p:nvSpPr>
          <p:spPr>
            <a:xfrm>
              <a:off x="6752194" y="311374"/>
              <a:ext cx="605899" cy="575842"/>
            </a:xfrm>
            <a:prstGeom prst="star8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HK" b="1" dirty="0" smtClean="0"/>
                <a:t>#2</a:t>
              </a:r>
              <a:endParaRPr lang="en-US" b="1" baseline="30000" dirty="0"/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837077" y="572984"/>
            <a:ext cx="28614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2800" dirty="0" smtClean="0"/>
              <a:t>Registrant (RANT):</a:t>
            </a:r>
            <a:endParaRPr lang="en-US" sz="2800" dirty="0"/>
          </a:p>
        </p:txBody>
      </p:sp>
      <p:sp>
        <p:nvSpPr>
          <p:cNvPr id="72" name="Rectangular Callout 71"/>
          <p:cNvSpPr/>
          <p:nvPr/>
        </p:nvSpPr>
        <p:spPr>
          <a:xfrm>
            <a:off x="4903071" y="2793120"/>
            <a:ext cx="1062256" cy="1158604"/>
          </a:xfrm>
          <a:prstGeom prst="wedgeRectCallou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HK" dirty="0" smtClean="0">
                <a:solidFill>
                  <a:schemeClr val="tx1"/>
                </a:solidFill>
              </a:rPr>
              <a:t>This looks like a kanji domain.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2" name="Rectangular Callout 111"/>
          <p:cNvSpPr/>
          <p:nvPr/>
        </p:nvSpPr>
        <p:spPr>
          <a:xfrm>
            <a:off x="7584162" y="2486412"/>
            <a:ext cx="1244776" cy="1023674"/>
          </a:xfrm>
          <a:prstGeom prst="wedgeRectCallou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HK" dirty="0" smtClean="0">
                <a:solidFill>
                  <a:schemeClr val="tx1"/>
                </a:solidFill>
              </a:rPr>
              <a:t>This looks like a </a:t>
            </a:r>
            <a:r>
              <a:rPr lang="en-HK" dirty="0" err="1" smtClean="0">
                <a:solidFill>
                  <a:schemeClr val="tx1"/>
                </a:solidFill>
              </a:rPr>
              <a:t>hanja</a:t>
            </a:r>
            <a:r>
              <a:rPr lang="en-HK" dirty="0" smtClean="0">
                <a:solidFill>
                  <a:schemeClr val="tx1"/>
                </a:solidFill>
              </a:rPr>
              <a:t> domain.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117" name="Group 116"/>
          <p:cNvGrpSpPr/>
          <p:nvPr/>
        </p:nvGrpSpPr>
        <p:grpSpPr>
          <a:xfrm>
            <a:off x="5417041" y="6058533"/>
            <a:ext cx="398656" cy="398656"/>
            <a:chOff x="4452267" y="1101533"/>
            <a:chExt cx="398656" cy="398656"/>
          </a:xfrm>
        </p:grpSpPr>
        <p:sp>
          <p:nvSpPr>
            <p:cNvPr id="118" name="Oval 117"/>
            <p:cNvSpPr/>
            <p:nvPr/>
          </p:nvSpPr>
          <p:spPr>
            <a:xfrm>
              <a:off x="4452267" y="1101533"/>
              <a:ext cx="398656" cy="398656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L-Shape 118"/>
            <p:cNvSpPr/>
            <p:nvPr/>
          </p:nvSpPr>
          <p:spPr>
            <a:xfrm rot="18900000">
              <a:off x="4525773" y="1218280"/>
              <a:ext cx="251641" cy="117530"/>
            </a:xfrm>
            <a:prstGeom prst="corne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2546510" y="5663421"/>
            <a:ext cx="398656" cy="398656"/>
            <a:chOff x="4452267" y="1101533"/>
            <a:chExt cx="398656" cy="398656"/>
          </a:xfrm>
        </p:grpSpPr>
        <p:sp>
          <p:nvSpPr>
            <p:cNvPr id="121" name="Oval 120"/>
            <p:cNvSpPr/>
            <p:nvPr/>
          </p:nvSpPr>
          <p:spPr>
            <a:xfrm>
              <a:off x="4452267" y="1101533"/>
              <a:ext cx="398656" cy="398656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L-Shape 121"/>
            <p:cNvSpPr/>
            <p:nvPr/>
          </p:nvSpPr>
          <p:spPr>
            <a:xfrm rot="18900000">
              <a:off x="4525773" y="1218280"/>
              <a:ext cx="251641" cy="117530"/>
            </a:xfrm>
            <a:prstGeom prst="corne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8176811" y="5700040"/>
            <a:ext cx="398656" cy="398656"/>
            <a:chOff x="4452267" y="1101533"/>
            <a:chExt cx="398656" cy="398656"/>
          </a:xfrm>
        </p:grpSpPr>
        <p:sp>
          <p:nvSpPr>
            <p:cNvPr id="124" name="Oval 123"/>
            <p:cNvSpPr/>
            <p:nvPr/>
          </p:nvSpPr>
          <p:spPr>
            <a:xfrm>
              <a:off x="4452267" y="1101533"/>
              <a:ext cx="398656" cy="398656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L-Shape 124"/>
            <p:cNvSpPr/>
            <p:nvPr/>
          </p:nvSpPr>
          <p:spPr>
            <a:xfrm rot="18900000">
              <a:off x="4525773" y="1218280"/>
              <a:ext cx="251641" cy="117530"/>
            </a:xfrm>
            <a:prstGeom prst="corne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5780553" y="508778"/>
            <a:ext cx="398656" cy="398656"/>
            <a:chOff x="4452267" y="1101533"/>
            <a:chExt cx="398656" cy="398656"/>
          </a:xfrm>
        </p:grpSpPr>
        <p:sp>
          <p:nvSpPr>
            <p:cNvPr id="127" name="Oval 126"/>
            <p:cNvSpPr/>
            <p:nvPr/>
          </p:nvSpPr>
          <p:spPr>
            <a:xfrm>
              <a:off x="4452267" y="1101533"/>
              <a:ext cx="398656" cy="398656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L-Shape 127"/>
            <p:cNvSpPr/>
            <p:nvPr/>
          </p:nvSpPr>
          <p:spPr>
            <a:xfrm rot="18900000">
              <a:off x="4525773" y="1218280"/>
              <a:ext cx="251641" cy="117530"/>
            </a:xfrm>
            <a:prstGeom prst="corne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1" name="TextBox 80"/>
          <p:cNvSpPr txBox="1"/>
          <p:nvPr/>
        </p:nvSpPr>
        <p:spPr>
          <a:xfrm>
            <a:off x="271183" y="3529144"/>
            <a:ext cx="30668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2400" b="1" dirty="0" smtClean="0">
                <a:solidFill>
                  <a:srgbClr val="FFC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體系</a:t>
            </a:r>
            <a:r>
              <a:rPr lang="en-HK" altLang="zh-TW" sz="2400" b="1" dirty="0" smtClean="0">
                <a:solidFill>
                  <a:srgbClr val="FFC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r>
              <a:rPr lang="en-HK" altLang="zh-TW" sz="2400" b="1" dirty="0" err="1" smtClean="0">
                <a:solidFill>
                  <a:srgbClr val="FFC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asia</a:t>
            </a:r>
            <a:r>
              <a:rPr lang="en-HK" altLang="zh-TW" sz="2400" b="1" dirty="0" smtClean="0">
                <a:solidFill>
                  <a:srgbClr val="FFC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HK" altLang="zh-TW" sz="2400" b="1" dirty="0" smtClean="0">
                <a:solidFill>
                  <a:srgbClr val="FFC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= </a:t>
            </a:r>
            <a:r>
              <a:rPr lang="zh-TW" altLang="en-US" sz="2400" b="1" dirty="0" smtClean="0">
                <a:solidFill>
                  <a:srgbClr val="FFC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体系</a:t>
            </a:r>
            <a:r>
              <a:rPr lang="en-HK" altLang="zh-TW" sz="2400" b="1" dirty="0" smtClean="0">
                <a:solidFill>
                  <a:srgbClr val="FFC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r>
              <a:rPr lang="en-HK" altLang="zh-TW" sz="2400" b="1" dirty="0" err="1" smtClean="0">
                <a:solidFill>
                  <a:srgbClr val="FFC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asia</a:t>
            </a:r>
            <a:endParaRPr lang="en-US" sz="2400" b="1" dirty="0">
              <a:solidFill>
                <a:srgbClr val="FFC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cxnSp>
        <p:nvCxnSpPr>
          <p:cNvPr id="82" name="Straight Arrow Connector 81"/>
          <p:cNvCxnSpPr/>
          <p:nvPr/>
        </p:nvCxnSpPr>
        <p:spPr>
          <a:xfrm flipV="1">
            <a:off x="2357877" y="2121315"/>
            <a:ext cx="5031200" cy="1246325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&quot;No&quot; Symbol 52"/>
          <p:cNvSpPr/>
          <p:nvPr/>
        </p:nvSpPr>
        <p:spPr>
          <a:xfrm>
            <a:off x="6852976" y="254127"/>
            <a:ext cx="1061840" cy="1061840"/>
          </a:xfrm>
          <a:prstGeom prst="noSmoking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3" name="Rectangular Callout 82"/>
          <p:cNvSpPr/>
          <p:nvPr/>
        </p:nvSpPr>
        <p:spPr>
          <a:xfrm>
            <a:off x="315271" y="2309804"/>
            <a:ext cx="1467527" cy="1023674"/>
          </a:xfrm>
          <a:prstGeom prst="wedgeRectCallou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HK" dirty="0" smtClean="0">
                <a:solidFill>
                  <a:schemeClr val="tx1"/>
                </a:solidFill>
              </a:rPr>
              <a:t>This looks like a Chinese domain.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125294" y="4141923"/>
            <a:ext cx="3513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2800" b="1" dirty="0" smtClean="0"/>
              <a:t>?</a:t>
            </a:r>
            <a:endParaRPr lang="en-US" sz="2800" b="1" dirty="0"/>
          </a:p>
        </p:txBody>
      </p:sp>
      <p:sp>
        <p:nvSpPr>
          <p:cNvPr id="85" name="TextBox 84"/>
          <p:cNvSpPr txBox="1"/>
          <p:nvPr/>
        </p:nvSpPr>
        <p:spPr>
          <a:xfrm>
            <a:off x="1625126" y="4375251"/>
            <a:ext cx="3513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2800" b="1" dirty="0" smtClean="0"/>
              <a:t>?</a:t>
            </a:r>
            <a:endParaRPr lang="en-US" sz="2800" b="1" dirty="0"/>
          </a:p>
        </p:txBody>
      </p:sp>
      <p:sp>
        <p:nvSpPr>
          <p:cNvPr id="86" name="TextBox 85"/>
          <p:cNvSpPr txBox="1"/>
          <p:nvPr/>
        </p:nvSpPr>
        <p:spPr>
          <a:xfrm>
            <a:off x="2193511" y="3997915"/>
            <a:ext cx="3513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2800" b="1" dirty="0" smtClean="0"/>
              <a:t>?</a:t>
            </a:r>
            <a:endParaRPr lang="en-US" sz="2800" b="1" dirty="0"/>
          </a:p>
        </p:txBody>
      </p:sp>
      <p:grpSp>
        <p:nvGrpSpPr>
          <p:cNvPr id="87" name="Group 86"/>
          <p:cNvGrpSpPr/>
          <p:nvPr/>
        </p:nvGrpSpPr>
        <p:grpSpPr>
          <a:xfrm>
            <a:off x="1625126" y="6156110"/>
            <a:ext cx="398656" cy="398656"/>
            <a:chOff x="5080917" y="1101533"/>
            <a:chExt cx="398656" cy="398656"/>
          </a:xfrm>
        </p:grpSpPr>
        <p:sp>
          <p:nvSpPr>
            <p:cNvPr id="88" name="Oval 87"/>
            <p:cNvSpPr/>
            <p:nvPr/>
          </p:nvSpPr>
          <p:spPr>
            <a:xfrm>
              <a:off x="5080917" y="1101533"/>
              <a:ext cx="398656" cy="39865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Multiply 88"/>
            <p:cNvSpPr/>
            <p:nvPr/>
          </p:nvSpPr>
          <p:spPr>
            <a:xfrm>
              <a:off x="5112294" y="1132910"/>
              <a:ext cx="335902" cy="335902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HK" dirty="0" smtClean="0"/>
                <a:t>  </a:t>
              </a:r>
              <a:endParaRPr lang="en-US" dirty="0"/>
            </a:p>
          </p:txBody>
        </p:sp>
      </p:grpSp>
      <p:sp>
        <p:nvSpPr>
          <p:cNvPr id="51" name="Left-Right Arrow 50"/>
          <p:cNvSpPr/>
          <p:nvPr/>
        </p:nvSpPr>
        <p:spPr>
          <a:xfrm>
            <a:off x="5883609" y="1676599"/>
            <a:ext cx="453586" cy="205274"/>
          </a:xfrm>
          <a:prstGeom prst="left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TextBox 90"/>
          <p:cNvSpPr txBox="1"/>
          <p:nvPr/>
        </p:nvSpPr>
        <p:spPr>
          <a:xfrm>
            <a:off x="3157250" y="4058743"/>
            <a:ext cx="30668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2400" b="1" dirty="0" smtClean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體系</a:t>
            </a:r>
            <a:r>
              <a:rPr lang="en-HK" altLang="zh-TW" sz="2400" b="1" dirty="0" smtClean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r>
              <a:rPr lang="en-HK" altLang="zh-TW" sz="2400" b="1" dirty="0" err="1" smtClean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asia</a:t>
            </a:r>
            <a:r>
              <a:rPr lang="en-HK" altLang="zh-TW" sz="2400" b="1" dirty="0" smtClean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≠ </a:t>
            </a:r>
            <a:r>
              <a:rPr lang="zh-TW" altLang="en-US" sz="2400" b="1" dirty="0" smtClean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体</a:t>
            </a:r>
            <a:r>
              <a:rPr lang="zh-TW" altLang="en-US" sz="2400" b="1" dirty="0" smtClean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系</a:t>
            </a:r>
            <a:r>
              <a:rPr lang="en-HK" altLang="zh-TW" sz="2400" b="1" dirty="0" smtClean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r>
              <a:rPr lang="en-HK" altLang="zh-TW" sz="2400" b="1" dirty="0" err="1" smtClean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asia</a:t>
            </a:r>
            <a:endParaRPr lang="en-US" sz="2400" b="1" dirty="0">
              <a:solidFill>
                <a:srgbClr val="C00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5914709" y="3613738"/>
            <a:ext cx="30668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2400" b="1" dirty="0" smtClean="0">
                <a:solidFill>
                  <a:schemeClr val="accent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體系</a:t>
            </a:r>
            <a:r>
              <a:rPr lang="en-HK" altLang="zh-TW" sz="2400" b="1" dirty="0" smtClean="0">
                <a:solidFill>
                  <a:schemeClr val="accent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r>
              <a:rPr lang="en-HK" altLang="zh-TW" sz="2400" b="1" dirty="0" err="1" smtClean="0">
                <a:solidFill>
                  <a:schemeClr val="accent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asia</a:t>
            </a:r>
            <a:r>
              <a:rPr lang="en-HK" altLang="zh-TW" sz="2400" b="1" dirty="0" smtClean="0">
                <a:solidFill>
                  <a:schemeClr val="accent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≠ </a:t>
            </a:r>
            <a:r>
              <a:rPr lang="zh-TW" altLang="en-US" sz="2400" b="1" dirty="0" smtClean="0">
                <a:solidFill>
                  <a:schemeClr val="accent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体系</a:t>
            </a:r>
            <a:r>
              <a:rPr lang="en-HK" altLang="zh-TW" sz="2400" b="1" dirty="0" smtClean="0">
                <a:solidFill>
                  <a:schemeClr val="accent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r>
              <a:rPr lang="en-HK" altLang="zh-TW" sz="2400" b="1" dirty="0" err="1" smtClean="0">
                <a:solidFill>
                  <a:schemeClr val="accent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asia</a:t>
            </a:r>
            <a:endParaRPr lang="en-US" sz="2400" b="1" dirty="0">
              <a:solidFill>
                <a:schemeClr val="accent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4567052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5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5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5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5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250"/>
                            </p:stCondLst>
                            <p:childTnLst>
                              <p:par>
                                <p:cTn id="4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5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2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5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5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5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750"/>
                            </p:stCondLst>
                            <p:childTnLst>
                              <p:par>
                                <p:cTn id="6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25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5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25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5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25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5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5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5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25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750"/>
                            </p:stCondLst>
                            <p:childTnLst>
                              <p:par>
                                <p:cTn id="8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2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25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250"/>
                            </p:stCondLst>
                            <p:childTnLst>
                              <p:par>
                                <p:cTn id="9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2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25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500"/>
                            </p:stCondLst>
                            <p:childTnLst>
                              <p:par>
                                <p:cTn id="10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25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5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25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750"/>
                            </p:stCondLst>
                            <p:childTnLst>
                              <p:par>
                                <p:cTn id="11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25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25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25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1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2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25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5" dur="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50"/>
                            </p:stCondLst>
                            <p:childTnLst>
                              <p:par>
                                <p:cTn id="1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2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25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50"/>
                            </p:stCondLst>
                            <p:childTnLst>
                              <p:par>
                                <p:cTn id="13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25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25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25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500"/>
                            </p:stCondLst>
                            <p:childTnLst>
                              <p:par>
                                <p:cTn id="14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25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25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25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50" grpId="0"/>
      <p:bldP spid="105" grpId="0"/>
      <p:bldP spid="46" grpId="0"/>
      <p:bldP spid="72" grpId="0" animBg="1"/>
      <p:bldP spid="112" grpId="0" animBg="1"/>
      <p:bldP spid="81" grpId="0"/>
      <p:bldP spid="53" grpId="0" animBg="1"/>
      <p:bldP spid="83" grpId="0" animBg="1"/>
      <p:bldP spid="44" grpId="0"/>
      <p:bldP spid="85" grpId="0"/>
      <p:bldP spid="86" grpId="0"/>
      <p:bldP spid="51" grpId="0" animBg="1"/>
      <p:bldP spid="91" grpId="0"/>
      <p:bldP spid="9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95543" y="779352"/>
            <a:ext cx="240803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40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体系</a:t>
            </a:r>
            <a:r>
              <a:rPr lang="en-HK" sz="72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r>
              <a:rPr lang="en-HK" altLang="zh-TW" sz="40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asia</a:t>
            </a:r>
            <a:endParaRPr lang="en-US" sz="40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577837" y="917420"/>
            <a:ext cx="1358604" cy="861868"/>
            <a:chOff x="3907886" y="315297"/>
            <a:chExt cx="1358604" cy="861868"/>
          </a:xfrm>
          <a:solidFill>
            <a:srgbClr val="C00000"/>
          </a:solidFill>
        </p:grpSpPr>
        <p:grpSp>
          <p:nvGrpSpPr>
            <p:cNvPr id="4" name="Group 3"/>
            <p:cNvGrpSpPr/>
            <p:nvPr/>
          </p:nvGrpSpPr>
          <p:grpSpPr>
            <a:xfrm rot="13500000">
              <a:off x="4422327" y="333002"/>
              <a:ext cx="420040" cy="1268286"/>
              <a:chOff x="4711959" y="2290479"/>
              <a:chExt cx="619642" cy="1870974"/>
            </a:xfrm>
            <a:grpFill/>
          </p:grpSpPr>
          <p:sp>
            <p:nvSpPr>
              <p:cNvPr id="6" name="Isosceles Triangle 5"/>
              <p:cNvSpPr/>
              <p:nvPr/>
            </p:nvSpPr>
            <p:spPr>
              <a:xfrm>
                <a:off x="4711959" y="2293002"/>
                <a:ext cx="619642" cy="534174"/>
              </a:xfrm>
              <a:prstGeom prst="triangle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4711959" y="2827176"/>
                <a:ext cx="619642" cy="1334277"/>
              </a:xfrm>
              <a:prstGeom prst="rect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Isosceles Triangle 7"/>
              <p:cNvSpPr/>
              <p:nvPr/>
            </p:nvSpPr>
            <p:spPr>
              <a:xfrm>
                <a:off x="4929834" y="2290479"/>
                <a:ext cx="183891" cy="158527"/>
              </a:xfrm>
              <a:prstGeom prst="triangle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4929834" y="2827176"/>
                <a:ext cx="183891" cy="1334277"/>
              </a:xfrm>
              <a:prstGeom prst="rect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" name="8-Point Star 4"/>
            <p:cNvSpPr/>
            <p:nvPr/>
          </p:nvSpPr>
          <p:spPr>
            <a:xfrm>
              <a:off x="3907886" y="315297"/>
              <a:ext cx="605899" cy="575842"/>
            </a:xfrm>
            <a:prstGeom prst="star8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HK" b="1" dirty="0"/>
                <a:t>#</a:t>
              </a:r>
              <a:r>
                <a:rPr lang="en-HK" b="1" dirty="0" smtClean="0"/>
                <a:t>1</a:t>
              </a:r>
              <a:endParaRPr lang="en-US" b="1" baseline="300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577837" y="2993183"/>
            <a:ext cx="1358604" cy="861868"/>
            <a:chOff x="3907886" y="315297"/>
            <a:chExt cx="1358604" cy="861868"/>
          </a:xfrm>
          <a:solidFill>
            <a:srgbClr val="FFC000"/>
          </a:solidFill>
        </p:grpSpPr>
        <p:grpSp>
          <p:nvGrpSpPr>
            <p:cNvPr id="11" name="Group 10"/>
            <p:cNvGrpSpPr/>
            <p:nvPr/>
          </p:nvGrpSpPr>
          <p:grpSpPr>
            <a:xfrm rot="13500000">
              <a:off x="4422327" y="333002"/>
              <a:ext cx="420040" cy="1268286"/>
              <a:chOff x="4711959" y="2290479"/>
              <a:chExt cx="619642" cy="1870974"/>
            </a:xfrm>
            <a:grpFill/>
          </p:grpSpPr>
          <p:sp>
            <p:nvSpPr>
              <p:cNvPr id="13" name="Isosceles Triangle 12"/>
              <p:cNvSpPr/>
              <p:nvPr/>
            </p:nvSpPr>
            <p:spPr>
              <a:xfrm>
                <a:off x="4711959" y="2293002"/>
                <a:ext cx="619642" cy="534174"/>
              </a:xfrm>
              <a:prstGeom prst="triangle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4711959" y="2827176"/>
                <a:ext cx="619642" cy="1334277"/>
              </a:xfrm>
              <a:prstGeom prst="rect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Isosceles Triangle 14"/>
              <p:cNvSpPr/>
              <p:nvPr/>
            </p:nvSpPr>
            <p:spPr>
              <a:xfrm>
                <a:off x="4929834" y="2290479"/>
                <a:ext cx="183891" cy="158527"/>
              </a:xfrm>
              <a:prstGeom prst="triangle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929834" y="2827176"/>
                <a:ext cx="183891" cy="1334277"/>
              </a:xfrm>
              <a:prstGeom prst="rect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2" name="8-Point Star 11"/>
            <p:cNvSpPr/>
            <p:nvPr/>
          </p:nvSpPr>
          <p:spPr>
            <a:xfrm>
              <a:off x="3907886" y="315297"/>
              <a:ext cx="605899" cy="575842"/>
            </a:xfrm>
            <a:prstGeom prst="star8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HK" b="1" dirty="0" smtClean="0"/>
                <a:t>#2</a:t>
              </a:r>
              <a:endParaRPr lang="en-US" b="1" baseline="30000" dirty="0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4895543" y="2773050"/>
            <a:ext cx="240803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40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體系</a:t>
            </a:r>
            <a:r>
              <a:rPr lang="en-HK" sz="72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r>
              <a:rPr lang="en-HK" sz="40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asia</a:t>
            </a:r>
            <a:endParaRPr lang="en-US" sz="40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2577837" y="5021723"/>
            <a:ext cx="1358604" cy="861868"/>
            <a:chOff x="3907886" y="315297"/>
            <a:chExt cx="1358604" cy="861868"/>
          </a:xfrm>
          <a:solidFill>
            <a:schemeClr val="accent1"/>
          </a:solidFill>
        </p:grpSpPr>
        <p:grpSp>
          <p:nvGrpSpPr>
            <p:cNvPr id="19" name="Group 18"/>
            <p:cNvGrpSpPr/>
            <p:nvPr/>
          </p:nvGrpSpPr>
          <p:grpSpPr>
            <a:xfrm rot="13500000">
              <a:off x="4422327" y="333002"/>
              <a:ext cx="420040" cy="1268286"/>
              <a:chOff x="4711959" y="2290479"/>
              <a:chExt cx="619642" cy="1870974"/>
            </a:xfrm>
            <a:grpFill/>
          </p:grpSpPr>
          <p:sp>
            <p:nvSpPr>
              <p:cNvPr id="21" name="Isosceles Triangle 20"/>
              <p:cNvSpPr/>
              <p:nvPr/>
            </p:nvSpPr>
            <p:spPr>
              <a:xfrm>
                <a:off x="4711959" y="2293002"/>
                <a:ext cx="619642" cy="534174"/>
              </a:xfrm>
              <a:prstGeom prst="triangle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4711959" y="2827176"/>
                <a:ext cx="619642" cy="1334277"/>
              </a:xfrm>
              <a:prstGeom prst="rect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Isosceles Triangle 22"/>
              <p:cNvSpPr/>
              <p:nvPr/>
            </p:nvSpPr>
            <p:spPr>
              <a:xfrm>
                <a:off x="4929834" y="2290479"/>
                <a:ext cx="183891" cy="158527"/>
              </a:xfrm>
              <a:prstGeom prst="triangle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4929834" y="2827176"/>
                <a:ext cx="183891" cy="1334277"/>
              </a:xfrm>
              <a:prstGeom prst="rect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0" name="8-Point Star 19"/>
            <p:cNvSpPr/>
            <p:nvPr/>
          </p:nvSpPr>
          <p:spPr>
            <a:xfrm>
              <a:off x="3907886" y="315297"/>
              <a:ext cx="605899" cy="575842"/>
            </a:xfrm>
            <a:prstGeom prst="star8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HK" b="1" dirty="0" smtClean="0"/>
                <a:t>#3</a:t>
              </a:r>
              <a:endParaRPr lang="en-US" b="1" baseline="300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895543" y="4801590"/>
            <a:ext cx="240803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40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體系</a:t>
            </a:r>
            <a:r>
              <a:rPr lang="en-HK" sz="72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r>
              <a:rPr lang="en-HK" sz="40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asia</a:t>
            </a:r>
            <a:endParaRPr lang="en-US" sz="40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523354" y="1908927"/>
            <a:ext cx="1224528" cy="921656"/>
            <a:chOff x="1447308" y="889554"/>
            <a:chExt cx="1319390" cy="993056"/>
          </a:xfrm>
          <a:solidFill>
            <a:schemeClr val="tx1">
              <a:lumMod val="50000"/>
              <a:lumOff val="50000"/>
            </a:schemeClr>
          </a:solidFill>
        </p:grpSpPr>
        <p:grpSp>
          <p:nvGrpSpPr>
            <p:cNvPr id="27" name="Group 26"/>
            <p:cNvGrpSpPr/>
            <p:nvPr/>
          </p:nvGrpSpPr>
          <p:grpSpPr>
            <a:xfrm>
              <a:off x="1447308" y="889554"/>
              <a:ext cx="698034" cy="842997"/>
              <a:chOff x="3163570" y="2835305"/>
              <a:chExt cx="899486" cy="1086284"/>
            </a:xfrm>
            <a:grpFill/>
          </p:grpSpPr>
          <p:sp>
            <p:nvSpPr>
              <p:cNvPr id="32" name="Flowchart: Magnetic Disk 31"/>
              <p:cNvSpPr/>
              <p:nvPr/>
            </p:nvSpPr>
            <p:spPr>
              <a:xfrm>
                <a:off x="3163570" y="3534859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Flowchart: Magnetic Disk 32"/>
              <p:cNvSpPr/>
              <p:nvPr/>
            </p:nvSpPr>
            <p:spPr>
              <a:xfrm>
                <a:off x="3163570" y="3185082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Flowchart: Magnetic Disk 33"/>
              <p:cNvSpPr/>
              <p:nvPr/>
            </p:nvSpPr>
            <p:spPr>
              <a:xfrm>
                <a:off x="3163570" y="2835305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>
              <a:off x="2068664" y="1039613"/>
              <a:ext cx="698034" cy="842997"/>
              <a:chOff x="3163570" y="2835305"/>
              <a:chExt cx="899486" cy="1086284"/>
            </a:xfrm>
            <a:grpFill/>
          </p:grpSpPr>
          <p:sp>
            <p:nvSpPr>
              <p:cNvPr id="29" name="Flowchart: Magnetic Disk 28"/>
              <p:cNvSpPr/>
              <p:nvPr/>
            </p:nvSpPr>
            <p:spPr>
              <a:xfrm>
                <a:off x="3163570" y="3534859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Flowchart: Magnetic Disk 29"/>
              <p:cNvSpPr/>
              <p:nvPr/>
            </p:nvSpPr>
            <p:spPr>
              <a:xfrm>
                <a:off x="3163570" y="3185082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Flowchart: Magnetic Disk 30"/>
              <p:cNvSpPr/>
              <p:nvPr/>
            </p:nvSpPr>
            <p:spPr>
              <a:xfrm>
                <a:off x="3163570" y="2835305"/>
                <a:ext cx="899486" cy="386730"/>
              </a:xfrm>
              <a:prstGeom prst="flowChartMagneticDisk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5" name="TextBox 34"/>
          <p:cNvSpPr txBox="1"/>
          <p:nvPr/>
        </p:nvSpPr>
        <p:spPr>
          <a:xfrm>
            <a:off x="3806342" y="1365222"/>
            <a:ext cx="7474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2800" b="1" dirty="0" smtClean="0">
                <a:solidFill>
                  <a:srgbClr val="C00000"/>
                </a:solidFill>
              </a:rPr>
              <a:t>[JA]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773011" y="3516403"/>
            <a:ext cx="8162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2800" b="1" dirty="0" smtClean="0">
                <a:solidFill>
                  <a:srgbClr val="FFC000"/>
                </a:solidFill>
              </a:rPr>
              <a:t>[ZH]</a:t>
            </a:r>
            <a:endParaRPr lang="en-US" sz="2800" b="1" dirty="0">
              <a:solidFill>
                <a:srgbClr val="FFC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808480" y="5405974"/>
            <a:ext cx="8421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2800" b="1" dirty="0" smtClean="0">
                <a:solidFill>
                  <a:schemeClr val="accent1"/>
                </a:solidFill>
              </a:rPr>
              <a:t>[KO]</a:t>
            </a:r>
            <a:endParaRPr lang="en-US" sz="2800" b="1" dirty="0">
              <a:solidFill>
                <a:schemeClr val="accent1"/>
              </a:solidFill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7645327" y="1293934"/>
            <a:ext cx="398656" cy="398656"/>
            <a:chOff x="4452267" y="1101533"/>
            <a:chExt cx="398656" cy="398656"/>
          </a:xfrm>
        </p:grpSpPr>
        <p:sp>
          <p:nvSpPr>
            <p:cNvPr id="39" name="Oval 38"/>
            <p:cNvSpPr/>
            <p:nvPr/>
          </p:nvSpPr>
          <p:spPr>
            <a:xfrm>
              <a:off x="4452267" y="1101533"/>
              <a:ext cx="398656" cy="398656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L-Shape 39"/>
            <p:cNvSpPr/>
            <p:nvPr/>
          </p:nvSpPr>
          <p:spPr>
            <a:xfrm rot="18900000">
              <a:off x="4525773" y="1218280"/>
              <a:ext cx="251641" cy="117530"/>
            </a:xfrm>
            <a:prstGeom prst="corne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7645327" y="3317075"/>
            <a:ext cx="398656" cy="398656"/>
            <a:chOff x="5080917" y="1101533"/>
            <a:chExt cx="398656" cy="398656"/>
          </a:xfrm>
        </p:grpSpPr>
        <p:sp>
          <p:nvSpPr>
            <p:cNvPr id="42" name="Oval 41"/>
            <p:cNvSpPr/>
            <p:nvPr/>
          </p:nvSpPr>
          <p:spPr>
            <a:xfrm>
              <a:off x="5080917" y="1101533"/>
              <a:ext cx="398656" cy="39865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Multiply 42"/>
            <p:cNvSpPr/>
            <p:nvPr/>
          </p:nvSpPr>
          <p:spPr>
            <a:xfrm>
              <a:off x="5112294" y="1132910"/>
              <a:ext cx="335902" cy="335902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HK" dirty="0" smtClean="0"/>
                <a:t>  </a:t>
              </a:r>
              <a:endParaRPr lang="en-US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7645327" y="5340216"/>
            <a:ext cx="398656" cy="398656"/>
            <a:chOff x="4452267" y="1101533"/>
            <a:chExt cx="398656" cy="398656"/>
          </a:xfrm>
        </p:grpSpPr>
        <p:sp>
          <p:nvSpPr>
            <p:cNvPr id="45" name="Oval 44"/>
            <p:cNvSpPr/>
            <p:nvPr/>
          </p:nvSpPr>
          <p:spPr>
            <a:xfrm>
              <a:off x="4452267" y="1101533"/>
              <a:ext cx="398656" cy="398656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L-Shape 45"/>
            <p:cNvSpPr/>
            <p:nvPr/>
          </p:nvSpPr>
          <p:spPr>
            <a:xfrm rot="18900000">
              <a:off x="4525773" y="1218280"/>
              <a:ext cx="251641" cy="117530"/>
            </a:xfrm>
            <a:prstGeom prst="corne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379060" y="418224"/>
            <a:ext cx="167545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2800" b="1" dirty="0" smtClean="0"/>
              <a:t>.</a:t>
            </a:r>
            <a:r>
              <a:rPr lang="en-HK" sz="2800" b="1" dirty="0" err="1" smtClean="0"/>
              <a:t>asia</a:t>
            </a:r>
            <a:r>
              <a:rPr lang="en-HK" sz="2800" b="1" dirty="0" smtClean="0"/>
              <a:t> gTLD</a:t>
            </a:r>
          </a:p>
          <a:p>
            <a:r>
              <a:rPr lang="en-HK" sz="2800" b="1" dirty="0" smtClean="0"/>
              <a:t>Registry</a:t>
            </a:r>
          </a:p>
          <a:p>
            <a:r>
              <a:rPr lang="en-HK" sz="2800" b="1" dirty="0" smtClean="0"/>
              <a:t>(TLD)</a:t>
            </a:r>
            <a:endParaRPr lang="en-US" sz="2800" b="1" dirty="0"/>
          </a:p>
        </p:txBody>
      </p:sp>
      <p:sp>
        <p:nvSpPr>
          <p:cNvPr id="51" name="Explosion 1 50"/>
          <p:cNvSpPr/>
          <p:nvPr/>
        </p:nvSpPr>
        <p:spPr>
          <a:xfrm>
            <a:off x="1292611" y="2028387"/>
            <a:ext cx="1445668" cy="1445668"/>
          </a:xfrm>
          <a:prstGeom prst="irregularSeal1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1657191" y="2456320"/>
            <a:ext cx="6848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2800" b="1" dirty="0" smtClean="0"/>
              <a:t>???</a:t>
            </a:r>
            <a:endParaRPr lang="en-US" sz="2800" b="1" dirty="0"/>
          </a:p>
        </p:txBody>
      </p:sp>
      <p:grpSp>
        <p:nvGrpSpPr>
          <p:cNvPr id="53" name="Group 52"/>
          <p:cNvGrpSpPr/>
          <p:nvPr/>
        </p:nvGrpSpPr>
        <p:grpSpPr>
          <a:xfrm>
            <a:off x="7645327" y="5340216"/>
            <a:ext cx="398656" cy="398656"/>
            <a:chOff x="5080917" y="1101533"/>
            <a:chExt cx="398656" cy="398656"/>
          </a:xfrm>
        </p:grpSpPr>
        <p:sp>
          <p:nvSpPr>
            <p:cNvPr id="54" name="Oval 53"/>
            <p:cNvSpPr/>
            <p:nvPr/>
          </p:nvSpPr>
          <p:spPr>
            <a:xfrm>
              <a:off x="5080917" y="1101533"/>
              <a:ext cx="398656" cy="39865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Multiply 54"/>
            <p:cNvSpPr/>
            <p:nvPr/>
          </p:nvSpPr>
          <p:spPr>
            <a:xfrm>
              <a:off x="5112294" y="1132910"/>
              <a:ext cx="335902" cy="335902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HK" dirty="0" smtClean="0"/>
                <a:t>  </a:t>
              </a:r>
              <a:endParaRPr lang="en-US" dirty="0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060672" y="2313227"/>
            <a:ext cx="4083328" cy="875987"/>
            <a:chOff x="5060672" y="1721046"/>
            <a:chExt cx="4083328" cy="875987"/>
          </a:xfrm>
        </p:grpSpPr>
        <p:sp>
          <p:nvSpPr>
            <p:cNvPr id="58" name="Rectangle 57"/>
            <p:cNvSpPr/>
            <p:nvPr/>
          </p:nvSpPr>
          <p:spPr>
            <a:xfrm>
              <a:off x="5060672" y="1897616"/>
              <a:ext cx="4083328" cy="69941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105450" y="1721046"/>
              <a:ext cx="246093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sz="2400" b="1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世界</a:t>
              </a:r>
              <a:r>
                <a:rPr lang="ja-JP" altLang="en-US" sz="2400" b="1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の</a:t>
              </a:r>
              <a:r>
                <a:rPr lang="zh-TW" altLang="en-US" sz="2400" b="1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体</a:t>
              </a:r>
              <a:r>
                <a:rPr lang="zh-TW" altLang="en-US" sz="2400" b="1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系</a:t>
              </a:r>
              <a:r>
                <a:rPr lang="en-HK" sz="4800" b="1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.</a:t>
              </a:r>
              <a:r>
                <a:rPr lang="en-HK" altLang="zh-TW" sz="2400" b="1" dirty="0" err="1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asia</a:t>
              </a:r>
              <a:endParaRPr lang="en-US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7611158" y="2061747"/>
              <a:ext cx="15129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HK" b="1" dirty="0" smtClean="0">
                  <a:solidFill>
                    <a:srgbClr val="C00000"/>
                  </a:solidFill>
                </a:rPr>
                <a:t>NO VARIANTS</a:t>
              </a:r>
              <a:endParaRPr lang="en-US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5048810" y="5750551"/>
            <a:ext cx="4083328" cy="868321"/>
            <a:chOff x="5048810" y="5750551"/>
            <a:chExt cx="4083328" cy="868321"/>
          </a:xfrm>
        </p:grpSpPr>
        <p:sp>
          <p:nvSpPr>
            <p:cNvPr id="61" name="Rectangle 60"/>
            <p:cNvSpPr/>
            <p:nvPr/>
          </p:nvSpPr>
          <p:spPr>
            <a:xfrm>
              <a:off x="5048810" y="5919455"/>
              <a:ext cx="4083328" cy="69941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7599296" y="6083586"/>
              <a:ext cx="15129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HK" b="1" dirty="0" smtClean="0">
                  <a:solidFill>
                    <a:schemeClr val="accent1"/>
                  </a:solidFill>
                </a:rPr>
                <a:t>NO VARIANTS</a:t>
              </a:r>
              <a:endParaRPr lang="en-US" b="1" dirty="0">
                <a:solidFill>
                  <a:schemeClr val="accent1"/>
                </a:solidFill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5105450" y="5750551"/>
              <a:ext cx="2238113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400" b="1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세계</a:t>
              </a:r>
              <a:r>
                <a:rPr lang="zh-TW" altLang="en-US" sz="2400" b="1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体系</a:t>
              </a:r>
              <a:r>
                <a:rPr lang="en-HK" sz="4800" b="1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.</a:t>
              </a:r>
              <a:r>
                <a:rPr lang="en-HK" altLang="zh-TW" sz="2400" b="1" dirty="0" err="1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asia</a:t>
              </a:r>
              <a:endParaRPr lang="en-US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5060672" y="1788373"/>
            <a:ext cx="4083328" cy="699417"/>
            <a:chOff x="5060672" y="1897616"/>
            <a:chExt cx="4083328" cy="699417"/>
          </a:xfrm>
        </p:grpSpPr>
        <p:sp>
          <p:nvSpPr>
            <p:cNvPr id="66" name="Rectangle 65"/>
            <p:cNvSpPr/>
            <p:nvPr/>
          </p:nvSpPr>
          <p:spPr>
            <a:xfrm>
              <a:off x="5060672" y="1897616"/>
              <a:ext cx="4083328" cy="69941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5294602" y="2061747"/>
              <a:ext cx="36929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HK" b="1" dirty="0" smtClean="0">
                  <a:solidFill>
                    <a:srgbClr val="C00000"/>
                  </a:solidFill>
                </a:rPr>
                <a:t>KANJI ONLY: ADOPT CDNC VARIANTS</a:t>
              </a:r>
              <a:endParaRPr lang="en-US" b="1" dirty="0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8691017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50"/>
                            </p:stCondLst>
                            <p:childTnLst>
                              <p:par>
                                <p:cTn id="3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5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750"/>
                            </p:stCondLst>
                            <p:childTnLst>
                              <p:par>
                                <p:cTn id="5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50"/>
                            </p:stCondLst>
                            <p:childTnLst>
                              <p:par>
                                <p:cTn id="6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2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250" tmFilter="0, 0; .2, .5; .8, .5; 1, 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" dur="125" autoRev="1" fill="hold"/>
                                        <p:tgtEl>
                                          <p:spTgt spid="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50"/>
                            </p:stCondLst>
                            <p:childTnLst>
                              <p:par>
                                <p:cTn id="8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2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2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2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25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25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7" grpId="0"/>
      <p:bldP spid="25" grpId="0"/>
      <p:bldP spid="35" grpId="0"/>
      <p:bldP spid="36" grpId="0"/>
      <p:bldP spid="37" grpId="0"/>
      <p:bldP spid="50" grpId="0"/>
      <p:bldP spid="51" grpId="0" animBg="1"/>
      <p:bldP spid="51" grpId="1" animBg="1"/>
      <p:bldP spid="52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3730</TotalTime>
  <Words>1014</Words>
  <Application>Microsoft Office PowerPoint</Application>
  <PresentationFormat>On-screen Show (4:3)</PresentationFormat>
  <Paragraphs>237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 Unicode MS</vt:lpstr>
      <vt:lpstr>PMingLiU</vt:lpstr>
      <vt:lpstr>Arial</vt:lpstr>
      <vt:lpstr>Calibri</vt:lpstr>
      <vt:lpstr>Calibri Light</vt:lpstr>
      <vt:lpstr>Wingdings</vt:lpstr>
      <vt:lpstr>Office Theme</vt:lpstr>
      <vt:lpstr>CJK Han Coordination</vt:lpstr>
      <vt:lpstr>Variant Issues Project</vt:lpstr>
      <vt:lpstr>Han Variant Definition</vt:lpstr>
      <vt:lpstr>Han SC/TC Statistics</vt:lpstr>
      <vt:lpstr>Kanji (Japanese)</vt:lpstr>
      <vt:lpstr>PowerPoint Presentation</vt:lpstr>
      <vt:lpstr>PowerPoint Presentation</vt:lpstr>
      <vt:lpstr>PowerPoint Presentation</vt:lpstr>
      <vt:lpstr>PowerPoint Presentation</vt:lpstr>
      <vt:lpstr>Dispute, Contention Resolution &amp; Confusingly Similar Strings</vt:lpstr>
      <vt:lpstr>PowerPoint Presentation</vt:lpstr>
      <vt:lpstr>Multi-Round Scenario:</vt:lpstr>
      <vt:lpstr>“Conservativeness” in beginning. Can be Relaxed in the Future:</vt:lpstr>
      <vt:lpstr>If broken-apart in beginning hard to be Tightened in the Future:</vt:lpstr>
      <vt:lpstr>PowerPoint Presentation</vt:lpstr>
      <vt:lpstr>CJK Scenario Considerations:</vt:lpstr>
      <vt:lpstr>Scenario C: Combined</vt:lpstr>
      <vt:lpstr>PowerPoint Presentation</vt:lpstr>
      <vt:lpstr>2nd Level Registration Policies may Depend on gTLD Context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Edmon Chung</dc:creator>
  <cp:lastModifiedBy>Edmon Chung</cp:lastModifiedBy>
  <cp:revision>148</cp:revision>
  <dcterms:created xsi:type="dcterms:W3CDTF">2016-03-15T04:38:51Z</dcterms:created>
  <dcterms:modified xsi:type="dcterms:W3CDTF">2016-03-18T15:03:01Z</dcterms:modified>
</cp:coreProperties>
</file>