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media/image21.jpg" ContentType="image/jpg"/>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media/image23.jpg" ContentType="image/jpg"/>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media/image47.jpg" ContentType="image/jpg"/>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5" r:id="rId1"/>
    <p:sldMasterId id="2147483709" r:id="rId2"/>
    <p:sldMasterId id="2147483722" r:id="rId3"/>
  </p:sldMasterIdLst>
  <p:notesMasterIdLst>
    <p:notesMasterId r:id="rId69"/>
  </p:notesMasterIdLst>
  <p:handoutMasterIdLst>
    <p:handoutMasterId r:id="rId70"/>
  </p:handoutMasterIdLst>
  <p:sldIdLst>
    <p:sldId id="268" r:id="rId4"/>
    <p:sldId id="276" r:id="rId5"/>
    <p:sldId id="260" r:id="rId6"/>
    <p:sldId id="270" r:id="rId7"/>
    <p:sldId id="278" r:id="rId8"/>
    <p:sldId id="259" r:id="rId9"/>
    <p:sldId id="283" r:id="rId10"/>
    <p:sldId id="284" r:id="rId11"/>
    <p:sldId id="285" r:id="rId12"/>
    <p:sldId id="286" r:id="rId13"/>
    <p:sldId id="287" r:id="rId14"/>
    <p:sldId id="288" r:id="rId15"/>
    <p:sldId id="289" r:id="rId16"/>
    <p:sldId id="290" r:id="rId17"/>
    <p:sldId id="366" r:id="rId18"/>
    <p:sldId id="367" r:id="rId19"/>
    <p:sldId id="368" r:id="rId20"/>
    <p:sldId id="369" r:id="rId21"/>
    <p:sldId id="370" r:id="rId22"/>
    <p:sldId id="371" r:id="rId23"/>
    <p:sldId id="372" r:id="rId24"/>
    <p:sldId id="373" r:id="rId25"/>
    <p:sldId id="374" r:id="rId26"/>
    <p:sldId id="375" r:id="rId27"/>
    <p:sldId id="376" r:id="rId28"/>
    <p:sldId id="28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20" r:id="rId46"/>
    <p:sldId id="281"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282" r:id="rId61"/>
    <p:sldId id="343" r:id="rId62"/>
    <p:sldId id="344" r:id="rId63"/>
    <p:sldId id="345" r:id="rId64"/>
    <p:sldId id="346" r:id="rId65"/>
    <p:sldId id="347" r:id="rId66"/>
    <p:sldId id="378" r:id="rId67"/>
    <p:sldId id="377" r:id="rId68"/>
  </p:sldIdLst>
  <p:sldSz cx="9144000" cy="6858000" type="screen4x3"/>
  <p:notesSz cx="6858000" cy="9144000"/>
  <p:defaultTextStyle>
    <a:defPPr>
      <a:defRPr lang="en-US"/>
    </a:defPPr>
    <a:lvl1pPr algn="ctr" rtl="0" fontAlgn="base">
      <a:spcBef>
        <a:spcPct val="0"/>
      </a:spcBef>
      <a:spcAft>
        <a:spcPct val="0"/>
      </a:spcAft>
      <a:defRPr sz="2400" kern="1200">
        <a:solidFill>
          <a:srgbClr val="000000"/>
        </a:solidFill>
        <a:latin typeface="Gill Sans" charset="0"/>
        <a:ea typeface="ヒラギノ角ゴ ProN W3" charset="0"/>
        <a:cs typeface="ヒラギノ角ゴ ProN W3" charset="0"/>
        <a:sym typeface="Gill Sans" charset="0"/>
      </a:defRPr>
    </a:lvl1pPr>
    <a:lvl2pPr marL="192024" algn="ctr" rtl="0" fontAlgn="base">
      <a:spcBef>
        <a:spcPct val="0"/>
      </a:spcBef>
      <a:spcAft>
        <a:spcPct val="0"/>
      </a:spcAft>
      <a:defRPr sz="2400" kern="1200">
        <a:solidFill>
          <a:srgbClr val="000000"/>
        </a:solidFill>
        <a:latin typeface="Gill Sans" charset="0"/>
        <a:ea typeface="ヒラギノ角ゴ ProN W3" charset="0"/>
        <a:cs typeface="ヒラギノ角ゴ ProN W3" charset="0"/>
        <a:sym typeface="Gill Sans" charset="0"/>
      </a:defRPr>
    </a:lvl2pPr>
    <a:lvl3pPr marL="384048" algn="ctr" rtl="0" fontAlgn="base">
      <a:spcBef>
        <a:spcPct val="0"/>
      </a:spcBef>
      <a:spcAft>
        <a:spcPct val="0"/>
      </a:spcAft>
      <a:defRPr sz="2400" kern="1200">
        <a:solidFill>
          <a:srgbClr val="000000"/>
        </a:solidFill>
        <a:latin typeface="Gill Sans" charset="0"/>
        <a:ea typeface="ヒラギノ角ゴ ProN W3" charset="0"/>
        <a:cs typeface="ヒラギノ角ゴ ProN W3" charset="0"/>
        <a:sym typeface="Gill Sans" charset="0"/>
      </a:defRPr>
    </a:lvl3pPr>
    <a:lvl4pPr marL="576072" algn="ctr" rtl="0" fontAlgn="base">
      <a:spcBef>
        <a:spcPct val="0"/>
      </a:spcBef>
      <a:spcAft>
        <a:spcPct val="0"/>
      </a:spcAft>
      <a:defRPr sz="2400" kern="1200">
        <a:solidFill>
          <a:srgbClr val="000000"/>
        </a:solidFill>
        <a:latin typeface="Gill Sans" charset="0"/>
        <a:ea typeface="ヒラギノ角ゴ ProN W3" charset="0"/>
        <a:cs typeface="ヒラギノ角ゴ ProN W3" charset="0"/>
        <a:sym typeface="Gill Sans" charset="0"/>
      </a:defRPr>
    </a:lvl4pPr>
    <a:lvl5pPr marL="768096" algn="ctr" rtl="0" fontAlgn="base">
      <a:spcBef>
        <a:spcPct val="0"/>
      </a:spcBef>
      <a:spcAft>
        <a:spcPct val="0"/>
      </a:spcAft>
      <a:defRPr sz="2400" kern="1200">
        <a:solidFill>
          <a:srgbClr val="000000"/>
        </a:solidFill>
        <a:latin typeface="Gill Sans" charset="0"/>
        <a:ea typeface="ヒラギノ角ゴ ProN W3" charset="0"/>
        <a:cs typeface="ヒラギノ角ゴ ProN W3" charset="0"/>
        <a:sym typeface="Gill Sans" charset="0"/>
      </a:defRPr>
    </a:lvl5pPr>
    <a:lvl6pPr marL="960120" algn="l" defTabSz="192024" rtl="0" eaLnBrk="1" latinLnBrk="0" hangingPunct="1">
      <a:defRPr sz="2400" kern="1200">
        <a:solidFill>
          <a:srgbClr val="000000"/>
        </a:solidFill>
        <a:latin typeface="Gill Sans" charset="0"/>
        <a:ea typeface="ヒラギノ角ゴ ProN W3" charset="0"/>
        <a:cs typeface="ヒラギノ角ゴ ProN W3" charset="0"/>
        <a:sym typeface="Gill Sans" charset="0"/>
      </a:defRPr>
    </a:lvl6pPr>
    <a:lvl7pPr marL="1152144" algn="l" defTabSz="192024" rtl="0" eaLnBrk="1" latinLnBrk="0" hangingPunct="1">
      <a:defRPr sz="2400" kern="1200">
        <a:solidFill>
          <a:srgbClr val="000000"/>
        </a:solidFill>
        <a:latin typeface="Gill Sans" charset="0"/>
        <a:ea typeface="ヒラギノ角ゴ ProN W3" charset="0"/>
        <a:cs typeface="ヒラギノ角ゴ ProN W3" charset="0"/>
        <a:sym typeface="Gill Sans" charset="0"/>
      </a:defRPr>
    </a:lvl7pPr>
    <a:lvl8pPr marL="1344168" algn="l" defTabSz="192024" rtl="0" eaLnBrk="1" latinLnBrk="0" hangingPunct="1">
      <a:defRPr sz="2400" kern="1200">
        <a:solidFill>
          <a:srgbClr val="000000"/>
        </a:solidFill>
        <a:latin typeface="Gill Sans" charset="0"/>
        <a:ea typeface="ヒラギノ角ゴ ProN W3" charset="0"/>
        <a:cs typeface="ヒラギノ角ゴ ProN W3" charset="0"/>
        <a:sym typeface="Gill Sans" charset="0"/>
      </a:defRPr>
    </a:lvl8pPr>
    <a:lvl9pPr marL="1536192" algn="l" defTabSz="192024" rtl="0" eaLnBrk="1" latinLnBrk="0" hangingPunct="1">
      <a:defRPr sz="24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4176">
          <p15:clr>
            <a:srgbClr val="A4A3A4"/>
          </p15:clr>
        </p15:guide>
        <p15:guide id="2" pos="5567">
          <p15:clr>
            <a:srgbClr val="A4A3A4"/>
          </p15:clr>
        </p15:guide>
        <p15:guide id="3" orient="horz" pos="4278">
          <p15:clr>
            <a:srgbClr val="A4A3A4"/>
          </p15:clr>
        </p15:guide>
        <p15:guide id="4" orient="horz" pos="4319">
          <p15:clr>
            <a:srgbClr val="A4A3A4"/>
          </p15:clr>
        </p15:guide>
        <p15:guide id="5" pos="55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4D"/>
    <a:srgbClr val="1A8A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83741" autoAdjust="0"/>
  </p:normalViewPr>
  <p:slideViewPr>
    <p:cSldViewPr snapToGrid="0">
      <p:cViewPr varScale="1">
        <p:scale>
          <a:sx n="97" d="100"/>
          <a:sy n="97" d="100"/>
        </p:scale>
        <p:origin x="1626" y="90"/>
      </p:cViewPr>
      <p:guideLst>
        <p:guide orient="horz" pos="4176"/>
        <p:guide pos="5567"/>
        <p:guide orient="horz" pos="4278"/>
        <p:guide orient="horz" pos="4319"/>
        <p:guide pos="5594"/>
      </p:guideLst>
    </p:cSldViewPr>
  </p:slideViewPr>
  <p:outlineViewPr>
    <p:cViewPr>
      <p:scale>
        <a:sx n="33" d="100"/>
        <a:sy n="33" d="100"/>
      </p:scale>
      <p:origin x="0" y="43758"/>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7920CF-E91C-AC4C-8E88-67F482D54E2F}" type="datetimeFigureOut">
              <a:rPr lang="en-US" smtClean="0"/>
              <a:t>10/14/2014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13A56E-5351-E245-9508-9E127D4C23DD}" type="slidenum">
              <a:rPr lang="en-US" smtClean="0"/>
              <a:t>‹#›</a:t>
            </a:fld>
            <a:endParaRPr lang="en-US"/>
          </a:p>
        </p:txBody>
      </p:sp>
    </p:spTree>
    <p:extLst>
      <p:ext uri="{BB962C8B-B14F-4D97-AF65-F5344CB8AC3E}">
        <p14:creationId xmlns:p14="http://schemas.microsoft.com/office/powerpoint/2010/main" val="1420743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0B307-A563-5747-8D2F-835A674013BE}" type="datetimeFigureOut">
              <a:rPr lang="en-US" smtClean="0"/>
              <a:t>10/14/2014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FF01E3-0CD3-0D4E-A13C-45CAFBFDEC86}" type="slidenum">
              <a:rPr lang="en-US" smtClean="0"/>
              <a:t>‹#›</a:t>
            </a:fld>
            <a:endParaRPr lang="en-US"/>
          </a:p>
        </p:txBody>
      </p:sp>
    </p:spTree>
    <p:extLst>
      <p:ext uri="{BB962C8B-B14F-4D97-AF65-F5344CB8AC3E}">
        <p14:creationId xmlns:p14="http://schemas.microsoft.com/office/powerpoint/2010/main" val="17966413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1</a:t>
            </a:fld>
            <a:endParaRPr lang="en-US"/>
          </a:p>
        </p:txBody>
      </p:sp>
    </p:spTree>
    <p:extLst>
      <p:ext uri="{BB962C8B-B14F-4D97-AF65-F5344CB8AC3E}">
        <p14:creationId xmlns:p14="http://schemas.microsoft.com/office/powerpoint/2010/main" val="1489710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10</a:t>
            </a:fld>
            <a:endParaRPr lang="en-US"/>
          </a:p>
        </p:txBody>
      </p:sp>
    </p:spTree>
    <p:extLst>
      <p:ext uri="{BB962C8B-B14F-4D97-AF65-F5344CB8AC3E}">
        <p14:creationId xmlns:p14="http://schemas.microsoft.com/office/powerpoint/2010/main" val="437590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11</a:t>
            </a:fld>
            <a:endParaRPr lang="en-US"/>
          </a:p>
        </p:txBody>
      </p:sp>
    </p:spTree>
    <p:extLst>
      <p:ext uri="{BB962C8B-B14F-4D97-AF65-F5344CB8AC3E}">
        <p14:creationId xmlns:p14="http://schemas.microsoft.com/office/powerpoint/2010/main" val="4135251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12</a:t>
            </a:fld>
            <a:endParaRPr lang="en-US"/>
          </a:p>
        </p:txBody>
      </p:sp>
    </p:spTree>
    <p:extLst>
      <p:ext uri="{BB962C8B-B14F-4D97-AF65-F5344CB8AC3E}">
        <p14:creationId xmlns:p14="http://schemas.microsoft.com/office/powerpoint/2010/main" val="1600064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13</a:t>
            </a:fld>
            <a:endParaRPr lang="en-US"/>
          </a:p>
        </p:txBody>
      </p:sp>
    </p:spTree>
    <p:extLst>
      <p:ext uri="{BB962C8B-B14F-4D97-AF65-F5344CB8AC3E}">
        <p14:creationId xmlns:p14="http://schemas.microsoft.com/office/powerpoint/2010/main" val="2920348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14</a:t>
            </a:fld>
            <a:endParaRPr lang="en-US"/>
          </a:p>
        </p:txBody>
      </p:sp>
    </p:spTree>
    <p:extLst>
      <p:ext uri="{BB962C8B-B14F-4D97-AF65-F5344CB8AC3E}">
        <p14:creationId xmlns:p14="http://schemas.microsoft.com/office/powerpoint/2010/main" val="3320895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15</a:t>
            </a:fld>
            <a:endParaRPr lang="en-US"/>
          </a:p>
        </p:txBody>
      </p:sp>
    </p:spTree>
    <p:extLst>
      <p:ext uri="{BB962C8B-B14F-4D97-AF65-F5344CB8AC3E}">
        <p14:creationId xmlns:p14="http://schemas.microsoft.com/office/powerpoint/2010/main" val="2548188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16</a:t>
            </a:fld>
            <a:endParaRPr lang="en-US"/>
          </a:p>
        </p:txBody>
      </p:sp>
    </p:spTree>
    <p:extLst>
      <p:ext uri="{BB962C8B-B14F-4D97-AF65-F5344CB8AC3E}">
        <p14:creationId xmlns:p14="http://schemas.microsoft.com/office/powerpoint/2010/main" val="3352767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17</a:t>
            </a:fld>
            <a:endParaRPr lang="en-US"/>
          </a:p>
        </p:txBody>
      </p:sp>
    </p:spTree>
    <p:extLst>
      <p:ext uri="{BB962C8B-B14F-4D97-AF65-F5344CB8AC3E}">
        <p14:creationId xmlns:p14="http://schemas.microsoft.com/office/powerpoint/2010/main" val="2931434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18</a:t>
            </a:fld>
            <a:endParaRPr lang="en-US"/>
          </a:p>
        </p:txBody>
      </p:sp>
    </p:spTree>
    <p:extLst>
      <p:ext uri="{BB962C8B-B14F-4D97-AF65-F5344CB8AC3E}">
        <p14:creationId xmlns:p14="http://schemas.microsoft.com/office/powerpoint/2010/main" val="2073718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19</a:t>
            </a:fld>
            <a:endParaRPr lang="en-US"/>
          </a:p>
        </p:txBody>
      </p:sp>
    </p:spTree>
    <p:extLst>
      <p:ext uri="{BB962C8B-B14F-4D97-AF65-F5344CB8AC3E}">
        <p14:creationId xmlns:p14="http://schemas.microsoft.com/office/powerpoint/2010/main" val="369948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2</a:t>
            </a:fld>
            <a:endParaRPr lang="en-US"/>
          </a:p>
        </p:txBody>
      </p:sp>
    </p:spTree>
    <p:extLst>
      <p:ext uri="{BB962C8B-B14F-4D97-AF65-F5344CB8AC3E}">
        <p14:creationId xmlns:p14="http://schemas.microsoft.com/office/powerpoint/2010/main" val="1448689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20</a:t>
            </a:fld>
            <a:endParaRPr lang="en-US"/>
          </a:p>
        </p:txBody>
      </p:sp>
    </p:spTree>
    <p:extLst>
      <p:ext uri="{BB962C8B-B14F-4D97-AF65-F5344CB8AC3E}">
        <p14:creationId xmlns:p14="http://schemas.microsoft.com/office/powerpoint/2010/main" val="3472480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21</a:t>
            </a:fld>
            <a:endParaRPr lang="en-US"/>
          </a:p>
        </p:txBody>
      </p:sp>
    </p:spTree>
    <p:extLst>
      <p:ext uri="{BB962C8B-B14F-4D97-AF65-F5344CB8AC3E}">
        <p14:creationId xmlns:p14="http://schemas.microsoft.com/office/powerpoint/2010/main" val="2846635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22</a:t>
            </a:fld>
            <a:endParaRPr lang="en-US"/>
          </a:p>
        </p:txBody>
      </p:sp>
    </p:spTree>
    <p:extLst>
      <p:ext uri="{BB962C8B-B14F-4D97-AF65-F5344CB8AC3E}">
        <p14:creationId xmlns:p14="http://schemas.microsoft.com/office/powerpoint/2010/main" val="124383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23</a:t>
            </a:fld>
            <a:endParaRPr lang="en-US"/>
          </a:p>
        </p:txBody>
      </p:sp>
    </p:spTree>
    <p:extLst>
      <p:ext uri="{BB962C8B-B14F-4D97-AF65-F5344CB8AC3E}">
        <p14:creationId xmlns:p14="http://schemas.microsoft.com/office/powerpoint/2010/main" val="4169032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24</a:t>
            </a:fld>
            <a:endParaRPr lang="en-US"/>
          </a:p>
        </p:txBody>
      </p:sp>
    </p:spTree>
    <p:extLst>
      <p:ext uri="{BB962C8B-B14F-4D97-AF65-F5344CB8AC3E}">
        <p14:creationId xmlns:p14="http://schemas.microsoft.com/office/powerpoint/2010/main" val="841510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25</a:t>
            </a:fld>
            <a:endParaRPr lang="en-US"/>
          </a:p>
        </p:txBody>
      </p:sp>
    </p:spTree>
    <p:extLst>
      <p:ext uri="{BB962C8B-B14F-4D97-AF65-F5344CB8AC3E}">
        <p14:creationId xmlns:p14="http://schemas.microsoft.com/office/powerpoint/2010/main" val="1667251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26</a:t>
            </a:fld>
            <a:endParaRPr lang="en-US"/>
          </a:p>
        </p:txBody>
      </p:sp>
    </p:spTree>
    <p:extLst>
      <p:ext uri="{BB962C8B-B14F-4D97-AF65-F5344CB8AC3E}">
        <p14:creationId xmlns:p14="http://schemas.microsoft.com/office/powerpoint/2010/main" val="1496105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27</a:t>
            </a:fld>
            <a:endParaRPr lang="en-US"/>
          </a:p>
        </p:txBody>
      </p:sp>
    </p:spTree>
    <p:extLst>
      <p:ext uri="{BB962C8B-B14F-4D97-AF65-F5344CB8AC3E}">
        <p14:creationId xmlns:p14="http://schemas.microsoft.com/office/powerpoint/2010/main" val="2160691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28</a:t>
            </a:fld>
            <a:endParaRPr lang="en-US"/>
          </a:p>
        </p:txBody>
      </p:sp>
    </p:spTree>
    <p:extLst>
      <p:ext uri="{BB962C8B-B14F-4D97-AF65-F5344CB8AC3E}">
        <p14:creationId xmlns:p14="http://schemas.microsoft.com/office/powerpoint/2010/main" val="1115728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29</a:t>
            </a:fld>
            <a:endParaRPr lang="en-US"/>
          </a:p>
        </p:txBody>
      </p:sp>
    </p:spTree>
    <p:extLst>
      <p:ext uri="{BB962C8B-B14F-4D97-AF65-F5344CB8AC3E}">
        <p14:creationId xmlns:p14="http://schemas.microsoft.com/office/powerpoint/2010/main" val="1739468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3</a:t>
            </a:fld>
            <a:endParaRPr lang="en-US"/>
          </a:p>
        </p:txBody>
      </p:sp>
    </p:spTree>
    <p:extLst>
      <p:ext uri="{BB962C8B-B14F-4D97-AF65-F5344CB8AC3E}">
        <p14:creationId xmlns:p14="http://schemas.microsoft.com/office/powerpoint/2010/main" val="1927194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30</a:t>
            </a:fld>
            <a:endParaRPr lang="en-US"/>
          </a:p>
        </p:txBody>
      </p:sp>
    </p:spTree>
    <p:extLst>
      <p:ext uri="{BB962C8B-B14F-4D97-AF65-F5344CB8AC3E}">
        <p14:creationId xmlns:p14="http://schemas.microsoft.com/office/powerpoint/2010/main" val="4227470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31</a:t>
            </a:fld>
            <a:endParaRPr lang="en-US"/>
          </a:p>
        </p:txBody>
      </p:sp>
    </p:spTree>
    <p:extLst>
      <p:ext uri="{BB962C8B-B14F-4D97-AF65-F5344CB8AC3E}">
        <p14:creationId xmlns:p14="http://schemas.microsoft.com/office/powerpoint/2010/main" val="4272825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32</a:t>
            </a:fld>
            <a:endParaRPr lang="en-US"/>
          </a:p>
        </p:txBody>
      </p:sp>
    </p:spTree>
    <p:extLst>
      <p:ext uri="{BB962C8B-B14F-4D97-AF65-F5344CB8AC3E}">
        <p14:creationId xmlns:p14="http://schemas.microsoft.com/office/powerpoint/2010/main" val="4125512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33</a:t>
            </a:fld>
            <a:endParaRPr lang="en-US"/>
          </a:p>
        </p:txBody>
      </p:sp>
    </p:spTree>
    <p:extLst>
      <p:ext uri="{BB962C8B-B14F-4D97-AF65-F5344CB8AC3E}">
        <p14:creationId xmlns:p14="http://schemas.microsoft.com/office/powerpoint/2010/main" val="1581674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34</a:t>
            </a:fld>
            <a:endParaRPr lang="en-US"/>
          </a:p>
        </p:txBody>
      </p:sp>
    </p:spTree>
    <p:extLst>
      <p:ext uri="{BB962C8B-B14F-4D97-AF65-F5344CB8AC3E}">
        <p14:creationId xmlns:p14="http://schemas.microsoft.com/office/powerpoint/2010/main" val="58626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35</a:t>
            </a:fld>
            <a:endParaRPr lang="en-US"/>
          </a:p>
        </p:txBody>
      </p:sp>
    </p:spTree>
    <p:extLst>
      <p:ext uri="{BB962C8B-B14F-4D97-AF65-F5344CB8AC3E}">
        <p14:creationId xmlns:p14="http://schemas.microsoft.com/office/powerpoint/2010/main" val="130629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36</a:t>
            </a:fld>
            <a:endParaRPr lang="en-US"/>
          </a:p>
        </p:txBody>
      </p:sp>
    </p:spTree>
    <p:extLst>
      <p:ext uri="{BB962C8B-B14F-4D97-AF65-F5344CB8AC3E}">
        <p14:creationId xmlns:p14="http://schemas.microsoft.com/office/powerpoint/2010/main" val="2597978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37</a:t>
            </a:fld>
            <a:endParaRPr lang="en-US"/>
          </a:p>
        </p:txBody>
      </p:sp>
    </p:spTree>
    <p:extLst>
      <p:ext uri="{BB962C8B-B14F-4D97-AF65-F5344CB8AC3E}">
        <p14:creationId xmlns:p14="http://schemas.microsoft.com/office/powerpoint/2010/main" val="38125235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38</a:t>
            </a:fld>
            <a:endParaRPr lang="en-US"/>
          </a:p>
        </p:txBody>
      </p:sp>
    </p:spTree>
    <p:extLst>
      <p:ext uri="{BB962C8B-B14F-4D97-AF65-F5344CB8AC3E}">
        <p14:creationId xmlns:p14="http://schemas.microsoft.com/office/powerpoint/2010/main" val="3961778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39</a:t>
            </a:fld>
            <a:endParaRPr lang="en-US"/>
          </a:p>
        </p:txBody>
      </p:sp>
    </p:spTree>
    <p:extLst>
      <p:ext uri="{BB962C8B-B14F-4D97-AF65-F5344CB8AC3E}">
        <p14:creationId xmlns:p14="http://schemas.microsoft.com/office/powerpoint/2010/main" val="1920868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4</a:t>
            </a:fld>
            <a:endParaRPr lang="en-US"/>
          </a:p>
        </p:txBody>
      </p:sp>
    </p:spTree>
    <p:extLst>
      <p:ext uri="{BB962C8B-B14F-4D97-AF65-F5344CB8AC3E}">
        <p14:creationId xmlns:p14="http://schemas.microsoft.com/office/powerpoint/2010/main" val="19335203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40</a:t>
            </a:fld>
            <a:endParaRPr lang="en-US"/>
          </a:p>
        </p:txBody>
      </p:sp>
    </p:spTree>
    <p:extLst>
      <p:ext uri="{BB962C8B-B14F-4D97-AF65-F5344CB8AC3E}">
        <p14:creationId xmlns:p14="http://schemas.microsoft.com/office/powerpoint/2010/main" val="19699345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41</a:t>
            </a:fld>
            <a:endParaRPr lang="en-US"/>
          </a:p>
        </p:txBody>
      </p:sp>
    </p:spTree>
    <p:extLst>
      <p:ext uri="{BB962C8B-B14F-4D97-AF65-F5344CB8AC3E}">
        <p14:creationId xmlns:p14="http://schemas.microsoft.com/office/powerpoint/2010/main" val="12099380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42</a:t>
            </a:fld>
            <a:endParaRPr lang="en-US"/>
          </a:p>
        </p:txBody>
      </p:sp>
    </p:spTree>
    <p:extLst>
      <p:ext uri="{BB962C8B-B14F-4D97-AF65-F5344CB8AC3E}">
        <p14:creationId xmlns:p14="http://schemas.microsoft.com/office/powerpoint/2010/main" val="14063945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43</a:t>
            </a:fld>
            <a:endParaRPr lang="en-US"/>
          </a:p>
        </p:txBody>
      </p:sp>
    </p:spTree>
    <p:extLst>
      <p:ext uri="{BB962C8B-B14F-4D97-AF65-F5344CB8AC3E}">
        <p14:creationId xmlns:p14="http://schemas.microsoft.com/office/powerpoint/2010/main" val="4014837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44</a:t>
            </a:fld>
            <a:endParaRPr lang="en-US"/>
          </a:p>
        </p:txBody>
      </p:sp>
    </p:spTree>
    <p:extLst>
      <p:ext uri="{BB962C8B-B14F-4D97-AF65-F5344CB8AC3E}">
        <p14:creationId xmlns:p14="http://schemas.microsoft.com/office/powerpoint/2010/main" val="9620209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45</a:t>
            </a:fld>
            <a:endParaRPr lang="en-US"/>
          </a:p>
        </p:txBody>
      </p:sp>
    </p:spTree>
    <p:extLst>
      <p:ext uri="{BB962C8B-B14F-4D97-AF65-F5344CB8AC3E}">
        <p14:creationId xmlns:p14="http://schemas.microsoft.com/office/powerpoint/2010/main" val="17143848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46</a:t>
            </a:fld>
            <a:endParaRPr lang="en-US"/>
          </a:p>
        </p:txBody>
      </p:sp>
    </p:spTree>
    <p:extLst>
      <p:ext uri="{BB962C8B-B14F-4D97-AF65-F5344CB8AC3E}">
        <p14:creationId xmlns:p14="http://schemas.microsoft.com/office/powerpoint/2010/main" val="20002550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47</a:t>
            </a:fld>
            <a:endParaRPr lang="en-US"/>
          </a:p>
        </p:txBody>
      </p:sp>
    </p:spTree>
    <p:extLst>
      <p:ext uri="{BB962C8B-B14F-4D97-AF65-F5344CB8AC3E}">
        <p14:creationId xmlns:p14="http://schemas.microsoft.com/office/powerpoint/2010/main" val="38005629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48</a:t>
            </a:fld>
            <a:endParaRPr lang="en-US"/>
          </a:p>
        </p:txBody>
      </p:sp>
    </p:spTree>
    <p:extLst>
      <p:ext uri="{BB962C8B-B14F-4D97-AF65-F5344CB8AC3E}">
        <p14:creationId xmlns:p14="http://schemas.microsoft.com/office/powerpoint/2010/main" val="10927754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49</a:t>
            </a:fld>
            <a:endParaRPr lang="en-US"/>
          </a:p>
        </p:txBody>
      </p:sp>
    </p:spTree>
    <p:extLst>
      <p:ext uri="{BB962C8B-B14F-4D97-AF65-F5344CB8AC3E}">
        <p14:creationId xmlns:p14="http://schemas.microsoft.com/office/powerpoint/2010/main" val="1459876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5</a:t>
            </a:fld>
            <a:endParaRPr lang="en-US"/>
          </a:p>
        </p:txBody>
      </p:sp>
    </p:spTree>
    <p:extLst>
      <p:ext uri="{BB962C8B-B14F-4D97-AF65-F5344CB8AC3E}">
        <p14:creationId xmlns:p14="http://schemas.microsoft.com/office/powerpoint/2010/main" val="37232482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50</a:t>
            </a:fld>
            <a:endParaRPr lang="en-US"/>
          </a:p>
        </p:txBody>
      </p:sp>
    </p:spTree>
    <p:extLst>
      <p:ext uri="{BB962C8B-B14F-4D97-AF65-F5344CB8AC3E}">
        <p14:creationId xmlns:p14="http://schemas.microsoft.com/office/powerpoint/2010/main" val="33031536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51</a:t>
            </a:fld>
            <a:endParaRPr lang="en-US"/>
          </a:p>
        </p:txBody>
      </p:sp>
    </p:spTree>
    <p:extLst>
      <p:ext uri="{BB962C8B-B14F-4D97-AF65-F5344CB8AC3E}">
        <p14:creationId xmlns:p14="http://schemas.microsoft.com/office/powerpoint/2010/main" val="26703100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52</a:t>
            </a:fld>
            <a:endParaRPr lang="en-US"/>
          </a:p>
        </p:txBody>
      </p:sp>
    </p:spTree>
    <p:extLst>
      <p:ext uri="{BB962C8B-B14F-4D97-AF65-F5344CB8AC3E}">
        <p14:creationId xmlns:p14="http://schemas.microsoft.com/office/powerpoint/2010/main" val="16174095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53</a:t>
            </a:fld>
            <a:endParaRPr lang="en-US"/>
          </a:p>
        </p:txBody>
      </p:sp>
    </p:spTree>
    <p:extLst>
      <p:ext uri="{BB962C8B-B14F-4D97-AF65-F5344CB8AC3E}">
        <p14:creationId xmlns:p14="http://schemas.microsoft.com/office/powerpoint/2010/main" val="12053849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54</a:t>
            </a:fld>
            <a:endParaRPr lang="en-US"/>
          </a:p>
        </p:txBody>
      </p:sp>
    </p:spTree>
    <p:extLst>
      <p:ext uri="{BB962C8B-B14F-4D97-AF65-F5344CB8AC3E}">
        <p14:creationId xmlns:p14="http://schemas.microsoft.com/office/powerpoint/2010/main" val="27133143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55</a:t>
            </a:fld>
            <a:endParaRPr lang="en-US"/>
          </a:p>
        </p:txBody>
      </p:sp>
    </p:spTree>
    <p:extLst>
      <p:ext uri="{BB962C8B-B14F-4D97-AF65-F5344CB8AC3E}">
        <p14:creationId xmlns:p14="http://schemas.microsoft.com/office/powerpoint/2010/main" val="42671412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56</a:t>
            </a:fld>
            <a:endParaRPr lang="en-US"/>
          </a:p>
        </p:txBody>
      </p:sp>
    </p:spTree>
    <p:extLst>
      <p:ext uri="{BB962C8B-B14F-4D97-AF65-F5344CB8AC3E}">
        <p14:creationId xmlns:p14="http://schemas.microsoft.com/office/powerpoint/2010/main" val="17251841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57</a:t>
            </a:fld>
            <a:endParaRPr lang="en-US"/>
          </a:p>
        </p:txBody>
      </p:sp>
    </p:spTree>
    <p:extLst>
      <p:ext uri="{BB962C8B-B14F-4D97-AF65-F5344CB8AC3E}">
        <p14:creationId xmlns:p14="http://schemas.microsoft.com/office/powerpoint/2010/main" val="20016894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58</a:t>
            </a:fld>
            <a:endParaRPr lang="en-US"/>
          </a:p>
        </p:txBody>
      </p:sp>
    </p:spTree>
    <p:extLst>
      <p:ext uri="{BB962C8B-B14F-4D97-AF65-F5344CB8AC3E}">
        <p14:creationId xmlns:p14="http://schemas.microsoft.com/office/powerpoint/2010/main" val="37434587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59</a:t>
            </a:fld>
            <a:endParaRPr lang="en-US"/>
          </a:p>
        </p:txBody>
      </p:sp>
    </p:spTree>
    <p:extLst>
      <p:ext uri="{BB962C8B-B14F-4D97-AF65-F5344CB8AC3E}">
        <p14:creationId xmlns:p14="http://schemas.microsoft.com/office/powerpoint/2010/main" val="3161062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6</a:t>
            </a:fld>
            <a:endParaRPr lang="en-US"/>
          </a:p>
        </p:txBody>
      </p:sp>
    </p:spTree>
    <p:extLst>
      <p:ext uri="{BB962C8B-B14F-4D97-AF65-F5344CB8AC3E}">
        <p14:creationId xmlns:p14="http://schemas.microsoft.com/office/powerpoint/2010/main" val="4888671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60</a:t>
            </a:fld>
            <a:endParaRPr lang="en-US"/>
          </a:p>
        </p:txBody>
      </p:sp>
    </p:spTree>
    <p:extLst>
      <p:ext uri="{BB962C8B-B14F-4D97-AF65-F5344CB8AC3E}">
        <p14:creationId xmlns:p14="http://schemas.microsoft.com/office/powerpoint/2010/main" val="19730672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61</a:t>
            </a:fld>
            <a:endParaRPr lang="en-US"/>
          </a:p>
        </p:txBody>
      </p:sp>
    </p:spTree>
    <p:extLst>
      <p:ext uri="{BB962C8B-B14F-4D97-AF65-F5344CB8AC3E}">
        <p14:creationId xmlns:p14="http://schemas.microsoft.com/office/powerpoint/2010/main" val="25854750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62</a:t>
            </a:fld>
            <a:endParaRPr lang="en-US"/>
          </a:p>
        </p:txBody>
      </p:sp>
    </p:spTree>
    <p:extLst>
      <p:ext uri="{BB962C8B-B14F-4D97-AF65-F5344CB8AC3E}">
        <p14:creationId xmlns:p14="http://schemas.microsoft.com/office/powerpoint/2010/main" val="26496712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63</a:t>
            </a:fld>
            <a:endParaRPr lang="en-US"/>
          </a:p>
        </p:txBody>
      </p:sp>
    </p:spTree>
    <p:extLst>
      <p:ext uri="{BB962C8B-B14F-4D97-AF65-F5344CB8AC3E}">
        <p14:creationId xmlns:p14="http://schemas.microsoft.com/office/powerpoint/2010/main" val="6522835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64</a:t>
            </a:fld>
            <a:endParaRPr lang="en-US"/>
          </a:p>
        </p:txBody>
      </p:sp>
    </p:spTree>
    <p:extLst>
      <p:ext uri="{BB962C8B-B14F-4D97-AF65-F5344CB8AC3E}">
        <p14:creationId xmlns:p14="http://schemas.microsoft.com/office/powerpoint/2010/main" val="35112393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[KEEP THIS PAGE UP]</a:t>
            </a:r>
          </a:p>
          <a:p>
            <a:endParaRPr lang="en-US" dirty="0" smtClean="0"/>
          </a:p>
          <a:p>
            <a:r>
              <a:rPr lang="en-US" dirty="0" smtClean="0"/>
              <a:t>Thank</a:t>
            </a:r>
            <a:r>
              <a:rPr lang="en-US" baseline="0" dirty="0" smtClean="0"/>
              <a:t> you for taking the time to listen.  I’d love to hear your feedback or answer any questions.  </a:t>
            </a:r>
            <a:endParaRPr lang="en-US" dirty="0"/>
          </a:p>
        </p:txBody>
      </p:sp>
      <p:sp>
        <p:nvSpPr>
          <p:cNvPr id="4" name="Slide Number Placeholder 3"/>
          <p:cNvSpPr>
            <a:spLocks noGrp="1"/>
          </p:cNvSpPr>
          <p:nvPr>
            <p:ph type="sldNum" sz="quarter" idx="10"/>
          </p:nvPr>
        </p:nvSpPr>
        <p:spPr/>
        <p:txBody>
          <a:bodyPr/>
          <a:lstStyle/>
          <a:p>
            <a:fld id="{20BD8271-93C3-034D-A726-D9B089C92D22}" type="slidenum">
              <a:rPr lang="en-US" smtClean="0"/>
              <a:pPr/>
              <a:t>65</a:t>
            </a:fld>
            <a:endParaRPr lang="en-US"/>
          </a:p>
        </p:txBody>
      </p:sp>
    </p:spTree>
    <p:extLst>
      <p:ext uri="{BB962C8B-B14F-4D97-AF65-F5344CB8AC3E}">
        <p14:creationId xmlns:p14="http://schemas.microsoft.com/office/powerpoint/2010/main" val="2285475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7</a:t>
            </a:fld>
            <a:endParaRPr lang="en-US"/>
          </a:p>
        </p:txBody>
      </p:sp>
    </p:spTree>
    <p:extLst>
      <p:ext uri="{BB962C8B-B14F-4D97-AF65-F5344CB8AC3E}">
        <p14:creationId xmlns:p14="http://schemas.microsoft.com/office/powerpoint/2010/main" val="4010699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8</a:t>
            </a:fld>
            <a:endParaRPr lang="en-US"/>
          </a:p>
        </p:txBody>
      </p:sp>
    </p:spTree>
    <p:extLst>
      <p:ext uri="{BB962C8B-B14F-4D97-AF65-F5344CB8AC3E}">
        <p14:creationId xmlns:p14="http://schemas.microsoft.com/office/powerpoint/2010/main" val="3473059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F01E3-0CD3-0D4E-A13C-45CAFBFDEC86}" type="slidenum">
              <a:rPr lang="en-US" smtClean="0"/>
              <a:t>9</a:t>
            </a:fld>
            <a:endParaRPr lang="en-US"/>
          </a:p>
        </p:txBody>
      </p:sp>
    </p:spTree>
    <p:extLst>
      <p:ext uri="{BB962C8B-B14F-4D97-AF65-F5344CB8AC3E}">
        <p14:creationId xmlns:p14="http://schemas.microsoft.com/office/powerpoint/2010/main" val="4220663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ogo Slide - ICANN51">
    <p:bg>
      <p:bgPr>
        <a:solidFill>
          <a:schemeClr val="bg1"/>
        </a:solidFill>
        <a:effectLst/>
      </p:bgPr>
    </p:bg>
    <p:spTree>
      <p:nvGrpSpPr>
        <p:cNvPr id="1" name=""/>
        <p:cNvGrpSpPr/>
        <p:nvPr/>
      </p:nvGrpSpPr>
      <p:grpSpPr>
        <a:xfrm>
          <a:off x="0" y="0"/>
          <a:ext cx="0" cy="0"/>
          <a:chOff x="0" y="0"/>
          <a:chExt cx="0" cy="0"/>
        </a:xfrm>
      </p:grpSpPr>
      <p:pic>
        <p:nvPicPr>
          <p:cNvPr id="6" name="Picture 5" descr="ICANN_TagTop_WG_RGB.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1000" y="0"/>
            <a:ext cx="957072" cy="1078013"/>
          </a:xfrm>
          <a:prstGeom prst="rect">
            <a:avLst/>
          </a:prstGeom>
        </p:spPr>
      </p:pic>
      <p:sp>
        <p:nvSpPr>
          <p:cNvPr id="9" name="TextBox 8"/>
          <p:cNvSpPr txBox="1"/>
          <p:nvPr userDrawn="1"/>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chemeClr val="tx2"/>
                </a:solidFill>
                <a:latin typeface="Arial"/>
                <a:cs typeface="Arial"/>
              </a:rPr>
              <a:t>#ICANN51</a:t>
            </a:r>
          </a:p>
        </p:txBody>
      </p:sp>
      <p:pic>
        <p:nvPicPr>
          <p:cNvPr id="4" name="Picture 3" descr="icann51-logo_5x3-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173195" y="2057400"/>
            <a:ext cx="4648200" cy="2743200"/>
          </a:xfrm>
          <a:prstGeom prst="rect">
            <a:avLst/>
          </a:prstGeom>
        </p:spPr>
      </p:pic>
    </p:spTree>
    <p:extLst>
      <p:ext uri="{BB962C8B-B14F-4D97-AF65-F5344CB8AC3E}">
        <p14:creationId xmlns:p14="http://schemas.microsoft.com/office/powerpoint/2010/main" val="3075452174"/>
      </p:ext>
    </p:extLst>
  </p:cSld>
  <p:clrMapOvr>
    <a:masterClrMapping/>
  </p:clrMapOvr>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amp;A / Add Info - ICANN51">
    <p:spTree>
      <p:nvGrpSpPr>
        <p:cNvPr id="1" name=""/>
        <p:cNvGrpSpPr/>
        <p:nvPr/>
      </p:nvGrpSpPr>
      <p:grpSpPr>
        <a:xfrm>
          <a:off x="0" y="0"/>
          <a:ext cx="0" cy="0"/>
          <a:chOff x="0" y="0"/>
          <a:chExt cx="0" cy="0"/>
        </a:xfrm>
      </p:grpSpPr>
      <p:sp>
        <p:nvSpPr>
          <p:cNvPr id="47" name="Rectangle 46"/>
          <p:cNvSpPr/>
          <p:nvPr/>
        </p:nvSpPr>
        <p:spPr bwMode="auto">
          <a:xfrm>
            <a:off x="0" y="2875992"/>
            <a:ext cx="9144000" cy="115416"/>
          </a:xfrm>
          <a:prstGeom prst="rect">
            <a:avLst/>
          </a:prstGeom>
          <a:solidFill>
            <a:srgbClr val="FFFFFF"/>
          </a:solidFill>
          <a:ln>
            <a:noFill/>
          </a:ln>
          <a:extLst/>
        </p:spPr>
        <p:txBody>
          <a:bodyPr lIns="0" tIns="0" rIns="0" bIns="0" rtlCol="0" anchor="ctr">
            <a:spAutoFit/>
          </a:bodyPr>
          <a:lstStyle/>
          <a:p>
            <a:pPr algn="l">
              <a:lnSpc>
                <a:spcPct val="10000"/>
              </a:lnSpc>
            </a:pPr>
            <a:endParaRPr lang="en-US" sz="3000" dirty="0" smtClean="0">
              <a:solidFill>
                <a:srgbClr val="1A8AC7"/>
              </a:solidFill>
              <a:latin typeface="DINOT-Medium" charset="0"/>
              <a:ea typeface="ＭＳ Ｐゴシック" charset="0"/>
              <a:cs typeface="DINOT-Medium" charset="0"/>
              <a:sym typeface="DINOT-Medium" charset="0"/>
            </a:endParaRPr>
          </a:p>
        </p:txBody>
      </p:sp>
      <p:sp>
        <p:nvSpPr>
          <p:cNvPr id="14" name="Text Placeholder 13"/>
          <p:cNvSpPr>
            <a:spLocks noGrp="1"/>
          </p:cNvSpPr>
          <p:nvPr>
            <p:ph type="body" sz="quarter" idx="10" hasCustomPrompt="1"/>
          </p:nvPr>
        </p:nvSpPr>
        <p:spPr>
          <a:xfrm>
            <a:off x="142875" y="304800"/>
            <a:ext cx="8694738" cy="609600"/>
          </a:xfrm>
          <a:prstGeom prst="rect">
            <a:avLst/>
          </a:prstGeom>
        </p:spPr>
        <p:txBody>
          <a:bodyPr vert="horz" lIns="38405" tIns="19202" rIns="38405" bIns="19202"/>
          <a:lstStyle>
            <a:lvl1pPr marL="133350" indent="0">
              <a:buNone/>
              <a:defRPr sz="3200" baseline="0">
                <a:solidFill>
                  <a:schemeClr val="tx2"/>
                </a:solidFill>
                <a:latin typeface="Arial"/>
                <a:cs typeface="Arial"/>
              </a:defRPr>
            </a:lvl1pPr>
          </a:lstStyle>
          <a:p>
            <a:pPr lvl="0"/>
            <a:r>
              <a:rPr lang="en-US" dirty="0" smtClean="0"/>
              <a:t>Insert Title</a:t>
            </a:r>
          </a:p>
        </p:txBody>
      </p:sp>
      <p:sp>
        <p:nvSpPr>
          <p:cNvPr id="36" name="Rectangle 35"/>
          <p:cNvSpPr>
            <a:spLocks/>
          </p:cNvSpPr>
          <p:nvPr/>
        </p:nvSpPr>
        <p:spPr>
          <a:xfrm>
            <a:off x="-8467" y="1295400"/>
            <a:ext cx="1714500" cy="2286000"/>
          </a:xfrm>
          <a:prstGeom prst="rect">
            <a:avLst/>
          </a:prstGeom>
          <a:solidFill>
            <a:schemeClr val="tx2">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38" name="Rectangle 37"/>
          <p:cNvSpPr>
            <a:spLocks/>
          </p:cNvSpPr>
          <p:nvPr/>
        </p:nvSpPr>
        <p:spPr>
          <a:xfrm>
            <a:off x="-6350" y="3573780"/>
            <a:ext cx="1714500" cy="2286000"/>
          </a:xfrm>
          <a:prstGeom prst="rect">
            <a:avLst/>
          </a:prstGeom>
          <a:solidFill>
            <a:schemeClr val="tx2">
              <a:alpha val="38000"/>
            </a:schemeClr>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44" name="Rectangle 43"/>
          <p:cNvSpPr>
            <a:spLocks/>
          </p:cNvSpPr>
          <p:nvPr/>
        </p:nvSpPr>
        <p:spPr>
          <a:xfrm>
            <a:off x="7429500" y="1295400"/>
            <a:ext cx="1714500" cy="2286000"/>
          </a:xfrm>
          <a:prstGeom prst="rect">
            <a:avLst/>
          </a:prstGeom>
          <a:solidFill>
            <a:schemeClr val="tx2">
              <a:alpha val="38000"/>
            </a:schemeClr>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45" name="Rectangle 44"/>
          <p:cNvSpPr>
            <a:spLocks/>
          </p:cNvSpPr>
          <p:nvPr/>
        </p:nvSpPr>
        <p:spPr>
          <a:xfrm>
            <a:off x="7431617" y="3573780"/>
            <a:ext cx="1714500" cy="2286000"/>
          </a:xfrm>
          <a:prstGeom prst="rect">
            <a:avLst/>
          </a:prstGeom>
          <a:solidFill>
            <a:schemeClr val="tx2">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18" name="Rectangle 17"/>
          <p:cNvSpPr/>
          <p:nvPr userDrawn="1"/>
        </p:nvSpPr>
        <p:spPr>
          <a:xfrm>
            <a:off x="685800" y="1295400"/>
            <a:ext cx="7772400" cy="457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17" name="Text Placeholder 18"/>
          <p:cNvSpPr>
            <a:spLocks noGrp="1"/>
          </p:cNvSpPr>
          <p:nvPr>
            <p:ph type="body" sz="quarter" idx="11"/>
          </p:nvPr>
        </p:nvSpPr>
        <p:spPr>
          <a:xfrm>
            <a:off x="762000" y="1371600"/>
            <a:ext cx="7543800" cy="4305300"/>
          </a:xfrm>
          <a:prstGeom prst="rect">
            <a:avLst/>
          </a:prstGeom>
        </p:spPr>
        <p:txBody>
          <a:bodyPr vert="horz" lIns="38405" tIns="19202" rIns="38405" bIns="19202">
            <a:normAutofit/>
          </a:bodyPr>
          <a:lstStyle>
            <a:lvl1pPr marL="374904">
              <a:spcBef>
                <a:spcPts val="1600"/>
              </a:spcBef>
              <a:spcAft>
                <a:spcPts val="0"/>
              </a:spcAft>
              <a:buClr>
                <a:schemeClr val="bg1"/>
              </a:buClr>
              <a:buSzPct val="120000"/>
              <a:defRPr sz="2800">
                <a:solidFill>
                  <a:schemeClr val="bg1"/>
                </a:solidFill>
                <a:latin typeface="Arial"/>
                <a:cs typeface="Arial"/>
              </a:defRPr>
            </a:lvl1pPr>
            <a:lvl2pPr marL="560070" indent="-240030">
              <a:spcBef>
                <a:spcPts val="800"/>
              </a:spcBef>
              <a:buClr>
                <a:schemeClr val="bg1"/>
              </a:buClr>
              <a:buSzPct val="66000"/>
              <a:buFont typeface="Courier New"/>
              <a:buChar char="o"/>
              <a:defRPr sz="2400">
                <a:solidFill>
                  <a:schemeClr val="bg1"/>
                </a:solidFill>
                <a:latin typeface="Arial"/>
                <a:cs typeface="Arial"/>
              </a:defRPr>
            </a:lvl2pPr>
            <a:lvl3pPr marL="746760" indent="-240030">
              <a:spcBef>
                <a:spcPts val="800"/>
              </a:spcBef>
              <a:buClr>
                <a:schemeClr val="bg1"/>
              </a:buClr>
              <a:buSzPct val="100000"/>
              <a:buFont typeface="Wingdings" charset="2"/>
              <a:buChar char="§"/>
              <a:defRPr sz="2000">
                <a:solidFill>
                  <a:schemeClr val="bg1"/>
                </a:solidFill>
                <a:latin typeface="Arial"/>
                <a:cs typeface="Arial"/>
              </a:defRPr>
            </a:lvl3pPr>
            <a:lvl4pPr marL="933450" indent="-240030">
              <a:spcBef>
                <a:spcPts val="800"/>
              </a:spcBef>
              <a:buClr>
                <a:schemeClr val="bg1"/>
              </a:buClr>
              <a:buSzPct val="100000"/>
              <a:buFont typeface="Lucida Grande"/>
              <a:buChar char="-"/>
              <a:defRPr sz="2000">
                <a:solidFill>
                  <a:schemeClr val="bg1"/>
                </a:solidFill>
                <a:latin typeface="Arial"/>
                <a:cs typeface="Arial"/>
              </a:defRPr>
            </a:lvl4pPr>
            <a:lvl5pPr>
              <a:defRPr>
                <a:solidFill>
                  <a:schemeClr val="tx2"/>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3" name="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
        <p:nvSpPr>
          <p:cNvPr id="21" name="TextBox 20"/>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chemeClr val="tx2"/>
                </a:solidFill>
                <a:latin typeface="Arial"/>
                <a:cs typeface="Arial"/>
              </a:rPr>
              <a:t>#ICANN51</a:t>
            </a:r>
          </a:p>
        </p:txBody>
      </p:sp>
      <p:cxnSp>
        <p:nvCxnSpPr>
          <p:cNvPr id="22" name="Straight Connector 21"/>
          <p:cNvCxnSpPr/>
          <p:nvPr/>
        </p:nvCxnSpPr>
        <p:spPr>
          <a:xfrm>
            <a:off x="381000" y="6200536"/>
            <a:ext cx="6553200"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15" name="Picture 14" descr="icann51-logo_thumb-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16951" y="6095689"/>
            <a:ext cx="1029642" cy="489012"/>
          </a:xfrm>
          <a:prstGeom prst="rect">
            <a:avLst/>
          </a:prstGeom>
        </p:spPr>
      </p:pic>
    </p:spTree>
    <p:extLst>
      <p:ext uri="{BB962C8B-B14F-4D97-AF65-F5344CB8AC3E}">
        <p14:creationId xmlns:p14="http://schemas.microsoft.com/office/powerpoint/2010/main" val="1219703744"/>
      </p:ext>
    </p:extLst>
  </p:cSld>
  <p:clrMapOvr>
    <a:masterClrMapping/>
  </p:clrMapOvr>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Slide Blue">
    <p:spTree>
      <p:nvGrpSpPr>
        <p:cNvPr id="1" name=""/>
        <p:cNvGrpSpPr/>
        <p:nvPr/>
      </p:nvGrpSpPr>
      <p:grpSpPr>
        <a:xfrm>
          <a:off x="0" y="0"/>
          <a:ext cx="0" cy="0"/>
          <a:chOff x="0" y="0"/>
          <a:chExt cx="0" cy="0"/>
        </a:xfrm>
      </p:grpSpPr>
      <p:pic>
        <p:nvPicPr>
          <p:cNvPr id="6" name="Picture 5" descr="blue-gradient-abstract-hd-wallpaper-1920x1080-7772.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3999" cy="6858000"/>
          </a:xfrm>
          <a:prstGeom prst="rect">
            <a:avLst/>
          </a:prstGeom>
        </p:spPr>
      </p:pic>
      <p:sp>
        <p:nvSpPr>
          <p:cNvPr id="14" name="Text Placeholder 13"/>
          <p:cNvSpPr>
            <a:spLocks noGrp="1"/>
          </p:cNvSpPr>
          <p:nvPr>
            <p:ph type="body" sz="quarter" idx="10" hasCustomPrompt="1"/>
          </p:nvPr>
        </p:nvSpPr>
        <p:spPr>
          <a:xfrm>
            <a:off x="142875" y="304800"/>
            <a:ext cx="5143500" cy="609600"/>
          </a:xfrm>
          <a:prstGeom prst="rect">
            <a:avLst/>
          </a:prstGeom>
        </p:spPr>
        <p:txBody>
          <a:bodyPr vert="horz" lIns="38405" tIns="19202" rIns="38405" bIns="19202"/>
          <a:lstStyle>
            <a:lvl1pPr marL="133350" indent="0">
              <a:buNone/>
              <a:defRPr sz="3200" baseline="0">
                <a:solidFill>
                  <a:schemeClr val="bg1"/>
                </a:solidFill>
              </a:defRPr>
            </a:lvl1pPr>
          </a:lstStyle>
          <a:p>
            <a:pPr lvl="0"/>
            <a:r>
              <a:rPr lang="en-US" dirty="0" smtClean="0"/>
              <a:t>Insert Title</a:t>
            </a:r>
          </a:p>
        </p:txBody>
      </p:sp>
      <p:pic>
        <p:nvPicPr>
          <p:cNvPr id="7" name="Picture 6" descr="ICANN_Logo_W.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82923" y="6019800"/>
            <a:ext cx="832477" cy="645414"/>
          </a:xfrm>
          <a:prstGeom prst="rect">
            <a:avLst/>
          </a:prstGeom>
        </p:spPr>
      </p:pic>
    </p:spTree>
    <p:extLst>
      <p:ext uri="{BB962C8B-B14F-4D97-AF65-F5344CB8AC3E}">
        <p14:creationId xmlns:p14="http://schemas.microsoft.com/office/powerpoint/2010/main" val="400082745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4361" y="6079335"/>
            <a:ext cx="624838" cy="484434"/>
          </a:xfrm>
          <a:prstGeom prst="rect">
            <a:avLst/>
          </a:prstGeom>
        </p:spPr>
      </p:pic>
      <p:pic>
        <p:nvPicPr>
          <p:cNvPr id="2" name="Picture 1" descr="shutterstock_155452709.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7542584"/>
          </a:xfrm>
          <a:prstGeom prst="rect">
            <a:avLst/>
          </a:prstGeom>
        </p:spPr>
      </p:pic>
      <p:sp>
        <p:nvSpPr>
          <p:cNvPr id="8" name="TextBox 7"/>
          <p:cNvSpPr txBox="1"/>
          <p:nvPr userDrawn="1"/>
        </p:nvSpPr>
        <p:spPr>
          <a:xfrm>
            <a:off x="996680" y="6375953"/>
            <a:ext cx="1118583" cy="285000"/>
          </a:xfrm>
          <a:prstGeom prst="rect">
            <a:avLst/>
          </a:prstGeom>
          <a:noFill/>
        </p:spPr>
        <p:txBody>
          <a:bodyPr wrap="none" lIns="38405" tIns="19202" rIns="38405" bIns="19202" rtlCol="0">
            <a:spAutoFit/>
          </a:bodyPr>
          <a:lstStyle/>
          <a:p>
            <a:pPr algn="l"/>
            <a:r>
              <a:rPr lang="en-US" sz="1600" b="1" i="1" dirty="0" smtClean="0">
                <a:solidFill>
                  <a:srgbClr val="FFFFFF"/>
                </a:solidFill>
                <a:latin typeface="Arial"/>
                <a:cs typeface="Arial"/>
              </a:rPr>
              <a:t>#ICANN51</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116641" y="6100277"/>
            <a:ext cx="819218" cy="635136"/>
          </a:xfrm>
          <a:prstGeom prst="rect">
            <a:avLst/>
          </a:prstGeom>
        </p:spPr>
      </p:pic>
      <p:cxnSp>
        <p:nvCxnSpPr>
          <p:cNvPr id="18" name="Straight Connector 17"/>
          <p:cNvCxnSpPr/>
          <p:nvPr userDrawn="1"/>
        </p:nvCxnSpPr>
        <p:spPr>
          <a:xfrm>
            <a:off x="1015934" y="6239024"/>
            <a:ext cx="7103515" cy="15203"/>
          </a:xfrm>
          <a:prstGeom prst="line">
            <a:avLst/>
          </a:prstGeom>
          <a:ln w="12700" cmpd="sng">
            <a:solidFill>
              <a:srgbClr val="FFFFFF"/>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5530909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7" name="矩形 6"/>
          <p:cNvSpPr/>
          <p:nvPr/>
        </p:nvSpPr>
        <p:spPr>
          <a:xfrm>
            <a:off x="0" y="0"/>
            <a:ext cx="9144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p:nvPr>
        </p:nvSpPr>
        <p:spPr>
          <a:xfrm>
            <a:off x="453326" y="0"/>
            <a:ext cx="8062025" cy="1208868"/>
          </a:xfrm>
          <a:prstGeom prst="rect">
            <a:avLst/>
          </a:prstGeom>
        </p:spPr>
        <p:txBody>
          <a:bodyPr anchor="b">
            <a:normAutofit/>
          </a:bodyPr>
          <a:lstStyle>
            <a:lvl1pPr latinLnBrk="0">
              <a:defRPr lang="zh-CN" sz="2700">
                <a:solidFill>
                  <a:schemeClr val="bg1"/>
                </a:solidFill>
              </a:defRPr>
            </a:lvl1pPr>
          </a:lstStyle>
          <a:p>
            <a:r>
              <a:rPr lang="zh-CN" altLang="en-US" smtClean="0"/>
              <a:t>单击此处编辑母版标题样式</a:t>
            </a:r>
            <a:endParaRPr lang="zh-CN"/>
          </a:p>
        </p:txBody>
      </p:sp>
      <p:sp>
        <p:nvSpPr>
          <p:cNvPr id="3" name="内容占位符 2"/>
          <p:cNvSpPr>
            <a:spLocks noGrp="1"/>
          </p:cNvSpPr>
          <p:nvPr>
            <p:ph idx="1"/>
          </p:nvPr>
        </p:nvSpPr>
        <p:spPr>
          <a:xfrm>
            <a:off x="628651" y="1825625"/>
            <a:ext cx="3125815" cy="4351338"/>
          </a:xfrm>
          <a:prstGeom prst="rect">
            <a:avLst/>
          </a:prstGeom>
        </p:spPr>
        <p:txBody>
          <a:bodyPr>
            <a:normAutofit/>
          </a:bodyPr>
          <a:lstStyle>
            <a:lvl1pPr marL="0" indent="0" latinLnBrk="0">
              <a:lnSpc>
                <a:spcPct val="150000"/>
              </a:lnSpc>
              <a:spcAft>
                <a:spcPts val="900"/>
              </a:spcAft>
              <a:buNone/>
              <a:defRPr lang="zh-CN" sz="1200">
                <a:solidFill>
                  <a:schemeClr val="bg1">
                    <a:lumMod val="50000"/>
                  </a:schemeClr>
                </a:solidFill>
              </a:defRPr>
            </a:lvl1pPr>
            <a:lvl2pPr latinLnBrk="0">
              <a:lnSpc>
                <a:spcPct val="150000"/>
              </a:lnSpc>
              <a:spcAft>
                <a:spcPts val="900"/>
              </a:spcAft>
              <a:defRPr lang="zh-CN" sz="1050">
                <a:solidFill>
                  <a:schemeClr val="bg1">
                    <a:lumMod val="50000"/>
                  </a:schemeClr>
                </a:solidFill>
              </a:defRPr>
            </a:lvl2pPr>
            <a:lvl3pPr latinLnBrk="0">
              <a:lnSpc>
                <a:spcPct val="150000"/>
              </a:lnSpc>
              <a:spcAft>
                <a:spcPts val="900"/>
              </a:spcAft>
              <a:defRPr lang="zh-CN" sz="900">
                <a:solidFill>
                  <a:schemeClr val="bg1">
                    <a:lumMod val="50000"/>
                  </a:schemeClr>
                </a:solidFill>
              </a:defRPr>
            </a:lvl3pPr>
            <a:lvl4pPr latinLnBrk="0">
              <a:lnSpc>
                <a:spcPct val="150000"/>
              </a:lnSpc>
              <a:spcAft>
                <a:spcPts val="900"/>
              </a:spcAft>
              <a:defRPr lang="zh-CN" sz="825">
                <a:solidFill>
                  <a:schemeClr val="bg1">
                    <a:lumMod val="50000"/>
                  </a:schemeClr>
                </a:solidFill>
              </a:defRPr>
            </a:lvl4pPr>
            <a:lvl5pPr latinLnBrk="0">
              <a:lnSpc>
                <a:spcPct val="150000"/>
              </a:lnSpc>
              <a:spcAft>
                <a:spcPts val="900"/>
              </a:spcAft>
              <a:defRPr lang="zh-CN" sz="825">
                <a:solidFill>
                  <a:schemeClr val="bg1">
                    <a:lumMod val="50000"/>
                  </a:schemeClr>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4" name="日期占位符 3"/>
          <p:cNvSpPr>
            <a:spLocks noGrp="1"/>
          </p:cNvSpPr>
          <p:nvPr>
            <p:ph type="dt" sz="half" idx="10"/>
          </p:nvPr>
        </p:nvSpPr>
        <p:spPr>
          <a:xfrm>
            <a:off x="628650" y="6356353"/>
            <a:ext cx="2457450" cy="365125"/>
          </a:xfrm>
          <a:prstGeom prst="rect">
            <a:avLst/>
          </a:prstGeom>
        </p:spPr>
        <p:txBody>
          <a:bodyPr/>
          <a:lstStyle/>
          <a:p>
            <a:fld id="{8BEEBAAA-29B5-4AF5-BC5F-7E580C29002D}" type="datetimeFigureOut">
              <a:t>10/14/2014</a:t>
            </a:fld>
            <a:endParaRPr lang="zh-CN"/>
          </a:p>
        </p:txBody>
      </p:sp>
      <p:sp>
        <p:nvSpPr>
          <p:cNvPr id="5" name="页脚占位符 4"/>
          <p:cNvSpPr>
            <a:spLocks noGrp="1"/>
          </p:cNvSpPr>
          <p:nvPr>
            <p:ph type="ftr" sz="quarter" idx="11"/>
          </p:nvPr>
        </p:nvSpPr>
        <p:spPr>
          <a:xfrm>
            <a:off x="3486150" y="6356353"/>
            <a:ext cx="2171700" cy="365125"/>
          </a:xfrm>
          <a:prstGeom prst="rect">
            <a:avLst/>
          </a:prstGeom>
        </p:spPr>
        <p:txBody>
          <a:bodyPr/>
          <a:lstStyle/>
          <a:p>
            <a:endParaRPr lang="zh-CN"/>
          </a:p>
        </p:txBody>
      </p:sp>
      <p:sp>
        <p:nvSpPr>
          <p:cNvPr id="6" name="幻灯片编号占位符 5"/>
          <p:cNvSpPr>
            <a:spLocks noGrp="1"/>
          </p:cNvSpPr>
          <p:nvPr>
            <p:ph type="sldNum" sz="quarter" idx="12"/>
          </p:nvPr>
        </p:nvSpPr>
        <p:spPr>
          <a:xfrm>
            <a:off x="6057900" y="6356353"/>
            <a:ext cx="2457450" cy="365125"/>
          </a:xfrm>
          <a:prstGeom prst="rect">
            <a:avLst/>
          </a:prstGeom>
        </p:spPr>
        <p:txBody>
          <a:bodyPr/>
          <a:lstStyle/>
          <a:p>
            <a:fld id="{9860EDB8-5305-433F-BE41-D7A86D811DB3}" type="slidenum">
              <a:t>‹#›</a:t>
            </a:fld>
            <a:endParaRPr lang="zh-CN"/>
          </a:p>
        </p:txBody>
      </p:sp>
      <p:sp>
        <p:nvSpPr>
          <p:cNvPr id="8" name="矩形 7"/>
          <p:cNvSpPr/>
          <p:nvPr userDrawn="1"/>
        </p:nvSpPr>
        <p:spPr>
          <a:xfrm>
            <a:off x="0" y="0"/>
            <a:ext cx="9144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2634376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7" name="矩形 6"/>
          <p:cNvSpPr/>
          <p:nvPr/>
        </p:nvSpPr>
        <p:spPr>
          <a:xfrm>
            <a:off x="4242662" y="1709738"/>
            <a:ext cx="490133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p:nvPr>
        </p:nvSpPr>
        <p:spPr>
          <a:xfrm>
            <a:off x="628651" y="2402239"/>
            <a:ext cx="3381536" cy="2187227"/>
          </a:xfrm>
          <a:prstGeom prst="rect">
            <a:avLst/>
          </a:prstGeom>
        </p:spPr>
        <p:txBody>
          <a:bodyPr anchor="ctr">
            <a:noAutofit/>
          </a:bodyPr>
          <a:lstStyle>
            <a:lvl1pPr algn="l" latinLnBrk="0">
              <a:defRPr lang="zh-CN" sz="3600">
                <a:solidFill>
                  <a:srgbClr val="D24726"/>
                </a:solidFill>
              </a:defRPr>
            </a:lvl1pPr>
          </a:lstStyle>
          <a:p>
            <a:r>
              <a:rPr lang="zh-CN" altLang="en-US" smtClean="0"/>
              <a:t>单击此处编辑母版标题样式</a:t>
            </a:r>
            <a:endParaRPr lang="zh-CN"/>
          </a:p>
        </p:txBody>
      </p:sp>
      <p:sp>
        <p:nvSpPr>
          <p:cNvPr id="3" name="文本占位符 2"/>
          <p:cNvSpPr>
            <a:spLocks noGrp="1"/>
          </p:cNvSpPr>
          <p:nvPr>
            <p:ph type="body" idx="1"/>
          </p:nvPr>
        </p:nvSpPr>
        <p:spPr>
          <a:xfrm>
            <a:off x="4742481" y="2402237"/>
            <a:ext cx="3952068" cy="2187226"/>
          </a:xfrm>
          <a:prstGeom prst="rect">
            <a:avLst/>
          </a:prstGeom>
        </p:spPr>
        <p:txBody>
          <a:bodyPr anchor="ctr">
            <a:normAutofit/>
          </a:bodyPr>
          <a:lstStyle>
            <a:lvl1pPr marL="0" indent="0" latinLnBrk="0">
              <a:lnSpc>
                <a:spcPct val="150000"/>
              </a:lnSpc>
              <a:buNone/>
              <a:defRPr lang="zh-CN" sz="2100">
                <a:solidFill>
                  <a:schemeClr val="bg1"/>
                </a:solidFill>
                <a:latin typeface="+mj-lt"/>
              </a:defRPr>
            </a:lvl1pPr>
            <a:lvl2pPr marL="342900" indent="0" latinLnBrk="0">
              <a:buNone/>
              <a:defRPr lang="zh-CN" sz="1500"/>
            </a:lvl2pPr>
            <a:lvl3pPr marL="685800" indent="0" latinLnBrk="0">
              <a:buNone/>
              <a:defRPr lang="zh-CN" sz="1350"/>
            </a:lvl3pPr>
            <a:lvl4pPr marL="1028700" indent="0" latinLnBrk="0">
              <a:buNone/>
              <a:defRPr lang="zh-CN" sz="1200"/>
            </a:lvl4pPr>
            <a:lvl5pPr marL="1371600" indent="0" latinLnBrk="0">
              <a:buNone/>
              <a:defRPr lang="zh-CN" sz="1200"/>
            </a:lvl5pPr>
            <a:lvl6pPr marL="1714500" indent="0" latinLnBrk="0">
              <a:buNone/>
              <a:defRPr lang="zh-CN" sz="1200"/>
            </a:lvl6pPr>
            <a:lvl7pPr marL="2057400" indent="0" latinLnBrk="0">
              <a:buNone/>
              <a:defRPr lang="zh-CN" sz="1200"/>
            </a:lvl7pPr>
            <a:lvl8pPr marL="2400300" indent="0" latinLnBrk="0">
              <a:buNone/>
              <a:defRPr lang="zh-CN" sz="1200"/>
            </a:lvl8pPr>
            <a:lvl9pPr marL="2743200" indent="0" latinLnBrk="0">
              <a:buNone/>
              <a:defRPr lang="zh-CN" sz="1200"/>
            </a:lvl9pPr>
          </a:lstStyle>
          <a:p>
            <a:pPr lvl="0"/>
            <a:r>
              <a:rPr lang="zh-CN" altLang="en-US" smtClean="0"/>
              <a:t>单击此处编辑母版文本样式</a:t>
            </a:r>
          </a:p>
        </p:txBody>
      </p:sp>
      <p:sp>
        <p:nvSpPr>
          <p:cNvPr id="4" name="日期占位符 3"/>
          <p:cNvSpPr>
            <a:spLocks noGrp="1"/>
          </p:cNvSpPr>
          <p:nvPr>
            <p:ph type="dt" sz="half" idx="10"/>
          </p:nvPr>
        </p:nvSpPr>
        <p:spPr>
          <a:xfrm>
            <a:off x="628650" y="6356353"/>
            <a:ext cx="2457450" cy="365125"/>
          </a:xfrm>
          <a:prstGeom prst="rect">
            <a:avLst/>
          </a:prstGeom>
        </p:spPr>
        <p:txBody>
          <a:bodyPr/>
          <a:lstStyle/>
          <a:p>
            <a:fld id="{8BEEBAAA-29B5-4AF5-BC5F-7E580C29002D}" type="datetimeFigureOut">
              <a:t>10/14/2014</a:t>
            </a:fld>
            <a:endParaRPr lang="zh-CN"/>
          </a:p>
        </p:txBody>
      </p:sp>
      <p:sp>
        <p:nvSpPr>
          <p:cNvPr id="5" name="页脚占位符 4"/>
          <p:cNvSpPr>
            <a:spLocks noGrp="1"/>
          </p:cNvSpPr>
          <p:nvPr>
            <p:ph type="ftr" sz="quarter" idx="11"/>
          </p:nvPr>
        </p:nvSpPr>
        <p:spPr>
          <a:xfrm>
            <a:off x="3486150" y="6356353"/>
            <a:ext cx="2171700" cy="365125"/>
          </a:xfrm>
          <a:prstGeom prst="rect">
            <a:avLst/>
          </a:prstGeom>
        </p:spPr>
        <p:txBody>
          <a:bodyPr/>
          <a:lstStyle/>
          <a:p>
            <a:endParaRPr lang="zh-CN"/>
          </a:p>
        </p:txBody>
      </p:sp>
      <p:sp>
        <p:nvSpPr>
          <p:cNvPr id="6" name="幻灯片编号占位符 5"/>
          <p:cNvSpPr>
            <a:spLocks noGrp="1"/>
          </p:cNvSpPr>
          <p:nvPr>
            <p:ph type="sldNum" sz="quarter" idx="12"/>
          </p:nvPr>
        </p:nvSpPr>
        <p:spPr>
          <a:xfrm>
            <a:off x="6057900" y="6356353"/>
            <a:ext cx="2457450" cy="365125"/>
          </a:xfrm>
          <a:prstGeom prst="rect">
            <a:avLst/>
          </a:prstGeom>
        </p:spPr>
        <p:txBody>
          <a:bodyPr/>
          <a:lstStyle/>
          <a:p>
            <a:fld id="{9860EDB8-5305-433F-BE41-D7A86D811DB3}" type="slidenum">
              <a:t>‹#›</a:t>
            </a:fld>
            <a:endParaRPr lang="zh-CN"/>
          </a:p>
        </p:txBody>
      </p:sp>
      <p:sp>
        <p:nvSpPr>
          <p:cNvPr id="8" name="矩形 7"/>
          <p:cNvSpPr/>
          <p:nvPr userDrawn="1"/>
        </p:nvSpPr>
        <p:spPr>
          <a:xfrm>
            <a:off x="4242662" y="1709738"/>
            <a:ext cx="490133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900125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10/14/2014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a:lvl1pPr>
          </a:lstStyle>
          <a:p>
            <a:pPr marL="102870"/>
            <a:fld id="{81D60167-4931-47E6-BA6A-407CBD079E47}" type="slidenum">
              <a:rPr sz="1200" spc="-10" dirty="0">
                <a:solidFill>
                  <a:srgbClr val="888888"/>
                </a:solidFill>
                <a:cs typeface="Calibri"/>
              </a:rPr>
              <a:pPr marL="102870"/>
              <a:t>‹#›</a:t>
            </a:fld>
            <a:endParaRPr sz="1200">
              <a:solidFill>
                <a:prstClr val="black"/>
              </a:solidFill>
              <a:cs typeface="Calibri"/>
            </a:endParaRPr>
          </a:p>
        </p:txBody>
      </p:sp>
    </p:spTree>
    <p:extLst>
      <p:ext uri="{BB962C8B-B14F-4D97-AF65-F5344CB8AC3E}">
        <p14:creationId xmlns:p14="http://schemas.microsoft.com/office/powerpoint/2010/main" val="3333226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a:solidFill>
                  <a:srgbClr val="006FC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10/14/2014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a:lvl1pPr>
          </a:lstStyle>
          <a:p>
            <a:pPr marL="102870"/>
            <a:fld id="{81D60167-4931-47E6-BA6A-407CBD079E47}" type="slidenum">
              <a:rPr sz="1200" spc="-10" dirty="0">
                <a:solidFill>
                  <a:srgbClr val="888888"/>
                </a:solidFill>
                <a:cs typeface="Calibri"/>
              </a:rPr>
              <a:pPr marL="102870"/>
              <a:t>‹#›</a:t>
            </a:fld>
            <a:endParaRPr sz="1200">
              <a:solidFill>
                <a:prstClr val="black"/>
              </a:solidFill>
              <a:cs typeface="Calibri"/>
            </a:endParaRPr>
          </a:p>
        </p:txBody>
      </p:sp>
    </p:spTree>
    <p:extLst>
      <p:ext uri="{BB962C8B-B14F-4D97-AF65-F5344CB8AC3E}">
        <p14:creationId xmlns:p14="http://schemas.microsoft.com/office/powerpoint/2010/main" val="3738966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028431" y="332676"/>
            <a:ext cx="864095" cy="1013396"/>
          </a:xfrm>
          <a:prstGeom prst="rect">
            <a:avLst/>
          </a:prstGeom>
          <a:blipFill>
            <a:blip r:embed="rId2"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17" name="bk object 17"/>
          <p:cNvSpPr/>
          <p:nvPr/>
        </p:nvSpPr>
        <p:spPr>
          <a:xfrm>
            <a:off x="643127" y="2606039"/>
            <a:ext cx="1441704" cy="842772"/>
          </a:xfrm>
          <a:prstGeom prst="rect">
            <a:avLst/>
          </a:prstGeom>
          <a:blipFill>
            <a:blip r:embed="rId3"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2" name="Holder 2"/>
          <p:cNvSpPr>
            <a:spLocks noGrp="1"/>
          </p:cNvSpPr>
          <p:nvPr>
            <p:ph type="title"/>
          </p:nvPr>
        </p:nvSpPr>
        <p:spPr/>
        <p:txBody>
          <a:bodyPr lIns="0" tIns="0" rIns="0" bIns="0"/>
          <a:lstStyle>
            <a:lvl1pPr>
              <a:defRPr sz="3200">
                <a:solidFill>
                  <a:srgbClr val="006FC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10/14/2014</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a:lvl1pPr>
          </a:lstStyle>
          <a:p>
            <a:pPr marL="102870"/>
            <a:fld id="{81D60167-4931-47E6-BA6A-407CBD079E47}" type="slidenum">
              <a:rPr sz="1200" spc="-10" dirty="0">
                <a:solidFill>
                  <a:srgbClr val="888888"/>
                </a:solidFill>
                <a:cs typeface="Calibri"/>
              </a:rPr>
              <a:pPr marL="102870"/>
              <a:t>‹#›</a:t>
            </a:fld>
            <a:endParaRPr sz="1200">
              <a:solidFill>
                <a:prstClr val="black"/>
              </a:solidFill>
              <a:cs typeface="Calibri"/>
            </a:endParaRPr>
          </a:p>
        </p:txBody>
      </p:sp>
    </p:spTree>
    <p:extLst>
      <p:ext uri="{BB962C8B-B14F-4D97-AF65-F5344CB8AC3E}">
        <p14:creationId xmlns:p14="http://schemas.microsoft.com/office/powerpoint/2010/main" val="3988635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a:solidFill>
                  <a:srgbClr val="006FC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10/14/2014</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a:lvl1pPr>
          </a:lstStyle>
          <a:p>
            <a:pPr marL="102870"/>
            <a:fld id="{81D60167-4931-47E6-BA6A-407CBD079E47}" type="slidenum">
              <a:rPr sz="1200" spc="-10" dirty="0">
                <a:solidFill>
                  <a:srgbClr val="888888"/>
                </a:solidFill>
                <a:cs typeface="Calibri"/>
              </a:rPr>
              <a:pPr marL="102870"/>
              <a:t>‹#›</a:t>
            </a:fld>
            <a:endParaRPr sz="1200">
              <a:solidFill>
                <a:prstClr val="black"/>
              </a:solidFill>
              <a:cs typeface="Calibri"/>
            </a:endParaRPr>
          </a:p>
        </p:txBody>
      </p:sp>
    </p:spTree>
    <p:extLst>
      <p:ext uri="{BB962C8B-B14F-4D97-AF65-F5344CB8AC3E}">
        <p14:creationId xmlns:p14="http://schemas.microsoft.com/office/powerpoint/2010/main" val="2194994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10/14/2014</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a:lvl1pPr>
          </a:lstStyle>
          <a:p>
            <a:pPr marL="102870"/>
            <a:fld id="{81D60167-4931-47E6-BA6A-407CBD079E47}" type="slidenum">
              <a:rPr sz="1200" spc="-10" dirty="0">
                <a:solidFill>
                  <a:srgbClr val="888888"/>
                </a:solidFill>
                <a:cs typeface="Calibri"/>
              </a:rPr>
              <a:pPr marL="102870"/>
              <a:t>‹#›</a:t>
            </a:fld>
            <a:endParaRPr sz="1200">
              <a:solidFill>
                <a:prstClr val="black"/>
              </a:solidFill>
              <a:cs typeface="Calibri"/>
            </a:endParaRPr>
          </a:p>
        </p:txBody>
      </p:sp>
    </p:spTree>
    <p:extLst>
      <p:ext uri="{BB962C8B-B14F-4D97-AF65-F5344CB8AC3E}">
        <p14:creationId xmlns:p14="http://schemas.microsoft.com/office/powerpoint/2010/main" val="1803130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sentation Title - ICANN51">
    <p:spTree>
      <p:nvGrpSpPr>
        <p:cNvPr id="1" name=""/>
        <p:cNvGrpSpPr/>
        <p:nvPr/>
      </p:nvGrpSpPr>
      <p:grpSpPr>
        <a:xfrm>
          <a:off x="0" y="0"/>
          <a:ext cx="0" cy="0"/>
          <a:chOff x="0" y="0"/>
          <a:chExt cx="0" cy="0"/>
        </a:xfrm>
      </p:grpSpPr>
      <p:pic>
        <p:nvPicPr>
          <p:cNvPr id="10" name="Picture 9" descr="158985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Rectangle 10"/>
          <p:cNvSpPr/>
          <p:nvPr userDrawn="1"/>
        </p:nvSpPr>
        <p:spPr>
          <a:xfrm>
            <a:off x="1" y="0"/>
            <a:ext cx="9143999" cy="6858000"/>
          </a:xfrm>
          <a:prstGeom prst="rect">
            <a:avLst/>
          </a:prstGeom>
          <a:gradFill flip="none" rotWithShape="1">
            <a:gsLst>
              <a:gs pos="0">
                <a:schemeClr val="tx1">
                  <a:alpha val="80000"/>
                </a:schemeClr>
              </a:gs>
              <a:gs pos="100000">
                <a:schemeClr val="tx1">
                  <a:lumMod val="95000"/>
                  <a:lumOff val="5000"/>
                  <a:alpha val="60000"/>
                </a:schemeClr>
              </a:gs>
              <a:gs pos="45000">
                <a:schemeClr val="tx1">
                  <a:alpha val="20000"/>
                </a:schemeClr>
              </a:gs>
              <a:gs pos="60000">
                <a:schemeClr val="tx1">
                  <a:lumMod val="95000"/>
                  <a:lumOff val="5000"/>
                  <a:alpha val="0"/>
                </a:schemeClr>
              </a:gs>
            </a:gsLst>
            <a:path path="circle">
              <a:fillToRect t="100000" r="100000"/>
            </a:path>
            <a:tileRect l="-100000" b="-100000"/>
          </a:gra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5" name="Title 4"/>
          <p:cNvSpPr>
            <a:spLocks noGrp="1"/>
          </p:cNvSpPr>
          <p:nvPr>
            <p:ph type="title"/>
          </p:nvPr>
        </p:nvSpPr>
        <p:spPr>
          <a:xfrm>
            <a:off x="457200" y="1828800"/>
            <a:ext cx="8229600" cy="2438400"/>
          </a:xfrm>
          <a:prstGeom prst="rect">
            <a:avLst/>
          </a:prstGeom>
        </p:spPr>
        <p:txBody>
          <a:bodyPr vert="horz"/>
          <a:lstStyle>
            <a:lvl1pPr>
              <a:defRPr sz="5000">
                <a:solidFill>
                  <a:srgbClr val="FFFFFF"/>
                </a:solidFill>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4305300" y="457200"/>
            <a:ext cx="4381500" cy="609600"/>
          </a:xfrm>
          <a:prstGeom prst="rect">
            <a:avLst/>
          </a:prstGeom>
        </p:spPr>
        <p:txBody>
          <a:bodyPr vert="horz"/>
          <a:lstStyle>
            <a:lvl1pPr marL="133350" indent="0" algn="r">
              <a:buNone/>
              <a:defRPr sz="2200">
                <a:solidFill>
                  <a:srgbClr val="FFFFFF"/>
                </a:solidFill>
              </a:defRPr>
            </a:lvl1pPr>
            <a:lvl2pPr marL="320040" indent="0">
              <a:buNone/>
              <a:defRPr>
                <a:solidFill>
                  <a:srgbClr val="FFFFFF"/>
                </a:solidFill>
              </a:defRPr>
            </a:lvl2pPr>
            <a:lvl3pPr marL="506730" indent="0">
              <a:buNone/>
              <a:defRPr>
                <a:solidFill>
                  <a:srgbClr val="FFFFFF"/>
                </a:solidFill>
              </a:defRPr>
            </a:lvl3pPr>
            <a:lvl4pPr marL="693420" indent="0">
              <a:buNone/>
              <a:defRPr>
                <a:solidFill>
                  <a:srgbClr val="FFFFFF"/>
                </a:solidFill>
              </a:defRPr>
            </a:lvl4pPr>
            <a:lvl5pPr marL="880110" indent="0">
              <a:buNone/>
              <a:defRPr>
                <a:solidFill>
                  <a:srgbClr val="FFFFFF"/>
                </a:solidFill>
              </a:defRPr>
            </a:lvl5pPr>
          </a:lstStyle>
          <a:p>
            <a:pPr lvl="0"/>
            <a:r>
              <a:rPr lang="en-US" smtClean="0"/>
              <a:t>Click to edit Master text styles</a:t>
            </a:r>
          </a:p>
        </p:txBody>
      </p:sp>
      <p:sp>
        <p:nvSpPr>
          <p:cNvPr id="15" name="Text Placeholder 6"/>
          <p:cNvSpPr>
            <a:spLocks noGrp="1"/>
          </p:cNvSpPr>
          <p:nvPr>
            <p:ph type="body" sz="quarter" idx="11"/>
          </p:nvPr>
        </p:nvSpPr>
        <p:spPr>
          <a:xfrm>
            <a:off x="435854" y="4495800"/>
            <a:ext cx="5562600" cy="375024"/>
          </a:xfrm>
          <a:prstGeom prst="rect">
            <a:avLst/>
          </a:prstGeom>
        </p:spPr>
        <p:txBody>
          <a:bodyPr vert="horz"/>
          <a:lstStyle>
            <a:lvl1pPr marL="133350" indent="0" algn="l">
              <a:buNone/>
              <a:defRPr sz="2200" b="1">
                <a:solidFill>
                  <a:srgbClr val="FFFFFF"/>
                </a:solidFill>
              </a:defRPr>
            </a:lvl1pPr>
            <a:lvl2pPr marL="320040" indent="0">
              <a:buNone/>
              <a:defRPr>
                <a:solidFill>
                  <a:srgbClr val="FFFFFF"/>
                </a:solidFill>
              </a:defRPr>
            </a:lvl2pPr>
            <a:lvl3pPr marL="506730" indent="0">
              <a:buNone/>
              <a:defRPr>
                <a:solidFill>
                  <a:srgbClr val="FFFFFF"/>
                </a:solidFill>
              </a:defRPr>
            </a:lvl3pPr>
            <a:lvl4pPr marL="693420" indent="0">
              <a:buNone/>
              <a:defRPr>
                <a:solidFill>
                  <a:srgbClr val="FFFFFF"/>
                </a:solidFill>
              </a:defRPr>
            </a:lvl4pPr>
            <a:lvl5pPr marL="880110" indent="0">
              <a:buNone/>
              <a:defRPr>
                <a:solidFill>
                  <a:srgbClr val="FFFFFF"/>
                </a:solidFill>
              </a:defRPr>
            </a:lvl5pPr>
          </a:lstStyle>
          <a:p>
            <a:pPr lvl="0"/>
            <a:r>
              <a:rPr lang="en-US" dirty="0" smtClean="0"/>
              <a:t>Click to 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14361" y="6079335"/>
            <a:ext cx="624838" cy="484434"/>
          </a:xfrm>
          <a:prstGeom prst="rect">
            <a:avLst/>
          </a:prstGeom>
        </p:spPr>
      </p:pic>
      <p:sp>
        <p:nvSpPr>
          <p:cNvPr id="12" name="TextBox 11"/>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rgbClr val="FFFFFF"/>
                </a:solidFill>
                <a:latin typeface="Arial"/>
                <a:cs typeface="Arial"/>
              </a:rPr>
              <a:t>#ICANN51</a:t>
            </a:r>
          </a:p>
        </p:txBody>
      </p:sp>
      <p:cxnSp>
        <p:nvCxnSpPr>
          <p:cNvPr id="13" name="Straight Connector 12"/>
          <p:cNvCxnSpPr/>
          <p:nvPr/>
        </p:nvCxnSpPr>
        <p:spPr>
          <a:xfrm>
            <a:off x="381000" y="6200536"/>
            <a:ext cx="6553200" cy="0"/>
          </a:xfrm>
          <a:prstGeom prst="line">
            <a:avLst/>
          </a:prstGeom>
          <a:ln w="12700" cmpd="sng">
            <a:solidFill>
              <a:srgbClr val="FFFFFF"/>
            </a:solidFill>
          </a:ln>
          <a:effectLst/>
        </p:spPr>
        <p:style>
          <a:lnRef idx="2">
            <a:schemeClr val="dk1"/>
          </a:lnRef>
          <a:fillRef idx="0">
            <a:schemeClr val="dk1"/>
          </a:fillRef>
          <a:effectRef idx="1">
            <a:schemeClr val="dk1"/>
          </a:effectRef>
          <a:fontRef idx="minor">
            <a:schemeClr val="tx1"/>
          </a:fontRef>
        </p:style>
      </p:cxnSp>
      <p:sp>
        <p:nvSpPr>
          <p:cNvPr id="14" name="Text Placeholder 6"/>
          <p:cNvSpPr>
            <a:spLocks noGrp="1"/>
          </p:cNvSpPr>
          <p:nvPr>
            <p:ph type="body" sz="quarter" idx="12"/>
          </p:nvPr>
        </p:nvSpPr>
        <p:spPr>
          <a:xfrm>
            <a:off x="442259" y="4884271"/>
            <a:ext cx="5562600" cy="375024"/>
          </a:xfrm>
          <a:prstGeom prst="rect">
            <a:avLst/>
          </a:prstGeom>
        </p:spPr>
        <p:txBody>
          <a:bodyPr vert="horz"/>
          <a:lstStyle>
            <a:lvl1pPr marL="133350" indent="0" algn="l">
              <a:buNone/>
              <a:defRPr sz="2000" b="0">
                <a:solidFill>
                  <a:srgbClr val="FFFFFF"/>
                </a:solidFill>
              </a:defRPr>
            </a:lvl1pPr>
            <a:lvl2pPr marL="320040" indent="0">
              <a:buNone/>
              <a:defRPr>
                <a:solidFill>
                  <a:srgbClr val="FFFFFF"/>
                </a:solidFill>
              </a:defRPr>
            </a:lvl2pPr>
            <a:lvl3pPr marL="506730" indent="0">
              <a:buNone/>
              <a:defRPr>
                <a:solidFill>
                  <a:srgbClr val="FFFFFF"/>
                </a:solidFill>
              </a:defRPr>
            </a:lvl3pPr>
            <a:lvl4pPr marL="693420" indent="0">
              <a:buNone/>
              <a:defRPr>
                <a:solidFill>
                  <a:srgbClr val="FFFFFF"/>
                </a:solidFill>
              </a:defRPr>
            </a:lvl4pPr>
            <a:lvl5pPr marL="880110" indent="0">
              <a:buNone/>
              <a:defRPr>
                <a:solidFill>
                  <a:srgbClr val="FFFFFF"/>
                </a:solidFill>
              </a:defRPr>
            </a:lvl5pPr>
          </a:lstStyle>
          <a:p>
            <a:pPr lvl="0"/>
            <a:r>
              <a:rPr lang="en-US" dirty="0" smtClean="0"/>
              <a:t>Click to edit Master text styles</a:t>
            </a:r>
          </a:p>
        </p:txBody>
      </p:sp>
      <p:pic>
        <p:nvPicPr>
          <p:cNvPr id="2" name="Picture 1" descr="icann51-logo-dk_thumb-300dpi.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16761" y="6089492"/>
            <a:ext cx="1032432" cy="496892"/>
          </a:xfrm>
          <a:prstGeom prst="rect">
            <a:avLst/>
          </a:prstGeom>
        </p:spPr>
      </p:pic>
    </p:spTree>
    <p:extLst>
      <p:ext uri="{BB962C8B-B14F-4D97-AF65-F5344CB8AC3E}">
        <p14:creationId xmlns:p14="http://schemas.microsoft.com/office/powerpoint/2010/main" val="3889432783"/>
      </p:ext>
    </p:extLst>
  </p:cSld>
  <p:clrMapOvr>
    <a:masterClrMapping/>
  </p:clrMapOvr>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ogo Slide - ICANN51">
    <p:bg>
      <p:bgPr>
        <a:solidFill>
          <a:schemeClr val="bg1"/>
        </a:solidFill>
        <a:effectLst/>
      </p:bgPr>
    </p:bg>
    <p:spTree>
      <p:nvGrpSpPr>
        <p:cNvPr id="1" name=""/>
        <p:cNvGrpSpPr/>
        <p:nvPr/>
      </p:nvGrpSpPr>
      <p:grpSpPr>
        <a:xfrm>
          <a:off x="0" y="0"/>
          <a:ext cx="0" cy="0"/>
          <a:chOff x="0" y="0"/>
          <a:chExt cx="0" cy="0"/>
        </a:xfrm>
      </p:grpSpPr>
      <p:pic>
        <p:nvPicPr>
          <p:cNvPr id="6" name="Picture 5" descr="ICANN_TagTop_WG_RGB.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1000" y="0"/>
            <a:ext cx="957072" cy="1078013"/>
          </a:xfrm>
          <a:prstGeom prst="rect">
            <a:avLst/>
          </a:prstGeom>
        </p:spPr>
      </p:pic>
      <p:sp>
        <p:nvSpPr>
          <p:cNvPr id="9" name="TextBox 8"/>
          <p:cNvSpPr txBox="1"/>
          <p:nvPr userDrawn="1"/>
        </p:nvSpPr>
        <p:spPr>
          <a:xfrm>
            <a:off x="381000" y="6298977"/>
            <a:ext cx="979229" cy="254223"/>
          </a:xfrm>
          <a:prstGeom prst="rect">
            <a:avLst/>
          </a:prstGeom>
          <a:noFill/>
        </p:spPr>
        <p:txBody>
          <a:bodyPr wrap="none" lIns="38405" tIns="19202" rIns="38405" bIns="19202" rtlCol="0">
            <a:spAutoFit/>
          </a:bodyPr>
          <a:lstStyle/>
          <a:p>
            <a:pPr algn="l"/>
            <a:r>
              <a:rPr lang="en-US" sz="1400" i="1" dirty="0" smtClean="0">
                <a:solidFill>
                  <a:srgbClr val="00334D"/>
                </a:solidFill>
                <a:latin typeface="Arial"/>
                <a:cs typeface="Arial"/>
              </a:rPr>
              <a:t>#ICANN51</a:t>
            </a:r>
          </a:p>
        </p:txBody>
      </p:sp>
      <p:pic>
        <p:nvPicPr>
          <p:cNvPr id="4" name="Picture 3" descr="icann51-logo_5x3-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173195" y="2057400"/>
            <a:ext cx="4648200" cy="2743200"/>
          </a:xfrm>
          <a:prstGeom prst="rect">
            <a:avLst/>
          </a:prstGeom>
        </p:spPr>
      </p:pic>
    </p:spTree>
    <p:extLst>
      <p:ext uri="{BB962C8B-B14F-4D97-AF65-F5344CB8AC3E}">
        <p14:creationId xmlns:p14="http://schemas.microsoft.com/office/powerpoint/2010/main" val="518516747"/>
      </p:ext>
    </p:extLst>
  </p:cSld>
  <p:clrMapOvr>
    <a:masterClrMapping/>
  </p:clrMapOvr>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resentation Title - ICANN51">
    <p:spTree>
      <p:nvGrpSpPr>
        <p:cNvPr id="1" name=""/>
        <p:cNvGrpSpPr/>
        <p:nvPr/>
      </p:nvGrpSpPr>
      <p:grpSpPr>
        <a:xfrm>
          <a:off x="0" y="0"/>
          <a:ext cx="0" cy="0"/>
          <a:chOff x="0" y="0"/>
          <a:chExt cx="0" cy="0"/>
        </a:xfrm>
      </p:grpSpPr>
      <p:pic>
        <p:nvPicPr>
          <p:cNvPr id="10" name="Picture 9" descr="158985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Rectangle 10"/>
          <p:cNvSpPr/>
          <p:nvPr userDrawn="1"/>
        </p:nvSpPr>
        <p:spPr>
          <a:xfrm>
            <a:off x="1" y="0"/>
            <a:ext cx="9143999" cy="6858000"/>
          </a:xfrm>
          <a:prstGeom prst="rect">
            <a:avLst/>
          </a:prstGeom>
          <a:gradFill flip="none" rotWithShape="1">
            <a:gsLst>
              <a:gs pos="0">
                <a:schemeClr val="tx1">
                  <a:alpha val="80000"/>
                </a:schemeClr>
              </a:gs>
              <a:gs pos="100000">
                <a:schemeClr val="tx1">
                  <a:lumMod val="95000"/>
                  <a:lumOff val="5000"/>
                  <a:alpha val="60000"/>
                </a:schemeClr>
              </a:gs>
              <a:gs pos="45000">
                <a:schemeClr val="tx1">
                  <a:alpha val="20000"/>
                </a:schemeClr>
              </a:gs>
              <a:gs pos="60000">
                <a:schemeClr val="tx1">
                  <a:lumMod val="95000"/>
                  <a:lumOff val="5000"/>
                  <a:alpha val="0"/>
                </a:schemeClr>
              </a:gs>
            </a:gsLst>
            <a:path path="circle">
              <a:fillToRect t="100000" r="100000"/>
            </a:path>
            <a:tileRect l="-100000" b="-100000"/>
          </a:gra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endParaRPr lang="en-US">
              <a:solidFill>
                <a:prstClr val="white"/>
              </a:solidFill>
            </a:endParaRPr>
          </a:p>
        </p:txBody>
      </p:sp>
      <p:sp>
        <p:nvSpPr>
          <p:cNvPr id="5" name="Title 4"/>
          <p:cNvSpPr>
            <a:spLocks noGrp="1"/>
          </p:cNvSpPr>
          <p:nvPr>
            <p:ph type="title"/>
          </p:nvPr>
        </p:nvSpPr>
        <p:spPr>
          <a:xfrm>
            <a:off x="457200" y="1828800"/>
            <a:ext cx="8229600" cy="2438400"/>
          </a:xfrm>
          <a:prstGeom prst="rect">
            <a:avLst/>
          </a:prstGeom>
        </p:spPr>
        <p:txBody>
          <a:bodyPr vert="horz"/>
          <a:lstStyle>
            <a:lvl1pPr>
              <a:defRPr sz="5000">
                <a:solidFill>
                  <a:srgbClr val="FFFFFF"/>
                </a:solidFill>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4305300" y="457200"/>
            <a:ext cx="4381500" cy="609600"/>
          </a:xfrm>
          <a:prstGeom prst="rect">
            <a:avLst/>
          </a:prstGeom>
        </p:spPr>
        <p:txBody>
          <a:bodyPr vert="horz"/>
          <a:lstStyle>
            <a:lvl1pPr marL="133350" indent="0" algn="r">
              <a:buNone/>
              <a:defRPr sz="2200">
                <a:solidFill>
                  <a:srgbClr val="FFFFFF"/>
                </a:solidFill>
              </a:defRPr>
            </a:lvl1pPr>
            <a:lvl2pPr marL="320040" indent="0">
              <a:buNone/>
              <a:defRPr>
                <a:solidFill>
                  <a:srgbClr val="FFFFFF"/>
                </a:solidFill>
              </a:defRPr>
            </a:lvl2pPr>
            <a:lvl3pPr marL="506730" indent="0">
              <a:buNone/>
              <a:defRPr>
                <a:solidFill>
                  <a:srgbClr val="FFFFFF"/>
                </a:solidFill>
              </a:defRPr>
            </a:lvl3pPr>
            <a:lvl4pPr marL="693420" indent="0">
              <a:buNone/>
              <a:defRPr>
                <a:solidFill>
                  <a:srgbClr val="FFFFFF"/>
                </a:solidFill>
              </a:defRPr>
            </a:lvl4pPr>
            <a:lvl5pPr marL="880110" indent="0">
              <a:buNone/>
              <a:defRPr>
                <a:solidFill>
                  <a:srgbClr val="FFFFFF"/>
                </a:solidFill>
              </a:defRPr>
            </a:lvl5pPr>
          </a:lstStyle>
          <a:p>
            <a:pPr lvl="0"/>
            <a:r>
              <a:rPr lang="en-US" smtClean="0"/>
              <a:t>Click to edit Master text styles</a:t>
            </a:r>
          </a:p>
        </p:txBody>
      </p:sp>
      <p:sp>
        <p:nvSpPr>
          <p:cNvPr id="15" name="Text Placeholder 6"/>
          <p:cNvSpPr>
            <a:spLocks noGrp="1"/>
          </p:cNvSpPr>
          <p:nvPr>
            <p:ph type="body" sz="quarter" idx="11"/>
          </p:nvPr>
        </p:nvSpPr>
        <p:spPr>
          <a:xfrm>
            <a:off x="435854" y="4495800"/>
            <a:ext cx="5562600" cy="375024"/>
          </a:xfrm>
          <a:prstGeom prst="rect">
            <a:avLst/>
          </a:prstGeom>
        </p:spPr>
        <p:txBody>
          <a:bodyPr vert="horz"/>
          <a:lstStyle>
            <a:lvl1pPr marL="133350" indent="0" algn="l">
              <a:buNone/>
              <a:defRPr sz="2200" b="1">
                <a:solidFill>
                  <a:srgbClr val="FFFFFF"/>
                </a:solidFill>
              </a:defRPr>
            </a:lvl1pPr>
            <a:lvl2pPr marL="320040" indent="0">
              <a:buNone/>
              <a:defRPr>
                <a:solidFill>
                  <a:srgbClr val="FFFFFF"/>
                </a:solidFill>
              </a:defRPr>
            </a:lvl2pPr>
            <a:lvl3pPr marL="506730" indent="0">
              <a:buNone/>
              <a:defRPr>
                <a:solidFill>
                  <a:srgbClr val="FFFFFF"/>
                </a:solidFill>
              </a:defRPr>
            </a:lvl3pPr>
            <a:lvl4pPr marL="693420" indent="0">
              <a:buNone/>
              <a:defRPr>
                <a:solidFill>
                  <a:srgbClr val="FFFFFF"/>
                </a:solidFill>
              </a:defRPr>
            </a:lvl4pPr>
            <a:lvl5pPr marL="880110" indent="0">
              <a:buNone/>
              <a:defRPr>
                <a:solidFill>
                  <a:srgbClr val="FFFFFF"/>
                </a:solidFill>
              </a:defRPr>
            </a:lvl5pPr>
          </a:lstStyle>
          <a:p>
            <a:pPr lvl="0"/>
            <a:r>
              <a:rPr lang="en-US" dirty="0" smtClean="0"/>
              <a:t>Click to 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14361" y="6079335"/>
            <a:ext cx="624838" cy="484434"/>
          </a:xfrm>
          <a:prstGeom prst="rect">
            <a:avLst/>
          </a:prstGeom>
        </p:spPr>
      </p:pic>
      <p:sp>
        <p:nvSpPr>
          <p:cNvPr id="12" name="TextBox 11"/>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i="1" dirty="0" smtClean="0">
                <a:solidFill>
                  <a:srgbClr val="FFFFFF"/>
                </a:solidFill>
                <a:latin typeface="Arial"/>
                <a:cs typeface="Arial"/>
              </a:rPr>
              <a:t>#ICANN51</a:t>
            </a:r>
          </a:p>
        </p:txBody>
      </p:sp>
      <p:cxnSp>
        <p:nvCxnSpPr>
          <p:cNvPr id="13" name="Straight Connector 12"/>
          <p:cNvCxnSpPr/>
          <p:nvPr/>
        </p:nvCxnSpPr>
        <p:spPr>
          <a:xfrm>
            <a:off x="381000" y="6200536"/>
            <a:ext cx="6553200" cy="0"/>
          </a:xfrm>
          <a:prstGeom prst="line">
            <a:avLst/>
          </a:prstGeom>
          <a:ln w="12700" cmpd="sng">
            <a:solidFill>
              <a:srgbClr val="FFFFFF"/>
            </a:solidFill>
          </a:ln>
          <a:effectLst/>
        </p:spPr>
        <p:style>
          <a:lnRef idx="2">
            <a:schemeClr val="dk1"/>
          </a:lnRef>
          <a:fillRef idx="0">
            <a:schemeClr val="dk1"/>
          </a:fillRef>
          <a:effectRef idx="1">
            <a:schemeClr val="dk1"/>
          </a:effectRef>
          <a:fontRef idx="minor">
            <a:schemeClr val="tx1"/>
          </a:fontRef>
        </p:style>
      </p:cxnSp>
      <p:sp>
        <p:nvSpPr>
          <p:cNvPr id="14" name="Text Placeholder 6"/>
          <p:cNvSpPr>
            <a:spLocks noGrp="1"/>
          </p:cNvSpPr>
          <p:nvPr>
            <p:ph type="body" sz="quarter" idx="12"/>
          </p:nvPr>
        </p:nvSpPr>
        <p:spPr>
          <a:xfrm>
            <a:off x="442259" y="4884271"/>
            <a:ext cx="5562600" cy="375024"/>
          </a:xfrm>
          <a:prstGeom prst="rect">
            <a:avLst/>
          </a:prstGeom>
        </p:spPr>
        <p:txBody>
          <a:bodyPr vert="horz"/>
          <a:lstStyle>
            <a:lvl1pPr marL="133350" indent="0" algn="l">
              <a:buNone/>
              <a:defRPr sz="2000" b="0">
                <a:solidFill>
                  <a:srgbClr val="FFFFFF"/>
                </a:solidFill>
              </a:defRPr>
            </a:lvl1pPr>
            <a:lvl2pPr marL="320040" indent="0">
              <a:buNone/>
              <a:defRPr>
                <a:solidFill>
                  <a:srgbClr val="FFFFFF"/>
                </a:solidFill>
              </a:defRPr>
            </a:lvl2pPr>
            <a:lvl3pPr marL="506730" indent="0">
              <a:buNone/>
              <a:defRPr>
                <a:solidFill>
                  <a:srgbClr val="FFFFFF"/>
                </a:solidFill>
              </a:defRPr>
            </a:lvl3pPr>
            <a:lvl4pPr marL="693420" indent="0">
              <a:buNone/>
              <a:defRPr>
                <a:solidFill>
                  <a:srgbClr val="FFFFFF"/>
                </a:solidFill>
              </a:defRPr>
            </a:lvl4pPr>
            <a:lvl5pPr marL="880110" indent="0">
              <a:buNone/>
              <a:defRPr>
                <a:solidFill>
                  <a:srgbClr val="FFFFFF"/>
                </a:solidFill>
              </a:defRPr>
            </a:lvl5pPr>
          </a:lstStyle>
          <a:p>
            <a:pPr lvl="0"/>
            <a:r>
              <a:rPr lang="en-US" dirty="0" smtClean="0"/>
              <a:t>Click to edit Master text styles</a:t>
            </a:r>
          </a:p>
        </p:txBody>
      </p:sp>
      <p:pic>
        <p:nvPicPr>
          <p:cNvPr id="2" name="Picture 1" descr="icann51-logo-dk_thumb-300dpi.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16761" y="6089492"/>
            <a:ext cx="1032432" cy="496892"/>
          </a:xfrm>
          <a:prstGeom prst="rect">
            <a:avLst/>
          </a:prstGeom>
        </p:spPr>
      </p:pic>
    </p:spTree>
    <p:extLst>
      <p:ext uri="{BB962C8B-B14F-4D97-AF65-F5344CB8AC3E}">
        <p14:creationId xmlns:p14="http://schemas.microsoft.com/office/powerpoint/2010/main" val="808137474"/>
      </p:ext>
    </p:extLst>
  </p:cSld>
  <p:clrMapOvr>
    <a:masterClrMapping/>
  </p:clrMapOvr>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pic Slide - ICANN51">
    <p:spTree>
      <p:nvGrpSpPr>
        <p:cNvPr id="1" name=""/>
        <p:cNvGrpSpPr/>
        <p:nvPr/>
      </p:nvGrpSpPr>
      <p:grpSpPr>
        <a:xfrm>
          <a:off x="0" y="0"/>
          <a:ext cx="0" cy="0"/>
          <a:chOff x="0" y="0"/>
          <a:chExt cx="0" cy="0"/>
        </a:xfrm>
      </p:grpSpPr>
      <p:pic>
        <p:nvPicPr>
          <p:cNvPr id="12" name="Picture 11" descr="blue-gradient-abstract-hd-wallpaper-1920x1080-7772.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3999" cy="6858000"/>
          </a:xfrm>
          <a:prstGeom prst="rect">
            <a:avLst/>
          </a:prstGeom>
        </p:spPr>
      </p:pic>
      <p:sp>
        <p:nvSpPr>
          <p:cNvPr id="3" name="Oval 2"/>
          <p:cNvSpPr/>
          <p:nvPr/>
        </p:nvSpPr>
        <p:spPr>
          <a:xfrm>
            <a:off x="8486775" y="3173949"/>
            <a:ext cx="784725" cy="779312"/>
          </a:xfrm>
          <a:prstGeom prst="ellipse">
            <a:avLst/>
          </a:prstGeom>
          <a:solidFill>
            <a:schemeClr val="bg2">
              <a:alpha val="33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endParaRPr lang="en-US" dirty="0">
              <a:solidFill>
                <a:prstClr val="white"/>
              </a:solidFill>
            </a:endParaRPr>
          </a:p>
        </p:txBody>
      </p:sp>
      <p:sp>
        <p:nvSpPr>
          <p:cNvPr id="4" name="Oval 3"/>
          <p:cNvSpPr/>
          <p:nvPr/>
        </p:nvSpPr>
        <p:spPr>
          <a:xfrm>
            <a:off x="8662074" y="3812299"/>
            <a:ext cx="963853" cy="934742"/>
          </a:xfrm>
          <a:prstGeom prst="ellipse">
            <a:avLst/>
          </a:prstGeom>
          <a:solidFill>
            <a:schemeClr val="accent2">
              <a:alpha val="63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endParaRPr lang="en-US">
              <a:solidFill>
                <a:prstClr val="white"/>
              </a:solidFill>
            </a:endParaRPr>
          </a:p>
        </p:txBody>
      </p:sp>
      <p:sp>
        <p:nvSpPr>
          <p:cNvPr id="5" name="Oval 4"/>
          <p:cNvSpPr/>
          <p:nvPr/>
        </p:nvSpPr>
        <p:spPr>
          <a:xfrm>
            <a:off x="8429625" y="2181991"/>
            <a:ext cx="1251029" cy="1249820"/>
          </a:xfrm>
          <a:prstGeom prst="ellipse">
            <a:avLst/>
          </a:prstGeom>
          <a:solidFill>
            <a:schemeClr val="accent3">
              <a:alpha val="26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endParaRPr lang="en-US">
              <a:solidFill>
                <a:prstClr val="white"/>
              </a:solidFill>
            </a:endParaRPr>
          </a:p>
        </p:txBody>
      </p:sp>
      <p:sp>
        <p:nvSpPr>
          <p:cNvPr id="6" name="Oval 5"/>
          <p:cNvSpPr/>
          <p:nvPr/>
        </p:nvSpPr>
        <p:spPr>
          <a:xfrm>
            <a:off x="7893516" y="1572391"/>
            <a:ext cx="1251029" cy="1249820"/>
          </a:xfrm>
          <a:prstGeom prst="ellipse">
            <a:avLst/>
          </a:prstGeom>
          <a:solidFill>
            <a:srgbClr val="93DAFF">
              <a:alpha val="18000"/>
            </a:srgb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endParaRPr lang="en-US">
              <a:solidFill>
                <a:prstClr val="white"/>
              </a:solidFill>
            </a:endParaRPr>
          </a:p>
        </p:txBody>
      </p:sp>
      <p:sp>
        <p:nvSpPr>
          <p:cNvPr id="9" name="Text Placeholder 8"/>
          <p:cNvSpPr>
            <a:spLocks noGrp="1"/>
          </p:cNvSpPr>
          <p:nvPr>
            <p:ph type="body" sz="quarter" idx="10"/>
          </p:nvPr>
        </p:nvSpPr>
        <p:spPr>
          <a:xfrm>
            <a:off x="371475" y="2209800"/>
            <a:ext cx="7143750" cy="1943100"/>
          </a:xfrm>
          <a:prstGeom prst="rect">
            <a:avLst/>
          </a:prstGeom>
        </p:spPr>
        <p:txBody>
          <a:bodyPr vert="horz" lIns="38405" tIns="19202" rIns="38405" bIns="19202" anchor="ctr"/>
          <a:lstStyle>
            <a:lvl1pPr marL="133350" indent="0" algn="l">
              <a:spcAft>
                <a:spcPts val="3000"/>
              </a:spcAft>
              <a:buNone/>
              <a:defRPr sz="4800">
                <a:ln>
                  <a:noFill/>
                </a:ln>
                <a:solidFill>
                  <a:schemeClr val="bg1"/>
                </a:solidFill>
                <a:latin typeface="Arial"/>
                <a:cs typeface="Arial"/>
              </a:defRPr>
            </a:lvl1pPr>
          </a:lstStyle>
          <a:p>
            <a:pPr lvl="0"/>
            <a:r>
              <a:rPr lang="en-US" smtClean="0"/>
              <a:t>Click to edit Master text styles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14361" y="6079335"/>
            <a:ext cx="624838" cy="484434"/>
          </a:xfrm>
          <a:prstGeom prst="rect">
            <a:avLst/>
          </a:prstGeom>
        </p:spPr>
      </p:pic>
      <p:sp>
        <p:nvSpPr>
          <p:cNvPr id="14" name="TextBox 13"/>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i="1" dirty="0" smtClean="0">
                <a:solidFill>
                  <a:srgbClr val="FFFFFF"/>
                </a:solidFill>
                <a:latin typeface="Arial"/>
                <a:cs typeface="Arial"/>
              </a:rPr>
              <a:t>#ICANN51</a:t>
            </a:r>
          </a:p>
        </p:txBody>
      </p:sp>
      <p:cxnSp>
        <p:nvCxnSpPr>
          <p:cNvPr id="15" name="Straight Connector 14"/>
          <p:cNvCxnSpPr/>
          <p:nvPr/>
        </p:nvCxnSpPr>
        <p:spPr>
          <a:xfrm>
            <a:off x="381000" y="6200536"/>
            <a:ext cx="6553200" cy="0"/>
          </a:xfrm>
          <a:prstGeom prst="line">
            <a:avLst/>
          </a:prstGeom>
          <a:ln w="12700" cmpd="sng">
            <a:solidFill>
              <a:srgbClr val="FFFFFF"/>
            </a:solidFill>
          </a:ln>
          <a:effectLst/>
        </p:spPr>
        <p:style>
          <a:lnRef idx="2">
            <a:schemeClr val="dk1"/>
          </a:lnRef>
          <a:fillRef idx="0">
            <a:schemeClr val="dk1"/>
          </a:fillRef>
          <a:effectRef idx="1">
            <a:schemeClr val="dk1"/>
          </a:effectRef>
          <a:fontRef idx="minor">
            <a:schemeClr val="tx1"/>
          </a:fontRef>
        </p:style>
      </p:cxnSp>
      <p:pic>
        <p:nvPicPr>
          <p:cNvPr id="16" name="Picture 15" descr="icann51-logo-dk_thumb-300dpi.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16761" y="6089492"/>
            <a:ext cx="1032432" cy="496892"/>
          </a:xfrm>
          <a:prstGeom prst="rect">
            <a:avLst/>
          </a:prstGeom>
        </p:spPr>
      </p:pic>
    </p:spTree>
    <p:extLst>
      <p:ext uri="{BB962C8B-B14F-4D97-AF65-F5344CB8AC3E}">
        <p14:creationId xmlns:p14="http://schemas.microsoft.com/office/powerpoint/2010/main" val="167884916"/>
      </p:ext>
    </p:extLst>
  </p:cSld>
  <p:clrMapOvr>
    <a:masterClrMapping/>
  </p:clrMapOvr>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genda Slide - ICANN51">
    <p:spTree>
      <p:nvGrpSpPr>
        <p:cNvPr id="1" name=""/>
        <p:cNvGrpSpPr/>
        <p:nvPr/>
      </p:nvGrpSpPr>
      <p:grpSpPr>
        <a:xfrm>
          <a:off x="0" y="0"/>
          <a:ext cx="0" cy="0"/>
          <a:chOff x="0" y="0"/>
          <a:chExt cx="0" cy="0"/>
        </a:xfrm>
      </p:grpSpPr>
      <p:pic>
        <p:nvPicPr>
          <p:cNvPr id="17" name="Picture 16" descr="blue-gradient-abstract-hd-wallpaper-1920x1080-7772.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26707" y="0"/>
            <a:ext cx="2217292" cy="6858000"/>
          </a:xfrm>
          <a:prstGeom prst="rect">
            <a:avLst/>
          </a:prstGeom>
        </p:spPr>
      </p:pic>
      <p:cxnSp>
        <p:nvCxnSpPr>
          <p:cNvPr id="15" name="Straight Connector 14"/>
          <p:cNvCxnSpPr/>
          <p:nvPr/>
        </p:nvCxnSpPr>
        <p:spPr>
          <a:xfrm>
            <a:off x="542925" y="1143000"/>
            <a:ext cx="2114550" cy="0"/>
          </a:xfrm>
          <a:prstGeom prst="line">
            <a:avLst/>
          </a:prstGeom>
          <a:ln>
            <a:solidFill>
              <a:schemeClr val="accent1">
                <a:alpha val="60000"/>
              </a:schemeClr>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8486775" y="3173949"/>
            <a:ext cx="784725" cy="779312"/>
          </a:xfrm>
          <a:prstGeom prst="ellipse">
            <a:avLst/>
          </a:prstGeom>
          <a:solidFill>
            <a:schemeClr val="bg2">
              <a:alpha val="33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endParaRPr lang="en-US" dirty="0">
              <a:solidFill>
                <a:prstClr val="white"/>
              </a:solidFill>
            </a:endParaRPr>
          </a:p>
        </p:txBody>
      </p:sp>
      <p:sp>
        <p:nvSpPr>
          <p:cNvPr id="18" name="Oval 17"/>
          <p:cNvSpPr/>
          <p:nvPr/>
        </p:nvSpPr>
        <p:spPr>
          <a:xfrm>
            <a:off x="8662074" y="3812299"/>
            <a:ext cx="963853" cy="934742"/>
          </a:xfrm>
          <a:prstGeom prst="ellipse">
            <a:avLst/>
          </a:prstGeom>
          <a:solidFill>
            <a:schemeClr val="accent2">
              <a:alpha val="63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endParaRPr lang="en-US">
              <a:solidFill>
                <a:prstClr val="white"/>
              </a:solidFill>
            </a:endParaRPr>
          </a:p>
        </p:txBody>
      </p:sp>
      <p:sp>
        <p:nvSpPr>
          <p:cNvPr id="20" name="Oval 19"/>
          <p:cNvSpPr/>
          <p:nvPr/>
        </p:nvSpPr>
        <p:spPr>
          <a:xfrm>
            <a:off x="8429625" y="2181991"/>
            <a:ext cx="1251029" cy="1249820"/>
          </a:xfrm>
          <a:prstGeom prst="ellipse">
            <a:avLst/>
          </a:prstGeom>
          <a:solidFill>
            <a:schemeClr val="accent3">
              <a:alpha val="26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endParaRPr lang="en-US">
              <a:solidFill>
                <a:prstClr val="white"/>
              </a:solidFill>
            </a:endParaRPr>
          </a:p>
        </p:txBody>
      </p:sp>
      <p:sp>
        <p:nvSpPr>
          <p:cNvPr id="21" name="Oval 20"/>
          <p:cNvSpPr/>
          <p:nvPr/>
        </p:nvSpPr>
        <p:spPr>
          <a:xfrm>
            <a:off x="7893516" y="1572391"/>
            <a:ext cx="1251029" cy="1249820"/>
          </a:xfrm>
          <a:prstGeom prst="ellipse">
            <a:avLst/>
          </a:prstGeom>
          <a:solidFill>
            <a:srgbClr val="93DAFF">
              <a:alpha val="18000"/>
            </a:srgb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endParaRPr lang="en-US">
              <a:solidFill>
                <a:prstClr val="white"/>
              </a:solidFill>
            </a:endParaRPr>
          </a:p>
        </p:txBody>
      </p:sp>
      <p:sp>
        <p:nvSpPr>
          <p:cNvPr id="14" name="Text Placeholder 13"/>
          <p:cNvSpPr>
            <a:spLocks noGrp="1"/>
          </p:cNvSpPr>
          <p:nvPr>
            <p:ph type="body" sz="quarter" idx="10" hasCustomPrompt="1"/>
          </p:nvPr>
        </p:nvSpPr>
        <p:spPr>
          <a:xfrm>
            <a:off x="142875" y="304800"/>
            <a:ext cx="5143500" cy="609600"/>
          </a:xfrm>
          <a:prstGeom prst="rect">
            <a:avLst/>
          </a:prstGeom>
        </p:spPr>
        <p:txBody>
          <a:bodyPr vert="horz" lIns="38405" tIns="19202" rIns="38405" bIns="19202"/>
          <a:lstStyle>
            <a:lvl1pPr marL="133350" indent="0">
              <a:buNone/>
              <a:defRPr sz="3200" baseline="0">
                <a:solidFill>
                  <a:schemeClr val="tx2"/>
                </a:solidFill>
                <a:latin typeface="Arial"/>
                <a:cs typeface="Arial"/>
              </a:defRPr>
            </a:lvl1pPr>
          </a:lstStyle>
          <a:p>
            <a:pPr lvl="0"/>
            <a:r>
              <a:rPr lang="en-US" dirty="0" smtClean="0"/>
              <a:t>Insert Title</a:t>
            </a:r>
          </a:p>
        </p:txBody>
      </p:sp>
      <p:sp>
        <p:nvSpPr>
          <p:cNvPr id="19" name="Text Placeholder 18"/>
          <p:cNvSpPr>
            <a:spLocks noGrp="1"/>
          </p:cNvSpPr>
          <p:nvPr>
            <p:ph type="body" sz="quarter" idx="11"/>
          </p:nvPr>
        </p:nvSpPr>
        <p:spPr>
          <a:xfrm>
            <a:off x="571500" y="1409700"/>
            <a:ext cx="5946775" cy="4381500"/>
          </a:xfrm>
          <a:prstGeom prst="rect">
            <a:avLst/>
          </a:prstGeom>
        </p:spPr>
        <p:txBody>
          <a:bodyPr vert="horz" lIns="38405" tIns="19202" rIns="38405" bIns="19202">
            <a:normAutofit/>
          </a:bodyPr>
          <a:lstStyle>
            <a:lvl1pPr>
              <a:buSzPct val="120000"/>
              <a:defRPr sz="2800">
                <a:solidFill>
                  <a:schemeClr val="tx2"/>
                </a:solidFill>
                <a:latin typeface="Arial"/>
                <a:cs typeface="Arial"/>
              </a:defRPr>
            </a:lvl1pPr>
            <a:lvl2pPr marL="560070" indent="-240030">
              <a:buSzPct val="66000"/>
              <a:buFont typeface="Courier New"/>
              <a:buChar char="o"/>
              <a:defRPr sz="2400">
                <a:solidFill>
                  <a:schemeClr val="tx2"/>
                </a:solidFill>
                <a:latin typeface="Arial"/>
                <a:cs typeface="Arial"/>
              </a:defRPr>
            </a:lvl2pPr>
            <a:lvl3pPr marL="746760" indent="-240030">
              <a:buSzPct val="100000"/>
              <a:buFont typeface="Wingdings" charset="2"/>
              <a:buChar char="§"/>
              <a:defRPr sz="2000">
                <a:solidFill>
                  <a:schemeClr val="tx2"/>
                </a:solidFill>
                <a:latin typeface="Arial"/>
                <a:cs typeface="Arial"/>
              </a:defRPr>
            </a:lvl3pPr>
            <a:lvl4pPr marL="933450" indent="-240030">
              <a:buSzPct val="55000"/>
              <a:buFont typeface="Wingdings" charset="2"/>
              <a:buChar char="§"/>
              <a:defRPr sz="1800">
                <a:solidFill>
                  <a:schemeClr val="tx2"/>
                </a:solidFill>
                <a:latin typeface="Arial"/>
                <a:cs typeface="Arial"/>
              </a:defRPr>
            </a:lvl4pPr>
            <a:lvl5pPr>
              <a:defRPr>
                <a:solidFill>
                  <a:schemeClr val="tx2"/>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6" name="Pictur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14361" y="6079335"/>
            <a:ext cx="624838" cy="484434"/>
          </a:xfrm>
          <a:prstGeom prst="rect">
            <a:avLst/>
          </a:prstGeom>
        </p:spPr>
      </p:pic>
      <p:sp>
        <p:nvSpPr>
          <p:cNvPr id="24" name="TextBox 23"/>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i="1" dirty="0" smtClean="0">
                <a:solidFill>
                  <a:srgbClr val="00334D"/>
                </a:solidFill>
                <a:latin typeface="Arial"/>
                <a:cs typeface="Arial"/>
              </a:rPr>
              <a:t>#ICANN51</a:t>
            </a:r>
          </a:p>
        </p:txBody>
      </p:sp>
      <p:cxnSp>
        <p:nvCxnSpPr>
          <p:cNvPr id="25" name="Straight Connector 24"/>
          <p:cNvCxnSpPr/>
          <p:nvPr/>
        </p:nvCxnSpPr>
        <p:spPr>
          <a:xfrm>
            <a:off x="381000" y="6200536"/>
            <a:ext cx="6446838"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26" name="Picture 25" descr="icann51-logo-dk_thumb-300dpi.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16761" y="6089492"/>
            <a:ext cx="1032432" cy="496892"/>
          </a:xfrm>
          <a:prstGeom prst="rect">
            <a:avLst/>
          </a:prstGeom>
        </p:spPr>
      </p:pic>
    </p:spTree>
    <p:extLst>
      <p:ext uri="{BB962C8B-B14F-4D97-AF65-F5344CB8AC3E}">
        <p14:creationId xmlns:p14="http://schemas.microsoft.com/office/powerpoint/2010/main" val="1353941401"/>
      </p:ext>
    </p:extLst>
  </p:cSld>
  <p:clrMapOvr>
    <a:masterClrMapping/>
  </p:clrMapOvr>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Slide - ICANN51">
    <p:bg>
      <p:bgPr>
        <a:solidFill>
          <a:schemeClr val="bg1"/>
        </a:solidFill>
        <a:effectLst/>
      </p:bgPr>
    </p:bg>
    <p:spTree>
      <p:nvGrpSpPr>
        <p:cNvPr id="1" name=""/>
        <p:cNvGrpSpPr/>
        <p:nvPr/>
      </p:nvGrpSpPr>
      <p:grpSpPr>
        <a:xfrm>
          <a:off x="0" y="0"/>
          <a:ext cx="0" cy="0"/>
          <a:chOff x="0" y="0"/>
          <a:chExt cx="0" cy="0"/>
        </a:xfrm>
      </p:grpSpPr>
      <p:pic>
        <p:nvPicPr>
          <p:cNvPr id="13" name="Picture 12" descr="ICANN_Watermark_G_CMYK.png"/>
          <p:cNvPicPr>
            <a:picLocks noChangeAspect="1"/>
          </p:cNvPicPr>
          <p:nvPr/>
        </p:nvPicPr>
        <p:blipFill>
          <a:blip r:embed="rId2" cstate="screen">
            <a:alphaModFix amt="11000"/>
            <a:extLst>
              <a:ext uri="{28A0092B-C50C-407E-A947-70E740481C1C}">
                <a14:useLocalDpi xmlns:a14="http://schemas.microsoft.com/office/drawing/2010/main"/>
              </a:ext>
            </a:extLst>
          </a:blip>
          <a:stretch>
            <a:fillRect/>
          </a:stretch>
        </p:blipFill>
        <p:spPr>
          <a:xfrm>
            <a:off x="1676400" y="1219200"/>
            <a:ext cx="5671095" cy="4382209"/>
          </a:xfrm>
          <a:prstGeom prst="rect">
            <a:avLst/>
          </a:prstGeom>
        </p:spPr>
      </p:pic>
      <p:sp>
        <p:nvSpPr>
          <p:cNvPr id="7" name="Text Placeholder 8"/>
          <p:cNvSpPr>
            <a:spLocks noGrp="1"/>
          </p:cNvSpPr>
          <p:nvPr>
            <p:ph type="body" sz="quarter" idx="10"/>
          </p:nvPr>
        </p:nvSpPr>
        <p:spPr>
          <a:xfrm>
            <a:off x="371474" y="2209800"/>
            <a:ext cx="8315326" cy="1943100"/>
          </a:xfrm>
          <a:prstGeom prst="rect">
            <a:avLst/>
          </a:prstGeom>
        </p:spPr>
        <p:txBody>
          <a:bodyPr vert="horz" lIns="38405" tIns="19202" rIns="38405" bIns="19202" anchor="ctr"/>
          <a:lstStyle>
            <a:lvl1pPr marL="133350" indent="0" algn="l">
              <a:spcAft>
                <a:spcPts val="3000"/>
              </a:spcAft>
              <a:buNone/>
              <a:defRPr sz="4800">
                <a:ln>
                  <a:noFill/>
                </a:ln>
                <a:solidFill>
                  <a:srgbClr val="00334D"/>
                </a:solidFill>
                <a:latin typeface="Arial"/>
                <a:cs typeface="Arial"/>
              </a:defRPr>
            </a:lvl1pPr>
          </a:lstStyle>
          <a:p>
            <a:pPr lvl="0"/>
            <a:r>
              <a:rPr lang="en-US" smtClean="0"/>
              <a:t>Click to edit Master text styles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
        <p:nvSpPr>
          <p:cNvPr id="16" name="TextBox 15"/>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i="1" dirty="0" smtClean="0">
                <a:solidFill>
                  <a:srgbClr val="00334D"/>
                </a:solidFill>
                <a:latin typeface="Arial"/>
                <a:cs typeface="Arial"/>
              </a:rPr>
              <a:t>#ICANN51</a:t>
            </a:r>
          </a:p>
        </p:txBody>
      </p:sp>
      <p:cxnSp>
        <p:nvCxnSpPr>
          <p:cNvPr id="17" name="Straight Connector 16"/>
          <p:cNvCxnSpPr/>
          <p:nvPr/>
        </p:nvCxnSpPr>
        <p:spPr>
          <a:xfrm>
            <a:off x="381000" y="6200536"/>
            <a:ext cx="6553200"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8" name="Picture 7" descr="icann51-logo_thumb-300dpi.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16951" y="6095689"/>
            <a:ext cx="1029642" cy="489012"/>
          </a:xfrm>
          <a:prstGeom prst="rect">
            <a:avLst/>
          </a:prstGeom>
        </p:spPr>
      </p:pic>
    </p:spTree>
    <p:extLst>
      <p:ext uri="{BB962C8B-B14F-4D97-AF65-F5344CB8AC3E}">
        <p14:creationId xmlns:p14="http://schemas.microsoft.com/office/powerpoint/2010/main" val="764710906"/>
      </p:ext>
    </p:extLst>
  </p:cSld>
  <p:clrMapOvr>
    <a:masterClrMapping/>
  </p:clrMapOvr>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ullets Slide - ICANN51">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42874" y="304800"/>
            <a:ext cx="8696325" cy="609600"/>
          </a:xfrm>
          <a:prstGeom prst="rect">
            <a:avLst/>
          </a:prstGeom>
        </p:spPr>
        <p:txBody>
          <a:bodyPr vert="horz" lIns="38405" tIns="19202" rIns="38405" bIns="19202"/>
          <a:lstStyle>
            <a:lvl1pPr marL="133350" indent="0">
              <a:buNone/>
              <a:defRPr sz="3200" baseline="0">
                <a:solidFill>
                  <a:schemeClr val="tx2"/>
                </a:solidFill>
                <a:latin typeface="Arial"/>
                <a:cs typeface="Arial"/>
              </a:defRPr>
            </a:lvl1pPr>
          </a:lstStyle>
          <a:p>
            <a:pPr lvl="0"/>
            <a:r>
              <a:rPr lang="en-US" dirty="0" smtClean="0"/>
              <a:t>Insert Title</a:t>
            </a:r>
          </a:p>
        </p:txBody>
      </p:sp>
      <p:cxnSp>
        <p:nvCxnSpPr>
          <p:cNvPr id="15" name="Straight Connector 14"/>
          <p:cNvCxnSpPr/>
          <p:nvPr/>
        </p:nvCxnSpPr>
        <p:spPr>
          <a:xfrm>
            <a:off x="542925" y="1143000"/>
            <a:ext cx="2114550" cy="0"/>
          </a:xfrm>
          <a:prstGeom prst="line">
            <a:avLst/>
          </a:prstGeom>
          <a:ln>
            <a:solidFill>
              <a:schemeClr val="accent1">
                <a:alpha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8"/>
          <p:cNvSpPr>
            <a:spLocks noGrp="1"/>
          </p:cNvSpPr>
          <p:nvPr>
            <p:ph type="body" sz="quarter" idx="11"/>
          </p:nvPr>
        </p:nvSpPr>
        <p:spPr>
          <a:xfrm>
            <a:off x="304799" y="1524000"/>
            <a:ext cx="8532813" cy="4381500"/>
          </a:xfrm>
          <a:prstGeom prst="rect">
            <a:avLst/>
          </a:prstGeom>
        </p:spPr>
        <p:txBody>
          <a:bodyPr vert="horz" lIns="38405" tIns="19202" rIns="38405" bIns="19202">
            <a:normAutofit/>
          </a:bodyPr>
          <a:lstStyle>
            <a:lvl1pPr>
              <a:buSzPct val="120000"/>
              <a:defRPr sz="2800">
                <a:solidFill>
                  <a:schemeClr val="tx2"/>
                </a:solidFill>
                <a:latin typeface="Arial"/>
                <a:cs typeface="Arial"/>
              </a:defRPr>
            </a:lvl1pPr>
            <a:lvl2pPr marL="560070" indent="-240030">
              <a:buSzPct val="66000"/>
              <a:buFont typeface="Courier New"/>
              <a:buChar char="o"/>
              <a:defRPr sz="2400">
                <a:solidFill>
                  <a:schemeClr val="tx2"/>
                </a:solidFill>
                <a:latin typeface="Arial"/>
                <a:cs typeface="Arial"/>
              </a:defRPr>
            </a:lvl2pPr>
            <a:lvl3pPr marL="746760" indent="-240030">
              <a:buSzPct val="100000"/>
              <a:buFont typeface="Wingdings" charset="2"/>
              <a:buChar char="§"/>
              <a:defRPr sz="2000">
                <a:solidFill>
                  <a:schemeClr val="tx2"/>
                </a:solidFill>
                <a:latin typeface="Arial"/>
                <a:cs typeface="Arial"/>
              </a:defRPr>
            </a:lvl3pPr>
            <a:lvl4pPr marL="933450" indent="-240030">
              <a:buClr>
                <a:schemeClr val="tx2"/>
              </a:buClr>
              <a:buSzPct val="100000"/>
              <a:buFont typeface="Lucida Grande"/>
              <a:buChar char="-"/>
              <a:defRPr sz="2000">
                <a:solidFill>
                  <a:schemeClr val="tx2"/>
                </a:solidFill>
                <a:latin typeface="Arial"/>
                <a:cs typeface="Arial"/>
              </a:defRPr>
            </a:lvl4pPr>
            <a:lvl5pPr>
              <a:defRPr>
                <a:solidFill>
                  <a:schemeClr val="tx2"/>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6" name="Picture 1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
        <p:nvSpPr>
          <p:cNvPr id="19" name="TextBox 18"/>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i="1" dirty="0" smtClean="0">
                <a:solidFill>
                  <a:srgbClr val="00334D"/>
                </a:solidFill>
                <a:latin typeface="Arial"/>
                <a:cs typeface="Arial"/>
              </a:rPr>
              <a:t>#ICANN51</a:t>
            </a:r>
          </a:p>
        </p:txBody>
      </p:sp>
      <p:cxnSp>
        <p:nvCxnSpPr>
          <p:cNvPr id="20" name="Straight Connector 19"/>
          <p:cNvCxnSpPr/>
          <p:nvPr/>
        </p:nvCxnSpPr>
        <p:spPr>
          <a:xfrm>
            <a:off x="381000" y="6200536"/>
            <a:ext cx="6553200"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8" name="Picture 7" descr="icann51-logo_thumb-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16951" y="6095689"/>
            <a:ext cx="1029642" cy="489012"/>
          </a:xfrm>
          <a:prstGeom prst="rect">
            <a:avLst/>
          </a:prstGeom>
        </p:spPr>
      </p:pic>
    </p:spTree>
    <p:extLst>
      <p:ext uri="{BB962C8B-B14F-4D97-AF65-F5344CB8AC3E}">
        <p14:creationId xmlns:p14="http://schemas.microsoft.com/office/powerpoint/2010/main" val="1228458029"/>
      </p:ext>
    </p:extLst>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umbers Slide - ICANN51">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42874" y="304800"/>
            <a:ext cx="8696325" cy="609600"/>
          </a:xfrm>
          <a:prstGeom prst="rect">
            <a:avLst/>
          </a:prstGeom>
        </p:spPr>
        <p:txBody>
          <a:bodyPr vert="horz" lIns="38405" tIns="19202" rIns="38405" bIns="19202"/>
          <a:lstStyle>
            <a:lvl1pPr marL="133350" indent="0">
              <a:buNone/>
              <a:defRPr sz="3200" baseline="0">
                <a:solidFill>
                  <a:schemeClr val="tx2"/>
                </a:solidFill>
                <a:latin typeface="Arial"/>
                <a:cs typeface="Arial"/>
              </a:defRPr>
            </a:lvl1pPr>
          </a:lstStyle>
          <a:p>
            <a:pPr lvl="0"/>
            <a:r>
              <a:rPr lang="en-US" dirty="0" smtClean="0"/>
              <a:t>Insert Title</a:t>
            </a:r>
          </a:p>
        </p:txBody>
      </p:sp>
      <p:cxnSp>
        <p:nvCxnSpPr>
          <p:cNvPr id="15" name="Straight Connector 14"/>
          <p:cNvCxnSpPr/>
          <p:nvPr/>
        </p:nvCxnSpPr>
        <p:spPr>
          <a:xfrm>
            <a:off x="542925" y="1143000"/>
            <a:ext cx="2114550" cy="0"/>
          </a:xfrm>
          <a:prstGeom prst="line">
            <a:avLst/>
          </a:prstGeom>
          <a:ln>
            <a:solidFill>
              <a:schemeClr val="accent1">
                <a:alpha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8"/>
          <p:cNvSpPr>
            <a:spLocks noGrp="1"/>
          </p:cNvSpPr>
          <p:nvPr>
            <p:ph type="body" sz="quarter" idx="11"/>
          </p:nvPr>
        </p:nvSpPr>
        <p:spPr>
          <a:xfrm>
            <a:off x="304799" y="1524000"/>
            <a:ext cx="8532813" cy="4381500"/>
          </a:xfrm>
          <a:prstGeom prst="rect">
            <a:avLst/>
          </a:prstGeom>
        </p:spPr>
        <p:txBody>
          <a:bodyPr vert="horz" lIns="38405" tIns="19202" rIns="38405" bIns="19202">
            <a:normAutofit/>
          </a:bodyPr>
          <a:lstStyle>
            <a:lvl1pPr marL="647700" indent="-514350">
              <a:buSzPct val="90000"/>
              <a:buFont typeface="+mj-lt"/>
              <a:buAutoNum type="arabicPeriod"/>
              <a:defRPr sz="2800">
                <a:solidFill>
                  <a:schemeClr val="tx2"/>
                </a:solidFill>
                <a:latin typeface="Arial"/>
                <a:cs typeface="Arial"/>
              </a:defRPr>
            </a:lvl1pPr>
            <a:lvl2pPr marL="777240" indent="-457200">
              <a:buSzPct val="100000"/>
              <a:buFont typeface="+mj-lt"/>
              <a:buAutoNum type="alphaLcParenR"/>
              <a:defRPr sz="2400">
                <a:solidFill>
                  <a:schemeClr val="tx2"/>
                </a:solidFill>
                <a:latin typeface="Arial"/>
                <a:cs typeface="Arial"/>
              </a:defRPr>
            </a:lvl2pPr>
            <a:lvl3pPr marL="963930" indent="-457200">
              <a:buSzPct val="90000"/>
              <a:buFont typeface="+mj-lt"/>
              <a:buAutoNum type="romanUcPeriod"/>
              <a:defRPr sz="2000">
                <a:solidFill>
                  <a:schemeClr val="tx2"/>
                </a:solidFill>
                <a:latin typeface="Arial"/>
                <a:cs typeface="Arial"/>
              </a:defRPr>
            </a:lvl3pPr>
            <a:lvl4pPr marL="1150620" indent="-457200">
              <a:buClr>
                <a:schemeClr val="tx2"/>
              </a:buClr>
              <a:buSzPct val="100000"/>
              <a:buFont typeface="+mj-lt"/>
              <a:buAutoNum type="romanLcPeriod"/>
              <a:defRPr sz="2000">
                <a:solidFill>
                  <a:schemeClr val="tx2"/>
                </a:solidFill>
                <a:latin typeface="Arial"/>
                <a:cs typeface="Arial"/>
              </a:defRPr>
            </a:lvl4pPr>
            <a:lvl5pPr>
              <a:defRPr>
                <a:solidFill>
                  <a:schemeClr val="tx2"/>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
        <p:nvSpPr>
          <p:cNvPr id="11" name="TextBox 10"/>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i="1" dirty="0" smtClean="0">
                <a:solidFill>
                  <a:srgbClr val="00334D"/>
                </a:solidFill>
                <a:latin typeface="Arial"/>
                <a:cs typeface="Arial"/>
              </a:rPr>
              <a:t>#ICANN51</a:t>
            </a:r>
          </a:p>
        </p:txBody>
      </p:sp>
      <p:cxnSp>
        <p:nvCxnSpPr>
          <p:cNvPr id="16" name="Straight Connector 15"/>
          <p:cNvCxnSpPr/>
          <p:nvPr/>
        </p:nvCxnSpPr>
        <p:spPr>
          <a:xfrm>
            <a:off x="381000" y="6200536"/>
            <a:ext cx="6553200"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8" name="Picture 7" descr="icann51-logo_thumb-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16951" y="6095689"/>
            <a:ext cx="1029642" cy="489012"/>
          </a:xfrm>
          <a:prstGeom prst="rect">
            <a:avLst/>
          </a:prstGeom>
        </p:spPr>
      </p:pic>
    </p:spTree>
    <p:extLst>
      <p:ext uri="{BB962C8B-B14F-4D97-AF65-F5344CB8AC3E}">
        <p14:creationId xmlns:p14="http://schemas.microsoft.com/office/powerpoint/2010/main" val="769105157"/>
      </p:ext>
    </p:extLst>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aphics Slide - ICANN51">
    <p:spTree>
      <p:nvGrpSpPr>
        <p:cNvPr id="1" name=""/>
        <p:cNvGrpSpPr/>
        <p:nvPr/>
      </p:nvGrpSpPr>
      <p:grpSpPr>
        <a:xfrm>
          <a:off x="0" y="0"/>
          <a:ext cx="0" cy="0"/>
          <a:chOff x="0" y="0"/>
          <a:chExt cx="0" cy="0"/>
        </a:xfrm>
      </p:grpSpPr>
      <p:sp>
        <p:nvSpPr>
          <p:cNvPr id="12" name="Rectangle 11"/>
          <p:cNvSpPr/>
          <p:nvPr/>
        </p:nvSpPr>
        <p:spPr bwMode="auto">
          <a:xfrm>
            <a:off x="0" y="3371292"/>
            <a:ext cx="9144000" cy="115416"/>
          </a:xfrm>
          <a:prstGeom prst="rect">
            <a:avLst/>
          </a:prstGeom>
          <a:solidFill>
            <a:srgbClr val="FFFFFF"/>
          </a:solidFill>
          <a:ln>
            <a:noFill/>
          </a:ln>
          <a:extLst/>
        </p:spPr>
        <p:txBody>
          <a:bodyPr lIns="0" tIns="0" rIns="0" bIns="0" rtlCol="0" anchor="ctr">
            <a:spAutoFit/>
          </a:bodyPr>
          <a:lstStyle/>
          <a:p>
            <a:pPr algn="l">
              <a:lnSpc>
                <a:spcPct val="10000"/>
              </a:lnSpc>
            </a:pPr>
            <a:endParaRPr lang="en-US" sz="3000" dirty="0" smtClean="0">
              <a:solidFill>
                <a:srgbClr val="1A8AC7"/>
              </a:solidFill>
              <a:latin typeface="DINOT-Medium" charset="0"/>
              <a:ea typeface="ＭＳ Ｐゴシック" charset="0"/>
              <a:cs typeface="DINOT-Medium" charset="0"/>
              <a:sym typeface="DINOT-Medium" charset="0"/>
            </a:endParaRPr>
          </a:p>
        </p:txBody>
      </p:sp>
      <p:sp>
        <p:nvSpPr>
          <p:cNvPr id="14" name="Text Placeholder 13"/>
          <p:cNvSpPr>
            <a:spLocks noGrp="1"/>
          </p:cNvSpPr>
          <p:nvPr>
            <p:ph type="body" sz="quarter" idx="10" hasCustomPrompt="1"/>
          </p:nvPr>
        </p:nvSpPr>
        <p:spPr>
          <a:xfrm>
            <a:off x="142875" y="304800"/>
            <a:ext cx="8694738" cy="609600"/>
          </a:xfrm>
          <a:prstGeom prst="rect">
            <a:avLst/>
          </a:prstGeom>
        </p:spPr>
        <p:txBody>
          <a:bodyPr vert="horz" lIns="38405" tIns="19202" rIns="38405" bIns="19202"/>
          <a:lstStyle>
            <a:lvl1pPr marL="133350" indent="0">
              <a:buNone/>
              <a:defRPr sz="3200" baseline="0">
                <a:solidFill>
                  <a:schemeClr val="tx2"/>
                </a:solidFill>
              </a:defRPr>
            </a:lvl1pPr>
          </a:lstStyle>
          <a:p>
            <a:pPr lvl="0"/>
            <a:r>
              <a:rPr lang="en-US" dirty="0" smtClean="0"/>
              <a:t>Insert Title</a:t>
            </a:r>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Tree>
    <p:extLst>
      <p:ext uri="{BB962C8B-B14F-4D97-AF65-F5344CB8AC3E}">
        <p14:creationId xmlns:p14="http://schemas.microsoft.com/office/powerpoint/2010/main" val="2463452070"/>
      </p:ext>
    </p:extLst>
  </p:cSld>
  <p:clrMapOvr>
    <a:masterClrMapping/>
  </p:clrMapOvr>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hart Slide - ICANN51">
    <p:spTree>
      <p:nvGrpSpPr>
        <p:cNvPr id="1" name=""/>
        <p:cNvGrpSpPr/>
        <p:nvPr/>
      </p:nvGrpSpPr>
      <p:grpSpPr>
        <a:xfrm>
          <a:off x="0" y="0"/>
          <a:ext cx="0" cy="0"/>
          <a:chOff x="0" y="0"/>
          <a:chExt cx="0" cy="0"/>
        </a:xfrm>
      </p:grpSpPr>
      <p:sp>
        <p:nvSpPr>
          <p:cNvPr id="12" name="Rectangle 11"/>
          <p:cNvSpPr/>
          <p:nvPr/>
        </p:nvSpPr>
        <p:spPr bwMode="auto">
          <a:xfrm>
            <a:off x="0" y="3371292"/>
            <a:ext cx="9144000" cy="115416"/>
          </a:xfrm>
          <a:prstGeom prst="rect">
            <a:avLst/>
          </a:prstGeom>
          <a:solidFill>
            <a:srgbClr val="FFFFFF"/>
          </a:solidFill>
          <a:ln>
            <a:noFill/>
          </a:ln>
          <a:extLst/>
        </p:spPr>
        <p:txBody>
          <a:bodyPr lIns="0" tIns="0" rIns="0" bIns="0" rtlCol="0" anchor="ctr">
            <a:spAutoFit/>
          </a:bodyPr>
          <a:lstStyle/>
          <a:p>
            <a:pPr algn="l">
              <a:lnSpc>
                <a:spcPct val="10000"/>
              </a:lnSpc>
            </a:pPr>
            <a:endParaRPr lang="en-US" sz="3000" dirty="0" smtClean="0">
              <a:solidFill>
                <a:srgbClr val="1A8AC7"/>
              </a:solidFill>
              <a:latin typeface="DINOT-Medium" charset="0"/>
              <a:ea typeface="ＭＳ Ｐゴシック" charset="0"/>
              <a:cs typeface="DINOT-Medium" charset="0"/>
              <a:sym typeface="DINOT-Medium" charset="0"/>
            </a:endParaRPr>
          </a:p>
        </p:txBody>
      </p:sp>
      <p:sp>
        <p:nvSpPr>
          <p:cNvPr id="14" name="Text Placeholder 13"/>
          <p:cNvSpPr>
            <a:spLocks noGrp="1"/>
          </p:cNvSpPr>
          <p:nvPr>
            <p:ph type="body" sz="quarter" idx="10" hasCustomPrompt="1"/>
          </p:nvPr>
        </p:nvSpPr>
        <p:spPr>
          <a:xfrm>
            <a:off x="142875" y="304800"/>
            <a:ext cx="8694738" cy="609600"/>
          </a:xfrm>
          <a:prstGeom prst="rect">
            <a:avLst/>
          </a:prstGeom>
        </p:spPr>
        <p:txBody>
          <a:bodyPr vert="horz" lIns="38405" tIns="19202" rIns="38405" bIns="19202"/>
          <a:lstStyle>
            <a:lvl1pPr marL="133350" indent="0">
              <a:buNone/>
              <a:defRPr sz="3200" baseline="0">
                <a:solidFill>
                  <a:schemeClr val="tx2"/>
                </a:solidFill>
                <a:latin typeface="Arial"/>
                <a:cs typeface="Arial"/>
              </a:defRPr>
            </a:lvl1pPr>
          </a:lstStyle>
          <a:p>
            <a:pPr lvl="0"/>
            <a:r>
              <a:rPr lang="en-US" dirty="0" smtClean="0"/>
              <a:t>Insert Title</a:t>
            </a:r>
          </a:p>
        </p:txBody>
      </p:sp>
      <p:sp>
        <p:nvSpPr>
          <p:cNvPr id="3" name="Chart Placeholder 2"/>
          <p:cNvSpPr>
            <a:spLocks noGrp="1"/>
          </p:cNvSpPr>
          <p:nvPr>
            <p:ph type="chart" sz="quarter" idx="11"/>
          </p:nvPr>
        </p:nvSpPr>
        <p:spPr>
          <a:xfrm>
            <a:off x="742950" y="1371600"/>
            <a:ext cx="7686675" cy="4343400"/>
          </a:xfrm>
          <a:prstGeom prst="rect">
            <a:avLst/>
          </a:prstGeom>
        </p:spPr>
        <p:txBody>
          <a:bodyPr vert="horz" lIns="38405" tIns="19202" rIns="38405" bIns="19202"/>
          <a:lstStyle>
            <a:lvl1pPr marL="133350" indent="0">
              <a:buNone/>
              <a:defRPr>
                <a:latin typeface="Arial"/>
                <a:cs typeface="Arial"/>
              </a:defRPr>
            </a:lvl1pPr>
          </a:lstStyle>
          <a:p>
            <a:r>
              <a:rPr lang="en-US" smtClean="0"/>
              <a:t>Click icon to add chart</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
        <p:nvSpPr>
          <p:cNvPr id="11" name="TextBox 10"/>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i="1" dirty="0" smtClean="0">
                <a:solidFill>
                  <a:srgbClr val="00334D"/>
                </a:solidFill>
                <a:latin typeface="Arial"/>
                <a:cs typeface="Arial"/>
              </a:rPr>
              <a:t>#ICANN51</a:t>
            </a:r>
          </a:p>
        </p:txBody>
      </p:sp>
      <p:cxnSp>
        <p:nvCxnSpPr>
          <p:cNvPr id="13" name="Straight Connector 12"/>
          <p:cNvCxnSpPr/>
          <p:nvPr/>
        </p:nvCxnSpPr>
        <p:spPr>
          <a:xfrm>
            <a:off x="381000" y="6200536"/>
            <a:ext cx="6553200"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8" name="Picture 7" descr="icann51-logo_thumb-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16951" y="6095689"/>
            <a:ext cx="1029642" cy="489012"/>
          </a:xfrm>
          <a:prstGeom prst="rect">
            <a:avLst/>
          </a:prstGeom>
        </p:spPr>
      </p:pic>
    </p:spTree>
    <p:extLst>
      <p:ext uri="{BB962C8B-B14F-4D97-AF65-F5344CB8AC3E}">
        <p14:creationId xmlns:p14="http://schemas.microsoft.com/office/powerpoint/2010/main" val="880009637"/>
      </p:ext>
    </p:extLst>
  </p:cSld>
  <p:clrMapOvr>
    <a:masterClrMapping/>
  </p:clrMapOvr>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amp;A / Add Info - ICANN51">
    <p:spTree>
      <p:nvGrpSpPr>
        <p:cNvPr id="1" name=""/>
        <p:cNvGrpSpPr/>
        <p:nvPr/>
      </p:nvGrpSpPr>
      <p:grpSpPr>
        <a:xfrm>
          <a:off x="0" y="0"/>
          <a:ext cx="0" cy="0"/>
          <a:chOff x="0" y="0"/>
          <a:chExt cx="0" cy="0"/>
        </a:xfrm>
      </p:grpSpPr>
      <p:sp>
        <p:nvSpPr>
          <p:cNvPr id="47" name="Rectangle 46"/>
          <p:cNvSpPr/>
          <p:nvPr/>
        </p:nvSpPr>
        <p:spPr bwMode="auto">
          <a:xfrm>
            <a:off x="0" y="2875992"/>
            <a:ext cx="9144000" cy="115416"/>
          </a:xfrm>
          <a:prstGeom prst="rect">
            <a:avLst/>
          </a:prstGeom>
          <a:solidFill>
            <a:srgbClr val="FFFFFF"/>
          </a:solidFill>
          <a:ln>
            <a:noFill/>
          </a:ln>
          <a:extLst/>
        </p:spPr>
        <p:txBody>
          <a:bodyPr lIns="0" tIns="0" rIns="0" bIns="0" rtlCol="0" anchor="ctr">
            <a:spAutoFit/>
          </a:bodyPr>
          <a:lstStyle/>
          <a:p>
            <a:pPr algn="l">
              <a:lnSpc>
                <a:spcPct val="10000"/>
              </a:lnSpc>
            </a:pPr>
            <a:endParaRPr lang="en-US" sz="3000" dirty="0" smtClean="0">
              <a:solidFill>
                <a:srgbClr val="1A8AC7"/>
              </a:solidFill>
              <a:latin typeface="DINOT-Medium" charset="0"/>
              <a:ea typeface="ＭＳ Ｐゴシック" charset="0"/>
              <a:cs typeface="DINOT-Medium" charset="0"/>
              <a:sym typeface="DINOT-Medium" charset="0"/>
            </a:endParaRPr>
          </a:p>
        </p:txBody>
      </p:sp>
      <p:sp>
        <p:nvSpPr>
          <p:cNvPr id="14" name="Text Placeholder 13"/>
          <p:cNvSpPr>
            <a:spLocks noGrp="1"/>
          </p:cNvSpPr>
          <p:nvPr>
            <p:ph type="body" sz="quarter" idx="10" hasCustomPrompt="1"/>
          </p:nvPr>
        </p:nvSpPr>
        <p:spPr>
          <a:xfrm>
            <a:off x="142875" y="304800"/>
            <a:ext cx="8694738" cy="609600"/>
          </a:xfrm>
          <a:prstGeom prst="rect">
            <a:avLst/>
          </a:prstGeom>
        </p:spPr>
        <p:txBody>
          <a:bodyPr vert="horz" lIns="38405" tIns="19202" rIns="38405" bIns="19202"/>
          <a:lstStyle>
            <a:lvl1pPr marL="133350" indent="0">
              <a:buNone/>
              <a:defRPr sz="3200" baseline="0">
                <a:solidFill>
                  <a:schemeClr val="tx2"/>
                </a:solidFill>
                <a:latin typeface="Arial"/>
                <a:cs typeface="Arial"/>
              </a:defRPr>
            </a:lvl1pPr>
          </a:lstStyle>
          <a:p>
            <a:pPr lvl="0"/>
            <a:r>
              <a:rPr lang="en-US" dirty="0" smtClean="0"/>
              <a:t>Insert Title</a:t>
            </a:r>
          </a:p>
        </p:txBody>
      </p:sp>
      <p:sp>
        <p:nvSpPr>
          <p:cNvPr id="36" name="Rectangle 35"/>
          <p:cNvSpPr>
            <a:spLocks/>
          </p:cNvSpPr>
          <p:nvPr/>
        </p:nvSpPr>
        <p:spPr>
          <a:xfrm>
            <a:off x="-8467" y="1295400"/>
            <a:ext cx="1714500" cy="2286000"/>
          </a:xfrm>
          <a:prstGeom prst="rect">
            <a:avLst/>
          </a:prstGeom>
          <a:solidFill>
            <a:schemeClr val="tx2">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endParaRPr lang="en-US">
              <a:solidFill>
                <a:prstClr val="white"/>
              </a:solidFill>
            </a:endParaRPr>
          </a:p>
        </p:txBody>
      </p:sp>
      <p:sp>
        <p:nvSpPr>
          <p:cNvPr id="38" name="Rectangle 37"/>
          <p:cNvSpPr>
            <a:spLocks/>
          </p:cNvSpPr>
          <p:nvPr/>
        </p:nvSpPr>
        <p:spPr>
          <a:xfrm>
            <a:off x="-6350" y="3573780"/>
            <a:ext cx="1714500" cy="2286000"/>
          </a:xfrm>
          <a:prstGeom prst="rect">
            <a:avLst/>
          </a:prstGeom>
          <a:solidFill>
            <a:schemeClr val="tx2">
              <a:alpha val="38000"/>
            </a:schemeClr>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endParaRPr lang="en-US">
              <a:solidFill>
                <a:prstClr val="white"/>
              </a:solidFill>
            </a:endParaRPr>
          </a:p>
        </p:txBody>
      </p:sp>
      <p:sp>
        <p:nvSpPr>
          <p:cNvPr id="44" name="Rectangle 43"/>
          <p:cNvSpPr>
            <a:spLocks/>
          </p:cNvSpPr>
          <p:nvPr/>
        </p:nvSpPr>
        <p:spPr>
          <a:xfrm>
            <a:off x="7429500" y="1295400"/>
            <a:ext cx="1714500" cy="2286000"/>
          </a:xfrm>
          <a:prstGeom prst="rect">
            <a:avLst/>
          </a:prstGeom>
          <a:solidFill>
            <a:schemeClr val="tx2">
              <a:alpha val="38000"/>
            </a:schemeClr>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endParaRPr lang="en-US">
              <a:solidFill>
                <a:prstClr val="white"/>
              </a:solidFill>
            </a:endParaRPr>
          </a:p>
        </p:txBody>
      </p:sp>
      <p:sp>
        <p:nvSpPr>
          <p:cNvPr id="45" name="Rectangle 44"/>
          <p:cNvSpPr>
            <a:spLocks/>
          </p:cNvSpPr>
          <p:nvPr/>
        </p:nvSpPr>
        <p:spPr>
          <a:xfrm>
            <a:off x="7431617" y="3573780"/>
            <a:ext cx="1714500" cy="2286000"/>
          </a:xfrm>
          <a:prstGeom prst="rect">
            <a:avLst/>
          </a:prstGeom>
          <a:solidFill>
            <a:schemeClr val="tx2">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endParaRPr lang="en-US">
              <a:solidFill>
                <a:prstClr val="white"/>
              </a:solidFill>
            </a:endParaRPr>
          </a:p>
        </p:txBody>
      </p:sp>
      <p:sp>
        <p:nvSpPr>
          <p:cNvPr id="18" name="Rectangle 17"/>
          <p:cNvSpPr/>
          <p:nvPr userDrawn="1"/>
        </p:nvSpPr>
        <p:spPr>
          <a:xfrm>
            <a:off x="685800" y="1295400"/>
            <a:ext cx="7772400" cy="457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endParaRPr lang="en-US">
              <a:solidFill>
                <a:prstClr val="white"/>
              </a:solidFill>
            </a:endParaRPr>
          </a:p>
        </p:txBody>
      </p:sp>
      <p:sp>
        <p:nvSpPr>
          <p:cNvPr id="17" name="Text Placeholder 18"/>
          <p:cNvSpPr>
            <a:spLocks noGrp="1"/>
          </p:cNvSpPr>
          <p:nvPr>
            <p:ph type="body" sz="quarter" idx="11"/>
          </p:nvPr>
        </p:nvSpPr>
        <p:spPr>
          <a:xfrm>
            <a:off x="762000" y="1371600"/>
            <a:ext cx="7543800" cy="4305300"/>
          </a:xfrm>
          <a:prstGeom prst="rect">
            <a:avLst/>
          </a:prstGeom>
        </p:spPr>
        <p:txBody>
          <a:bodyPr vert="horz" lIns="38405" tIns="19202" rIns="38405" bIns="19202">
            <a:normAutofit/>
          </a:bodyPr>
          <a:lstStyle>
            <a:lvl1pPr marL="374904">
              <a:spcBef>
                <a:spcPts val="1600"/>
              </a:spcBef>
              <a:spcAft>
                <a:spcPts val="0"/>
              </a:spcAft>
              <a:buClr>
                <a:schemeClr val="bg1"/>
              </a:buClr>
              <a:buSzPct val="120000"/>
              <a:defRPr sz="2800">
                <a:solidFill>
                  <a:schemeClr val="bg1"/>
                </a:solidFill>
                <a:latin typeface="Arial"/>
                <a:cs typeface="Arial"/>
              </a:defRPr>
            </a:lvl1pPr>
            <a:lvl2pPr marL="560070" indent="-240030">
              <a:spcBef>
                <a:spcPts val="800"/>
              </a:spcBef>
              <a:buClr>
                <a:schemeClr val="bg1"/>
              </a:buClr>
              <a:buSzPct val="66000"/>
              <a:buFont typeface="Courier New"/>
              <a:buChar char="o"/>
              <a:defRPr sz="2400">
                <a:solidFill>
                  <a:schemeClr val="bg1"/>
                </a:solidFill>
                <a:latin typeface="Arial"/>
                <a:cs typeface="Arial"/>
              </a:defRPr>
            </a:lvl2pPr>
            <a:lvl3pPr marL="746760" indent="-240030">
              <a:spcBef>
                <a:spcPts val="800"/>
              </a:spcBef>
              <a:buClr>
                <a:schemeClr val="bg1"/>
              </a:buClr>
              <a:buSzPct val="100000"/>
              <a:buFont typeface="Wingdings" charset="2"/>
              <a:buChar char="§"/>
              <a:defRPr sz="2000">
                <a:solidFill>
                  <a:schemeClr val="bg1"/>
                </a:solidFill>
                <a:latin typeface="Arial"/>
                <a:cs typeface="Arial"/>
              </a:defRPr>
            </a:lvl3pPr>
            <a:lvl4pPr marL="933450" indent="-240030">
              <a:spcBef>
                <a:spcPts val="800"/>
              </a:spcBef>
              <a:buClr>
                <a:schemeClr val="bg1"/>
              </a:buClr>
              <a:buSzPct val="100000"/>
              <a:buFont typeface="Lucida Grande"/>
              <a:buChar char="-"/>
              <a:defRPr sz="2000">
                <a:solidFill>
                  <a:schemeClr val="bg1"/>
                </a:solidFill>
                <a:latin typeface="Arial"/>
                <a:cs typeface="Arial"/>
              </a:defRPr>
            </a:lvl4pPr>
            <a:lvl5pPr>
              <a:defRPr>
                <a:solidFill>
                  <a:schemeClr val="tx2"/>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3" name="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
        <p:nvSpPr>
          <p:cNvPr id="21" name="TextBox 20"/>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i="1" dirty="0" smtClean="0">
                <a:solidFill>
                  <a:srgbClr val="00334D"/>
                </a:solidFill>
                <a:latin typeface="Arial"/>
                <a:cs typeface="Arial"/>
              </a:rPr>
              <a:t>#ICANN51</a:t>
            </a:r>
          </a:p>
        </p:txBody>
      </p:sp>
      <p:cxnSp>
        <p:nvCxnSpPr>
          <p:cNvPr id="22" name="Straight Connector 21"/>
          <p:cNvCxnSpPr/>
          <p:nvPr/>
        </p:nvCxnSpPr>
        <p:spPr>
          <a:xfrm>
            <a:off x="381000" y="6200536"/>
            <a:ext cx="6553200"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15" name="Picture 14" descr="icann51-logo_thumb-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16951" y="6095689"/>
            <a:ext cx="1029642" cy="489012"/>
          </a:xfrm>
          <a:prstGeom prst="rect">
            <a:avLst/>
          </a:prstGeom>
        </p:spPr>
      </p:pic>
    </p:spTree>
    <p:extLst>
      <p:ext uri="{BB962C8B-B14F-4D97-AF65-F5344CB8AC3E}">
        <p14:creationId xmlns:p14="http://schemas.microsoft.com/office/powerpoint/2010/main" val="3518610854"/>
      </p:ext>
    </p:extLst>
  </p:cSld>
  <p:clrMapOvr>
    <a:masterClrMapping/>
  </p:clrMapOvr>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pic Slide - ICANN51">
    <p:spTree>
      <p:nvGrpSpPr>
        <p:cNvPr id="1" name=""/>
        <p:cNvGrpSpPr/>
        <p:nvPr/>
      </p:nvGrpSpPr>
      <p:grpSpPr>
        <a:xfrm>
          <a:off x="0" y="0"/>
          <a:ext cx="0" cy="0"/>
          <a:chOff x="0" y="0"/>
          <a:chExt cx="0" cy="0"/>
        </a:xfrm>
      </p:grpSpPr>
      <p:pic>
        <p:nvPicPr>
          <p:cNvPr id="12" name="Picture 11" descr="blue-gradient-abstract-hd-wallpaper-1920x1080-7772.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3999" cy="6858000"/>
          </a:xfrm>
          <a:prstGeom prst="rect">
            <a:avLst/>
          </a:prstGeom>
        </p:spPr>
      </p:pic>
      <p:sp>
        <p:nvSpPr>
          <p:cNvPr id="3" name="Oval 2"/>
          <p:cNvSpPr/>
          <p:nvPr/>
        </p:nvSpPr>
        <p:spPr>
          <a:xfrm>
            <a:off x="8486775" y="3173949"/>
            <a:ext cx="784725" cy="779312"/>
          </a:xfrm>
          <a:prstGeom prst="ellipse">
            <a:avLst/>
          </a:prstGeom>
          <a:solidFill>
            <a:schemeClr val="bg2">
              <a:alpha val="33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dirty="0"/>
          </a:p>
        </p:txBody>
      </p:sp>
      <p:sp>
        <p:nvSpPr>
          <p:cNvPr id="4" name="Oval 3"/>
          <p:cNvSpPr/>
          <p:nvPr/>
        </p:nvSpPr>
        <p:spPr>
          <a:xfrm>
            <a:off x="8662074" y="3812299"/>
            <a:ext cx="963853" cy="934742"/>
          </a:xfrm>
          <a:prstGeom prst="ellipse">
            <a:avLst/>
          </a:prstGeom>
          <a:solidFill>
            <a:schemeClr val="accent2">
              <a:alpha val="63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5" name="Oval 4"/>
          <p:cNvSpPr/>
          <p:nvPr/>
        </p:nvSpPr>
        <p:spPr>
          <a:xfrm>
            <a:off x="8429625" y="2181991"/>
            <a:ext cx="1251029" cy="1249820"/>
          </a:xfrm>
          <a:prstGeom prst="ellipse">
            <a:avLst/>
          </a:prstGeom>
          <a:solidFill>
            <a:schemeClr val="accent3">
              <a:alpha val="26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6" name="Oval 5"/>
          <p:cNvSpPr/>
          <p:nvPr/>
        </p:nvSpPr>
        <p:spPr>
          <a:xfrm>
            <a:off x="7893516" y="1572391"/>
            <a:ext cx="1251029" cy="1249820"/>
          </a:xfrm>
          <a:prstGeom prst="ellipse">
            <a:avLst/>
          </a:prstGeom>
          <a:solidFill>
            <a:srgbClr val="93DAFF">
              <a:alpha val="18000"/>
            </a:srgb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9" name="Text Placeholder 8"/>
          <p:cNvSpPr>
            <a:spLocks noGrp="1"/>
          </p:cNvSpPr>
          <p:nvPr>
            <p:ph type="body" sz="quarter" idx="10"/>
          </p:nvPr>
        </p:nvSpPr>
        <p:spPr>
          <a:xfrm>
            <a:off x="371475" y="2209800"/>
            <a:ext cx="7143750" cy="1943100"/>
          </a:xfrm>
          <a:prstGeom prst="rect">
            <a:avLst/>
          </a:prstGeom>
        </p:spPr>
        <p:txBody>
          <a:bodyPr vert="horz" lIns="38405" tIns="19202" rIns="38405" bIns="19202" anchor="ctr"/>
          <a:lstStyle>
            <a:lvl1pPr marL="133350" indent="0" algn="l">
              <a:spcAft>
                <a:spcPts val="3000"/>
              </a:spcAft>
              <a:buNone/>
              <a:defRPr sz="4800">
                <a:ln>
                  <a:noFill/>
                </a:ln>
                <a:solidFill>
                  <a:schemeClr val="bg1"/>
                </a:solidFill>
                <a:latin typeface="Arial"/>
                <a:cs typeface="Arial"/>
              </a:defRPr>
            </a:lvl1pPr>
          </a:lstStyle>
          <a:p>
            <a:pPr lvl="0"/>
            <a:r>
              <a:rPr lang="en-US" smtClean="0"/>
              <a:t>Click to edit Master text styles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14361" y="6079335"/>
            <a:ext cx="624838" cy="484434"/>
          </a:xfrm>
          <a:prstGeom prst="rect">
            <a:avLst/>
          </a:prstGeom>
        </p:spPr>
      </p:pic>
      <p:sp>
        <p:nvSpPr>
          <p:cNvPr id="14" name="TextBox 13"/>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rgbClr val="FFFFFF"/>
                </a:solidFill>
                <a:latin typeface="Arial"/>
                <a:cs typeface="Arial"/>
              </a:rPr>
              <a:t>#ICANN51</a:t>
            </a:r>
          </a:p>
        </p:txBody>
      </p:sp>
      <p:cxnSp>
        <p:nvCxnSpPr>
          <p:cNvPr id="15" name="Straight Connector 14"/>
          <p:cNvCxnSpPr/>
          <p:nvPr/>
        </p:nvCxnSpPr>
        <p:spPr>
          <a:xfrm>
            <a:off x="381000" y="6200536"/>
            <a:ext cx="6553200" cy="0"/>
          </a:xfrm>
          <a:prstGeom prst="line">
            <a:avLst/>
          </a:prstGeom>
          <a:ln w="12700" cmpd="sng">
            <a:solidFill>
              <a:srgbClr val="FFFFFF"/>
            </a:solidFill>
          </a:ln>
          <a:effectLst/>
        </p:spPr>
        <p:style>
          <a:lnRef idx="2">
            <a:schemeClr val="dk1"/>
          </a:lnRef>
          <a:fillRef idx="0">
            <a:schemeClr val="dk1"/>
          </a:fillRef>
          <a:effectRef idx="1">
            <a:schemeClr val="dk1"/>
          </a:effectRef>
          <a:fontRef idx="minor">
            <a:schemeClr val="tx1"/>
          </a:fontRef>
        </p:style>
      </p:cxnSp>
      <p:pic>
        <p:nvPicPr>
          <p:cNvPr id="16" name="Picture 15" descr="icann51-logo-dk_thumb-300dpi.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16761" y="6089492"/>
            <a:ext cx="1032432" cy="496892"/>
          </a:xfrm>
          <a:prstGeom prst="rect">
            <a:avLst/>
          </a:prstGeom>
        </p:spPr>
      </p:pic>
    </p:spTree>
    <p:extLst>
      <p:ext uri="{BB962C8B-B14F-4D97-AF65-F5344CB8AC3E}">
        <p14:creationId xmlns:p14="http://schemas.microsoft.com/office/powerpoint/2010/main" val="3151367137"/>
      </p:ext>
    </p:extLst>
  </p:cSld>
  <p:clrMapOvr>
    <a:masterClrMapping/>
  </p:clrMapOvr>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 Slide Blue">
    <p:spTree>
      <p:nvGrpSpPr>
        <p:cNvPr id="1" name=""/>
        <p:cNvGrpSpPr/>
        <p:nvPr/>
      </p:nvGrpSpPr>
      <p:grpSpPr>
        <a:xfrm>
          <a:off x="0" y="0"/>
          <a:ext cx="0" cy="0"/>
          <a:chOff x="0" y="0"/>
          <a:chExt cx="0" cy="0"/>
        </a:xfrm>
      </p:grpSpPr>
      <p:pic>
        <p:nvPicPr>
          <p:cNvPr id="6" name="Picture 5" descr="blue-gradient-abstract-hd-wallpaper-1920x1080-7772.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3999" cy="6858000"/>
          </a:xfrm>
          <a:prstGeom prst="rect">
            <a:avLst/>
          </a:prstGeom>
        </p:spPr>
      </p:pic>
      <p:sp>
        <p:nvSpPr>
          <p:cNvPr id="14" name="Text Placeholder 13"/>
          <p:cNvSpPr>
            <a:spLocks noGrp="1"/>
          </p:cNvSpPr>
          <p:nvPr>
            <p:ph type="body" sz="quarter" idx="10" hasCustomPrompt="1"/>
          </p:nvPr>
        </p:nvSpPr>
        <p:spPr>
          <a:xfrm>
            <a:off x="142875" y="304800"/>
            <a:ext cx="5143500" cy="609600"/>
          </a:xfrm>
          <a:prstGeom prst="rect">
            <a:avLst/>
          </a:prstGeom>
        </p:spPr>
        <p:txBody>
          <a:bodyPr vert="horz" lIns="38405" tIns="19202" rIns="38405" bIns="19202"/>
          <a:lstStyle>
            <a:lvl1pPr marL="133350" indent="0">
              <a:buNone/>
              <a:defRPr sz="3200" baseline="0">
                <a:solidFill>
                  <a:schemeClr val="bg1"/>
                </a:solidFill>
              </a:defRPr>
            </a:lvl1pPr>
          </a:lstStyle>
          <a:p>
            <a:pPr lvl="0"/>
            <a:r>
              <a:rPr lang="en-US" dirty="0" smtClean="0"/>
              <a:t>Insert Title</a:t>
            </a:r>
          </a:p>
        </p:txBody>
      </p:sp>
      <p:pic>
        <p:nvPicPr>
          <p:cNvPr id="7" name="Picture 6" descr="ICANN_Logo_W.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82923" y="6019800"/>
            <a:ext cx="832477" cy="645414"/>
          </a:xfrm>
          <a:prstGeom prst="rect">
            <a:avLst/>
          </a:prstGeom>
        </p:spPr>
      </p:pic>
    </p:spTree>
    <p:extLst>
      <p:ext uri="{BB962C8B-B14F-4D97-AF65-F5344CB8AC3E}">
        <p14:creationId xmlns:p14="http://schemas.microsoft.com/office/powerpoint/2010/main" val="309045558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Task Force on Arabic Script IDNs</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7E3BBAF-C8B9-4BB3-89C9-972EEC61E760}" type="slidenum">
              <a:rPr lang="en-US" smtClean="0"/>
              <a:pPr/>
              <a:t>‹#›</a:t>
            </a:fld>
            <a:endParaRPr lang="en-US" dirty="0"/>
          </a:p>
        </p:txBody>
      </p:sp>
    </p:spTree>
    <p:extLst>
      <p:ext uri="{BB962C8B-B14F-4D97-AF65-F5344CB8AC3E}">
        <p14:creationId xmlns:p14="http://schemas.microsoft.com/office/powerpoint/2010/main" val="250962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Slide - ICANN51">
    <p:spTree>
      <p:nvGrpSpPr>
        <p:cNvPr id="1" name=""/>
        <p:cNvGrpSpPr/>
        <p:nvPr/>
      </p:nvGrpSpPr>
      <p:grpSpPr>
        <a:xfrm>
          <a:off x="0" y="0"/>
          <a:ext cx="0" cy="0"/>
          <a:chOff x="0" y="0"/>
          <a:chExt cx="0" cy="0"/>
        </a:xfrm>
      </p:grpSpPr>
      <p:pic>
        <p:nvPicPr>
          <p:cNvPr id="17" name="Picture 16" descr="blue-gradient-abstract-hd-wallpaper-1920x1080-7772.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26707" y="0"/>
            <a:ext cx="2217292" cy="6858000"/>
          </a:xfrm>
          <a:prstGeom prst="rect">
            <a:avLst/>
          </a:prstGeom>
        </p:spPr>
      </p:pic>
      <p:cxnSp>
        <p:nvCxnSpPr>
          <p:cNvPr id="15" name="Straight Connector 14"/>
          <p:cNvCxnSpPr/>
          <p:nvPr/>
        </p:nvCxnSpPr>
        <p:spPr>
          <a:xfrm>
            <a:off x="542925" y="1143000"/>
            <a:ext cx="2114550" cy="0"/>
          </a:xfrm>
          <a:prstGeom prst="line">
            <a:avLst/>
          </a:prstGeom>
          <a:ln>
            <a:solidFill>
              <a:schemeClr val="accent1">
                <a:alpha val="60000"/>
              </a:schemeClr>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8486775" y="3173949"/>
            <a:ext cx="784725" cy="779312"/>
          </a:xfrm>
          <a:prstGeom prst="ellipse">
            <a:avLst/>
          </a:prstGeom>
          <a:solidFill>
            <a:schemeClr val="bg2">
              <a:alpha val="33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dirty="0"/>
          </a:p>
        </p:txBody>
      </p:sp>
      <p:sp>
        <p:nvSpPr>
          <p:cNvPr id="18" name="Oval 17"/>
          <p:cNvSpPr/>
          <p:nvPr/>
        </p:nvSpPr>
        <p:spPr>
          <a:xfrm>
            <a:off x="8662074" y="3812299"/>
            <a:ext cx="963853" cy="934742"/>
          </a:xfrm>
          <a:prstGeom prst="ellipse">
            <a:avLst/>
          </a:prstGeom>
          <a:solidFill>
            <a:schemeClr val="accent2">
              <a:alpha val="63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20" name="Oval 19"/>
          <p:cNvSpPr/>
          <p:nvPr/>
        </p:nvSpPr>
        <p:spPr>
          <a:xfrm>
            <a:off x="8429625" y="2181991"/>
            <a:ext cx="1251029" cy="1249820"/>
          </a:xfrm>
          <a:prstGeom prst="ellipse">
            <a:avLst/>
          </a:prstGeom>
          <a:solidFill>
            <a:schemeClr val="accent3">
              <a:alpha val="26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21" name="Oval 20"/>
          <p:cNvSpPr/>
          <p:nvPr/>
        </p:nvSpPr>
        <p:spPr>
          <a:xfrm>
            <a:off x="7893516" y="1572391"/>
            <a:ext cx="1251029" cy="1249820"/>
          </a:xfrm>
          <a:prstGeom prst="ellipse">
            <a:avLst/>
          </a:prstGeom>
          <a:solidFill>
            <a:srgbClr val="93DAFF">
              <a:alpha val="18000"/>
            </a:srgb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14" name="Text Placeholder 13"/>
          <p:cNvSpPr>
            <a:spLocks noGrp="1"/>
          </p:cNvSpPr>
          <p:nvPr>
            <p:ph type="body" sz="quarter" idx="10" hasCustomPrompt="1"/>
          </p:nvPr>
        </p:nvSpPr>
        <p:spPr>
          <a:xfrm>
            <a:off x="142875" y="304800"/>
            <a:ext cx="5143500" cy="609600"/>
          </a:xfrm>
          <a:prstGeom prst="rect">
            <a:avLst/>
          </a:prstGeom>
        </p:spPr>
        <p:txBody>
          <a:bodyPr vert="horz" lIns="38405" tIns="19202" rIns="38405" bIns="19202"/>
          <a:lstStyle>
            <a:lvl1pPr marL="133350" indent="0">
              <a:buNone/>
              <a:defRPr sz="3200" baseline="0">
                <a:solidFill>
                  <a:schemeClr val="tx2"/>
                </a:solidFill>
                <a:latin typeface="Arial"/>
                <a:cs typeface="Arial"/>
              </a:defRPr>
            </a:lvl1pPr>
          </a:lstStyle>
          <a:p>
            <a:pPr lvl="0"/>
            <a:r>
              <a:rPr lang="en-US" dirty="0" smtClean="0"/>
              <a:t>Insert Title</a:t>
            </a:r>
          </a:p>
        </p:txBody>
      </p:sp>
      <p:sp>
        <p:nvSpPr>
          <p:cNvPr id="19" name="Text Placeholder 18"/>
          <p:cNvSpPr>
            <a:spLocks noGrp="1"/>
          </p:cNvSpPr>
          <p:nvPr>
            <p:ph type="body" sz="quarter" idx="11"/>
          </p:nvPr>
        </p:nvSpPr>
        <p:spPr>
          <a:xfrm>
            <a:off x="571500" y="1409700"/>
            <a:ext cx="5946775" cy="4381500"/>
          </a:xfrm>
          <a:prstGeom prst="rect">
            <a:avLst/>
          </a:prstGeom>
        </p:spPr>
        <p:txBody>
          <a:bodyPr vert="horz" lIns="38405" tIns="19202" rIns="38405" bIns="19202">
            <a:normAutofit/>
          </a:bodyPr>
          <a:lstStyle>
            <a:lvl1pPr>
              <a:buSzPct val="120000"/>
              <a:defRPr sz="2800">
                <a:solidFill>
                  <a:schemeClr val="tx2"/>
                </a:solidFill>
                <a:latin typeface="Arial"/>
                <a:cs typeface="Arial"/>
              </a:defRPr>
            </a:lvl1pPr>
            <a:lvl2pPr marL="560070" indent="-240030">
              <a:buSzPct val="66000"/>
              <a:buFont typeface="Courier New"/>
              <a:buChar char="o"/>
              <a:defRPr sz="2400">
                <a:solidFill>
                  <a:schemeClr val="tx2"/>
                </a:solidFill>
                <a:latin typeface="Arial"/>
                <a:cs typeface="Arial"/>
              </a:defRPr>
            </a:lvl2pPr>
            <a:lvl3pPr marL="746760" indent="-240030">
              <a:buSzPct val="100000"/>
              <a:buFont typeface="Wingdings" charset="2"/>
              <a:buChar char="§"/>
              <a:defRPr sz="2000">
                <a:solidFill>
                  <a:schemeClr val="tx2"/>
                </a:solidFill>
                <a:latin typeface="Arial"/>
                <a:cs typeface="Arial"/>
              </a:defRPr>
            </a:lvl3pPr>
            <a:lvl4pPr marL="933450" indent="-240030">
              <a:buSzPct val="55000"/>
              <a:buFont typeface="Wingdings" charset="2"/>
              <a:buChar char="§"/>
              <a:defRPr sz="1800">
                <a:solidFill>
                  <a:schemeClr val="tx2"/>
                </a:solidFill>
                <a:latin typeface="Arial"/>
                <a:cs typeface="Arial"/>
              </a:defRPr>
            </a:lvl4pPr>
            <a:lvl5pPr>
              <a:defRPr>
                <a:solidFill>
                  <a:schemeClr val="tx2"/>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6" name="Pictur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14361" y="6079335"/>
            <a:ext cx="624838" cy="484434"/>
          </a:xfrm>
          <a:prstGeom prst="rect">
            <a:avLst/>
          </a:prstGeom>
        </p:spPr>
      </p:pic>
      <p:sp>
        <p:nvSpPr>
          <p:cNvPr id="24" name="TextBox 23"/>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chemeClr val="tx2"/>
                </a:solidFill>
                <a:latin typeface="Arial"/>
                <a:cs typeface="Arial"/>
              </a:rPr>
              <a:t>#ICANN51</a:t>
            </a:r>
          </a:p>
        </p:txBody>
      </p:sp>
      <p:cxnSp>
        <p:nvCxnSpPr>
          <p:cNvPr id="25" name="Straight Connector 24"/>
          <p:cNvCxnSpPr/>
          <p:nvPr/>
        </p:nvCxnSpPr>
        <p:spPr>
          <a:xfrm>
            <a:off x="381000" y="6200536"/>
            <a:ext cx="6446838"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26" name="Picture 25" descr="icann51-logo-dk_thumb-300dpi.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16761" y="6089492"/>
            <a:ext cx="1032432" cy="496892"/>
          </a:xfrm>
          <a:prstGeom prst="rect">
            <a:avLst/>
          </a:prstGeom>
        </p:spPr>
      </p:pic>
    </p:spTree>
    <p:extLst>
      <p:ext uri="{BB962C8B-B14F-4D97-AF65-F5344CB8AC3E}">
        <p14:creationId xmlns:p14="http://schemas.microsoft.com/office/powerpoint/2010/main" val="2597385605"/>
      </p:ext>
    </p:extLst>
  </p:cSld>
  <p:clrMapOvr>
    <a:masterClrMapping/>
  </p:clrMapOvr>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Slide - ICANN51">
    <p:bg>
      <p:bgPr>
        <a:solidFill>
          <a:schemeClr val="bg1"/>
        </a:solidFill>
        <a:effectLst/>
      </p:bgPr>
    </p:bg>
    <p:spTree>
      <p:nvGrpSpPr>
        <p:cNvPr id="1" name=""/>
        <p:cNvGrpSpPr/>
        <p:nvPr/>
      </p:nvGrpSpPr>
      <p:grpSpPr>
        <a:xfrm>
          <a:off x="0" y="0"/>
          <a:ext cx="0" cy="0"/>
          <a:chOff x="0" y="0"/>
          <a:chExt cx="0" cy="0"/>
        </a:xfrm>
      </p:grpSpPr>
      <p:pic>
        <p:nvPicPr>
          <p:cNvPr id="13" name="Picture 12" descr="ICANN_Watermark_G_CMYK.png"/>
          <p:cNvPicPr>
            <a:picLocks noChangeAspect="1"/>
          </p:cNvPicPr>
          <p:nvPr/>
        </p:nvPicPr>
        <p:blipFill>
          <a:blip r:embed="rId2" cstate="screen">
            <a:alphaModFix amt="11000"/>
            <a:extLst>
              <a:ext uri="{28A0092B-C50C-407E-A947-70E740481C1C}">
                <a14:useLocalDpi xmlns:a14="http://schemas.microsoft.com/office/drawing/2010/main"/>
              </a:ext>
            </a:extLst>
          </a:blip>
          <a:stretch>
            <a:fillRect/>
          </a:stretch>
        </p:blipFill>
        <p:spPr>
          <a:xfrm>
            <a:off x="1676400" y="1219200"/>
            <a:ext cx="5671095" cy="4382209"/>
          </a:xfrm>
          <a:prstGeom prst="rect">
            <a:avLst/>
          </a:prstGeom>
        </p:spPr>
      </p:pic>
      <p:sp>
        <p:nvSpPr>
          <p:cNvPr id="7" name="Text Placeholder 8"/>
          <p:cNvSpPr>
            <a:spLocks noGrp="1"/>
          </p:cNvSpPr>
          <p:nvPr>
            <p:ph type="body" sz="quarter" idx="10"/>
          </p:nvPr>
        </p:nvSpPr>
        <p:spPr>
          <a:xfrm>
            <a:off x="371474" y="2209800"/>
            <a:ext cx="8315326" cy="1943100"/>
          </a:xfrm>
          <a:prstGeom prst="rect">
            <a:avLst/>
          </a:prstGeom>
        </p:spPr>
        <p:txBody>
          <a:bodyPr vert="horz" lIns="38405" tIns="19202" rIns="38405" bIns="19202" anchor="ctr"/>
          <a:lstStyle>
            <a:lvl1pPr marL="133350" indent="0" algn="l">
              <a:spcAft>
                <a:spcPts val="3000"/>
              </a:spcAft>
              <a:buNone/>
              <a:defRPr sz="4800">
                <a:ln>
                  <a:noFill/>
                </a:ln>
                <a:solidFill>
                  <a:srgbClr val="00334D"/>
                </a:solidFill>
                <a:latin typeface="Arial"/>
                <a:cs typeface="Arial"/>
              </a:defRPr>
            </a:lvl1pPr>
          </a:lstStyle>
          <a:p>
            <a:pPr lvl="0"/>
            <a:r>
              <a:rPr lang="en-US" smtClean="0"/>
              <a:t>Click to edit Master text styles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
        <p:nvSpPr>
          <p:cNvPr id="16" name="TextBox 15"/>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chemeClr val="tx2"/>
                </a:solidFill>
                <a:latin typeface="Arial"/>
                <a:cs typeface="Arial"/>
              </a:rPr>
              <a:t>#ICANN51</a:t>
            </a:r>
          </a:p>
        </p:txBody>
      </p:sp>
      <p:cxnSp>
        <p:nvCxnSpPr>
          <p:cNvPr id="17" name="Straight Connector 16"/>
          <p:cNvCxnSpPr/>
          <p:nvPr/>
        </p:nvCxnSpPr>
        <p:spPr>
          <a:xfrm>
            <a:off x="381000" y="6200536"/>
            <a:ext cx="6553200"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8" name="Picture 7" descr="icann51-logo_thumb-300dpi.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16951" y="6095689"/>
            <a:ext cx="1029642" cy="489012"/>
          </a:xfrm>
          <a:prstGeom prst="rect">
            <a:avLst/>
          </a:prstGeom>
        </p:spPr>
      </p:pic>
    </p:spTree>
    <p:extLst>
      <p:ext uri="{BB962C8B-B14F-4D97-AF65-F5344CB8AC3E}">
        <p14:creationId xmlns:p14="http://schemas.microsoft.com/office/powerpoint/2010/main" val="1108784379"/>
      </p:ext>
    </p:extLst>
  </p:cSld>
  <p:clrMapOvr>
    <a:masterClrMapping/>
  </p:clrMapOvr>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s Slide - ICANN51">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42874" y="304800"/>
            <a:ext cx="8696325" cy="609600"/>
          </a:xfrm>
          <a:prstGeom prst="rect">
            <a:avLst/>
          </a:prstGeom>
        </p:spPr>
        <p:txBody>
          <a:bodyPr vert="horz" lIns="38405" tIns="19202" rIns="38405" bIns="19202"/>
          <a:lstStyle>
            <a:lvl1pPr marL="133350" indent="0">
              <a:buNone/>
              <a:defRPr sz="3200" baseline="0">
                <a:solidFill>
                  <a:schemeClr val="tx2"/>
                </a:solidFill>
                <a:latin typeface="Arial"/>
                <a:cs typeface="Arial"/>
              </a:defRPr>
            </a:lvl1pPr>
          </a:lstStyle>
          <a:p>
            <a:pPr lvl="0"/>
            <a:r>
              <a:rPr lang="en-US" dirty="0" smtClean="0"/>
              <a:t>Insert Title</a:t>
            </a:r>
          </a:p>
        </p:txBody>
      </p:sp>
      <p:cxnSp>
        <p:nvCxnSpPr>
          <p:cNvPr id="15" name="Straight Connector 14"/>
          <p:cNvCxnSpPr/>
          <p:nvPr/>
        </p:nvCxnSpPr>
        <p:spPr>
          <a:xfrm>
            <a:off x="542925" y="1143000"/>
            <a:ext cx="2114550" cy="0"/>
          </a:xfrm>
          <a:prstGeom prst="line">
            <a:avLst/>
          </a:prstGeom>
          <a:ln>
            <a:solidFill>
              <a:schemeClr val="accent1">
                <a:alpha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8"/>
          <p:cNvSpPr>
            <a:spLocks noGrp="1"/>
          </p:cNvSpPr>
          <p:nvPr>
            <p:ph type="body" sz="quarter" idx="11"/>
          </p:nvPr>
        </p:nvSpPr>
        <p:spPr>
          <a:xfrm>
            <a:off x="304799" y="1524000"/>
            <a:ext cx="8532813" cy="4381500"/>
          </a:xfrm>
          <a:prstGeom prst="rect">
            <a:avLst/>
          </a:prstGeom>
        </p:spPr>
        <p:txBody>
          <a:bodyPr vert="horz" lIns="38405" tIns="19202" rIns="38405" bIns="19202">
            <a:normAutofit/>
          </a:bodyPr>
          <a:lstStyle>
            <a:lvl1pPr>
              <a:buSzPct val="120000"/>
              <a:defRPr sz="2800">
                <a:solidFill>
                  <a:schemeClr val="tx2"/>
                </a:solidFill>
                <a:latin typeface="Arial"/>
                <a:cs typeface="Arial"/>
              </a:defRPr>
            </a:lvl1pPr>
            <a:lvl2pPr marL="560070" indent="-240030">
              <a:buSzPct val="66000"/>
              <a:buFont typeface="Courier New"/>
              <a:buChar char="o"/>
              <a:defRPr sz="2400">
                <a:solidFill>
                  <a:schemeClr val="tx2"/>
                </a:solidFill>
                <a:latin typeface="Arial"/>
                <a:cs typeface="Arial"/>
              </a:defRPr>
            </a:lvl2pPr>
            <a:lvl3pPr marL="746760" indent="-240030">
              <a:buSzPct val="100000"/>
              <a:buFont typeface="Wingdings" charset="2"/>
              <a:buChar char="§"/>
              <a:defRPr sz="2000">
                <a:solidFill>
                  <a:schemeClr val="tx2"/>
                </a:solidFill>
                <a:latin typeface="Arial"/>
                <a:cs typeface="Arial"/>
              </a:defRPr>
            </a:lvl3pPr>
            <a:lvl4pPr marL="933450" indent="-240030">
              <a:buClr>
                <a:schemeClr val="tx2"/>
              </a:buClr>
              <a:buSzPct val="100000"/>
              <a:buFont typeface="Lucida Grande"/>
              <a:buChar char="-"/>
              <a:defRPr sz="2000">
                <a:solidFill>
                  <a:schemeClr val="tx2"/>
                </a:solidFill>
                <a:latin typeface="Arial"/>
                <a:cs typeface="Arial"/>
              </a:defRPr>
            </a:lvl4pPr>
            <a:lvl5pPr>
              <a:defRPr>
                <a:solidFill>
                  <a:schemeClr val="tx2"/>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6" name="Picture 1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
        <p:nvSpPr>
          <p:cNvPr id="19" name="TextBox 18"/>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chemeClr val="tx2"/>
                </a:solidFill>
                <a:latin typeface="Arial"/>
                <a:cs typeface="Arial"/>
              </a:rPr>
              <a:t>#ICANN51</a:t>
            </a:r>
          </a:p>
        </p:txBody>
      </p:sp>
      <p:cxnSp>
        <p:nvCxnSpPr>
          <p:cNvPr id="20" name="Straight Connector 19"/>
          <p:cNvCxnSpPr/>
          <p:nvPr/>
        </p:nvCxnSpPr>
        <p:spPr>
          <a:xfrm>
            <a:off x="381000" y="6200536"/>
            <a:ext cx="6553200"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8" name="Picture 7" descr="icann51-logo_thumb-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16951" y="6095689"/>
            <a:ext cx="1029642" cy="489012"/>
          </a:xfrm>
          <a:prstGeom prst="rect">
            <a:avLst/>
          </a:prstGeom>
        </p:spPr>
      </p:pic>
    </p:spTree>
    <p:extLst>
      <p:ext uri="{BB962C8B-B14F-4D97-AF65-F5344CB8AC3E}">
        <p14:creationId xmlns:p14="http://schemas.microsoft.com/office/powerpoint/2010/main" val="4231866502"/>
      </p:ext>
    </p:extLst>
  </p:cSld>
  <p:clrMapOvr>
    <a:masterClrMapping/>
  </p:clrMapOvr>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umbers Slide - ICANN51">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42874" y="304800"/>
            <a:ext cx="8696325" cy="609600"/>
          </a:xfrm>
          <a:prstGeom prst="rect">
            <a:avLst/>
          </a:prstGeom>
        </p:spPr>
        <p:txBody>
          <a:bodyPr vert="horz" lIns="38405" tIns="19202" rIns="38405" bIns="19202"/>
          <a:lstStyle>
            <a:lvl1pPr marL="133350" indent="0">
              <a:buNone/>
              <a:defRPr sz="3200" baseline="0">
                <a:solidFill>
                  <a:schemeClr val="tx2"/>
                </a:solidFill>
                <a:latin typeface="Arial"/>
                <a:cs typeface="Arial"/>
              </a:defRPr>
            </a:lvl1pPr>
          </a:lstStyle>
          <a:p>
            <a:pPr lvl="0"/>
            <a:r>
              <a:rPr lang="en-US" dirty="0" smtClean="0"/>
              <a:t>Insert Title</a:t>
            </a:r>
          </a:p>
        </p:txBody>
      </p:sp>
      <p:cxnSp>
        <p:nvCxnSpPr>
          <p:cNvPr id="15" name="Straight Connector 14"/>
          <p:cNvCxnSpPr/>
          <p:nvPr/>
        </p:nvCxnSpPr>
        <p:spPr>
          <a:xfrm>
            <a:off x="542925" y="1143000"/>
            <a:ext cx="2114550" cy="0"/>
          </a:xfrm>
          <a:prstGeom prst="line">
            <a:avLst/>
          </a:prstGeom>
          <a:ln>
            <a:solidFill>
              <a:schemeClr val="accent1">
                <a:alpha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8"/>
          <p:cNvSpPr>
            <a:spLocks noGrp="1"/>
          </p:cNvSpPr>
          <p:nvPr>
            <p:ph type="body" sz="quarter" idx="11"/>
          </p:nvPr>
        </p:nvSpPr>
        <p:spPr>
          <a:xfrm>
            <a:off x="304799" y="1524000"/>
            <a:ext cx="8532813" cy="4381500"/>
          </a:xfrm>
          <a:prstGeom prst="rect">
            <a:avLst/>
          </a:prstGeom>
        </p:spPr>
        <p:txBody>
          <a:bodyPr vert="horz" lIns="38405" tIns="19202" rIns="38405" bIns="19202">
            <a:normAutofit/>
          </a:bodyPr>
          <a:lstStyle>
            <a:lvl1pPr marL="647700" indent="-514350">
              <a:buSzPct val="90000"/>
              <a:buFont typeface="+mj-lt"/>
              <a:buAutoNum type="arabicPeriod"/>
              <a:defRPr sz="2800">
                <a:solidFill>
                  <a:schemeClr val="tx2"/>
                </a:solidFill>
                <a:latin typeface="Arial"/>
                <a:cs typeface="Arial"/>
              </a:defRPr>
            </a:lvl1pPr>
            <a:lvl2pPr marL="777240" indent="-457200">
              <a:buSzPct val="100000"/>
              <a:buFont typeface="+mj-lt"/>
              <a:buAutoNum type="alphaLcParenR"/>
              <a:defRPr sz="2400">
                <a:solidFill>
                  <a:schemeClr val="tx2"/>
                </a:solidFill>
                <a:latin typeface="Arial"/>
                <a:cs typeface="Arial"/>
              </a:defRPr>
            </a:lvl2pPr>
            <a:lvl3pPr marL="963930" indent="-457200">
              <a:buSzPct val="90000"/>
              <a:buFont typeface="+mj-lt"/>
              <a:buAutoNum type="romanUcPeriod"/>
              <a:defRPr sz="2000">
                <a:solidFill>
                  <a:schemeClr val="tx2"/>
                </a:solidFill>
                <a:latin typeface="Arial"/>
                <a:cs typeface="Arial"/>
              </a:defRPr>
            </a:lvl3pPr>
            <a:lvl4pPr marL="1150620" indent="-457200">
              <a:buClr>
                <a:schemeClr val="tx2"/>
              </a:buClr>
              <a:buSzPct val="100000"/>
              <a:buFont typeface="+mj-lt"/>
              <a:buAutoNum type="romanLcPeriod"/>
              <a:defRPr sz="2000">
                <a:solidFill>
                  <a:schemeClr val="tx2"/>
                </a:solidFill>
                <a:latin typeface="Arial"/>
                <a:cs typeface="Arial"/>
              </a:defRPr>
            </a:lvl4pPr>
            <a:lvl5pPr>
              <a:defRPr>
                <a:solidFill>
                  <a:schemeClr val="tx2"/>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
        <p:nvSpPr>
          <p:cNvPr id="11" name="TextBox 10"/>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chemeClr val="tx2"/>
                </a:solidFill>
                <a:latin typeface="Arial"/>
                <a:cs typeface="Arial"/>
              </a:rPr>
              <a:t>#ICANN51</a:t>
            </a:r>
          </a:p>
        </p:txBody>
      </p:sp>
      <p:cxnSp>
        <p:nvCxnSpPr>
          <p:cNvPr id="16" name="Straight Connector 15"/>
          <p:cNvCxnSpPr/>
          <p:nvPr/>
        </p:nvCxnSpPr>
        <p:spPr>
          <a:xfrm>
            <a:off x="381000" y="6200536"/>
            <a:ext cx="6553200"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8" name="Picture 7" descr="icann51-logo_thumb-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16951" y="6095689"/>
            <a:ext cx="1029642" cy="489012"/>
          </a:xfrm>
          <a:prstGeom prst="rect">
            <a:avLst/>
          </a:prstGeom>
        </p:spPr>
      </p:pic>
    </p:spTree>
    <p:extLst>
      <p:ext uri="{BB962C8B-B14F-4D97-AF65-F5344CB8AC3E}">
        <p14:creationId xmlns:p14="http://schemas.microsoft.com/office/powerpoint/2010/main" val="3007250856"/>
      </p:ext>
    </p:extLst>
  </p:cSld>
  <p:clrMapOvr>
    <a:masterClrMapping/>
  </p:clrMapOvr>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aphics Slide - ICANN51">
    <p:spTree>
      <p:nvGrpSpPr>
        <p:cNvPr id="1" name=""/>
        <p:cNvGrpSpPr/>
        <p:nvPr/>
      </p:nvGrpSpPr>
      <p:grpSpPr>
        <a:xfrm>
          <a:off x="0" y="0"/>
          <a:ext cx="0" cy="0"/>
          <a:chOff x="0" y="0"/>
          <a:chExt cx="0" cy="0"/>
        </a:xfrm>
      </p:grpSpPr>
      <p:sp>
        <p:nvSpPr>
          <p:cNvPr id="12" name="Rectangle 11"/>
          <p:cNvSpPr/>
          <p:nvPr/>
        </p:nvSpPr>
        <p:spPr bwMode="auto">
          <a:xfrm>
            <a:off x="0" y="3371292"/>
            <a:ext cx="9144000" cy="115416"/>
          </a:xfrm>
          <a:prstGeom prst="rect">
            <a:avLst/>
          </a:prstGeom>
          <a:solidFill>
            <a:srgbClr val="FFFFFF"/>
          </a:solidFill>
          <a:ln>
            <a:noFill/>
          </a:ln>
          <a:extLst/>
        </p:spPr>
        <p:txBody>
          <a:bodyPr lIns="0" tIns="0" rIns="0" bIns="0" rtlCol="0" anchor="ctr">
            <a:spAutoFit/>
          </a:bodyPr>
          <a:lstStyle/>
          <a:p>
            <a:pPr algn="l">
              <a:lnSpc>
                <a:spcPct val="10000"/>
              </a:lnSpc>
            </a:pPr>
            <a:endParaRPr lang="en-US" sz="3000" dirty="0" smtClean="0">
              <a:solidFill>
                <a:srgbClr val="1A8AC7"/>
              </a:solidFill>
              <a:latin typeface="DINOT-Medium" charset="0"/>
              <a:ea typeface="ＭＳ Ｐゴシック" charset="0"/>
              <a:cs typeface="DINOT-Medium" charset="0"/>
              <a:sym typeface="DINOT-Medium" charset="0"/>
            </a:endParaRPr>
          </a:p>
        </p:txBody>
      </p:sp>
      <p:sp>
        <p:nvSpPr>
          <p:cNvPr id="14" name="Text Placeholder 13"/>
          <p:cNvSpPr>
            <a:spLocks noGrp="1"/>
          </p:cNvSpPr>
          <p:nvPr>
            <p:ph type="body" sz="quarter" idx="10" hasCustomPrompt="1"/>
          </p:nvPr>
        </p:nvSpPr>
        <p:spPr>
          <a:xfrm>
            <a:off x="142875" y="304800"/>
            <a:ext cx="8694738" cy="609600"/>
          </a:xfrm>
          <a:prstGeom prst="rect">
            <a:avLst/>
          </a:prstGeom>
        </p:spPr>
        <p:txBody>
          <a:bodyPr vert="horz" lIns="38405" tIns="19202" rIns="38405" bIns="19202"/>
          <a:lstStyle>
            <a:lvl1pPr marL="133350" indent="0">
              <a:buNone/>
              <a:defRPr sz="3200" baseline="0">
                <a:solidFill>
                  <a:schemeClr val="tx2"/>
                </a:solidFill>
              </a:defRPr>
            </a:lvl1pPr>
          </a:lstStyle>
          <a:p>
            <a:pPr lvl="0"/>
            <a:r>
              <a:rPr lang="en-US" dirty="0" smtClean="0"/>
              <a:t>Insert Title</a:t>
            </a:r>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Tree>
    <p:extLst>
      <p:ext uri="{BB962C8B-B14F-4D97-AF65-F5344CB8AC3E}">
        <p14:creationId xmlns:p14="http://schemas.microsoft.com/office/powerpoint/2010/main" val="1866681852"/>
      </p:ext>
    </p:extLst>
  </p:cSld>
  <p:clrMapOvr>
    <a:masterClrMapping/>
  </p:clrMapOvr>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Slide - ICANN51">
    <p:spTree>
      <p:nvGrpSpPr>
        <p:cNvPr id="1" name=""/>
        <p:cNvGrpSpPr/>
        <p:nvPr/>
      </p:nvGrpSpPr>
      <p:grpSpPr>
        <a:xfrm>
          <a:off x="0" y="0"/>
          <a:ext cx="0" cy="0"/>
          <a:chOff x="0" y="0"/>
          <a:chExt cx="0" cy="0"/>
        </a:xfrm>
      </p:grpSpPr>
      <p:sp>
        <p:nvSpPr>
          <p:cNvPr id="12" name="Rectangle 11"/>
          <p:cNvSpPr/>
          <p:nvPr/>
        </p:nvSpPr>
        <p:spPr bwMode="auto">
          <a:xfrm>
            <a:off x="0" y="3371292"/>
            <a:ext cx="9144000" cy="115416"/>
          </a:xfrm>
          <a:prstGeom prst="rect">
            <a:avLst/>
          </a:prstGeom>
          <a:solidFill>
            <a:srgbClr val="FFFFFF"/>
          </a:solidFill>
          <a:ln>
            <a:noFill/>
          </a:ln>
          <a:extLst/>
        </p:spPr>
        <p:txBody>
          <a:bodyPr lIns="0" tIns="0" rIns="0" bIns="0" rtlCol="0" anchor="ctr">
            <a:spAutoFit/>
          </a:bodyPr>
          <a:lstStyle/>
          <a:p>
            <a:pPr algn="l">
              <a:lnSpc>
                <a:spcPct val="10000"/>
              </a:lnSpc>
            </a:pPr>
            <a:endParaRPr lang="en-US" sz="3000" dirty="0" smtClean="0">
              <a:solidFill>
                <a:srgbClr val="1A8AC7"/>
              </a:solidFill>
              <a:latin typeface="DINOT-Medium" charset="0"/>
              <a:ea typeface="ＭＳ Ｐゴシック" charset="0"/>
              <a:cs typeface="DINOT-Medium" charset="0"/>
              <a:sym typeface="DINOT-Medium" charset="0"/>
            </a:endParaRPr>
          </a:p>
        </p:txBody>
      </p:sp>
      <p:sp>
        <p:nvSpPr>
          <p:cNvPr id="14" name="Text Placeholder 13"/>
          <p:cNvSpPr>
            <a:spLocks noGrp="1"/>
          </p:cNvSpPr>
          <p:nvPr>
            <p:ph type="body" sz="quarter" idx="10" hasCustomPrompt="1"/>
          </p:nvPr>
        </p:nvSpPr>
        <p:spPr>
          <a:xfrm>
            <a:off x="142875" y="304800"/>
            <a:ext cx="8694738" cy="609600"/>
          </a:xfrm>
          <a:prstGeom prst="rect">
            <a:avLst/>
          </a:prstGeom>
        </p:spPr>
        <p:txBody>
          <a:bodyPr vert="horz" lIns="38405" tIns="19202" rIns="38405" bIns="19202"/>
          <a:lstStyle>
            <a:lvl1pPr marL="133350" indent="0">
              <a:buNone/>
              <a:defRPr sz="3200" baseline="0">
                <a:solidFill>
                  <a:schemeClr val="tx2"/>
                </a:solidFill>
                <a:latin typeface="Arial"/>
                <a:cs typeface="Arial"/>
              </a:defRPr>
            </a:lvl1pPr>
          </a:lstStyle>
          <a:p>
            <a:pPr lvl="0"/>
            <a:r>
              <a:rPr lang="en-US" dirty="0" smtClean="0"/>
              <a:t>Insert Title</a:t>
            </a:r>
          </a:p>
        </p:txBody>
      </p:sp>
      <p:sp>
        <p:nvSpPr>
          <p:cNvPr id="3" name="Chart Placeholder 2"/>
          <p:cNvSpPr>
            <a:spLocks noGrp="1"/>
          </p:cNvSpPr>
          <p:nvPr>
            <p:ph type="chart" sz="quarter" idx="11"/>
          </p:nvPr>
        </p:nvSpPr>
        <p:spPr>
          <a:xfrm>
            <a:off x="742950" y="1371600"/>
            <a:ext cx="7686675" cy="4343400"/>
          </a:xfrm>
          <a:prstGeom prst="rect">
            <a:avLst/>
          </a:prstGeom>
        </p:spPr>
        <p:txBody>
          <a:bodyPr vert="horz" lIns="38405" tIns="19202" rIns="38405" bIns="19202"/>
          <a:lstStyle>
            <a:lvl1pPr marL="133350" indent="0">
              <a:buNone/>
              <a:defRPr>
                <a:latin typeface="Arial"/>
                <a:cs typeface="Arial"/>
              </a:defRPr>
            </a:lvl1pPr>
          </a:lstStyle>
          <a:p>
            <a:r>
              <a:rPr lang="en-US" smtClean="0"/>
              <a:t>Click icon to add chart</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
        <p:nvSpPr>
          <p:cNvPr id="11" name="TextBox 10"/>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chemeClr val="tx2"/>
                </a:solidFill>
                <a:latin typeface="Arial"/>
                <a:cs typeface="Arial"/>
              </a:rPr>
              <a:t>#ICANN51</a:t>
            </a:r>
          </a:p>
        </p:txBody>
      </p:sp>
      <p:cxnSp>
        <p:nvCxnSpPr>
          <p:cNvPr id="13" name="Straight Connector 12"/>
          <p:cNvCxnSpPr/>
          <p:nvPr/>
        </p:nvCxnSpPr>
        <p:spPr>
          <a:xfrm>
            <a:off x="381000" y="6200536"/>
            <a:ext cx="6553200"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8" name="Picture 7" descr="icann51-logo_thumb-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16951" y="6095689"/>
            <a:ext cx="1029642" cy="489012"/>
          </a:xfrm>
          <a:prstGeom prst="rect">
            <a:avLst/>
          </a:prstGeom>
        </p:spPr>
      </p:pic>
    </p:spTree>
    <p:extLst>
      <p:ext uri="{BB962C8B-B14F-4D97-AF65-F5344CB8AC3E}">
        <p14:creationId xmlns:p14="http://schemas.microsoft.com/office/powerpoint/2010/main" val="1023505213"/>
      </p:ext>
    </p:extLst>
  </p:cSld>
  <p:clrMapOvr>
    <a:masterClrMapping/>
  </p:clrMapOvr>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38168" y="635000"/>
            <a:ext cx="578248" cy="346556"/>
          </a:xfrm>
          <a:prstGeom prst="rect">
            <a:avLst/>
          </a:prstGeom>
          <a:noFill/>
        </p:spPr>
        <p:txBody>
          <a:bodyPr wrap="none" lIns="38405" tIns="19202" rIns="38405" bIns="19202" rtlCol="0">
            <a:spAutoFit/>
          </a:bodyPr>
          <a:lstStyle/>
          <a:p>
            <a:r>
              <a:rPr lang="en-US" sz="2000" dirty="0" smtClean="0">
                <a:solidFill>
                  <a:schemeClr val="bg1"/>
                </a:solidFill>
                <a:latin typeface="Georgia"/>
                <a:cs typeface="Georgia"/>
              </a:rPr>
              <a:t>Text</a:t>
            </a:r>
            <a:endParaRPr lang="en-US" sz="2000" dirty="0">
              <a:solidFill>
                <a:schemeClr val="bg1"/>
              </a:solidFill>
              <a:latin typeface="Georgia"/>
              <a:cs typeface="Georgia"/>
            </a:endParaRPr>
          </a:p>
        </p:txBody>
      </p:sp>
      <p:sp>
        <p:nvSpPr>
          <p:cNvPr id="3" name="TextBox 2"/>
          <p:cNvSpPr txBox="1"/>
          <p:nvPr userDrawn="1"/>
        </p:nvSpPr>
        <p:spPr>
          <a:xfrm>
            <a:off x="338168" y="635000"/>
            <a:ext cx="578248" cy="346556"/>
          </a:xfrm>
          <a:prstGeom prst="rect">
            <a:avLst/>
          </a:prstGeom>
          <a:noFill/>
        </p:spPr>
        <p:txBody>
          <a:bodyPr wrap="none" lIns="38405" tIns="19202" rIns="38405" bIns="19202" rtlCol="0">
            <a:spAutoFit/>
          </a:bodyPr>
          <a:lstStyle/>
          <a:p>
            <a:r>
              <a:rPr lang="en-US" sz="2000" dirty="0" smtClean="0">
                <a:solidFill>
                  <a:schemeClr val="bg1"/>
                </a:solidFill>
                <a:latin typeface="Georgia"/>
                <a:cs typeface="Georgia"/>
              </a:rPr>
              <a:t>Text</a:t>
            </a:r>
            <a:endParaRPr lang="en-US" sz="2000" dirty="0">
              <a:solidFill>
                <a:schemeClr val="bg1"/>
              </a:solidFill>
              <a:latin typeface="Georgia"/>
              <a:cs typeface="Georgia"/>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15" r:id="rId14"/>
  </p:sldLayoutIdLst>
  <p:transition/>
  <p:hf hdr="0" ftr="0" dt="0"/>
  <p:txStyles>
    <p:titleStyle>
      <a:lvl1pPr algn="l" rtl="0" eaLnBrk="1" fontAlgn="base" hangingPunct="1">
        <a:spcBef>
          <a:spcPct val="0"/>
        </a:spcBef>
        <a:spcAft>
          <a:spcPct val="0"/>
        </a:spcAft>
        <a:defRPr sz="2800">
          <a:solidFill>
            <a:srgbClr val="1A8AC7"/>
          </a:solidFill>
          <a:latin typeface="+mj-lt"/>
          <a:ea typeface="+mj-ea"/>
          <a:cs typeface="+mj-cs"/>
          <a:sym typeface="DINOT-Light" charset="0"/>
        </a:defRPr>
      </a:lvl1pPr>
      <a:lvl2pPr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2pPr>
      <a:lvl3pPr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3pPr>
      <a:lvl4pPr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4pPr>
      <a:lvl5pPr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5pPr>
      <a:lvl6pPr marL="192024"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6pPr>
      <a:lvl7pPr marL="384048"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7pPr>
      <a:lvl8pPr marL="576072"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8pPr>
      <a:lvl9pPr marL="768096"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9pPr>
    </p:titleStyle>
    <p:bodyStyle>
      <a:lvl1pPr marL="37338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1pPr>
      <a:lvl2pPr marL="56007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2pPr>
      <a:lvl3pPr marL="74676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3pPr>
      <a:lvl4pPr marL="93345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4pPr>
      <a:lvl5pPr marL="112014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5pPr>
      <a:lvl6pPr marL="1312164"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6pPr>
      <a:lvl7pPr marL="1504188"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7pPr>
      <a:lvl8pPr marL="1696212"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8pPr>
      <a:lvl9pPr marL="1888236"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9pPr>
    </p:bodyStyle>
    <p:otherStyle>
      <a:defPPr>
        <a:defRPr lang="en-US"/>
      </a:defPPr>
      <a:lvl1pPr marL="0" algn="l" defTabSz="192024" rtl="0" eaLnBrk="1" latinLnBrk="0" hangingPunct="1">
        <a:defRPr sz="800" kern="1200">
          <a:solidFill>
            <a:schemeClr val="tx1"/>
          </a:solidFill>
          <a:latin typeface="+mn-lt"/>
          <a:ea typeface="+mn-ea"/>
          <a:cs typeface="+mn-cs"/>
        </a:defRPr>
      </a:lvl1pPr>
      <a:lvl2pPr marL="192024" algn="l" defTabSz="192024" rtl="0" eaLnBrk="1" latinLnBrk="0" hangingPunct="1">
        <a:defRPr sz="800" kern="1200">
          <a:solidFill>
            <a:schemeClr val="tx1"/>
          </a:solidFill>
          <a:latin typeface="+mn-lt"/>
          <a:ea typeface="+mn-ea"/>
          <a:cs typeface="+mn-cs"/>
        </a:defRPr>
      </a:lvl2pPr>
      <a:lvl3pPr marL="384048" algn="l" defTabSz="192024" rtl="0" eaLnBrk="1" latinLnBrk="0" hangingPunct="1">
        <a:defRPr sz="800" kern="1200">
          <a:solidFill>
            <a:schemeClr val="tx1"/>
          </a:solidFill>
          <a:latin typeface="+mn-lt"/>
          <a:ea typeface="+mn-ea"/>
          <a:cs typeface="+mn-cs"/>
        </a:defRPr>
      </a:lvl3pPr>
      <a:lvl4pPr marL="576072" algn="l" defTabSz="192024" rtl="0" eaLnBrk="1" latinLnBrk="0" hangingPunct="1">
        <a:defRPr sz="800" kern="1200">
          <a:solidFill>
            <a:schemeClr val="tx1"/>
          </a:solidFill>
          <a:latin typeface="+mn-lt"/>
          <a:ea typeface="+mn-ea"/>
          <a:cs typeface="+mn-cs"/>
        </a:defRPr>
      </a:lvl4pPr>
      <a:lvl5pPr marL="768096" algn="l" defTabSz="192024" rtl="0" eaLnBrk="1" latinLnBrk="0" hangingPunct="1">
        <a:defRPr sz="800" kern="1200">
          <a:solidFill>
            <a:schemeClr val="tx1"/>
          </a:solidFill>
          <a:latin typeface="+mn-lt"/>
          <a:ea typeface="+mn-ea"/>
          <a:cs typeface="+mn-cs"/>
        </a:defRPr>
      </a:lvl5pPr>
      <a:lvl6pPr marL="960120" algn="l" defTabSz="192024" rtl="0" eaLnBrk="1" latinLnBrk="0" hangingPunct="1">
        <a:defRPr sz="800" kern="1200">
          <a:solidFill>
            <a:schemeClr val="tx1"/>
          </a:solidFill>
          <a:latin typeface="+mn-lt"/>
          <a:ea typeface="+mn-ea"/>
          <a:cs typeface="+mn-cs"/>
        </a:defRPr>
      </a:lvl6pPr>
      <a:lvl7pPr marL="1152144" algn="l" defTabSz="192024" rtl="0" eaLnBrk="1" latinLnBrk="0" hangingPunct="1">
        <a:defRPr sz="800" kern="1200">
          <a:solidFill>
            <a:schemeClr val="tx1"/>
          </a:solidFill>
          <a:latin typeface="+mn-lt"/>
          <a:ea typeface="+mn-ea"/>
          <a:cs typeface="+mn-cs"/>
        </a:defRPr>
      </a:lvl7pPr>
      <a:lvl8pPr marL="1344168" algn="l" defTabSz="192024" rtl="0" eaLnBrk="1" latinLnBrk="0" hangingPunct="1">
        <a:defRPr sz="800" kern="1200">
          <a:solidFill>
            <a:schemeClr val="tx1"/>
          </a:solidFill>
          <a:latin typeface="+mn-lt"/>
          <a:ea typeface="+mn-ea"/>
          <a:cs typeface="+mn-cs"/>
        </a:defRPr>
      </a:lvl8pPr>
      <a:lvl9pPr marL="1536192" algn="l" defTabSz="192024" rtl="0" eaLnBrk="1" latinLnBrk="0" hangingPunct="1">
        <a:defRPr sz="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028431" y="332676"/>
            <a:ext cx="864095" cy="1013396"/>
          </a:xfrm>
          <a:prstGeom prst="rect">
            <a:avLst/>
          </a:prstGeom>
          <a:blipFill>
            <a:blip r:embed="rId7"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2" name="Holder 2"/>
          <p:cNvSpPr>
            <a:spLocks noGrp="1"/>
          </p:cNvSpPr>
          <p:nvPr>
            <p:ph type="title"/>
          </p:nvPr>
        </p:nvSpPr>
        <p:spPr>
          <a:xfrm>
            <a:off x="1218567" y="347090"/>
            <a:ext cx="6706865" cy="971264"/>
          </a:xfrm>
          <a:prstGeom prst="rect">
            <a:avLst/>
          </a:prstGeom>
        </p:spPr>
        <p:txBody>
          <a:bodyPr wrap="square" lIns="0" tIns="0" rIns="0" bIns="0">
            <a:spAutoFit/>
          </a:bodyPr>
          <a:lstStyle>
            <a:lvl1pPr>
              <a:defRPr sz="3200">
                <a:solidFill>
                  <a:srgbClr val="006FC0"/>
                </a:solidFill>
                <a:latin typeface="Arial"/>
                <a:cs typeface="Arial"/>
              </a:defRPr>
            </a:lvl1pPr>
          </a:lstStyle>
          <a:p>
            <a:endParaRPr/>
          </a:p>
        </p:txBody>
      </p:sp>
      <p:sp>
        <p:nvSpPr>
          <p:cNvPr id="3" name="Holder 3"/>
          <p:cNvSpPr>
            <a:spLocks noGrp="1"/>
          </p:cNvSpPr>
          <p:nvPr>
            <p:ph type="body" idx="1"/>
          </p:nvPr>
        </p:nvSpPr>
        <p:spPr>
          <a:xfrm>
            <a:off x="1966975" y="2656458"/>
            <a:ext cx="5210048" cy="19939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pPr fontAlgn="auto">
              <a:spcBef>
                <a:spcPts val="0"/>
              </a:spcBef>
              <a:spcAft>
                <a:spcPts val="0"/>
              </a:spcAft>
            </a:pPr>
            <a:endParaRPr sz="1800">
              <a:solidFill>
                <a:prstClr val="black">
                  <a:tint val="75000"/>
                </a:prstClr>
              </a:solidFill>
              <a:latin typeface="Calibri"/>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pPr fontAlgn="auto">
              <a:spcBef>
                <a:spcPts val="0"/>
              </a:spcBef>
              <a:spcAft>
                <a:spcPts val="0"/>
              </a:spcAft>
            </a:pPr>
            <a:fld id="{1D8BD707-D9CF-40AE-B4C6-C98DA3205C09}" type="datetimeFigureOut">
              <a:rPr lang="en-US" sz="1800">
                <a:solidFill>
                  <a:prstClr val="black">
                    <a:tint val="75000"/>
                  </a:prstClr>
                </a:solidFill>
                <a:latin typeface="Calibri"/>
              </a:rPr>
              <a:pPr fontAlgn="auto">
                <a:spcBef>
                  <a:spcPts val="0"/>
                </a:spcBef>
                <a:spcAft>
                  <a:spcPts val="0"/>
                </a:spcAft>
              </a:pPr>
              <a:t>10/14/2014</a:t>
            </a:fld>
            <a:endParaRPr lang="en-US" sz="1800">
              <a:solidFill>
                <a:prstClr val="black">
                  <a:tint val="75000"/>
                </a:prstClr>
              </a:solidFill>
              <a:latin typeface="Calibri"/>
            </a:endParaRPr>
          </a:p>
        </p:txBody>
      </p:sp>
      <p:sp>
        <p:nvSpPr>
          <p:cNvPr id="6" name="Holder 6"/>
          <p:cNvSpPr>
            <a:spLocks noGrp="1"/>
          </p:cNvSpPr>
          <p:nvPr>
            <p:ph type="sldNum" sz="quarter" idx="7"/>
          </p:nvPr>
        </p:nvSpPr>
        <p:spPr>
          <a:xfrm>
            <a:off x="8414511" y="6439814"/>
            <a:ext cx="206248" cy="203199"/>
          </a:xfrm>
          <a:prstGeom prst="rect">
            <a:avLst/>
          </a:prstGeom>
        </p:spPr>
        <p:txBody>
          <a:bodyPr wrap="square" lIns="0" tIns="0" rIns="0" bIns="0">
            <a:spAutoFit/>
          </a:bodyPr>
          <a:lstStyle>
            <a:lvl1pPr>
              <a:defRPr/>
            </a:lvl1pPr>
          </a:lstStyle>
          <a:p>
            <a:pPr marL="102870" algn="l" fontAlgn="auto">
              <a:spcBef>
                <a:spcPts val="0"/>
              </a:spcBef>
              <a:spcAft>
                <a:spcPts val="0"/>
              </a:spcAft>
            </a:pPr>
            <a:fld id="{81D60167-4931-47E6-BA6A-407CBD079E47}" type="slidenum">
              <a:rPr sz="1200" spc="-10" dirty="0">
                <a:solidFill>
                  <a:srgbClr val="888888"/>
                </a:solidFill>
                <a:latin typeface="Calibri"/>
                <a:cs typeface="Calibri"/>
              </a:rPr>
              <a:pPr marL="102870" algn="l" fontAlgn="auto">
                <a:spcBef>
                  <a:spcPts val="0"/>
                </a:spcBef>
                <a:spcAft>
                  <a:spcPts val="0"/>
                </a:spcAft>
              </a:pPr>
              <a:t>‹#›</a:t>
            </a:fld>
            <a:endParaRPr sz="1200">
              <a:solidFill>
                <a:prstClr val="black"/>
              </a:solidFill>
              <a:latin typeface="Calibri"/>
              <a:cs typeface="Calibri"/>
            </a:endParaRPr>
          </a:p>
        </p:txBody>
      </p:sp>
    </p:spTree>
    <p:extLst>
      <p:ext uri="{BB962C8B-B14F-4D97-AF65-F5344CB8AC3E}">
        <p14:creationId xmlns:p14="http://schemas.microsoft.com/office/powerpoint/2010/main" val="146707734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38168" y="635000"/>
            <a:ext cx="578248" cy="346556"/>
          </a:xfrm>
          <a:prstGeom prst="rect">
            <a:avLst/>
          </a:prstGeom>
          <a:noFill/>
        </p:spPr>
        <p:txBody>
          <a:bodyPr wrap="none" lIns="38405" tIns="19202" rIns="38405" bIns="19202" rtlCol="0">
            <a:spAutoFit/>
          </a:bodyPr>
          <a:lstStyle/>
          <a:p>
            <a:r>
              <a:rPr lang="en-US" sz="2000" dirty="0" smtClean="0">
                <a:solidFill>
                  <a:prstClr val="white"/>
                </a:solidFill>
                <a:latin typeface="Georgia"/>
                <a:cs typeface="Georgia"/>
              </a:rPr>
              <a:t>Text</a:t>
            </a:r>
            <a:endParaRPr lang="en-US" sz="2000" dirty="0">
              <a:solidFill>
                <a:prstClr val="white"/>
              </a:solidFill>
              <a:latin typeface="Georgia"/>
              <a:cs typeface="Georgia"/>
            </a:endParaRPr>
          </a:p>
        </p:txBody>
      </p:sp>
      <p:sp>
        <p:nvSpPr>
          <p:cNvPr id="3" name="TextBox 2"/>
          <p:cNvSpPr txBox="1"/>
          <p:nvPr userDrawn="1"/>
        </p:nvSpPr>
        <p:spPr>
          <a:xfrm>
            <a:off x="338168" y="635000"/>
            <a:ext cx="578248" cy="346556"/>
          </a:xfrm>
          <a:prstGeom prst="rect">
            <a:avLst/>
          </a:prstGeom>
          <a:noFill/>
        </p:spPr>
        <p:txBody>
          <a:bodyPr wrap="none" lIns="38405" tIns="19202" rIns="38405" bIns="19202" rtlCol="0">
            <a:spAutoFit/>
          </a:bodyPr>
          <a:lstStyle/>
          <a:p>
            <a:r>
              <a:rPr lang="en-US" sz="2000" dirty="0" smtClean="0">
                <a:solidFill>
                  <a:prstClr val="white"/>
                </a:solidFill>
                <a:latin typeface="Georgia"/>
                <a:cs typeface="Georgia"/>
              </a:rPr>
              <a:t>Text</a:t>
            </a:r>
            <a:endParaRPr lang="en-US" sz="2000" dirty="0">
              <a:solidFill>
                <a:prstClr val="white"/>
              </a:solidFill>
              <a:latin typeface="Georgia"/>
              <a:cs typeface="Georgia"/>
            </a:endParaRPr>
          </a:p>
        </p:txBody>
      </p:sp>
    </p:spTree>
    <p:extLst>
      <p:ext uri="{BB962C8B-B14F-4D97-AF65-F5344CB8AC3E}">
        <p14:creationId xmlns:p14="http://schemas.microsoft.com/office/powerpoint/2010/main" val="166654688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5" r:id="rId12"/>
  </p:sldLayoutIdLst>
  <p:transition/>
  <p:hf hdr="0" ftr="0" dt="0"/>
  <p:txStyles>
    <p:titleStyle>
      <a:lvl1pPr algn="l" rtl="0" eaLnBrk="1" fontAlgn="base" hangingPunct="1">
        <a:spcBef>
          <a:spcPct val="0"/>
        </a:spcBef>
        <a:spcAft>
          <a:spcPct val="0"/>
        </a:spcAft>
        <a:defRPr sz="2800">
          <a:solidFill>
            <a:srgbClr val="1A8AC7"/>
          </a:solidFill>
          <a:latin typeface="+mj-lt"/>
          <a:ea typeface="+mj-ea"/>
          <a:cs typeface="+mj-cs"/>
          <a:sym typeface="DINOT-Light" charset="0"/>
        </a:defRPr>
      </a:lvl1pPr>
      <a:lvl2pPr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2pPr>
      <a:lvl3pPr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3pPr>
      <a:lvl4pPr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4pPr>
      <a:lvl5pPr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5pPr>
      <a:lvl6pPr marL="192024"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6pPr>
      <a:lvl7pPr marL="384048"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7pPr>
      <a:lvl8pPr marL="576072"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8pPr>
      <a:lvl9pPr marL="768096"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9pPr>
    </p:titleStyle>
    <p:bodyStyle>
      <a:lvl1pPr marL="37338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1pPr>
      <a:lvl2pPr marL="56007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2pPr>
      <a:lvl3pPr marL="74676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3pPr>
      <a:lvl4pPr marL="93345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4pPr>
      <a:lvl5pPr marL="112014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5pPr>
      <a:lvl6pPr marL="1312164"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6pPr>
      <a:lvl7pPr marL="1504188"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7pPr>
      <a:lvl8pPr marL="1696212"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8pPr>
      <a:lvl9pPr marL="1888236"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9pPr>
    </p:bodyStyle>
    <p:otherStyle>
      <a:defPPr>
        <a:defRPr lang="en-US"/>
      </a:defPPr>
      <a:lvl1pPr marL="0" algn="l" defTabSz="192024" rtl="0" eaLnBrk="1" latinLnBrk="0" hangingPunct="1">
        <a:defRPr sz="800" kern="1200">
          <a:solidFill>
            <a:schemeClr val="tx1"/>
          </a:solidFill>
          <a:latin typeface="+mn-lt"/>
          <a:ea typeface="+mn-ea"/>
          <a:cs typeface="+mn-cs"/>
        </a:defRPr>
      </a:lvl1pPr>
      <a:lvl2pPr marL="192024" algn="l" defTabSz="192024" rtl="0" eaLnBrk="1" latinLnBrk="0" hangingPunct="1">
        <a:defRPr sz="800" kern="1200">
          <a:solidFill>
            <a:schemeClr val="tx1"/>
          </a:solidFill>
          <a:latin typeface="+mn-lt"/>
          <a:ea typeface="+mn-ea"/>
          <a:cs typeface="+mn-cs"/>
        </a:defRPr>
      </a:lvl2pPr>
      <a:lvl3pPr marL="384048" algn="l" defTabSz="192024" rtl="0" eaLnBrk="1" latinLnBrk="0" hangingPunct="1">
        <a:defRPr sz="800" kern="1200">
          <a:solidFill>
            <a:schemeClr val="tx1"/>
          </a:solidFill>
          <a:latin typeface="+mn-lt"/>
          <a:ea typeface="+mn-ea"/>
          <a:cs typeface="+mn-cs"/>
        </a:defRPr>
      </a:lvl3pPr>
      <a:lvl4pPr marL="576072" algn="l" defTabSz="192024" rtl="0" eaLnBrk="1" latinLnBrk="0" hangingPunct="1">
        <a:defRPr sz="800" kern="1200">
          <a:solidFill>
            <a:schemeClr val="tx1"/>
          </a:solidFill>
          <a:latin typeface="+mn-lt"/>
          <a:ea typeface="+mn-ea"/>
          <a:cs typeface="+mn-cs"/>
        </a:defRPr>
      </a:lvl4pPr>
      <a:lvl5pPr marL="768096" algn="l" defTabSz="192024" rtl="0" eaLnBrk="1" latinLnBrk="0" hangingPunct="1">
        <a:defRPr sz="800" kern="1200">
          <a:solidFill>
            <a:schemeClr val="tx1"/>
          </a:solidFill>
          <a:latin typeface="+mn-lt"/>
          <a:ea typeface="+mn-ea"/>
          <a:cs typeface="+mn-cs"/>
        </a:defRPr>
      </a:lvl5pPr>
      <a:lvl6pPr marL="960120" algn="l" defTabSz="192024" rtl="0" eaLnBrk="1" latinLnBrk="0" hangingPunct="1">
        <a:defRPr sz="800" kern="1200">
          <a:solidFill>
            <a:schemeClr val="tx1"/>
          </a:solidFill>
          <a:latin typeface="+mn-lt"/>
          <a:ea typeface="+mn-ea"/>
          <a:cs typeface="+mn-cs"/>
        </a:defRPr>
      </a:lvl6pPr>
      <a:lvl7pPr marL="1152144" algn="l" defTabSz="192024" rtl="0" eaLnBrk="1" latinLnBrk="0" hangingPunct="1">
        <a:defRPr sz="800" kern="1200">
          <a:solidFill>
            <a:schemeClr val="tx1"/>
          </a:solidFill>
          <a:latin typeface="+mn-lt"/>
          <a:ea typeface="+mn-ea"/>
          <a:cs typeface="+mn-cs"/>
        </a:defRPr>
      </a:lvl7pPr>
      <a:lvl8pPr marL="1344168" algn="l" defTabSz="192024" rtl="0" eaLnBrk="1" latinLnBrk="0" hangingPunct="1">
        <a:defRPr sz="800" kern="1200">
          <a:solidFill>
            <a:schemeClr val="tx1"/>
          </a:solidFill>
          <a:latin typeface="+mn-lt"/>
          <a:ea typeface="+mn-ea"/>
          <a:cs typeface="+mn-cs"/>
        </a:defRPr>
      </a:lvl8pPr>
      <a:lvl9pPr marL="1536192" algn="l" defTabSz="192024"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s://community.icann.org/download/attachments/43989034/Requirements%20for%20LGR%20Proposals.pdf" TargetMode="External"/><Relationship Id="rId3" Type="http://schemas.openxmlformats.org/officeDocument/2006/relationships/hyperlink" Target="https://community.icann.org/download/attachments/43989034/Considerations-for-LGR-2014-09-23.pdf" TargetMode="External"/><Relationship Id="rId7" Type="http://schemas.openxmlformats.org/officeDocument/2006/relationships/hyperlink" Target="https://tools.ietf.org/html/draft-davies-idntables"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hyperlink" Target="https://www.icann.org/en/system/files/files/draft-lgr-procedure-20mar13-en.pdf" TargetMode="External"/><Relationship Id="rId5" Type="http://schemas.openxmlformats.org/officeDocument/2006/relationships/hyperlink" Target="https://www.icann.org/en/system/files/files/msr-overview-06jun14-en.pdf" TargetMode="External"/><Relationship Id="rId4" Type="http://schemas.openxmlformats.org/officeDocument/2006/relationships/hyperlink" Target="https://www.icann.org/news/announcement-2-2014-06-20-en" TargetMode="External"/><Relationship Id="rId9" Type="http://schemas.openxmlformats.org/officeDocument/2006/relationships/hyperlink" Target="https://community.icann.org/download/attachments/43989034/Variant%20Rules.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www.icann.org/news/announcement-2014-09-24-en"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www.iana.org/domains/idn-tables/tables/jp_ja-jp_1.2.html"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16.xml"/><Relationship Id="rId4" Type="http://schemas.openxmlformats.org/officeDocument/2006/relationships/image" Target="../media/image23.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hyperlink" Target="http://2014.rigf.asia/agenda/workshop-proposals/workshop-proposal-13/" TargetMode="External"/><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56.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1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7.xml"/><Relationship Id="rId1" Type="http://schemas.openxmlformats.org/officeDocument/2006/relationships/slideLayout" Target="../slideLayouts/slideLayout19.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65.xml"/><Relationship Id="rId1" Type="http://schemas.openxmlformats.org/officeDocument/2006/relationships/slideLayout" Target="../slideLayouts/slideLayout30.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27806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More on Variants</a:t>
            </a:r>
            <a:endParaRPr lang="en-US" dirty="0"/>
          </a:p>
        </p:txBody>
      </p:sp>
      <p:sp>
        <p:nvSpPr>
          <p:cNvPr id="3" name="Text Placeholder 2"/>
          <p:cNvSpPr>
            <a:spLocks noGrp="1"/>
          </p:cNvSpPr>
          <p:nvPr>
            <p:ph type="body" sz="quarter" idx="11"/>
          </p:nvPr>
        </p:nvSpPr>
        <p:spPr/>
        <p:txBody>
          <a:bodyPr>
            <a:normAutofit fontScale="92500"/>
          </a:bodyPr>
          <a:lstStyle/>
          <a:p>
            <a:r>
              <a:rPr lang="en-US" dirty="0" smtClean="0"/>
              <a:t>Variant mappings will be used to automatically generate all permutations (variant labels)</a:t>
            </a:r>
          </a:p>
          <a:p>
            <a:r>
              <a:rPr lang="en-US" dirty="0" smtClean="0"/>
              <a:t>Type of variant mapping determines whether:</a:t>
            </a:r>
          </a:p>
          <a:p>
            <a:pPr lvl="1"/>
            <a:r>
              <a:rPr lang="en-US" dirty="0"/>
              <a:t>T</a:t>
            </a:r>
            <a:r>
              <a:rPr lang="en-US" dirty="0" smtClean="0"/>
              <a:t>o </a:t>
            </a:r>
            <a:r>
              <a:rPr lang="en-US" b="1" i="1" dirty="0" smtClean="0"/>
              <a:t>block</a:t>
            </a:r>
            <a:r>
              <a:rPr lang="en-US" dirty="0" smtClean="0"/>
              <a:t> a variant label </a:t>
            </a:r>
            <a:br>
              <a:rPr lang="en-US" dirty="0" smtClean="0"/>
            </a:br>
            <a:r>
              <a:rPr lang="en-US" dirty="0" smtClean="0"/>
              <a:t>(either variant or original can be allocated, not both)</a:t>
            </a:r>
          </a:p>
          <a:p>
            <a:pPr lvl="1"/>
            <a:r>
              <a:rPr lang="en-US" dirty="0"/>
              <a:t>T</a:t>
            </a:r>
            <a:r>
              <a:rPr lang="en-US" dirty="0" smtClean="0"/>
              <a:t>o allow </a:t>
            </a:r>
            <a:r>
              <a:rPr lang="en-US" b="1" i="1" dirty="0" smtClean="0"/>
              <a:t>allocating</a:t>
            </a:r>
            <a:r>
              <a:rPr lang="en-US" dirty="0" smtClean="0"/>
              <a:t> it to the same applicant as original label</a:t>
            </a:r>
          </a:p>
          <a:p>
            <a:r>
              <a:rPr lang="en-US" dirty="0" smtClean="0"/>
              <a:t>As result of integration, blocked variants can exist across GP repertoires</a:t>
            </a:r>
          </a:p>
          <a:p>
            <a:pPr lvl="1"/>
            <a:r>
              <a:rPr lang="en-US" dirty="0" smtClean="0"/>
              <a:t>GP coordination will ensure consistent outcome</a:t>
            </a:r>
          </a:p>
          <a:p>
            <a:endParaRPr lang="en-US" dirty="0"/>
          </a:p>
        </p:txBody>
      </p:sp>
    </p:spTree>
    <p:extLst>
      <p:ext uri="{BB962C8B-B14F-4D97-AF65-F5344CB8AC3E}">
        <p14:creationId xmlns:p14="http://schemas.microsoft.com/office/powerpoint/2010/main" val="273986531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What, Why and When of WLEs</a:t>
            </a:r>
            <a:endParaRPr lang="en-US" dirty="0"/>
          </a:p>
        </p:txBody>
      </p:sp>
      <p:sp>
        <p:nvSpPr>
          <p:cNvPr id="3" name="Text Placeholder 2"/>
          <p:cNvSpPr>
            <a:spLocks noGrp="1"/>
          </p:cNvSpPr>
          <p:nvPr>
            <p:ph type="body" sz="quarter" idx="11"/>
          </p:nvPr>
        </p:nvSpPr>
        <p:spPr/>
        <p:txBody>
          <a:bodyPr>
            <a:normAutofit fontScale="92500" lnSpcReduction="10000"/>
          </a:bodyPr>
          <a:lstStyle/>
          <a:p>
            <a:r>
              <a:rPr lang="en-US" dirty="0" smtClean="0"/>
              <a:t>Whole Label Evaluation Rules (WLE)</a:t>
            </a:r>
          </a:p>
          <a:p>
            <a:r>
              <a:rPr lang="en-US" dirty="0" smtClean="0"/>
              <a:t>Why they are needed</a:t>
            </a:r>
          </a:p>
          <a:p>
            <a:pPr lvl="1"/>
            <a:r>
              <a:rPr lang="en-US" dirty="0" smtClean="0"/>
              <a:t>Prevent labels that cannot be processed/rendered</a:t>
            </a:r>
          </a:p>
          <a:p>
            <a:r>
              <a:rPr lang="en-US" dirty="0" smtClean="0"/>
              <a:t>When to consider</a:t>
            </a:r>
          </a:p>
          <a:p>
            <a:pPr lvl="1"/>
            <a:r>
              <a:rPr lang="en-US" dirty="0" smtClean="0"/>
              <a:t>Generally affect “complex scripts”</a:t>
            </a:r>
          </a:p>
          <a:p>
            <a:pPr lvl="1"/>
            <a:r>
              <a:rPr lang="en-US" dirty="0" smtClean="0"/>
              <a:t>Not intended to enforce “spelling rules”</a:t>
            </a:r>
          </a:p>
          <a:p>
            <a:r>
              <a:rPr lang="en-US" dirty="0" smtClean="0"/>
              <a:t>Example:</a:t>
            </a:r>
          </a:p>
          <a:p>
            <a:pPr lvl="1"/>
            <a:r>
              <a:rPr lang="en-US" dirty="0" smtClean="0"/>
              <a:t>Disallow vowel marks where they can’t be rendered: </a:t>
            </a:r>
            <a:br>
              <a:rPr lang="en-US" dirty="0" smtClean="0"/>
            </a:br>
            <a:r>
              <a:rPr lang="en-US" dirty="0" smtClean="0"/>
              <a:t>at the start or following other vowel marks, etc.</a:t>
            </a:r>
          </a:p>
          <a:p>
            <a:endParaRPr lang="en-US" dirty="0"/>
          </a:p>
        </p:txBody>
      </p:sp>
    </p:spTree>
    <p:extLst>
      <p:ext uri="{BB962C8B-B14F-4D97-AF65-F5344CB8AC3E}">
        <p14:creationId xmlns:p14="http://schemas.microsoft.com/office/powerpoint/2010/main" val="291663387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Limitations</a:t>
            </a:r>
            <a:endParaRPr lang="en-US" dirty="0"/>
          </a:p>
        </p:txBody>
      </p:sp>
      <p:sp>
        <p:nvSpPr>
          <p:cNvPr id="3" name="Text Placeholder 2"/>
          <p:cNvSpPr>
            <a:spLocks noGrp="1"/>
          </p:cNvSpPr>
          <p:nvPr>
            <p:ph type="body" sz="quarter" idx="11"/>
          </p:nvPr>
        </p:nvSpPr>
        <p:spPr/>
        <p:txBody>
          <a:bodyPr>
            <a:normAutofit lnSpcReduction="10000"/>
          </a:bodyPr>
          <a:lstStyle/>
          <a:p>
            <a:r>
              <a:rPr lang="en-US" dirty="0" smtClean="0"/>
              <a:t>TLDs are intended for:</a:t>
            </a:r>
          </a:p>
          <a:p>
            <a:pPr lvl="1"/>
            <a:r>
              <a:rPr lang="en-US" dirty="0" smtClean="0">
                <a:solidFill>
                  <a:schemeClr val="bg2">
                    <a:lumMod val="75000"/>
                  </a:schemeClr>
                </a:solidFill>
              </a:rPr>
              <a:t>“</a:t>
            </a:r>
            <a:r>
              <a:rPr lang="en-US" i="1" dirty="0">
                <a:solidFill>
                  <a:schemeClr val="bg2">
                    <a:lumMod val="75000"/>
                  </a:schemeClr>
                </a:solidFill>
              </a:rPr>
              <a:t>U</a:t>
            </a:r>
            <a:r>
              <a:rPr lang="en-US" i="1" dirty="0" smtClean="0">
                <a:solidFill>
                  <a:schemeClr val="bg2">
                    <a:lumMod val="75000"/>
                  </a:schemeClr>
                </a:solidFill>
              </a:rPr>
              <a:t>nambiguous labels with good mnemonic value</a:t>
            </a:r>
            <a:r>
              <a:rPr lang="en-US" dirty="0" smtClean="0">
                <a:solidFill>
                  <a:schemeClr val="bg2">
                    <a:lumMod val="75000"/>
                  </a:schemeClr>
                </a:solidFill>
              </a:rPr>
              <a:t>” *</a:t>
            </a:r>
          </a:p>
          <a:p>
            <a:r>
              <a:rPr lang="en-US" dirty="0" smtClean="0"/>
              <a:t>Not intended to capture all facets of a writing system</a:t>
            </a:r>
          </a:p>
          <a:p>
            <a:pPr lvl="1"/>
            <a:r>
              <a:rPr lang="en-US" dirty="0" smtClean="0"/>
              <a:t>Should focus on modern, everyday use</a:t>
            </a:r>
          </a:p>
          <a:p>
            <a:pPr lvl="1"/>
            <a:r>
              <a:rPr lang="en-US" dirty="0" smtClean="0"/>
              <a:t>OK not to support some conventions</a:t>
            </a:r>
          </a:p>
          <a:p>
            <a:pPr lvl="2"/>
            <a:r>
              <a:rPr lang="en-US" i="1" dirty="0" smtClean="0"/>
              <a:t>e.g., </a:t>
            </a:r>
            <a:r>
              <a:rPr lang="en-US" dirty="0" smtClean="0"/>
              <a:t>disallowing apostrophe does not support the ‘s ending for names of businesses, hyphen disallowed in root</a:t>
            </a:r>
          </a:p>
          <a:p>
            <a:pPr lvl="1"/>
            <a:r>
              <a:rPr lang="en-US" dirty="0" smtClean="0"/>
              <a:t>Some limits necessary to reduce systemic risks</a:t>
            </a:r>
          </a:p>
          <a:p>
            <a:pPr>
              <a:buNone/>
            </a:pPr>
            <a:endParaRPr lang="en-US" dirty="0"/>
          </a:p>
        </p:txBody>
      </p:sp>
      <p:sp>
        <p:nvSpPr>
          <p:cNvPr id="4" name="TextBox 3"/>
          <p:cNvSpPr txBox="1"/>
          <p:nvPr/>
        </p:nvSpPr>
        <p:spPr>
          <a:xfrm>
            <a:off x="1293341" y="6260752"/>
            <a:ext cx="5947718" cy="623555"/>
          </a:xfrm>
          <a:prstGeom prst="rect">
            <a:avLst/>
          </a:prstGeom>
          <a:noFill/>
        </p:spPr>
        <p:txBody>
          <a:bodyPr wrap="square" lIns="38405" tIns="19202" rIns="38405" bIns="19202" rtlCol="0">
            <a:spAutoFit/>
          </a:bodyPr>
          <a:lstStyle/>
          <a:p>
            <a:r>
              <a:rPr lang="en-US" sz="1800" dirty="0" smtClean="0">
                <a:solidFill>
                  <a:schemeClr val="bg2">
                    <a:lumMod val="75000"/>
                  </a:schemeClr>
                </a:solidFill>
                <a:latin typeface="Georgia"/>
                <a:cs typeface="Georgia"/>
              </a:rPr>
              <a:t>*</a:t>
            </a:r>
            <a:r>
              <a:rPr lang="en-US" sz="1400" dirty="0" smtClean="0">
                <a:solidFill>
                  <a:schemeClr val="tx2"/>
                </a:solidFill>
                <a:latin typeface="+mj-lt"/>
                <a:cs typeface="Georgia"/>
              </a:rPr>
              <a:t>https://tools.ietf.org/html/draft-iab-dns-zone-codepoint-pples-02</a:t>
            </a:r>
            <a:endParaRPr lang="en-US" sz="1800" dirty="0" smtClean="0">
              <a:solidFill>
                <a:schemeClr val="tx2"/>
              </a:solidFill>
              <a:latin typeface="+mj-lt"/>
              <a:cs typeface="Georgia"/>
            </a:endParaRPr>
          </a:p>
          <a:p>
            <a:endParaRPr lang="en-US" sz="2000" dirty="0" smtClean="0">
              <a:solidFill>
                <a:schemeClr val="tx2"/>
              </a:solidFill>
              <a:latin typeface="Georgia"/>
              <a:cs typeface="Georgia"/>
            </a:endParaRPr>
          </a:p>
        </p:txBody>
      </p:sp>
    </p:spTree>
    <p:extLst>
      <p:ext uri="{BB962C8B-B14F-4D97-AF65-F5344CB8AC3E}">
        <p14:creationId xmlns:p14="http://schemas.microsoft.com/office/powerpoint/2010/main" val="15240792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What Should </a:t>
            </a:r>
            <a:r>
              <a:rPr lang="en-US" dirty="0"/>
              <a:t>B</a:t>
            </a:r>
            <a:r>
              <a:rPr lang="en-US" dirty="0" smtClean="0"/>
              <a:t>e Coordinated?</a:t>
            </a:r>
            <a:endParaRPr lang="en-US" dirty="0"/>
          </a:p>
        </p:txBody>
      </p:sp>
      <p:sp>
        <p:nvSpPr>
          <p:cNvPr id="3" name="Text Placeholder 2"/>
          <p:cNvSpPr>
            <a:spLocks noGrp="1"/>
          </p:cNvSpPr>
          <p:nvPr>
            <p:ph type="body" sz="quarter" idx="11"/>
          </p:nvPr>
        </p:nvSpPr>
        <p:spPr/>
        <p:txBody>
          <a:bodyPr>
            <a:normAutofit fontScale="92500"/>
          </a:bodyPr>
          <a:lstStyle/>
          <a:p>
            <a:r>
              <a:rPr lang="en-US" dirty="0" smtClean="0"/>
              <a:t>Repertoire: Consistent treatment of similar repertoires</a:t>
            </a:r>
          </a:p>
          <a:p>
            <a:pPr lvl="2"/>
            <a:r>
              <a:rPr lang="en-US" dirty="0" smtClean="0"/>
              <a:t>Examples: Indic scripts</a:t>
            </a:r>
          </a:p>
          <a:p>
            <a:r>
              <a:rPr lang="en-US" dirty="0" smtClean="0"/>
              <a:t>Variants: Compatible definition of variants</a:t>
            </a:r>
          </a:p>
          <a:p>
            <a:pPr lvl="2"/>
            <a:r>
              <a:rPr lang="en-US" dirty="0" smtClean="0"/>
              <a:t>Examples: Han script, overlapping repertoires</a:t>
            </a:r>
          </a:p>
          <a:p>
            <a:pPr lvl="1"/>
            <a:r>
              <a:rPr lang="en-US" dirty="0" smtClean="0"/>
              <a:t>Cross-script homoglyphs</a:t>
            </a:r>
          </a:p>
          <a:p>
            <a:pPr lvl="2"/>
            <a:r>
              <a:rPr lang="en-US" dirty="0" smtClean="0"/>
              <a:t>Examples: Latin, Greek, Cyrillic</a:t>
            </a:r>
          </a:p>
          <a:p>
            <a:r>
              <a:rPr lang="en-US" dirty="0" smtClean="0"/>
              <a:t>WLE: Consistent treatment of structurally similar scripts</a:t>
            </a:r>
          </a:p>
          <a:p>
            <a:pPr lvl="2"/>
            <a:r>
              <a:rPr lang="en-US" dirty="0" smtClean="0"/>
              <a:t>Examples: Indic scripts, definition of matra</a:t>
            </a:r>
          </a:p>
          <a:p>
            <a:endParaRPr lang="en-US" dirty="0"/>
          </a:p>
        </p:txBody>
      </p:sp>
    </p:spTree>
    <p:extLst>
      <p:ext uri="{BB962C8B-B14F-4D97-AF65-F5344CB8AC3E}">
        <p14:creationId xmlns:p14="http://schemas.microsoft.com/office/powerpoint/2010/main" val="260979802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Resources</a:t>
            </a:r>
            <a:endParaRPr lang="en-US" dirty="0"/>
          </a:p>
        </p:txBody>
      </p:sp>
      <p:sp>
        <p:nvSpPr>
          <p:cNvPr id="3" name="Text Placeholder 2"/>
          <p:cNvSpPr>
            <a:spLocks noGrp="1"/>
          </p:cNvSpPr>
          <p:nvPr>
            <p:ph type="body" sz="quarter" idx="4294967295"/>
          </p:nvPr>
        </p:nvSpPr>
        <p:spPr>
          <a:xfrm>
            <a:off x="0" y="914400"/>
            <a:ext cx="9144000" cy="5852160"/>
          </a:xfrm>
          <a:prstGeom prst="rect">
            <a:avLst/>
          </a:prstGeom>
        </p:spPr>
        <p:txBody>
          <a:bodyPr>
            <a:normAutofit fontScale="92500"/>
          </a:bodyPr>
          <a:lstStyle/>
          <a:p>
            <a:r>
              <a:rPr lang="en-US" sz="2200" dirty="0" smtClean="0">
                <a:solidFill>
                  <a:schemeClr val="bg1"/>
                </a:solidFill>
              </a:rPr>
              <a:t>Considerations for Designing a Label Generation Ruleset for the Root Zone</a:t>
            </a:r>
          </a:p>
          <a:p>
            <a:pPr lvl="1"/>
            <a:r>
              <a:rPr lang="en-US" sz="1300" dirty="0" smtClean="0">
                <a:solidFill>
                  <a:schemeClr val="bg1"/>
                </a:solidFill>
                <a:hlinkClick r:id="rId3"/>
              </a:rPr>
              <a:t>https://community.icann.org/download/attachments/43989034/Considerations-for-LGR-2014-09-23.pdf</a:t>
            </a:r>
            <a:endParaRPr lang="en-US" sz="1800" dirty="0" smtClean="0">
              <a:solidFill>
                <a:schemeClr val="bg1"/>
              </a:solidFill>
            </a:endParaRPr>
          </a:p>
          <a:p>
            <a:r>
              <a:rPr lang="en-US" sz="2200" dirty="0" smtClean="0">
                <a:solidFill>
                  <a:schemeClr val="bg1"/>
                </a:solidFill>
              </a:rPr>
              <a:t>Maximal Starting Repertoire (MSR-1)</a:t>
            </a:r>
          </a:p>
          <a:p>
            <a:pPr lvl="1"/>
            <a:r>
              <a:rPr lang="en-US" sz="1300" dirty="0" smtClean="0">
                <a:solidFill>
                  <a:schemeClr val="bg1"/>
                </a:solidFill>
                <a:hlinkClick r:id="rId4"/>
              </a:rPr>
              <a:t>https://www.icann.org/news/announcement-2-2014-06-20-en</a:t>
            </a:r>
            <a:endParaRPr lang="en-US" sz="1300" dirty="0" smtClean="0">
              <a:solidFill>
                <a:schemeClr val="bg1"/>
              </a:solidFill>
            </a:endParaRPr>
          </a:p>
          <a:p>
            <a:pPr lvl="1"/>
            <a:r>
              <a:rPr lang="en-US" sz="1300" dirty="0" smtClean="0">
                <a:solidFill>
                  <a:schemeClr val="bg1"/>
                </a:solidFill>
                <a:hlinkClick r:id="rId5"/>
              </a:rPr>
              <a:t>https://www.icann.org/en/system/files/files/msr-overview-06jun14-en.pdf</a:t>
            </a:r>
            <a:endParaRPr lang="en-US" sz="1800" dirty="0" smtClean="0">
              <a:solidFill>
                <a:schemeClr val="bg1"/>
              </a:solidFill>
            </a:endParaRPr>
          </a:p>
          <a:p>
            <a:r>
              <a:rPr lang="en-US" sz="2200" dirty="0" smtClean="0">
                <a:solidFill>
                  <a:schemeClr val="bg1"/>
                </a:solidFill>
              </a:rPr>
              <a:t>Procedure to Develop and Maintain the Label Generation Rules for the Root Zone in Respect of IDNA Labels</a:t>
            </a:r>
          </a:p>
          <a:p>
            <a:pPr lvl="1"/>
            <a:r>
              <a:rPr lang="en-US" sz="1300" dirty="0" smtClean="0">
                <a:solidFill>
                  <a:schemeClr val="bg1"/>
                </a:solidFill>
                <a:hlinkClick r:id="rId6"/>
              </a:rPr>
              <a:t>https://www.icann.org/en/system/files/files/draft-lgr-procedure-20mar13-en.pdf</a:t>
            </a:r>
            <a:endParaRPr lang="en-US" sz="1300" dirty="0" smtClean="0">
              <a:solidFill>
                <a:schemeClr val="bg1"/>
              </a:solidFill>
            </a:endParaRPr>
          </a:p>
          <a:p>
            <a:r>
              <a:rPr lang="en-US" sz="2200" dirty="0" smtClean="0">
                <a:solidFill>
                  <a:schemeClr val="bg1"/>
                </a:solidFill>
              </a:rPr>
              <a:t>Representing Label Generation Rules in XML</a:t>
            </a:r>
          </a:p>
          <a:p>
            <a:pPr lvl="1"/>
            <a:r>
              <a:rPr lang="en-US" sz="1300" dirty="0" smtClean="0">
                <a:solidFill>
                  <a:schemeClr val="bg1"/>
                </a:solidFill>
              </a:rPr>
              <a:t> </a:t>
            </a:r>
            <a:r>
              <a:rPr lang="en-US" sz="1300" dirty="0" smtClean="0">
                <a:solidFill>
                  <a:schemeClr val="bg1"/>
                </a:solidFill>
                <a:hlinkClick r:id="rId7"/>
              </a:rPr>
              <a:t>https://tools.ietf.org/html/draft-davies-idntables</a:t>
            </a:r>
            <a:endParaRPr lang="en-US" sz="1300" dirty="0" smtClean="0">
              <a:solidFill>
                <a:schemeClr val="bg1"/>
              </a:solidFill>
            </a:endParaRPr>
          </a:p>
          <a:p>
            <a:r>
              <a:rPr lang="en-US" sz="2200" dirty="0" smtClean="0">
                <a:solidFill>
                  <a:schemeClr val="bg1"/>
                </a:solidFill>
              </a:rPr>
              <a:t>Requirements for LGR Proposals</a:t>
            </a:r>
          </a:p>
          <a:p>
            <a:pPr lvl="1"/>
            <a:r>
              <a:rPr lang="en-US" sz="1300" dirty="0" smtClean="0">
                <a:solidFill>
                  <a:schemeClr val="bg1"/>
                </a:solidFill>
                <a:hlinkClick r:id="rId8"/>
              </a:rPr>
              <a:t>https://community.icann.org/download/attachments/43989034/Requirements%20for%20LGR%20Proposals.pdf</a:t>
            </a:r>
            <a:endParaRPr lang="en-US" sz="1300" dirty="0" smtClean="0">
              <a:solidFill>
                <a:schemeClr val="bg1"/>
              </a:solidFill>
            </a:endParaRPr>
          </a:p>
          <a:p>
            <a:r>
              <a:rPr lang="en-US" sz="2200" dirty="0" smtClean="0">
                <a:solidFill>
                  <a:schemeClr val="bg1"/>
                </a:solidFill>
              </a:rPr>
              <a:t>Variant Rules </a:t>
            </a:r>
          </a:p>
          <a:p>
            <a:pPr lvl="1"/>
            <a:r>
              <a:rPr lang="en-US" sz="1300" dirty="0" smtClean="0">
                <a:solidFill>
                  <a:schemeClr val="bg1"/>
                </a:solidFill>
                <a:hlinkClick r:id="rId9"/>
              </a:rPr>
              <a:t>https://community.icann.org/download/attachments/43989034/Variant%20Rules.pdf</a:t>
            </a:r>
            <a:endParaRPr lang="en-US" sz="1300"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86573824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Challenges in Addressing Multiple Languages using Arabic Script</a:t>
            </a:r>
          </a:p>
        </p:txBody>
      </p:sp>
      <p:sp>
        <p:nvSpPr>
          <p:cNvPr id="14" name="Text Placeholder 13"/>
          <p:cNvSpPr>
            <a:spLocks noGrp="1"/>
          </p:cNvSpPr>
          <p:nvPr>
            <p:ph type="body" sz="quarter" idx="11"/>
          </p:nvPr>
        </p:nvSpPr>
        <p:spPr/>
        <p:txBody>
          <a:bodyPr/>
          <a:lstStyle/>
          <a:p>
            <a:pPr>
              <a:spcBef>
                <a:spcPts val="0"/>
              </a:spcBef>
            </a:pPr>
            <a:r>
              <a:rPr lang="en-US" dirty="0" smtClean="0"/>
              <a:t>Meikal Mumin</a:t>
            </a:r>
            <a:endParaRPr lang="en-US" dirty="0"/>
          </a:p>
        </p:txBody>
      </p:sp>
      <p:sp>
        <p:nvSpPr>
          <p:cNvPr id="4" name="Text Placeholder 3"/>
          <p:cNvSpPr>
            <a:spLocks noGrp="1"/>
          </p:cNvSpPr>
          <p:nvPr>
            <p:ph type="body" sz="quarter" idx="12"/>
          </p:nvPr>
        </p:nvSpPr>
        <p:spPr/>
        <p:txBody>
          <a:bodyPr/>
          <a:lstStyle/>
          <a:p>
            <a:r>
              <a:rPr lang="en-US" dirty="0" smtClean="0"/>
              <a:t>Arabic Generation Panel</a:t>
            </a:r>
            <a:endParaRPr lang="en-US" dirty="0"/>
          </a:p>
        </p:txBody>
      </p:sp>
      <p:sp>
        <p:nvSpPr>
          <p:cNvPr id="6" name="Text Placeholder 3"/>
          <p:cNvSpPr txBox="1">
            <a:spLocks/>
          </p:cNvSpPr>
          <p:nvPr/>
        </p:nvSpPr>
        <p:spPr>
          <a:xfrm>
            <a:off x="437678" y="5250706"/>
            <a:ext cx="5562600" cy="375024"/>
          </a:xfrm>
          <a:prstGeom prst="rect">
            <a:avLst/>
          </a:prstGeom>
        </p:spPr>
        <p:txBody>
          <a:bodyPr vert="horz"/>
          <a:lstStyle>
            <a:lvl1pPr marL="133350" indent="0" algn="l" rtl="0" eaLnBrk="1" fontAlgn="base" hangingPunct="1">
              <a:spcBef>
                <a:spcPts val="1428"/>
              </a:spcBef>
              <a:spcAft>
                <a:spcPct val="0"/>
              </a:spcAft>
              <a:buSzPct val="171000"/>
              <a:buFont typeface="Gill Sans" charset="0"/>
              <a:buNone/>
              <a:defRPr sz="2000" b="0">
                <a:solidFill>
                  <a:srgbClr val="FFFFFF"/>
                </a:solidFill>
                <a:latin typeface="+mn-lt"/>
                <a:ea typeface="+mn-ea"/>
                <a:cs typeface="+mn-cs"/>
                <a:sym typeface="Gill Sans" charset="0"/>
              </a:defRPr>
            </a:lvl1pPr>
            <a:lvl2pPr marL="32004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2pPr>
            <a:lvl3pPr marL="50673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3pPr>
            <a:lvl4pPr marL="69342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4pPr>
            <a:lvl5pPr marL="88011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5pPr>
            <a:lvl6pPr marL="1312164"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6pPr>
            <a:lvl7pPr marL="1504188"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7pPr>
            <a:lvl8pPr marL="1696212"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8pPr>
            <a:lvl9pPr marL="1888236"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9pPr>
          </a:lstStyle>
          <a:p>
            <a:r>
              <a:rPr lang="en-US" dirty="0"/>
              <a:t>IDN Root Zone </a:t>
            </a:r>
            <a:r>
              <a:rPr lang="en-US" dirty="0" smtClean="0"/>
              <a:t>LGR</a:t>
            </a:r>
            <a:endParaRPr lang="en-US" dirty="0"/>
          </a:p>
        </p:txBody>
      </p:sp>
    </p:spTree>
    <p:extLst>
      <p:ext uri="{BB962C8B-B14F-4D97-AF65-F5344CB8AC3E}">
        <p14:creationId xmlns:p14="http://schemas.microsoft.com/office/powerpoint/2010/main" val="393761009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de-DE" dirty="0" err="1" smtClean="0"/>
              <a:t>Representing</a:t>
            </a:r>
            <a:r>
              <a:rPr lang="de-DE" dirty="0" smtClean="0"/>
              <a:t> </a:t>
            </a:r>
            <a:r>
              <a:rPr lang="de-DE" dirty="0" err="1" smtClean="0"/>
              <a:t>scripts</a:t>
            </a:r>
            <a:r>
              <a:rPr lang="de-DE" dirty="0" smtClean="0"/>
              <a:t> in a </a:t>
            </a:r>
            <a:r>
              <a:rPr lang="de-DE" dirty="0" err="1" smtClean="0"/>
              <a:t>world</a:t>
            </a:r>
            <a:r>
              <a:rPr lang="de-DE" dirty="0" smtClean="0"/>
              <a:t> </a:t>
            </a:r>
            <a:r>
              <a:rPr lang="de-DE" dirty="0" err="1" smtClean="0"/>
              <a:t>of</a:t>
            </a:r>
            <a:r>
              <a:rPr lang="de-DE" dirty="0" smtClean="0"/>
              <a:t> </a:t>
            </a:r>
            <a:r>
              <a:rPr lang="de-DE" dirty="0" err="1" smtClean="0"/>
              <a:t>languages</a:t>
            </a:r>
            <a:endParaRPr lang="en-US" dirty="0"/>
          </a:p>
        </p:txBody>
      </p:sp>
      <p:sp>
        <p:nvSpPr>
          <p:cNvPr id="3" name="Text Placeholder 2"/>
          <p:cNvSpPr>
            <a:spLocks noGrp="1"/>
          </p:cNvSpPr>
          <p:nvPr>
            <p:ph type="body" sz="quarter" idx="11"/>
          </p:nvPr>
        </p:nvSpPr>
        <p:spPr/>
        <p:txBody>
          <a:bodyPr>
            <a:normAutofit fontScale="55000" lnSpcReduction="20000"/>
          </a:bodyPr>
          <a:lstStyle/>
          <a:p>
            <a:r>
              <a:rPr lang="en-US" dirty="0" smtClean="0"/>
              <a:t>abc.def is a Roman/Latin script IDN</a:t>
            </a:r>
          </a:p>
          <a:p>
            <a:pPr algn="r"/>
            <a:r>
              <a:rPr lang="en-US" dirty="0" err="1" smtClean="0"/>
              <a:t>ابت.ثجح</a:t>
            </a:r>
            <a:r>
              <a:rPr lang="en-US" dirty="0" smtClean="0"/>
              <a:t> is a Arabic script IDN</a:t>
            </a:r>
          </a:p>
          <a:p>
            <a:pPr algn="ctr"/>
            <a:r>
              <a:rPr lang="en-US" dirty="0" smtClean="0"/>
              <a:t>But we do not know which languages are used by website of either IDNs</a:t>
            </a:r>
          </a:p>
          <a:p>
            <a:r>
              <a:rPr lang="en-US" dirty="0" smtClean="0"/>
              <a:t>So International Domain Names (IDNs) have a script as property, but not a language. So what does this mean?</a:t>
            </a:r>
          </a:p>
          <a:p>
            <a:pPr lvl="1"/>
            <a:r>
              <a:rPr lang="en-US" dirty="0" smtClean="0"/>
              <a:t>It means that IDNs cannot be based on the orthography of one language, such as Arabic language, but that…</a:t>
            </a:r>
          </a:p>
          <a:p>
            <a:pPr lvl="1"/>
            <a:r>
              <a:rPr lang="en-US" dirty="0" smtClean="0"/>
              <a:t>LGR and related standards must therefore address the entire community of readers and writers of Arabic script</a:t>
            </a:r>
          </a:p>
          <a:p>
            <a:r>
              <a:rPr lang="en-US" dirty="0" smtClean="0"/>
              <a:t>The problem is that, while we can only represent scripts, we think in terms of language</a:t>
            </a:r>
          </a:p>
          <a:p>
            <a:pPr lvl="1"/>
            <a:r>
              <a:rPr lang="en-US" dirty="0" smtClean="0"/>
              <a:t>All data is at language level while we have to define LGR at script level</a:t>
            </a:r>
          </a:p>
          <a:p>
            <a:pPr lvl="1"/>
            <a:r>
              <a:rPr lang="en-US" dirty="0" smtClean="0"/>
              <a:t>There are no institutions representing scripts communities</a:t>
            </a:r>
          </a:p>
          <a:p>
            <a:pPr lvl="1"/>
            <a:r>
              <a:rPr lang="en-US" dirty="0" smtClean="0"/>
              <a:t>Writing is usually considered as a (reduced) representation of language</a:t>
            </a:r>
          </a:p>
          <a:p>
            <a:r>
              <a:rPr lang="en-US" dirty="0" smtClean="0"/>
              <a:t>So what is the actual scope of Arabic script LGR?	</a:t>
            </a:r>
            <a:endParaRPr lang="en-US" dirty="0"/>
          </a:p>
        </p:txBody>
      </p:sp>
    </p:spTree>
    <p:extLst>
      <p:ext uri="{BB962C8B-B14F-4D97-AF65-F5344CB8AC3E}">
        <p14:creationId xmlns:p14="http://schemas.microsoft.com/office/powerpoint/2010/main" val="236646595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smtClean="0"/>
              <a:t>Scope of the Arabic script LGR</a:t>
            </a:r>
            <a:endParaRPr lang="de-DE" dirty="0"/>
          </a:p>
        </p:txBody>
      </p:sp>
      <p:sp>
        <p:nvSpPr>
          <p:cNvPr id="3" name="Textplatzhalter 2"/>
          <p:cNvSpPr>
            <a:spLocks noGrp="1"/>
          </p:cNvSpPr>
          <p:nvPr>
            <p:ph type="body" sz="quarter" idx="11"/>
          </p:nvPr>
        </p:nvSpPr>
        <p:spPr/>
        <p:txBody>
          <a:bodyPr>
            <a:normAutofit fontScale="55000" lnSpcReduction="20000"/>
          </a:bodyPr>
          <a:lstStyle/>
          <a:p>
            <a:r>
              <a:rPr lang="en-US" dirty="0" smtClean="0"/>
              <a:t>Arabic script is centered around Africa and the Middle east as a writing system but in the course of time it has expanded across nearly all continents, with established past or present use in</a:t>
            </a:r>
          </a:p>
          <a:p>
            <a:pPr lvl="1"/>
            <a:r>
              <a:rPr lang="en-US" dirty="0" smtClean="0"/>
              <a:t>the Americas, (Western, Central, Southern, and Eastern) Europe, (nearly all areas of) Asia, Africa (North and South of the Sahara)</a:t>
            </a:r>
          </a:p>
          <a:p>
            <a:pPr lvl="1"/>
            <a:r>
              <a:rPr lang="en-US" dirty="0" smtClean="0"/>
              <a:t>Only within Africa, there is attested past or present use of Arabic script for the writing of 80+14 African languages apart from Arabic (</a:t>
            </a:r>
            <a:r>
              <a:rPr lang="en-US" dirty="0" err="1" smtClean="0"/>
              <a:t>Mumin</a:t>
            </a:r>
            <a:r>
              <a:rPr lang="en-US" dirty="0" smtClean="0"/>
              <a:t> 2014)</a:t>
            </a:r>
          </a:p>
          <a:p>
            <a:pPr lvl="1"/>
            <a:r>
              <a:rPr lang="en-US" dirty="0" smtClean="0"/>
              <a:t>With todays patterns of migrations, continuing proselytization, and population growth, more user communities of Arabic script are manifesting in both the Global South and North</a:t>
            </a:r>
          </a:p>
          <a:p>
            <a:r>
              <a:rPr lang="en-US" dirty="0" smtClean="0"/>
              <a:t>Accordingly, Arabic script is used not just locally or regionally but globally, albeit to radically different degrees and in entirely different manners, since…</a:t>
            </a:r>
          </a:p>
          <a:p>
            <a:pPr lvl="1"/>
            <a:r>
              <a:rPr lang="en-US" dirty="0" smtClean="0"/>
              <a:t>for numerous languages, Arabic script is in active competition with other scripts, and…</a:t>
            </a:r>
          </a:p>
          <a:p>
            <a:pPr lvl="1"/>
            <a:r>
              <a:rPr lang="en-US" dirty="0" smtClean="0"/>
              <a:t>for numerous languages, Arabic script is used only by a part of the language community</a:t>
            </a:r>
          </a:p>
          <a:p>
            <a:pPr lvl="1"/>
            <a:r>
              <a:rPr lang="en-US" dirty="0" smtClean="0"/>
              <a:t>It is not foreseeable how the situation will evolve in the future and what the impact of IDNs would be on the community</a:t>
            </a:r>
          </a:p>
          <a:p>
            <a:pPr lvl="1"/>
            <a:r>
              <a:rPr lang="en-US" dirty="0" smtClean="0"/>
              <a:t>To give a more extreme example – Would a language community possibly care if they can register a domain name using the orthography of their language if any reading and writing is only done with pen &amp; paper?</a:t>
            </a:r>
            <a:endParaRPr lang="en-US" dirty="0"/>
          </a:p>
        </p:txBody>
      </p:sp>
    </p:spTree>
    <p:extLst>
      <p:ext uri="{BB962C8B-B14F-4D97-AF65-F5344CB8AC3E}">
        <p14:creationId xmlns:p14="http://schemas.microsoft.com/office/powerpoint/2010/main" val="29779487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2874" y="139700"/>
            <a:ext cx="8696325" cy="990600"/>
          </a:xfrm>
        </p:spPr>
        <p:txBody>
          <a:bodyPr/>
          <a:lstStyle/>
          <a:p>
            <a:r>
              <a:rPr lang="de-DE" dirty="0" err="1"/>
              <a:t>Representing</a:t>
            </a:r>
            <a:r>
              <a:rPr lang="de-DE" dirty="0"/>
              <a:t> </a:t>
            </a:r>
            <a:r>
              <a:rPr lang="de-DE" dirty="0" err="1"/>
              <a:t>the</a:t>
            </a:r>
            <a:r>
              <a:rPr lang="de-DE" dirty="0"/>
              <a:t> </a:t>
            </a:r>
            <a:r>
              <a:rPr lang="de-DE" dirty="0" err="1"/>
              <a:t>underrepresented</a:t>
            </a:r>
            <a:endParaRPr lang="en-US" dirty="0"/>
          </a:p>
        </p:txBody>
      </p:sp>
      <p:sp>
        <p:nvSpPr>
          <p:cNvPr id="3" name="Text Placeholder 2"/>
          <p:cNvSpPr>
            <a:spLocks noGrp="1"/>
          </p:cNvSpPr>
          <p:nvPr>
            <p:ph type="body" sz="quarter" idx="11"/>
          </p:nvPr>
        </p:nvSpPr>
        <p:spPr>
          <a:xfrm>
            <a:off x="304799" y="1282700"/>
            <a:ext cx="8532813" cy="4851400"/>
          </a:xfrm>
        </p:spPr>
        <p:txBody>
          <a:bodyPr>
            <a:normAutofit fontScale="92500" lnSpcReduction="20000"/>
          </a:bodyPr>
          <a:lstStyle/>
          <a:p>
            <a:r>
              <a:rPr lang="en-US" dirty="0" smtClean="0"/>
              <a:t>Unfortunately, this linguistic diversity is not well represented</a:t>
            </a:r>
          </a:p>
          <a:p>
            <a:pPr lvl="1"/>
            <a:r>
              <a:rPr lang="en-US" dirty="0" smtClean="0"/>
              <a:t>There is a lack of data on languages and orthographies</a:t>
            </a:r>
          </a:p>
          <a:p>
            <a:pPr lvl="1"/>
            <a:r>
              <a:rPr lang="en-US" dirty="0" smtClean="0"/>
              <a:t>Particularly languages of low status or socio-economic participation lack representation</a:t>
            </a:r>
          </a:p>
          <a:p>
            <a:pPr lvl="1"/>
            <a:r>
              <a:rPr lang="en-US" dirty="0" smtClean="0"/>
              <a:t>There is little available on non-western orthographies, while non-standardized orthographies are generally not considered</a:t>
            </a:r>
          </a:p>
          <a:p>
            <a:pPr lvl="1"/>
            <a:r>
              <a:rPr lang="en-US" dirty="0"/>
              <a:t>Often much TF-AIDN has to rely on users intuitions from an entirely different part of the script community</a:t>
            </a:r>
          </a:p>
          <a:p>
            <a:pPr lvl="1"/>
            <a:r>
              <a:rPr lang="en-US" dirty="0" smtClean="0"/>
              <a:t>E.g. during code-point analysis, we frequently lacked data to establish whether a code point is used optionally or obligatorily in a given orthography, which required within the current process</a:t>
            </a:r>
          </a:p>
          <a:p>
            <a:pPr lvl="1"/>
            <a:endParaRPr lang="en-US" dirty="0"/>
          </a:p>
        </p:txBody>
      </p:sp>
    </p:spTree>
    <p:extLst>
      <p:ext uri="{BB962C8B-B14F-4D97-AF65-F5344CB8AC3E}">
        <p14:creationId xmlns:p14="http://schemas.microsoft.com/office/powerpoint/2010/main" val="13121629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sz="2800" dirty="0" err="1" smtClean="0"/>
              <a:t>Qualifying</a:t>
            </a:r>
            <a:r>
              <a:rPr lang="de-DE" sz="2800" dirty="0" smtClean="0"/>
              <a:t> </a:t>
            </a:r>
            <a:r>
              <a:rPr lang="de-DE" sz="2800" dirty="0" err="1"/>
              <a:t>and</a:t>
            </a:r>
            <a:r>
              <a:rPr lang="de-DE" sz="2800" dirty="0"/>
              <a:t> </a:t>
            </a:r>
            <a:r>
              <a:rPr lang="de-DE" sz="2800" dirty="0" err="1"/>
              <a:t>quantifying</a:t>
            </a:r>
            <a:r>
              <a:rPr lang="de-DE" sz="2800" dirty="0"/>
              <a:t> </a:t>
            </a:r>
            <a:r>
              <a:rPr lang="de-DE" sz="2800" dirty="0" err="1" smtClean="0"/>
              <a:t>script</a:t>
            </a:r>
            <a:r>
              <a:rPr lang="de-DE" sz="2800" dirty="0" smtClean="0"/>
              <a:t> </a:t>
            </a:r>
            <a:r>
              <a:rPr lang="de-DE" sz="2800" dirty="0" err="1"/>
              <a:t>use</a:t>
            </a:r>
            <a:r>
              <a:rPr lang="de-DE" sz="2800" dirty="0"/>
              <a:t>: The EGIDS </a:t>
            </a:r>
            <a:r>
              <a:rPr lang="de-DE" sz="2800" dirty="0" err="1" smtClean="0"/>
              <a:t>scale</a:t>
            </a:r>
            <a:endParaRPr lang="de-DE" sz="2800" dirty="0"/>
          </a:p>
        </p:txBody>
      </p:sp>
      <p:sp>
        <p:nvSpPr>
          <p:cNvPr id="3" name="Textplatzhalter 2"/>
          <p:cNvSpPr>
            <a:spLocks noGrp="1"/>
          </p:cNvSpPr>
          <p:nvPr>
            <p:ph type="body" sz="quarter" idx="11"/>
          </p:nvPr>
        </p:nvSpPr>
        <p:spPr/>
        <p:txBody>
          <a:bodyPr>
            <a:normAutofit fontScale="92500" lnSpcReduction="20000"/>
          </a:bodyPr>
          <a:lstStyle/>
          <a:p>
            <a:r>
              <a:rPr lang="en-US" sz="2000" dirty="0" smtClean="0"/>
              <a:t>Security and stability of DNS and the root zone are highly important, and therefore conservatism is a strong principle surrounding IDNs</a:t>
            </a:r>
          </a:p>
          <a:p>
            <a:pPr marL="457200" lvl="1" indent="0" algn="ctr">
              <a:buNone/>
            </a:pPr>
            <a:r>
              <a:rPr lang="en-US" sz="1800" dirty="0" smtClean="0"/>
              <a:t>"Where the Integration Panel was able to establish to its satisfaction that a given code point was assigned a character solely for use in a disused orthography, or for a language in serious decline, the code point has been removed from the MSR.”</a:t>
            </a:r>
          </a:p>
          <a:p>
            <a:pPr marL="457200" lvl="1" indent="0" algn="r">
              <a:buNone/>
            </a:pPr>
            <a:r>
              <a:rPr lang="en-US" sz="1400" dirty="0" smtClean="0"/>
              <a:t>Maximal Starting Repertoire — MSR-­‐1 Overview and Rationale, REVISION – June 6, 2014, p. 22</a:t>
            </a:r>
          </a:p>
          <a:p>
            <a:pPr lvl="1"/>
            <a:r>
              <a:rPr lang="en-US" sz="1800" dirty="0" smtClean="0"/>
              <a:t>MSR dictates that the Expanded Graded Intergenerational Disruption Scale [EGIDS] (Lewis and Simons 2010) is used to categorize the “effective demand” of languages within a given country:</a:t>
            </a:r>
          </a:p>
          <a:p>
            <a:pPr lvl="2"/>
            <a:r>
              <a:rPr lang="en-US" sz="1600" dirty="0" smtClean="0"/>
              <a:t>The EGIDS consists of 13 levels, ranking languages from the highest representation and role in society, being a National language, to the lowest, extinction</a:t>
            </a:r>
          </a:p>
          <a:p>
            <a:pPr lvl="2"/>
            <a:r>
              <a:rPr lang="en-US" sz="1600" dirty="0" smtClean="0"/>
              <a:t>“For the MSR the IP used the cut-off between EGIDS level 4 [Educational] and level 5 [Developing].”</a:t>
            </a:r>
          </a:p>
          <a:p>
            <a:r>
              <a:rPr lang="en-US" sz="2000" dirty="0" smtClean="0"/>
              <a:t>Unfortunately, such representation of language in society is not just accidental but usually a result of historical processes</a:t>
            </a:r>
            <a:endParaRPr lang="en-US" dirty="0"/>
          </a:p>
        </p:txBody>
      </p:sp>
    </p:spTree>
    <p:extLst>
      <p:ext uri="{BB962C8B-B14F-4D97-AF65-F5344CB8AC3E}">
        <p14:creationId xmlns:p14="http://schemas.microsoft.com/office/powerpoint/2010/main" val="294411544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2"/>
          <p:cNvSpPr txBox="1">
            <a:spLocks/>
          </p:cNvSpPr>
          <p:nvPr/>
        </p:nvSpPr>
        <p:spPr>
          <a:xfrm>
            <a:off x="4305300" y="457200"/>
            <a:ext cx="4381500" cy="609600"/>
          </a:xfrm>
          <a:prstGeom prst="rect">
            <a:avLst/>
          </a:prstGeom>
        </p:spPr>
        <p:txBody>
          <a:bodyPr/>
          <a:lstStyle>
            <a:lvl1pPr marL="37338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1pPr>
            <a:lvl2pPr marL="56007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2pPr>
            <a:lvl3pPr marL="74676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3pPr>
            <a:lvl4pPr marL="93345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4pPr>
            <a:lvl5pPr marL="112014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5pPr>
            <a:lvl6pPr marL="1312164"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6pPr>
            <a:lvl7pPr marL="1504188"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7pPr>
            <a:lvl8pPr marL="1696212"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8pPr>
            <a:lvl9pPr marL="1888236"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9pPr>
          </a:lstStyle>
          <a:p>
            <a:pPr marL="133350" indent="0" algn="r">
              <a:buNone/>
            </a:pPr>
            <a:r>
              <a:rPr lang="en-US" dirty="0" smtClean="0">
                <a:solidFill>
                  <a:schemeClr val="bg1"/>
                </a:solidFill>
              </a:rPr>
              <a:t>15 October 2014</a:t>
            </a:r>
            <a:endParaRPr lang="en-US" dirty="0">
              <a:solidFill>
                <a:schemeClr val="bg1"/>
              </a:solidFill>
            </a:endParaRPr>
          </a:p>
        </p:txBody>
      </p:sp>
      <p:sp>
        <p:nvSpPr>
          <p:cNvPr id="7" name="Title 2"/>
          <p:cNvSpPr txBox="1">
            <a:spLocks/>
          </p:cNvSpPr>
          <p:nvPr/>
        </p:nvSpPr>
        <p:spPr>
          <a:xfrm>
            <a:off x="457200" y="1828800"/>
            <a:ext cx="8229600" cy="2438400"/>
          </a:xfrm>
          <a:prstGeom prst="rect">
            <a:avLst/>
          </a:prstGeom>
        </p:spPr>
        <p:txBody>
          <a:bodyPr/>
          <a:lstStyle>
            <a:lvl1pPr algn="l" rtl="0" eaLnBrk="1" fontAlgn="base" hangingPunct="1">
              <a:spcBef>
                <a:spcPct val="0"/>
              </a:spcBef>
              <a:spcAft>
                <a:spcPct val="0"/>
              </a:spcAft>
              <a:defRPr sz="2800">
                <a:solidFill>
                  <a:srgbClr val="1A8AC7"/>
                </a:solidFill>
                <a:latin typeface="+mj-lt"/>
                <a:ea typeface="+mj-ea"/>
                <a:cs typeface="+mj-cs"/>
                <a:sym typeface="DINOT-Light" charset="0"/>
              </a:defRPr>
            </a:lvl1pPr>
            <a:lvl2pPr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2pPr>
            <a:lvl3pPr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3pPr>
            <a:lvl4pPr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4pPr>
            <a:lvl5pPr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5pPr>
            <a:lvl6pPr marL="192024"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6pPr>
            <a:lvl7pPr marL="384048"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7pPr>
            <a:lvl8pPr marL="576072"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8pPr>
            <a:lvl9pPr marL="768096"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9pPr>
          </a:lstStyle>
          <a:p>
            <a:r>
              <a:rPr lang="en-US" sz="5000" dirty="0" smtClean="0">
                <a:solidFill>
                  <a:srgbClr val="FFFFFF"/>
                </a:solidFill>
              </a:rPr>
              <a:t>IDN Root Zone LGR</a:t>
            </a:r>
            <a:endParaRPr lang="en-US" sz="5000" dirty="0">
              <a:solidFill>
                <a:srgbClr val="FFFFFF"/>
              </a:solidFill>
            </a:endParaRPr>
          </a:p>
        </p:txBody>
      </p:sp>
      <p:sp>
        <p:nvSpPr>
          <p:cNvPr id="8" name="Text Placeholder 13"/>
          <p:cNvSpPr txBox="1">
            <a:spLocks/>
          </p:cNvSpPr>
          <p:nvPr/>
        </p:nvSpPr>
        <p:spPr>
          <a:xfrm>
            <a:off x="435854" y="4495800"/>
            <a:ext cx="5562600" cy="375024"/>
          </a:xfrm>
          <a:prstGeom prst="rect">
            <a:avLst/>
          </a:prstGeom>
        </p:spPr>
        <p:txBody>
          <a:bodyPr/>
          <a:lstStyle>
            <a:lvl1pPr marL="37338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1pPr>
            <a:lvl2pPr marL="56007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2pPr>
            <a:lvl3pPr marL="74676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3pPr>
            <a:lvl4pPr marL="93345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4pPr>
            <a:lvl5pPr marL="112014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5pPr>
            <a:lvl6pPr marL="1312164"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6pPr>
            <a:lvl7pPr marL="1504188"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7pPr>
            <a:lvl8pPr marL="1696212"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8pPr>
            <a:lvl9pPr marL="1888236"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9pPr>
          </a:lstStyle>
          <a:p>
            <a:pPr marL="133350" indent="0">
              <a:spcBef>
                <a:spcPts val="0"/>
              </a:spcBef>
              <a:buNone/>
            </a:pPr>
            <a:r>
              <a:rPr lang="en-US" sz="2200" b="1" dirty="0" smtClean="0">
                <a:solidFill>
                  <a:srgbClr val="FFFFFF"/>
                </a:solidFill>
              </a:rPr>
              <a:t>Sarmad Hussain</a:t>
            </a:r>
            <a:endParaRPr lang="en-US" sz="2200" b="1" dirty="0">
              <a:solidFill>
                <a:srgbClr val="FFFFFF"/>
              </a:solidFill>
            </a:endParaRPr>
          </a:p>
        </p:txBody>
      </p:sp>
      <p:sp>
        <p:nvSpPr>
          <p:cNvPr id="9" name="Text Placeholder 3"/>
          <p:cNvSpPr txBox="1">
            <a:spLocks/>
          </p:cNvSpPr>
          <p:nvPr/>
        </p:nvSpPr>
        <p:spPr>
          <a:xfrm>
            <a:off x="442259" y="4884271"/>
            <a:ext cx="5562600" cy="375024"/>
          </a:xfrm>
          <a:prstGeom prst="rect">
            <a:avLst/>
          </a:prstGeom>
        </p:spPr>
        <p:txBody>
          <a:bodyPr/>
          <a:lstStyle>
            <a:lvl1pPr marL="37338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1pPr>
            <a:lvl2pPr marL="56007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2pPr>
            <a:lvl3pPr marL="74676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3pPr>
            <a:lvl4pPr marL="93345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4pPr>
            <a:lvl5pPr marL="112014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5pPr>
            <a:lvl6pPr marL="1312164"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6pPr>
            <a:lvl7pPr marL="1504188"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7pPr>
            <a:lvl8pPr marL="1696212"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8pPr>
            <a:lvl9pPr marL="1888236"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9pPr>
          </a:lstStyle>
          <a:p>
            <a:pPr marL="133350" indent="0">
              <a:buNone/>
            </a:pPr>
            <a:r>
              <a:rPr lang="en-US" sz="2000" dirty="0" smtClean="0">
                <a:solidFill>
                  <a:srgbClr val="FFFFFF"/>
                </a:solidFill>
              </a:rPr>
              <a:t>IDN Program Senior Manager</a:t>
            </a:r>
            <a:endParaRPr lang="en-US" sz="2000" dirty="0">
              <a:solidFill>
                <a:srgbClr val="FFFFFF"/>
              </a:solidFill>
            </a:endParaRPr>
          </a:p>
        </p:txBody>
      </p:sp>
      <p:sp>
        <p:nvSpPr>
          <p:cNvPr id="10" name="Text Placeholder 3"/>
          <p:cNvSpPr txBox="1">
            <a:spLocks/>
          </p:cNvSpPr>
          <p:nvPr/>
        </p:nvSpPr>
        <p:spPr>
          <a:xfrm>
            <a:off x="437678" y="5250706"/>
            <a:ext cx="5562600" cy="375024"/>
          </a:xfrm>
          <a:prstGeom prst="rect">
            <a:avLst/>
          </a:prstGeom>
        </p:spPr>
        <p:txBody>
          <a:bodyPr vert="horz"/>
          <a:lstStyle>
            <a:lvl1pPr marL="133350" indent="0" algn="l" rtl="0" eaLnBrk="1" fontAlgn="base" hangingPunct="1">
              <a:spcBef>
                <a:spcPts val="1428"/>
              </a:spcBef>
              <a:spcAft>
                <a:spcPct val="0"/>
              </a:spcAft>
              <a:buSzPct val="171000"/>
              <a:buFont typeface="Gill Sans" charset="0"/>
              <a:buNone/>
              <a:defRPr sz="2000" b="0">
                <a:solidFill>
                  <a:srgbClr val="FFFFFF"/>
                </a:solidFill>
                <a:latin typeface="+mn-lt"/>
                <a:ea typeface="+mn-ea"/>
                <a:cs typeface="+mn-cs"/>
                <a:sym typeface="Gill Sans" charset="0"/>
              </a:defRPr>
            </a:lvl1pPr>
            <a:lvl2pPr marL="32004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2pPr>
            <a:lvl3pPr marL="50673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3pPr>
            <a:lvl4pPr marL="69342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4pPr>
            <a:lvl5pPr marL="88011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5pPr>
            <a:lvl6pPr marL="1312164"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6pPr>
            <a:lvl7pPr marL="1504188"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7pPr>
            <a:lvl8pPr marL="1696212"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8pPr>
            <a:lvl9pPr marL="1888236"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9pPr>
          </a:lstStyle>
          <a:p>
            <a:r>
              <a:rPr lang="en-US" dirty="0" smtClean="0"/>
              <a:t>IDN Root Zone LGR</a:t>
            </a:r>
            <a:endParaRPr lang="en-US" dirty="0"/>
          </a:p>
        </p:txBody>
      </p:sp>
    </p:spTree>
    <p:extLst>
      <p:ext uri="{BB962C8B-B14F-4D97-AF65-F5344CB8AC3E}">
        <p14:creationId xmlns:p14="http://schemas.microsoft.com/office/powerpoint/2010/main" val="142405666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sz="2800" dirty="0" smtClean="0"/>
              <a:t>"Scripts divide languages into cultures, make dialects into new distinct languages, and create new dialects. […] If, as is often said, ‘A language is a dialect with an army and navy’, how much more is it ‘a dialect with a distinct script’!”</a:t>
            </a:r>
            <a:br>
              <a:rPr lang="en-US" sz="2800" dirty="0" smtClean="0"/>
            </a:br>
            <a:endParaRPr lang="en-US" sz="2800" dirty="0"/>
          </a:p>
        </p:txBody>
      </p:sp>
      <p:sp>
        <p:nvSpPr>
          <p:cNvPr id="8" name="Textplatzhalter 7"/>
          <p:cNvSpPr>
            <a:spLocks noGrp="1"/>
          </p:cNvSpPr>
          <p:nvPr>
            <p:ph type="body" sz="quarter" idx="10"/>
          </p:nvPr>
        </p:nvSpPr>
        <p:spPr/>
        <p:txBody>
          <a:bodyPr/>
          <a:lstStyle/>
          <a:p>
            <a:endParaRPr lang="de-DE"/>
          </a:p>
        </p:txBody>
      </p:sp>
      <p:sp>
        <p:nvSpPr>
          <p:cNvPr id="9" name="Textplatzhalter 8"/>
          <p:cNvSpPr>
            <a:spLocks noGrp="1"/>
          </p:cNvSpPr>
          <p:nvPr>
            <p:ph type="body" sz="quarter" idx="11"/>
          </p:nvPr>
        </p:nvSpPr>
        <p:spPr/>
        <p:txBody>
          <a:bodyPr/>
          <a:lstStyle/>
          <a:p>
            <a:r>
              <a:rPr lang="en-US" dirty="0"/>
              <a:t>(Warren-</a:t>
            </a:r>
            <a:r>
              <a:rPr lang="en-US" dirty="0" err="1"/>
              <a:t>Rothlin</a:t>
            </a:r>
            <a:r>
              <a:rPr lang="en-US" dirty="0"/>
              <a:t>  2014: 264</a:t>
            </a:r>
            <a:r>
              <a:rPr lang="en-US" dirty="0" smtClean="0"/>
              <a:t>)</a:t>
            </a:r>
            <a:endParaRPr lang="de-DE" dirty="0"/>
          </a:p>
        </p:txBody>
      </p:sp>
      <p:sp>
        <p:nvSpPr>
          <p:cNvPr id="10" name="Textplatzhalter 9"/>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91773068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sz="2800" dirty="0" smtClean="0"/>
              <a:t>People, </a:t>
            </a:r>
            <a:r>
              <a:rPr lang="de-DE" sz="2800" dirty="0" err="1" smtClean="0"/>
              <a:t>society</a:t>
            </a:r>
            <a:r>
              <a:rPr lang="de-DE" sz="2800" dirty="0" smtClean="0"/>
              <a:t>, </a:t>
            </a:r>
            <a:r>
              <a:rPr lang="de-DE" sz="2800" dirty="0" err="1" smtClean="0"/>
              <a:t>language</a:t>
            </a:r>
            <a:r>
              <a:rPr lang="de-DE" sz="2800" dirty="0" smtClean="0"/>
              <a:t> </a:t>
            </a:r>
            <a:r>
              <a:rPr lang="de-DE" sz="2800" dirty="0" err="1" smtClean="0"/>
              <a:t>and</a:t>
            </a:r>
            <a:r>
              <a:rPr lang="de-DE" sz="2800" dirty="0" smtClean="0"/>
              <a:t> </a:t>
            </a:r>
            <a:r>
              <a:rPr lang="de-DE" sz="2800" dirty="0" err="1" smtClean="0"/>
              <a:t>the</a:t>
            </a:r>
            <a:r>
              <a:rPr lang="de-DE" sz="2800" dirty="0" smtClean="0"/>
              <a:t> </a:t>
            </a:r>
            <a:r>
              <a:rPr lang="de-DE" sz="2800" dirty="0" err="1" smtClean="0"/>
              <a:t>role</a:t>
            </a:r>
            <a:r>
              <a:rPr lang="de-DE" sz="2800" dirty="0" smtClean="0"/>
              <a:t> </a:t>
            </a:r>
            <a:r>
              <a:rPr lang="de-DE" sz="2800" dirty="0" err="1" smtClean="0"/>
              <a:t>for</a:t>
            </a:r>
            <a:r>
              <a:rPr lang="de-DE" sz="2800" dirty="0" smtClean="0"/>
              <a:t> IDNs</a:t>
            </a:r>
            <a:endParaRPr lang="de-DE" sz="2800" dirty="0"/>
          </a:p>
        </p:txBody>
      </p:sp>
      <p:sp>
        <p:nvSpPr>
          <p:cNvPr id="3" name="Textplatzhalter 2"/>
          <p:cNvSpPr>
            <a:spLocks noGrp="1"/>
          </p:cNvSpPr>
          <p:nvPr>
            <p:ph type="body" sz="quarter" idx="11"/>
          </p:nvPr>
        </p:nvSpPr>
        <p:spPr/>
        <p:txBody>
          <a:bodyPr>
            <a:normAutofit fontScale="70000" lnSpcReduction="20000"/>
          </a:bodyPr>
          <a:lstStyle/>
          <a:p>
            <a:r>
              <a:rPr lang="en-US" dirty="0" smtClean="0"/>
              <a:t>Languages and scripts are</a:t>
            </a:r>
          </a:p>
          <a:p>
            <a:pPr lvl="1"/>
            <a:r>
              <a:rPr lang="en-US" dirty="0" smtClean="0"/>
              <a:t>…evaluated by people (Language attitude)</a:t>
            </a:r>
          </a:p>
          <a:p>
            <a:pPr lvl="1"/>
            <a:r>
              <a:rPr lang="en-US" dirty="0" smtClean="0"/>
              <a:t>…assigned a status by both societies and scientists (Dialect vs. language)</a:t>
            </a:r>
          </a:p>
          <a:p>
            <a:pPr lvl="1"/>
            <a:r>
              <a:rPr lang="en-US" dirty="0" smtClean="0"/>
              <a:t>…and regulated by governments (Language policy)</a:t>
            </a:r>
          </a:p>
          <a:p>
            <a:pPr lvl="1"/>
            <a:r>
              <a:rPr lang="en-US" dirty="0" smtClean="0"/>
              <a:t>and this is reflected also in studies and statistics on languages</a:t>
            </a:r>
          </a:p>
          <a:p>
            <a:pPr lvl="2"/>
            <a:r>
              <a:rPr lang="en-US" dirty="0" smtClean="0"/>
              <a:t>There have even been historical reports of orthography suppression of Arabic script, where the use of writing systems has been banned and criminalized</a:t>
            </a:r>
          </a:p>
          <a:p>
            <a:r>
              <a:rPr lang="en-US" dirty="0" smtClean="0"/>
              <a:t>We must be cautious not to strengthen further trends of linguistic discrimination and strive for equal treatment of languages, even where they lack socio-economic participation or political representation</a:t>
            </a:r>
          </a:p>
          <a:p>
            <a:pPr lvl="1"/>
            <a:r>
              <a:rPr lang="en-US" dirty="0" smtClean="0"/>
              <a:t>TF-AIDN did identify 32 code-points during the analysis, with evidence of use but which cannot be included in LGR because they do not have an EGDIS rating higher than 5</a:t>
            </a:r>
          </a:p>
        </p:txBody>
      </p:sp>
    </p:spTree>
    <p:extLst>
      <p:ext uri="{BB962C8B-B14F-4D97-AF65-F5344CB8AC3E}">
        <p14:creationId xmlns:p14="http://schemas.microsoft.com/office/powerpoint/2010/main" val="140806173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US" sz="2800" dirty="0" smtClean="0"/>
              <a:t>Example #1 – Code point analysis and issues with EGIDS data</a:t>
            </a:r>
            <a:endParaRPr lang="en-US" sz="2800" dirty="0"/>
          </a:p>
        </p:txBody>
      </p:sp>
      <p:sp>
        <p:nvSpPr>
          <p:cNvPr id="3" name="Textplatzhalter 2"/>
          <p:cNvSpPr>
            <a:spLocks noGrp="1"/>
          </p:cNvSpPr>
          <p:nvPr>
            <p:ph type="body" sz="quarter" idx="11"/>
          </p:nvPr>
        </p:nvSpPr>
        <p:spPr/>
        <p:txBody>
          <a:bodyPr>
            <a:normAutofit fontScale="55000" lnSpcReduction="20000"/>
          </a:bodyPr>
          <a:lstStyle/>
          <a:p>
            <a:r>
              <a:rPr lang="en-US" dirty="0" smtClean="0"/>
              <a:t>Example Seraiki [ISO 639-3: </a:t>
            </a:r>
            <a:r>
              <a:rPr lang="en-US" dirty="0" err="1" smtClean="0"/>
              <a:t>skr</a:t>
            </a:r>
            <a:r>
              <a:rPr lang="en-US" dirty="0" smtClean="0"/>
              <a:t>]:</a:t>
            </a:r>
          </a:p>
          <a:p>
            <a:pPr lvl="1"/>
            <a:r>
              <a:rPr lang="en-US" dirty="0" smtClean="0"/>
              <a:t>Seraiki is a language of Pakistan</a:t>
            </a:r>
          </a:p>
          <a:p>
            <a:pPr lvl="1"/>
            <a:r>
              <a:rPr lang="en-US" dirty="0" smtClean="0"/>
              <a:t>There are numerous publications in Seraiki, including daily newspapers</a:t>
            </a:r>
          </a:p>
          <a:p>
            <a:pPr lvl="1"/>
            <a:r>
              <a:rPr lang="en-US" dirty="0" smtClean="0"/>
              <a:t>Within Pakistan, Seraiki has an EGIDS rating of 5 (Written)</a:t>
            </a:r>
          </a:p>
          <a:p>
            <a:pPr lvl="1"/>
            <a:r>
              <a:rPr lang="en-US" dirty="0" smtClean="0"/>
              <a:t>IP recommends excluding any language with an EGIDS rating lower than 4</a:t>
            </a:r>
          </a:p>
          <a:p>
            <a:r>
              <a:rPr lang="en-US" dirty="0" smtClean="0"/>
              <a:t>Example Harari [ISO 639-3: </a:t>
            </a:r>
            <a:r>
              <a:rPr lang="en-US" dirty="0" err="1" smtClean="0"/>
              <a:t>har</a:t>
            </a:r>
            <a:r>
              <a:rPr lang="en-US" dirty="0" smtClean="0"/>
              <a:t>]:</a:t>
            </a:r>
          </a:p>
          <a:p>
            <a:pPr lvl="1"/>
            <a:r>
              <a:rPr lang="en-US" dirty="0" smtClean="0"/>
              <a:t>Harari is a language of Ethiopia</a:t>
            </a:r>
          </a:p>
          <a:p>
            <a:pPr lvl="1"/>
            <a:r>
              <a:rPr lang="en-US" dirty="0" smtClean="0"/>
              <a:t>There are significant expatriate communities, which seem to be very active</a:t>
            </a:r>
          </a:p>
          <a:p>
            <a:pPr lvl="2"/>
            <a:r>
              <a:rPr lang="en-US" dirty="0" smtClean="0"/>
              <a:t>E.g. The Australian </a:t>
            </a:r>
            <a:r>
              <a:rPr lang="en-US" dirty="0" err="1" smtClean="0"/>
              <a:t>Saay</a:t>
            </a:r>
            <a:r>
              <a:rPr lang="en-US" dirty="0" smtClean="0"/>
              <a:t> Harari Association, which published an orthography description and a virtual keyboard with the assistance of the State Library of Victoria, Australia, in 2009</a:t>
            </a:r>
          </a:p>
          <a:p>
            <a:pPr lvl="1"/>
            <a:r>
              <a:rPr lang="en-US" dirty="0" smtClean="0"/>
              <a:t>Within Ethiopia, Harari has an EGIDS rating of 6a (Vigorous), while it has not status in Australia</a:t>
            </a:r>
          </a:p>
          <a:p>
            <a:pPr lvl="1"/>
            <a:r>
              <a:rPr lang="en-US" dirty="0" smtClean="0"/>
              <a:t>Because of the activity of the expatriate community, TF-AIDN assumes an active use of the orthography and would suggest inclusion of relevant code points</a:t>
            </a:r>
          </a:p>
          <a:p>
            <a:pPr lvl="1"/>
            <a:r>
              <a:rPr lang="en-US" dirty="0" smtClean="0"/>
              <a:t>Unfortunately, this is not possible within the current process stipulated by IP</a:t>
            </a:r>
            <a:endParaRPr lang="en-US" dirty="0"/>
          </a:p>
        </p:txBody>
      </p:sp>
    </p:spTree>
    <p:extLst>
      <p:ext uri="{BB962C8B-B14F-4D97-AF65-F5344CB8AC3E}">
        <p14:creationId xmlns:p14="http://schemas.microsoft.com/office/powerpoint/2010/main" val="17240027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A-priori principles and a-posteriori analysis</a:t>
            </a:r>
            <a:endParaRPr lang="en-US" dirty="0"/>
          </a:p>
        </p:txBody>
      </p:sp>
      <p:sp>
        <p:nvSpPr>
          <p:cNvPr id="3" name="Text Placeholder 2"/>
          <p:cNvSpPr>
            <a:spLocks noGrp="1"/>
          </p:cNvSpPr>
          <p:nvPr>
            <p:ph type="body" sz="quarter" idx="11"/>
          </p:nvPr>
        </p:nvSpPr>
        <p:spPr/>
        <p:txBody>
          <a:bodyPr>
            <a:normAutofit fontScale="55000" lnSpcReduction="20000"/>
          </a:bodyPr>
          <a:lstStyle/>
          <a:p>
            <a:r>
              <a:rPr lang="en-US" dirty="0" smtClean="0"/>
              <a:t>In the case of Arabic script IDNs, ICANN has tasked two groups to work together to develop the Label Generation Rules (LGR)</a:t>
            </a:r>
          </a:p>
          <a:p>
            <a:pPr lvl="1"/>
            <a:r>
              <a:rPr lang="en-US" dirty="0" smtClean="0"/>
              <a:t>Integration Panel (IP) has developed the “Procedure to Develop and Maintain the Label Generation Rules for the Root Zone in Respect of IDNA Labels”, as well as the Maximal Starting Repertoire (MSR-1)</a:t>
            </a:r>
          </a:p>
          <a:p>
            <a:pPr lvl="1"/>
            <a:r>
              <a:rPr lang="en-US" dirty="0" smtClean="0"/>
              <a:t>On the basis of the procedure and the MSR-1, the Task Force on Arabic Script IDNs (TF-AIDN), should formulate the LGR, which is then approved by IP</a:t>
            </a:r>
          </a:p>
          <a:p>
            <a:pPr lvl="1"/>
            <a:r>
              <a:rPr lang="en-US" dirty="0" smtClean="0"/>
              <a:t>Accordingly, rules have been laid out by IP before observation and analysis of data was conducted by TF-AIDN</a:t>
            </a:r>
          </a:p>
          <a:p>
            <a:r>
              <a:rPr lang="en-US" dirty="0" smtClean="0"/>
              <a:t>Therefore MSR and the LGR development process has been designed before an (ideally data driven) code point analysis could be conducted by script generation panels</a:t>
            </a:r>
          </a:p>
          <a:p>
            <a:pPr lvl="1"/>
            <a:r>
              <a:rPr lang="en-US" dirty="0" smtClean="0"/>
              <a:t>TF-AIDN noticed this, being the first script generation panel to take up work</a:t>
            </a:r>
          </a:p>
          <a:p>
            <a:pPr lvl="1"/>
            <a:r>
              <a:rPr lang="en-US" dirty="0" smtClean="0"/>
              <a:t>Accordingly, TF-AIDN did suggest to IP as public comment to MSR-1 that</a:t>
            </a:r>
          </a:p>
          <a:p>
            <a:pPr lvl="2"/>
            <a:r>
              <a:rPr lang="en-US" dirty="0" smtClean="0"/>
              <a:t>MSR-1 should only be frozen one script at a time</a:t>
            </a:r>
          </a:p>
          <a:p>
            <a:pPr lvl="2"/>
            <a:r>
              <a:rPr lang="en-US" dirty="0" smtClean="0"/>
              <a:t>after relevant script Generation Panel has been formed and given its feedback on its relevant portion</a:t>
            </a:r>
          </a:p>
          <a:p>
            <a:pPr lvl="1"/>
            <a:r>
              <a:rPr lang="en-US" dirty="0" smtClean="0"/>
              <a:t>Unfortunately, IP considered this as an effective request for removal of MSR1</a:t>
            </a:r>
          </a:p>
        </p:txBody>
      </p:sp>
    </p:spTree>
    <p:extLst>
      <p:ext uri="{BB962C8B-B14F-4D97-AF65-F5344CB8AC3E}">
        <p14:creationId xmlns:p14="http://schemas.microsoft.com/office/powerpoint/2010/main" val="239714913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2874" y="101600"/>
            <a:ext cx="8696325" cy="1054100"/>
          </a:xfrm>
        </p:spPr>
        <p:txBody>
          <a:bodyPr/>
          <a:lstStyle/>
          <a:p>
            <a:r>
              <a:rPr lang="de-DE" dirty="0" err="1" smtClean="0"/>
              <a:t>Example</a:t>
            </a:r>
            <a:r>
              <a:rPr lang="de-DE" dirty="0" smtClean="0"/>
              <a:t> #2 - </a:t>
            </a:r>
            <a:r>
              <a:rPr lang="de-DE" dirty="0" err="1" smtClean="0"/>
              <a:t>Variants</a:t>
            </a:r>
            <a:endParaRPr lang="en-US" dirty="0"/>
          </a:p>
        </p:txBody>
      </p:sp>
      <p:sp>
        <p:nvSpPr>
          <p:cNvPr id="3" name="Text Placeholder 2"/>
          <p:cNvSpPr>
            <a:spLocks noGrp="1"/>
          </p:cNvSpPr>
          <p:nvPr>
            <p:ph type="body" sz="quarter" idx="11"/>
          </p:nvPr>
        </p:nvSpPr>
        <p:spPr>
          <a:xfrm>
            <a:off x="304799" y="1168400"/>
            <a:ext cx="8532813" cy="1970933"/>
          </a:xfrm>
        </p:spPr>
        <p:txBody>
          <a:bodyPr>
            <a:normAutofit/>
          </a:bodyPr>
          <a:lstStyle/>
          <a:p>
            <a:pPr marL="342900" lvl="1" indent="-342900">
              <a:buFont typeface="Arial" pitchFamily="34" charset="0"/>
              <a:buChar char="•"/>
            </a:pPr>
            <a:r>
              <a:rPr lang="en-US" sz="1800" dirty="0" smtClean="0"/>
              <a:t>Variants are required to balance the usability of IDNs as well as the representation of languages against security and stability of DNS and the root zone</a:t>
            </a:r>
          </a:p>
          <a:p>
            <a:pPr marL="342900" lvl="1" indent="-342900">
              <a:buFont typeface="Arial" pitchFamily="34" charset="0"/>
              <a:buChar char="•"/>
            </a:pPr>
            <a:r>
              <a:rPr lang="en-US" sz="1800" dirty="0" smtClean="0"/>
              <a:t>Arabic Case Study Team Issues Report has published a report, identifying 6 types of variants in Arabic script. Two examples:</a:t>
            </a:r>
            <a:endParaRPr lang="en-US" sz="1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45" y="2801258"/>
            <a:ext cx="4705163" cy="1043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178" y="2864632"/>
            <a:ext cx="3643567" cy="916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49717" y="3778165"/>
            <a:ext cx="4972131" cy="1200329"/>
          </a:xfrm>
          <a:prstGeom prst="rect">
            <a:avLst/>
          </a:prstGeom>
        </p:spPr>
        <p:txBody>
          <a:bodyPr wrap="square">
            <a:spAutoFit/>
          </a:bodyPr>
          <a:lstStyle/>
          <a:p>
            <a:r>
              <a:rPr lang="en-US" sz="1800" dirty="0" smtClean="0">
                <a:solidFill>
                  <a:srgbClr val="00334D"/>
                </a:solidFill>
                <a:latin typeface="Arial"/>
                <a:ea typeface="+mn-ea"/>
                <a:cs typeface="Arial"/>
              </a:rPr>
              <a:t>So how can we reasonably argue that this difference in letter shape is </a:t>
            </a:r>
            <a:r>
              <a:rPr lang="en-US" sz="1800" i="1" dirty="0" smtClean="0">
                <a:solidFill>
                  <a:srgbClr val="00334D"/>
                </a:solidFill>
                <a:latin typeface="Arial"/>
                <a:ea typeface="+mn-ea"/>
                <a:cs typeface="Arial"/>
              </a:rPr>
              <a:t>not</a:t>
            </a:r>
            <a:r>
              <a:rPr lang="en-US" sz="1800" dirty="0" smtClean="0">
                <a:solidFill>
                  <a:srgbClr val="00334D"/>
                </a:solidFill>
                <a:latin typeface="Arial"/>
                <a:ea typeface="+mn-ea"/>
                <a:cs typeface="Arial"/>
              </a:rPr>
              <a:t> confusable by </a:t>
            </a:r>
            <a:r>
              <a:rPr lang="en-US" sz="1800" i="1" dirty="0" smtClean="0">
                <a:solidFill>
                  <a:srgbClr val="00334D"/>
                </a:solidFill>
                <a:latin typeface="Arial"/>
                <a:ea typeface="+mn-ea"/>
                <a:cs typeface="Arial"/>
              </a:rPr>
              <a:t>all</a:t>
            </a:r>
            <a:r>
              <a:rPr lang="en-US" sz="1800" dirty="0" smtClean="0">
                <a:solidFill>
                  <a:srgbClr val="00334D"/>
                </a:solidFill>
                <a:latin typeface="Arial"/>
                <a:ea typeface="+mn-ea"/>
                <a:cs typeface="Arial"/>
              </a:rPr>
              <a:t> readers and across </a:t>
            </a:r>
            <a:r>
              <a:rPr lang="en-US" sz="1800" i="1" dirty="0" smtClean="0">
                <a:solidFill>
                  <a:srgbClr val="00334D"/>
                </a:solidFill>
                <a:latin typeface="Arial"/>
                <a:ea typeface="+mn-ea"/>
                <a:cs typeface="Arial"/>
              </a:rPr>
              <a:t>all</a:t>
            </a:r>
            <a:r>
              <a:rPr lang="en-US" sz="1800" dirty="0" smtClean="0">
                <a:solidFill>
                  <a:srgbClr val="00334D"/>
                </a:solidFill>
                <a:latin typeface="Arial"/>
                <a:ea typeface="+mn-ea"/>
                <a:cs typeface="Arial"/>
              </a:rPr>
              <a:t> representations and fonts…</a:t>
            </a:r>
            <a:endParaRPr lang="en-US" sz="1800" dirty="0">
              <a:solidFill>
                <a:srgbClr val="00334D"/>
              </a:solidFill>
              <a:latin typeface="Arial"/>
              <a:ea typeface="+mn-ea"/>
              <a:cs typeface="Arial"/>
            </a:endParaRPr>
          </a:p>
        </p:txBody>
      </p:sp>
      <p:sp>
        <p:nvSpPr>
          <p:cNvPr id="9" name="Rechteck 8"/>
          <p:cNvSpPr/>
          <p:nvPr/>
        </p:nvSpPr>
        <p:spPr>
          <a:xfrm>
            <a:off x="5153924" y="3778165"/>
            <a:ext cx="3990076" cy="923330"/>
          </a:xfrm>
          <a:prstGeom prst="rect">
            <a:avLst/>
          </a:prstGeom>
        </p:spPr>
        <p:txBody>
          <a:bodyPr wrap="square">
            <a:spAutoFit/>
          </a:bodyPr>
          <a:lstStyle/>
          <a:p>
            <a:r>
              <a:rPr lang="en-US" sz="1800" dirty="0">
                <a:solidFill>
                  <a:srgbClr val="00334D"/>
                </a:solidFill>
                <a:latin typeface="Arial"/>
                <a:ea typeface="+mn-ea"/>
                <a:cs typeface="Arial"/>
              </a:rPr>
              <a:t>...while this difference is confusable to at least a subset of readers or in a subset of representations and fonts…</a:t>
            </a:r>
          </a:p>
        </p:txBody>
      </p:sp>
      <p:sp>
        <p:nvSpPr>
          <p:cNvPr id="11" name="Inhaltsplatzhalter 2"/>
          <p:cNvSpPr txBox="1">
            <a:spLocks/>
          </p:cNvSpPr>
          <p:nvPr/>
        </p:nvSpPr>
        <p:spPr>
          <a:xfrm>
            <a:off x="283945" y="4832327"/>
            <a:ext cx="8229600" cy="15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srgbClr val="00334D"/>
                </a:solidFill>
                <a:cs typeface="Arial"/>
              </a:rPr>
              <a:t>…</a:t>
            </a:r>
            <a:r>
              <a:rPr lang="en-US" sz="1800" dirty="0" smtClean="0">
                <a:solidFill>
                  <a:srgbClr val="00334D"/>
                </a:solidFill>
                <a:cs typeface="Arial"/>
              </a:rPr>
              <a:t>when there are no empiric scientific tests to support either theory?</a:t>
            </a:r>
          </a:p>
          <a:p>
            <a:r>
              <a:rPr lang="en-US" sz="1800" dirty="0" smtClean="0">
                <a:solidFill>
                  <a:srgbClr val="00334D"/>
                </a:solidFill>
                <a:cs typeface="Arial"/>
              </a:rPr>
              <a:t>…when there is a systemic bias in representation with even within our group (as 15 out of 29 members are first language speakers of Arabic)?</a:t>
            </a:r>
            <a:endParaRPr lang="en-US" sz="1800" dirty="0">
              <a:solidFill>
                <a:srgbClr val="00334D"/>
              </a:solidFill>
              <a:cs typeface="Arial"/>
            </a:endParaRPr>
          </a:p>
        </p:txBody>
      </p:sp>
    </p:spTree>
    <p:extLst>
      <p:ext uri="{BB962C8B-B14F-4D97-AF65-F5344CB8AC3E}">
        <p14:creationId xmlns:p14="http://schemas.microsoft.com/office/powerpoint/2010/main" val="107593974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p:txBody>
          <a:bodyPr/>
          <a:lstStyle/>
          <a:p>
            <a:pPr algn="ctr">
              <a:buNone/>
            </a:pPr>
            <a:r>
              <a:rPr lang="ar-SA" dirty="0"/>
              <a:t>ﺗﺮﻳﻤﺎ ﮐﺎﺳﻴﻪ </a:t>
            </a:r>
            <a:endParaRPr lang="en-US" dirty="0"/>
          </a:p>
          <a:p>
            <a:pPr algn="ctr">
              <a:buNone/>
            </a:pPr>
            <a:r>
              <a:rPr lang="ar-EG" dirty="0"/>
              <a:t>شكراً</a:t>
            </a:r>
          </a:p>
          <a:p>
            <a:pPr algn="ctr">
              <a:buNone/>
            </a:pPr>
            <a:r>
              <a:rPr lang="ur-PK" dirty="0"/>
              <a:t>شکریہ</a:t>
            </a:r>
            <a:endParaRPr lang="en-US" dirty="0"/>
          </a:p>
          <a:p>
            <a:pPr algn="ctr">
              <a:buNone/>
            </a:pPr>
            <a:r>
              <a:rPr lang="ur-PK" dirty="0"/>
              <a:t> </a:t>
            </a:r>
            <a:r>
              <a:rPr lang="ar-SA" dirty="0"/>
              <a:t>با سپاس</a:t>
            </a:r>
            <a:endParaRPr lang="en-US" dirty="0"/>
          </a:p>
          <a:p>
            <a:pPr algn="ctr">
              <a:buNone/>
            </a:pPr>
            <a:r>
              <a:rPr lang="ur-PK" dirty="0"/>
              <a:t>تشكر</a:t>
            </a:r>
            <a:endParaRPr lang="en-US" dirty="0"/>
          </a:p>
          <a:p>
            <a:pPr algn="ctr">
              <a:buNone/>
            </a:pPr>
            <a:r>
              <a:rPr lang="en-US" dirty="0"/>
              <a:t>Thank You</a:t>
            </a:r>
          </a:p>
          <a:p>
            <a:pPr marL="133350" indent="0">
              <a:buNone/>
            </a:pPr>
            <a:endParaRPr lang="en-US" dirty="0"/>
          </a:p>
        </p:txBody>
      </p:sp>
    </p:spTree>
    <p:extLst>
      <p:ext uri="{BB962C8B-B14F-4D97-AF65-F5344CB8AC3E}">
        <p14:creationId xmlns:p14="http://schemas.microsoft.com/office/powerpoint/2010/main" val="379517872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Coordination b</a:t>
            </a:r>
            <a:r>
              <a:rPr lang="en-US" dirty="0" smtClean="0"/>
              <a:t>etween </a:t>
            </a:r>
            <a:r>
              <a:rPr lang="en-US" dirty="0"/>
              <a:t>Chinese, Japanese and Korean </a:t>
            </a:r>
            <a:r>
              <a:rPr lang="en-US" dirty="0" smtClean="0"/>
              <a:t>Scripts</a:t>
            </a:r>
            <a:endParaRPr lang="en-US" dirty="0"/>
          </a:p>
        </p:txBody>
      </p:sp>
      <p:sp>
        <p:nvSpPr>
          <p:cNvPr id="14" name="Text Placeholder 13"/>
          <p:cNvSpPr>
            <a:spLocks noGrp="1"/>
          </p:cNvSpPr>
          <p:nvPr>
            <p:ph type="body" sz="quarter" idx="11"/>
          </p:nvPr>
        </p:nvSpPr>
        <p:spPr/>
        <p:txBody>
          <a:bodyPr/>
          <a:lstStyle/>
          <a:p>
            <a:pPr>
              <a:spcBef>
                <a:spcPts val="0"/>
              </a:spcBef>
            </a:pPr>
            <a:r>
              <a:rPr lang="en-US" dirty="0"/>
              <a:t>Wang Wei</a:t>
            </a:r>
          </a:p>
        </p:txBody>
      </p:sp>
      <p:sp>
        <p:nvSpPr>
          <p:cNvPr id="4" name="Text Placeholder 3"/>
          <p:cNvSpPr>
            <a:spLocks noGrp="1"/>
          </p:cNvSpPr>
          <p:nvPr>
            <p:ph type="body" sz="quarter" idx="12"/>
          </p:nvPr>
        </p:nvSpPr>
        <p:spPr/>
        <p:txBody>
          <a:bodyPr/>
          <a:lstStyle/>
          <a:p>
            <a:r>
              <a:rPr lang="en-US" dirty="0" smtClean="0"/>
              <a:t>Chinese Generation Panel</a:t>
            </a:r>
            <a:endParaRPr lang="en-US" dirty="0"/>
          </a:p>
        </p:txBody>
      </p:sp>
      <p:sp>
        <p:nvSpPr>
          <p:cNvPr id="6" name="Text Placeholder 3"/>
          <p:cNvSpPr txBox="1">
            <a:spLocks/>
          </p:cNvSpPr>
          <p:nvPr/>
        </p:nvSpPr>
        <p:spPr>
          <a:xfrm>
            <a:off x="437678" y="5250706"/>
            <a:ext cx="5562600" cy="375024"/>
          </a:xfrm>
          <a:prstGeom prst="rect">
            <a:avLst/>
          </a:prstGeom>
        </p:spPr>
        <p:txBody>
          <a:bodyPr vert="horz"/>
          <a:lstStyle>
            <a:lvl1pPr marL="133350" indent="0" algn="l" rtl="0" eaLnBrk="1" fontAlgn="base" hangingPunct="1">
              <a:spcBef>
                <a:spcPts val="1428"/>
              </a:spcBef>
              <a:spcAft>
                <a:spcPct val="0"/>
              </a:spcAft>
              <a:buSzPct val="171000"/>
              <a:buFont typeface="Gill Sans" charset="0"/>
              <a:buNone/>
              <a:defRPr sz="2000" b="0">
                <a:solidFill>
                  <a:srgbClr val="FFFFFF"/>
                </a:solidFill>
                <a:latin typeface="+mn-lt"/>
                <a:ea typeface="+mn-ea"/>
                <a:cs typeface="+mn-cs"/>
                <a:sym typeface="Gill Sans" charset="0"/>
              </a:defRPr>
            </a:lvl1pPr>
            <a:lvl2pPr marL="32004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2pPr>
            <a:lvl3pPr marL="50673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3pPr>
            <a:lvl4pPr marL="69342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4pPr>
            <a:lvl5pPr marL="88011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5pPr>
            <a:lvl6pPr marL="1312164"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6pPr>
            <a:lvl7pPr marL="1504188"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7pPr>
            <a:lvl8pPr marL="1696212"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8pPr>
            <a:lvl9pPr marL="1888236"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9pPr>
          </a:lstStyle>
          <a:p>
            <a:r>
              <a:rPr lang="en-US" dirty="0"/>
              <a:t>IDN Root Zone LGR</a:t>
            </a:r>
          </a:p>
        </p:txBody>
      </p:sp>
    </p:spTree>
    <p:extLst>
      <p:ext uri="{BB962C8B-B14F-4D97-AF65-F5344CB8AC3E}">
        <p14:creationId xmlns:p14="http://schemas.microsoft.com/office/powerpoint/2010/main" val="220522791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stretch>
            <a:fillRect/>
          </a:stretch>
        </p:blipFill>
        <p:spPr>
          <a:xfrm>
            <a:off x="22302" y="1359833"/>
            <a:ext cx="6124575" cy="6124575"/>
          </a:xfrm>
          <a:prstGeom prst="rect">
            <a:avLst/>
          </a:prstGeom>
        </p:spPr>
      </p:pic>
      <p:sp>
        <p:nvSpPr>
          <p:cNvPr id="2" name="标题 1"/>
          <p:cNvSpPr>
            <a:spLocks noGrp="1"/>
          </p:cNvSpPr>
          <p:nvPr>
            <p:ph type="title"/>
          </p:nvPr>
        </p:nvSpPr>
        <p:spPr/>
        <p:txBody>
          <a:bodyPr/>
          <a:lstStyle/>
          <a:p>
            <a:r>
              <a:rPr lang="en-US" altLang="zh-CN" dirty="0" smtClean="0"/>
              <a:t>The </a:t>
            </a:r>
            <a:r>
              <a:rPr lang="en-US" altLang="zh-CN" dirty="0"/>
              <a:t>H</a:t>
            </a:r>
            <a:r>
              <a:rPr lang="en-US" altLang="zh-CN" dirty="0" smtClean="0"/>
              <a:t>istorical </a:t>
            </a:r>
            <a:r>
              <a:rPr lang="en-US" altLang="zh-CN" dirty="0"/>
              <a:t>C</a:t>
            </a:r>
            <a:r>
              <a:rPr lang="en-US" altLang="zh-CN" dirty="0" smtClean="0"/>
              <a:t>hanges</a:t>
            </a:r>
            <a:br>
              <a:rPr lang="en-US" altLang="zh-CN" dirty="0" smtClean="0"/>
            </a:br>
            <a:r>
              <a:rPr lang="en-US" altLang="zh-CN" dirty="0" smtClean="0"/>
              <a:t>of Chinese Character in East Asia</a:t>
            </a:r>
            <a:endParaRPr lang="zh-CN" altLang="en-US" dirty="0"/>
          </a:p>
        </p:txBody>
      </p:sp>
      <p:sp>
        <p:nvSpPr>
          <p:cNvPr id="8" name="形状 7"/>
          <p:cNvSpPr/>
          <p:nvPr/>
        </p:nvSpPr>
        <p:spPr>
          <a:xfrm rot="176842">
            <a:off x="2423334" y="2625419"/>
            <a:ext cx="885581" cy="561374"/>
          </a:xfrm>
          <a:prstGeom prst="swooshArrow">
            <a:avLst>
              <a:gd name="adj1" fmla="val 17628"/>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圆角矩形标注 14"/>
          <p:cNvSpPr/>
          <p:nvPr/>
        </p:nvSpPr>
        <p:spPr>
          <a:xfrm>
            <a:off x="4027716" y="1348682"/>
            <a:ext cx="3224143" cy="1284514"/>
          </a:xfrm>
          <a:prstGeom prst="wedgeRoundRectCallout">
            <a:avLst>
              <a:gd name="adj1" fmla="val -68776"/>
              <a:gd name="adj2" fmla="val 57415"/>
              <a:gd name="adj3" fmla="val 16667"/>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smtClean="0">
                <a:latin typeface="Times New Roman" panose="02020603050405020304" pitchFamily="18" charset="0"/>
                <a:cs typeface="Times New Roman" panose="02020603050405020304" pitchFamily="18" charset="0"/>
              </a:rPr>
              <a:t>Second century </a:t>
            </a:r>
            <a:r>
              <a:rPr lang="en-US" altLang="zh-CN" sz="1200" dirty="0">
                <a:latin typeface="Times New Roman" panose="02020603050405020304" pitchFamily="18" charset="0"/>
                <a:cs typeface="Times New Roman" panose="02020603050405020304" pitchFamily="18" charset="0"/>
              </a:rPr>
              <a:t>BC to </a:t>
            </a:r>
            <a:r>
              <a:rPr lang="en-US" altLang="zh-CN" sz="1200" dirty="0" smtClean="0">
                <a:latin typeface="Times New Roman" panose="02020603050405020304" pitchFamily="18" charset="0"/>
                <a:cs typeface="Times New Roman" panose="02020603050405020304" pitchFamily="18" charset="0"/>
              </a:rPr>
              <a:t>5th </a:t>
            </a:r>
            <a:r>
              <a:rPr lang="en-US" altLang="zh-CN" sz="1200" dirty="0">
                <a:latin typeface="Times New Roman" panose="02020603050405020304" pitchFamily="18" charset="0"/>
                <a:cs typeface="Times New Roman" panose="02020603050405020304" pitchFamily="18" charset="0"/>
              </a:rPr>
              <a:t>century AD</a:t>
            </a:r>
          </a:p>
          <a:p>
            <a:r>
              <a:rPr lang="en-US" altLang="zh-CN" sz="1200" dirty="0">
                <a:latin typeface="Times New Roman" panose="02020603050405020304" pitchFamily="18" charset="0"/>
                <a:cs typeface="Times New Roman" panose="02020603050405020304" pitchFamily="18" charset="0"/>
              </a:rPr>
              <a:t>In the modern Hangul-based Korean writing system, Chinese </a:t>
            </a:r>
            <a:r>
              <a:rPr lang="en-US" altLang="zh-CN" sz="1200" dirty="0" smtClean="0">
                <a:latin typeface="Times New Roman" panose="02020603050405020304" pitchFamily="18" charset="0"/>
                <a:cs typeface="Times New Roman" panose="02020603050405020304" pitchFamily="18" charset="0"/>
              </a:rPr>
              <a:t>characters (</a:t>
            </a:r>
            <a:r>
              <a:rPr lang="en-US" altLang="zh-CN" sz="1200" dirty="0" err="1" smtClean="0">
                <a:latin typeface="Times New Roman" panose="02020603050405020304" pitchFamily="18" charset="0"/>
                <a:cs typeface="Times New Roman" panose="02020603050405020304" pitchFamily="18" charset="0"/>
              </a:rPr>
              <a:t>Hanjia</a:t>
            </a:r>
            <a:r>
              <a:rPr lang="en-US" altLang="zh-CN" sz="1200" dirty="0" smtClean="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are no longer officially </a:t>
            </a:r>
            <a:r>
              <a:rPr lang="en-US" altLang="zh-CN" sz="1200" dirty="0" smtClean="0">
                <a:latin typeface="Times New Roman" panose="02020603050405020304" pitchFamily="18" charset="0"/>
                <a:cs typeface="Times New Roman" panose="02020603050405020304" pitchFamily="18" charset="0"/>
              </a:rPr>
              <a:t>used, </a:t>
            </a:r>
            <a:r>
              <a:rPr lang="en-US" altLang="zh-CN" sz="1200" dirty="0">
                <a:latin typeface="Times New Roman" panose="02020603050405020304" pitchFamily="18" charset="0"/>
                <a:cs typeface="Times New Roman" panose="02020603050405020304" pitchFamily="18" charset="0"/>
              </a:rPr>
              <a:t>but still sometimes used </a:t>
            </a:r>
            <a:r>
              <a:rPr lang="en-US" altLang="zh-CN" sz="1200" dirty="0" smtClean="0">
                <a:latin typeface="Times New Roman" panose="02020603050405020304" pitchFamily="18" charset="0"/>
                <a:cs typeface="Times New Roman" panose="02020603050405020304" pitchFamily="18" charset="0"/>
              </a:rPr>
              <a:t>occasionally </a:t>
            </a:r>
            <a:r>
              <a:rPr lang="en-US" altLang="zh-CN" sz="1200" dirty="0">
                <a:latin typeface="Times New Roman" panose="02020603050405020304" pitchFamily="18" charset="0"/>
                <a:cs typeface="Times New Roman" panose="02020603050405020304" pitchFamily="18" charset="0"/>
              </a:rPr>
              <a:t>in daily life.</a:t>
            </a:r>
          </a:p>
        </p:txBody>
      </p:sp>
      <p:sp>
        <p:nvSpPr>
          <p:cNvPr id="9" name="形状 8"/>
          <p:cNvSpPr/>
          <p:nvPr/>
        </p:nvSpPr>
        <p:spPr>
          <a:xfrm rot="18652433" flipV="1">
            <a:off x="2809507" y="3026342"/>
            <a:ext cx="1053020" cy="665377"/>
          </a:xfrm>
          <a:prstGeom prst="swooshArrow">
            <a:avLst>
              <a:gd name="adj1" fmla="val 25000"/>
              <a:gd name="adj2" fmla="val 25000"/>
            </a:avLst>
          </a:prstGeom>
          <a:solidFill>
            <a:schemeClr val="accent6"/>
          </a:solidFill>
          <a:ln>
            <a:solidFill>
              <a:schemeClr val="bg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圆角矩形标注 15"/>
          <p:cNvSpPr/>
          <p:nvPr/>
        </p:nvSpPr>
        <p:spPr>
          <a:xfrm>
            <a:off x="4484338" y="2751238"/>
            <a:ext cx="3192237" cy="1447800"/>
          </a:xfrm>
          <a:prstGeom prst="wedgeRoundRectCallout">
            <a:avLst>
              <a:gd name="adj1" fmla="val -65505"/>
              <a:gd name="adj2" fmla="val -42763"/>
              <a:gd name="adj3" fmla="val 16667"/>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smtClean="0">
                <a:latin typeface="Times New Roman" panose="02020603050405020304" pitchFamily="18" charset="0"/>
                <a:cs typeface="Times New Roman" panose="02020603050405020304" pitchFamily="18" charset="0"/>
              </a:rPr>
              <a:t>Chinese characters (Kanji) </a:t>
            </a:r>
            <a:r>
              <a:rPr lang="en-US" altLang="zh-CN" sz="1200" dirty="0">
                <a:latin typeface="Times New Roman" panose="02020603050405020304" pitchFamily="18" charset="0"/>
                <a:cs typeface="Times New Roman" panose="02020603050405020304" pitchFamily="18" charset="0"/>
              </a:rPr>
              <a:t>were adopted </a:t>
            </a:r>
            <a:r>
              <a:rPr lang="en-US" altLang="zh-CN" sz="1200" dirty="0" smtClean="0">
                <a:latin typeface="Times New Roman" panose="02020603050405020304" pitchFamily="18" charset="0"/>
                <a:cs typeface="Times New Roman" panose="02020603050405020304" pitchFamily="18" charset="0"/>
              </a:rPr>
              <a:t>from </a:t>
            </a:r>
            <a:r>
              <a:rPr lang="en-US" altLang="zh-CN" sz="1200" dirty="0">
                <a:latin typeface="Times New Roman" panose="02020603050405020304" pitchFamily="18" charset="0"/>
                <a:cs typeface="Times New Roman" panose="02020603050405020304" pitchFamily="18" charset="0"/>
              </a:rPr>
              <a:t>the 5th century AD. </a:t>
            </a:r>
            <a:endParaRPr lang="en-US" altLang="zh-CN" sz="1200" dirty="0" smtClean="0">
              <a:latin typeface="Times New Roman" panose="02020603050405020304" pitchFamily="18" charset="0"/>
              <a:cs typeface="Times New Roman" panose="02020603050405020304" pitchFamily="18" charset="0"/>
            </a:endParaRPr>
          </a:p>
          <a:p>
            <a:r>
              <a:rPr lang="en-US" altLang="zh-CN" sz="1200" dirty="0" smtClean="0">
                <a:latin typeface="Times New Roman" panose="02020603050405020304" pitchFamily="18" charset="0"/>
                <a:cs typeface="Times New Roman" panose="02020603050405020304" pitchFamily="18" charset="0"/>
              </a:rPr>
              <a:t>All </a:t>
            </a:r>
            <a:r>
              <a:rPr lang="en-US" altLang="zh-CN" sz="1200" dirty="0">
                <a:latin typeface="Times New Roman" panose="02020603050405020304" pitchFamily="18" charset="0"/>
                <a:cs typeface="Times New Roman" panose="02020603050405020304" pitchFamily="18" charset="0"/>
              </a:rPr>
              <a:t>three scripts (kanji, and the hiragana and katakana </a:t>
            </a:r>
            <a:r>
              <a:rPr lang="en-US" altLang="zh-CN" sz="1200" dirty="0" err="1">
                <a:latin typeface="Times New Roman" panose="02020603050405020304" pitchFamily="18" charset="0"/>
                <a:cs typeface="Times New Roman" panose="02020603050405020304" pitchFamily="18" charset="0"/>
              </a:rPr>
              <a:t>syllabaries</a:t>
            </a:r>
            <a:r>
              <a:rPr lang="en-US" altLang="zh-CN" sz="1200" dirty="0">
                <a:latin typeface="Times New Roman" panose="02020603050405020304" pitchFamily="18" charset="0"/>
                <a:cs typeface="Times New Roman" panose="02020603050405020304" pitchFamily="18" charset="0"/>
              </a:rPr>
              <a:t>) are used as main scripts</a:t>
            </a:r>
            <a:r>
              <a:rPr lang="en-US" altLang="zh-CN" sz="1200" dirty="0" smtClean="0">
                <a:latin typeface="Times New Roman" panose="02020603050405020304" pitchFamily="18" charset="0"/>
                <a:cs typeface="Times New Roman" panose="02020603050405020304" pitchFamily="18" charset="0"/>
              </a:rPr>
              <a:t>.</a:t>
            </a:r>
            <a:endParaRPr lang="zh-CN" altLang="zh-CN" sz="1200" dirty="0">
              <a:latin typeface="Times New Roman" panose="02020603050405020304" pitchFamily="18" charset="0"/>
              <a:cs typeface="Times New Roman" panose="02020603050405020304" pitchFamily="18" charset="0"/>
            </a:endParaRPr>
          </a:p>
        </p:txBody>
      </p:sp>
      <p:sp>
        <p:nvSpPr>
          <p:cNvPr id="19" name="圆角矩形标注 18"/>
          <p:cNvSpPr/>
          <p:nvPr/>
        </p:nvSpPr>
        <p:spPr>
          <a:xfrm>
            <a:off x="3382435" y="4422120"/>
            <a:ext cx="3869424" cy="1761893"/>
          </a:xfrm>
          <a:prstGeom prst="wedgeRoundRectCallout">
            <a:avLst>
              <a:gd name="adj1" fmla="val -59145"/>
              <a:gd name="adj2" fmla="val -54854"/>
              <a:gd name="adj3" fmla="val 16667"/>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err="1" smtClean="0">
                <a:solidFill>
                  <a:schemeClr val="bg1"/>
                </a:solidFill>
                <a:latin typeface="Times New Roman" panose="02020603050405020304" pitchFamily="18" charset="0"/>
                <a:cs typeface="Times New Roman" panose="02020603050405020304" pitchFamily="18" charset="0"/>
              </a:rPr>
              <a:t>Hanzi</a:t>
            </a:r>
            <a:r>
              <a:rPr lang="en-US" altLang="zh-CN" sz="1200" dirty="0" smtClean="0">
                <a:solidFill>
                  <a:schemeClr val="bg1"/>
                </a:solidFill>
                <a:latin typeface="Times New Roman" panose="02020603050405020304" pitchFamily="18" charset="0"/>
                <a:cs typeface="Times New Roman" panose="02020603050405020304" pitchFamily="18" charset="0"/>
              </a:rPr>
              <a:t> </a:t>
            </a:r>
            <a:r>
              <a:rPr lang="en-US" altLang="zh-CN" sz="1200" dirty="0">
                <a:solidFill>
                  <a:schemeClr val="bg1"/>
                </a:solidFill>
                <a:latin typeface="Times New Roman" panose="02020603050405020304" pitchFamily="18" charset="0"/>
                <a:cs typeface="Times New Roman" panose="02020603050405020304" pitchFamily="18" charset="0"/>
              </a:rPr>
              <a:t>unification in the Qin dynasty (221-207 B.C</a:t>
            </a:r>
            <a:r>
              <a:rPr lang="en-US" altLang="zh-CN" sz="1200" dirty="0" smtClean="0">
                <a:solidFill>
                  <a:schemeClr val="bg1"/>
                </a:solidFill>
                <a:latin typeface="Times New Roman" panose="02020603050405020304" pitchFamily="18" charset="0"/>
                <a:cs typeface="Times New Roman" panose="02020603050405020304" pitchFamily="18" charset="0"/>
              </a:rPr>
              <a:t>.)</a:t>
            </a:r>
          </a:p>
          <a:p>
            <a:r>
              <a:rPr lang="en-US" altLang="zh-CN" sz="1200" dirty="0">
                <a:solidFill>
                  <a:schemeClr val="bg1"/>
                </a:solidFill>
                <a:latin typeface="Times New Roman" panose="02020603050405020304" pitchFamily="18" charset="0"/>
                <a:cs typeface="Times New Roman" panose="02020603050405020304" pitchFamily="18" charset="0"/>
              </a:rPr>
              <a:t>Now, two writing systems: Simplified Chinese (SC) and Traditional Chinese (TC). </a:t>
            </a:r>
            <a:r>
              <a:rPr lang="en-US" altLang="zh-CN" sz="1200" dirty="0" smtClean="0">
                <a:solidFill>
                  <a:schemeClr val="bg1"/>
                </a:solidFill>
                <a:latin typeface="Times New Roman" panose="02020603050405020304" pitchFamily="18" charset="0"/>
                <a:cs typeface="Times New Roman" panose="02020603050405020304" pitchFamily="18" charset="0"/>
              </a:rPr>
              <a:t>SC </a:t>
            </a:r>
            <a:r>
              <a:rPr lang="en-US" altLang="zh-CN" sz="1200" dirty="0">
                <a:solidFill>
                  <a:schemeClr val="bg1"/>
                </a:solidFill>
                <a:latin typeface="Times New Roman" panose="02020603050405020304" pitchFamily="18" charset="0"/>
                <a:cs typeface="Times New Roman" panose="02020603050405020304" pitchFamily="18" charset="0"/>
              </a:rPr>
              <a:t>and TC have the same meaning and the same pronunciation, are typical </a:t>
            </a:r>
            <a:r>
              <a:rPr lang="en-US" altLang="zh-CN" sz="1200" dirty="0" smtClean="0">
                <a:solidFill>
                  <a:schemeClr val="bg1"/>
                </a:solidFill>
                <a:latin typeface="Times New Roman" panose="02020603050405020304" pitchFamily="18" charset="0"/>
                <a:cs typeface="Times New Roman" panose="02020603050405020304" pitchFamily="18" charset="0"/>
              </a:rPr>
              <a:t>variants.</a:t>
            </a:r>
            <a:endParaRPr lang="en-US" altLang="zh-CN" sz="1200" dirty="0">
              <a:solidFill>
                <a:schemeClr val="bg1"/>
              </a:solidFill>
              <a:latin typeface="Times New Roman" panose="02020603050405020304" pitchFamily="18" charset="0"/>
              <a:cs typeface="Times New Roman" panose="02020603050405020304" pitchFamily="18" charset="0"/>
            </a:endParaRPr>
          </a:p>
          <a:p>
            <a:r>
              <a:rPr lang="en-US" altLang="zh-CN" sz="1200" dirty="0" smtClean="0">
                <a:solidFill>
                  <a:schemeClr val="bg1"/>
                </a:solidFill>
                <a:latin typeface="Times New Roman" panose="02020603050405020304" pitchFamily="18" charset="0"/>
                <a:cs typeface="Times New Roman" panose="02020603050405020304" pitchFamily="18" charset="0"/>
              </a:rPr>
              <a:t>TC: Taiwan, Macau, Hong Kong</a:t>
            </a:r>
          </a:p>
          <a:p>
            <a:r>
              <a:rPr lang="en-US" altLang="zh-CN" sz="1200" dirty="0" smtClean="0">
                <a:solidFill>
                  <a:schemeClr val="bg1"/>
                </a:solidFill>
                <a:latin typeface="Times New Roman" panose="02020603050405020304" pitchFamily="18" charset="0"/>
                <a:cs typeface="Times New Roman" panose="02020603050405020304" pitchFamily="18" charset="0"/>
              </a:rPr>
              <a:t>SC: </a:t>
            </a:r>
            <a:r>
              <a:rPr lang="en-US" altLang="zh-CN" sz="1200" dirty="0">
                <a:solidFill>
                  <a:schemeClr val="bg1"/>
                </a:solidFill>
                <a:latin typeface="Times New Roman" panose="02020603050405020304" pitchFamily="18" charset="0"/>
                <a:cs typeface="Times New Roman" panose="02020603050405020304" pitchFamily="18" charset="0"/>
              </a:rPr>
              <a:t>Mainland China, </a:t>
            </a:r>
            <a:r>
              <a:rPr lang="en-US" altLang="zh-CN" sz="1200" dirty="0" smtClean="0">
                <a:solidFill>
                  <a:schemeClr val="bg1"/>
                </a:solidFill>
                <a:latin typeface="Times New Roman" panose="02020603050405020304" pitchFamily="18" charset="0"/>
                <a:cs typeface="Times New Roman" panose="02020603050405020304" pitchFamily="18" charset="0"/>
              </a:rPr>
              <a:t>Singapore</a:t>
            </a:r>
            <a:endParaRPr lang="en-US" altLang="zh-CN" sz="1200" dirty="0">
              <a:solidFill>
                <a:schemeClr val="bg1"/>
              </a:solidFill>
              <a:latin typeface="Times New Roman" panose="02020603050405020304" pitchFamily="18" charset="0"/>
              <a:cs typeface="Times New Roman" panose="02020603050405020304" pitchFamily="18" charset="0"/>
            </a:endParaRPr>
          </a:p>
          <a:p>
            <a:r>
              <a:rPr lang="en-US" altLang="zh-CN" sz="1200" dirty="0" smtClean="0">
                <a:solidFill>
                  <a:schemeClr val="bg1"/>
                </a:solidFill>
                <a:latin typeface="Times New Roman" panose="02020603050405020304" pitchFamily="18" charset="0"/>
                <a:cs typeface="Times New Roman" panose="02020603050405020304" pitchFamily="18" charset="0"/>
              </a:rPr>
              <a:t>TC </a:t>
            </a:r>
            <a:r>
              <a:rPr lang="en-US" altLang="zh-CN" sz="1200" dirty="0">
                <a:solidFill>
                  <a:schemeClr val="bg1"/>
                </a:solidFill>
                <a:latin typeface="Times New Roman" panose="02020603050405020304" pitchFamily="18" charset="0"/>
                <a:cs typeface="Times New Roman" panose="02020603050405020304" pitchFamily="18" charset="0"/>
              </a:rPr>
              <a:t>&amp; </a:t>
            </a:r>
            <a:r>
              <a:rPr lang="en-US" altLang="zh-CN" sz="1200" dirty="0" smtClean="0">
                <a:solidFill>
                  <a:schemeClr val="bg1"/>
                </a:solidFill>
                <a:latin typeface="Times New Roman" panose="02020603050405020304" pitchFamily="18" charset="0"/>
                <a:cs typeface="Times New Roman" panose="02020603050405020304" pitchFamily="18" charset="0"/>
              </a:rPr>
              <a:t>SC: Malaysia</a:t>
            </a:r>
            <a:endParaRPr lang="zh-CN" altLang="en-US" sz="1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0234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Relationship of Chinese Characters in Three Scripts</a:t>
            </a:r>
            <a:endParaRPr lang="zh-CN" altLang="en-US" dirty="0"/>
          </a:p>
        </p:txBody>
      </p:sp>
      <p:pic>
        <p:nvPicPr>
          <p:cNvPr id="4" name="图片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6644" y="3116110"/>
            <a:ext cx="5121151" cy="3025536"/>
          </a:xfrm>
          <a:prstGeom prst="rect">
            <a:avLst/>
          </a:prstGeom>
          <a:noFill/>
          <a:ln>
            <a:noFill/>
          </a:ln>
        </p:spPr>
      </p:pic>
      <p:sp>
        <p:nvSpPr>
          <p:cNvPr id="7" name="文本框 6"/>
          <p:cNvSpPr txBox="1"/>
          <p:nvPr/>
        </p:nvSpPr>
        <p:spPr>
          <a:xfrm>
            <a:off x="267629" y="1761893"/>
            <a:ext cx="7839307" cy="2062103"/>
          </a:xfrm>
          <a:prstGeom prst="rect">
            <a:avLst/>
          </a:prstGeom>
          <a:noFill/>
        </p:spPr>
        <p:txBody>
          <a:bodyPr wrap="square" rtlCol="0">
            <a:spAutoFit/>
          </a:bodyPr>
          <a:lstStyle/>
          <a:p>
            <a:pPr>
              <a:lnSpc>
                <a:spcPct val="200000"/>
              </a:lnSpc>
            </a:pPr>
            <a:r>
              <a:rPr lang="en-US" altLang="zh-CN" sz="1400" dirty="0">
                <a:solidFill>
                  <a:schemeClr val="bg1">
                    <a:lumMod val="50000"/>
                  </a:schemeClr>
                </a:solidFill>
                <a:latin typeface="Microsoft YaHei UI" panose="020B0503020204020204" pitchFamily="34" charset="-122"/>
                <a:ea typeface="Microsoft YaHei UI" panose="020B0503020204020204" pitchFamily="34" charset="-122"/>
              </a:rPr>
              <a:t>In ISO 15924, the script for Chinese characters is mainly defined in this specification: </a:t>
            </a:r>
          </a:p>
          <a:p>
            <a:pPr marL="285750" indent="-285750">
              <a:lnSpc>
                <a:spcPct val="200000"/>
              </a:lnSpc>
              <a:buFont typeface="Arial" panose="020B0604020202020204" pitchFamily="34" charset="0"/>
              <a:buChar char="•"/>
            </a:pPr>
            <a:r>
              <a:rPr lang="en-US" altLang="zh-CN" sz="1400" dirty="0">
                <a:solidFill>
                  <a:schemeClr val="bg1">
                    <a:lumMod val="50000"/>
                  </a:schemeClr>
                </a:solidFill>
                <a:latin typeface="Microsoft YaHei UI" panose="020B0503020204020204" pitchFamily="34" charset="-122"/>
                <a:ea typeface="Microsoft YaHei UI" panose="020B0503020204020204" pitchFamily="34" charset="-122"/>
              </a:rPr>
              <a:t>ISO 15924 code: Hani</a:t>
            </a:r>
          </a:p>
          <a:p>
            <a:pPr marL="285750" indent="-285750">
              <a:lnSpc>
                <a:spcPct val="200000"/>
              </a:lnSpc>
              <a:buFont typeface="Arial" panose="020B0604020202020204" pitchFamily="34" charset="0"/>
              <a:buChar char="•"/>
            </a:pPr>
            <a:r>
              <a:rPr lang="en-US" altLang="zh-CN" sz="1400" dirty="0">
                <a:solidFill>
                  <a:schemeClr val="bg1">
                    <a:lumMod val="50000"/>
                  </a:schemeClr>
                </a:solidFill>
                <a:latin typeface="Microsoft YaHei UI" panose="020B0503020204020204" pitchFamily="34" charset="-122"/>
                <a:ea typeface="Microsoft YaHei UI" panose="020B0503020204020204" pitchFamily="34" charset="-122"/>
              </a:rPr>
              <a:t>ISO 15924 no: 500</a:t>
            </a:r>
          </a:p>
          <a:p>
            <a:pPr marL="285750" indent="-285750">
              <a:lnSpc>
                <a:spcPct val="200000"/>
              </a:lnSpc>
              <a:buFont typeface="Arial" panose="020B0604020202020204" pitchFamily="34" charset="0"/>
              <a:buChar char="•"/>
            </a:pPr>
            <a:r>
              <a:rPr lang="en-US" altLang="zh-CN" sz="1400" dirty="0">
                <a:solidFill>
                  <a:schemeClr val="bg1">
                    <a:lumMod val="50000"/>
                  </a:schemeClr>
                </a:solidFill>
                <a:latin typeface="Microsoft YaHei UI" panose="020B0503020204020204" pitchFamily="34" charset="-122"/>
                <a:ea typeface="Microsoft YaHei UI" panose="020B0503020204020204" pitchFamily="34" charset="-122"/>
              </a:rPr>
              <a:t>English Name: Han (</a:t>
            </a:r>
            <a:r>
              <a:rPr lang="en-US" altLang="zh-CN" sz="1400" dirty="0" err="1">
                <a:solidFill>
                  <a:schemeClr val="bg1">
                    <a:lumMod val="50000"/>
                  </a:schemeClr>
                </a:solidFill>
                <a:latin typeface="Microsoft YaHei UI" panose="020B0503020204020204" pitchFamily="34" charset="-122"/>
                <a:ea typeface="Microsoft YaHei UI" panose="020B0503020204020204" pitchFamily="34" charset="-122"/>
              </a:rPr>
              <a:t>Hanzi</a:t>
            </a:r>
            <a:r>
              <a:rPr lang="en-US" altLang="zh-CN" sz="1400" dirty="0">
                <a:solidFill>
                  <a:schemeClr val="bg1">
                    <a:lumMod val="50000"/>
                  </a:schemeClr>
                </a:solidFill>
                <a:latin typeface="Microsoft YaHei UI" panose="020B0503020204020204" pitchFamily="34" charset="-122"/>
                <a:ea typeface="Microsoft YaHei UI" panose="020B0503020204020204" pitchFamily="34" charset="-122"/>
              </a:rPr>
              <a:t>, Kanji, Hanja)</a:t>
            </a:r>
          </a:p>
          <a:p>
            <a:endParaRPr lang="zh-CN" altLang="en-US" sz="1600" dirty="0">
              <a:latin typeface="+mn-ea"/>
              <a:cs typeface="Times New Roman" panose="02020603050405020304" pitchFamily="18" charset="0"/>
            </a:endParaRPr>
          </a:p>
        </p:txBody>
      </p:sp>
    </p:spTree>
    <p:extLst>
      <p:ext uri="{BB962C8B-B14F-4D97-AF65-F5344CB8AC3E}">
        <p14:creationId xmlns:p14="http://schemas.microsoft.com/office/powerpoint/2010/main" val="2152754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793728" y="2363434"/>
            <a:ext cx="6143625" cy="4095750"/>
          </a:xfrm>
          <a:prstGeom prst="rect">
            <a:avLst/>
          </a:prstGeom>
        </p:spPr>
      </p:pic>
      <p:sp>
        <p:nvSpPr>
          <p:cNvPr id="2" name="标题 1"/>
          <p:cNvSpPr>
            <a:spLocks noGrp="1"/>
          </p:cNvSpPr>
          <p:nvPr>
            <p:ph type="title"/>
          </p:nvPr>
        </p:nvSpPr>
        <p:spPr>
          <a:xfrm>
            <a:off x="453326" y="0"/>
            <a:ext cx="8110811" cy="1208868"/>
          </a:xfrm>
        </p:spPr>
        <p:txBody>
          <a:bodyPr/>
          <a:lstStyle/>
          <a:p>
            <a:r>
              <a:rPr lang="en-US" altLang="zh-CN" dirty="0" smtClean="0"/>
              <a:t>SLD/TLD Chinese Character </a:t>
            </a:r>
            <a:r>
              <a:rPr lang="en-US" altLang="zh-CN" dirty="0" err="1" smtClean="0"/>
              <a:t>IDN</a:t>
            </a:r>
            <a:r>
              <a:rPr lang="en-US" altLang="zh-CN" dirty="0" smtClean="0"/>
              <a:t> Registration</a:t>
            </a:r>
            <a:endParaRPr lang="zh-CN" altLang="en-US" dirty="0"/>
          </a:p>
        </p:txBody>
      </p:sp>
      <p:sp>
        <p:nvSpPr>
          <p:cNvPr id="3" name="内容占位符 2"/>
          <p:cNvSpPr>
            <a:spLocks noGrp="1"/>
          </p:cNvSpPr>
          <p:nvPr>
            <p:ph idx="1"/>
          </p:nvPr>
        </p:nvSpPr>
        <p:spPr>
          <a:xfrm>
            <a:off x="420609" y="1658357"/>
            <a:ext cx="6080552" cy="4351338"/>
          </a:xfrm>
        </p:spPr>
        <p:txBody>
          <a:bodyPr>
            <a:normAutofit/>
          </a:bodyPr>
          <a:lstStyle/>
          <a:p>
            <a:pPr>
              <a:lnSpc>
                <a:spcPct val="130000"/>
              </a:lnSpc>
              <a:spcBef>
                <a:spcPts val="0"/>
              </a:spcBef>
              <a:spcAft>
                <a:spcPts val="0"/>
              </a:spcAft>
            </a:pPr>
            <a:r>
              <a:rPr lang="en-US" altLang="zh-CN" sz="1400" b="1" dirty="0" smtClean="0"/>
              <a:t>CDNC</a:t>
            </a:r>
            <a:r>
              <a:rPr lang="en-US" altLang="zh-CN" sz="1400" dirty="0" smtClean="0"/>
              <a:t> Character Table and Registration Rules under RFC 3743/4713 </a:t>
            </a:r>
          </a:p>
          <a:p>
            <a:pPr>
              <a:lnSpc>
                <a:spcPct val="130000"/>
              </a:lnSpc>
              <a:spcBef>
                <a:spcPts val="0"/>
              </a:spcBef>
              <a:spcAft>
                <a:spcPts val="0"/>
              </a:spcAft>
            </a:pPr>
            <a:r>
              <a:rPr lang="en-US" altLang="zh-CN" sz="1400" dirty="0" smtClean="0"/>
              <a:t>SLD: .CN, .TW, .HK, .SG, .ASIA</a:t>
            </a:r>
          </a:p>
          <a:p>
            <a:pPr>
              <a:lnSpc>
                <a:spcPct val="130000"/>
              </a:lnSpc>
              <a:spcBef>
                <a:spcPts val="0"/>
              </a:spcBef>
              <a:spcAft>
                <a:spcPts val="0"/>
              </a:spcAft>
            </a:pPr>
            <a:r>
              <a:rPr lang="en-US" altLang="zh-CN" sz="1400" dirty="0" smtClean="0"/>
              <a:t>TLD: .</a:t>
            </a:r>
            <a:r>
              <a:rPr lang="zh-CN" altLang="en-US" sz="1400" dirty="0" smtClean="0"/>
              <a:t>中国</a:t>
            </a:r>
            <a:r>
              <a:rPr lang="en-US" altLang="zh-CN" sz="1400" dirty="0" smtClean="0"/>
              <a:t>, .</a:t>
            </a:r>
            <a:r>
              <a:rPr lang="zh-CN" altLang="en-US" sz="1400" dirty="0" smtClean="0"/>
              <a:t>台湾</a:t>
            </a:r>
            <a:r>
              <a:rPr lang="en-US" altLang="zh-CN" sz="1400" dirty="0" smtClean="0"/>
              <a:t>, .</a:t>
            </a:r>
            <a:r>
              <a:rPr lang="zh-CN" altLang="en-US" sz="1400" dirty="0" smtClean="0"/>
              <a:t>香港</a:t>
            </a:r>
            <a:endParaRPr lang="en-US" altLang="zh-CN" sz="1400" dirty="0" smtClean="0"/>
          </a:p>
          <a:p>
            <a:pPr>
              <a:lnSpc>
                <a:spcPct val="130000"/>
              </a:lnSpc>
              <a:spcBef>
                <a:spcPts val="0"/>
              </a:spcBef>
              <a:spcAft>
                <a:spcPts val="0"/>
              </a:spcAft>
            </a:pPr>
            <a:endParaRPr lang="en-US" altLang="zh-CN" sz="1400" dirty="0"/>
          </a:p>
          <a:p>
            <a:pPr>
              <a:lnSpc>
                <a:spcPct val="130000"/>
              </a:lnSpc>
              <a:spcBef>
                <a:spcPts val="0"/>
              </a:spcBef>
              <a:spcAft>
                <a:spcPts val="0"/>
              </a:spcAft>
            </a:pPr>
            <a:r>
              <a:rPr lang="en-US" altLang="zh-CN" sz="1400" b="1" dirty="0" smtClean="0"/>
              <a:t>JPRS</a:t>
            </a:r>
            <a:r>
              <a:rPr lang="zh-CN" altLang="en-US" sz="1400" b="1" dirty="0"/>
              <a:t> </a:t>
            </a:r>
            <a:r>
              <a:rPr lang="en-US" altLang="zh-CN" sz="1400" dirty="0" smtClean="0"/>
              <a:t>IDN Registration</a:t>
            </a:r>
          </a:p>
          <a:p>
            <a:pPr>
              <a:lnSpc>
                <a:spcPct val="130000"/>
              </a:lnSpc>
              <a:spcBef>
                <a:spcPts val="0"/>
              </a:spcBef>
              <a:spcAft>
                <a:spcPts val="0"/>
              </a:spcAft>
            </a:pPr>
            <a:r>
              <a:rPr lang="en-US" altLang="zh-CN" sz="1400" dirty="0" smtClean="0"/>
              <a:t>SLD: .JP</a:t>
            </a:r>
          </a:p>
          <a:p>
            <a:pPr>
              <a:lnSpc>
                <a:spcPct val="130000"/>
              </a:lnSpc>
              <a:spcBef>
                <a:spcPts val="0"/>
              </a:spcBef>
              <a:spcAft>
                <a:spcPts val="0"/>
              </a:spcAft>
            </a:pPr>
            <a:endParaRPr lang="en-US" altLang="zh-CN" sz="1400" dirty="0"/>
          </a:p>
          <a:p>
            <a:pPr>
              <a:lnSpc>
                <a:spcPct val="130000"/>
              </a:lnSpc>
              <a:spcBef>
                <a:spcPts val="0"/>
              </a:spcBef>
              <a:spcAft>
                <a:spcPts val="0"/>
              </a:spcAft>
            </a:pPr>
            <a:r>
              <a:rPr lang="en-US" altLang="zh-CN" sz="1400" b="1" dirty="0" smtClean="0"/>
              <a:t>KISA:</a:t>
            </a:r>
          </a:p>
          <a:p>
            <a:pPr>
              <a:lnSpc>
                <a:spcPct val="130000"/>
              </a:lnSpc>
              <a:spcBef>
                <a:spcPts val="0"/>
              </a:spcBef>
              <a:spcAft>
                <a:spcPts val="0"/>
              </a:spcAft>
            </a:pPr>
            <a:r>
              <a:rPr lang="en-US" altLang="zh-CN" sz="1400" dirty="0" smtClean="0"/>
              <a:t>NO Chinese character</a:t>
            </a:r>
          </a:p>
          <a:p>
            <a:pPr>
              <a:lnSpc>
                <a:spcPct val="130000"/>
              </a:lnSpc>
              <a:spcBef>
                <a:spcPts val="0"/>
              </a:spcBef>
              <a:spcAft>
                <a:spcPts val="0"/>
              </a:spcAft>
            </a:pPr>
            <a:r>
              <a:rPr lang="en-US" altLang="zh-CN" sz="1400" dirty="0"/>
              <a:t>r</a:t>
            </a:r>
            <a:r>
              <a:rPr lang="en-US" altLang="zh-CN" sz="1400" dirty="0" smtClean="0"/>
              <a:t>egistration under .KR</a:t>
            </a:r>
          </a:p>
        </p:txBody>
      </p:sp>
      <p:sp>
        <p:nvSpPr>
          <p:cNvPr id="5" name="文本框 4"/>
          <p:cNvSpPr txBox="1"/>
          <p:nvPr/>
        </p:nvSpPr>
        <p:spPr>
          <a:xfrm>
            <a:off x="7939669" y="6190165"/>
            <a:ext cx="847861" cy="369332"/>
          </a:xfrm>
          <a:prstGeom prst="rect">
            <a:avLst/>
          </a:prstGeom>
          <a:noFill/>
        </p:spPr>
        <p:txBody>
          <a:bodyPr wrap="none" rtlCol="0">
            <a:spAutoFit/>
          </a:bodyPr>
          <a:lstStyle/>
          <a:p>
            <a:r>
              <a:rPr lang="en-US" altLang="zh-CN" b="1" dirty="0" smtClean="0">
                <a:solidFill>
                  <a:srgbClr val="FF0000"/>
                </a:solidFill>
              </a:rPr>
              <a:t>So Far</a:t>
            </a:r>
            <a:endParaRPr lang="zh-CN" altLang="en-US" sz="2000" b="1" dirty="0">
              <a:solidFill>
                <a:srgbClr val="FF0000"/>
              </a:solidFill>
            </a:endParaRPr>
          </a:p>
        </p:txBody>
      </p:sp>
      <p:sp>
        <p:nvSpPr>
          <p:cNvPr id="7" name="矩形 6"/>
          <p:cNvSpPr/>
          <p:nvPr/>
        </p:nvSpPr>
        <p:spPr>
          <a:xfrm>
            <a:off x="5704114" y="5148943"/>
            <a:ext cx="2024743" cy="2503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smtClean="0"/>
              <a:t>19537 (CDNC)</a:t>
            </a:r>
            <a:endParaRPr lang="zh-CN" altLang="en-US" sz="1600" dirty="0"/>
          </a:p>
        </p:txBody>
      </p:sp>
      <p:sp>
        <p:nvSpPr>
          <p:cNvPr id="10" name="矩形 9"/>
          <p:cNvSpPr/>
          <p:nvPr/>
        </p:nvSpPr>
        <p:spPr>
          <a:xfrm>
            <a:off x="4865914" y="3124199"/>
            <a:ext cx="3015344" cy="19594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r>
              <a:rPr lang="en-US" altLang="zh-CN" dirty="0" smtClean="0"/>
              <a:t>19535(CGP)</a:t>
            </a:r>
            <a:endParaRPr lang="zh-CN" altLang="en-US" dirty="0"/>
          </a:p>
        </p:txBody>
      </p:sp>
      <p:sp>
        <p:nvSpPr>
          <p:cNvPr id="8" name="矩形 7"/>
          <p:cNvSpPr/>
          <p:nvPr/>
        </p:nvSpPr>
        <p:spPr>
          <a:xfrm>
            <a:off x="4865914" y="3124199"/>
            <a:ext cx="762000" cy="76200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dirty="0" smtClean="0"/>
              <a:t>6186</a:t>
            </a:r>
            <a:endParaRPr lang="zh-CN" altLang="en-US" dirty="0"/>
          </a:p>
        </p:txBody>
      </p:sp>
    </p:spTree>
    <p:extLst>
      <p:ext uri="{BB962C8B-B14F-4D97-AF65-F5344CB8AC3E}">
        <p14:creationId xmlns:p14="http://schemas.microsoft.com/office/powerpoint/2010/main" val="935747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Agenda</a:t>
            </a:r>
            <a:endParaRPr lang="en-US" dirty="0"/>
          </a:p>
        </p:txBody>
      </p:sp>
      <p:sp>
        <p:nvSpPr>
          <p:cNvPr id="4" name="Text Placeholder 3"/>
          <p:cNvSpPr>
            <a:spLocks noGrp="1"/>
          </p:cNvSpPr>
          <p:nvPr>
            <p:ph type="body" sz="quarter" idx="11"/>
          </p:nvPr>
        </p:nvSpPr>
        <p:spPr/>
        <p:txBody>
          <a:bodyPr>
            <a:normAutofit fontScale="70000" lnSpcReduction="20000"/>
          </a:bodyPr>
          <a:lstStyle/>
          <a:p>
            <a:pPr lvl="0"/>
            <a:r>
              <a:rPr lang="en-US" dirty="0" smtClean="0"/>
              <a:t>Introduction </a:t>
            </a:r>
            <a:r>
              <a:rPr lang="en-US" dirty="0"/>
              <a:t>– Sarmad Hussain </a:t>
            </a:r>
          </a:p>
          <a:p>
            <a:pPr lvl="0"/>
            <a:r>
              <a:rPr lang="en-US" dirty="0"/>
              <a:t>Need, Limitations and Mechanisms for the Root Zone LGR – Marc </a:t>
            </a:r>
            <a:r>
              <a:rPr lang="en-US" dirty="0" smtClean="0"/>
              <a:t>Blanchet</a:t>
            </a:r>
            <a:r>
              <a:rPr lang="en-US" dirty="0"/>
              <a:t> </a:t>
            </a:r>
          </a:p>
          <a:p>
            <a:r>
              <a:rPr lang="en-US" dirty="0"/>
              <a:t>Challenges in Addressing Multiple Languages using Arabic Script– Meikal Mumin </a:t>
            </a:r>
          </a:p>
          <a:p>
            <a:pPr lvl="0"/>
            <a:r>
              <a:rPr lang="en-US" dirty="0" smtClean="0"/>
              <a:t>Coordination between Chinese, Japanese and Korean Scripts – Wang Wei</a:t>
            </a:r>
          </a:p>
          <a:p>
            <a:r>
              <a:rPr lang="en-US" dirty="0"/>
              <a:t>Coordination between Neo-Brahmi Scripts – </a:t>
            </a:r>
            <a:r>
              <a:rPr lang="en-US" dirty="0" smtClean="0"/>
              <a:t>Nishit Jain</a:t>
            </a:r>
            <a:endParaRPr lang="en-US" dirty="0"/>
          </a:p>
          <a:p>
            <a:pPr lvl="0"/>
            <a:r>
              <a:rPr lang="en-US" dirty="0" smtClean="0"/>
              <a:t>Coordination </a:t>
            </a:r>
            <a:r>
              <a:rPr lang="en-US" dirty="0"/>
              <a:t>between Cyrillic, Greek and Latin Scripts – Cary </a:t>
            </a:r>
            <a:r>
              <a:rPr lang="en-US" dirty="0" smtClean="0"/>
              <a:t>Karp</a:t>
            </a:r>
            <a:endParaRPr lang="en-US" dirty="0"/>
          </a:p>
          <a:p>
            <a:pPr lvl="0"/>
            <a:r>
              <a:rPr lang="en-US" dirty="0" smtClean="0"/>
              <a:t>Q/A</a:t>
            </a:r>
            <a:endParaRPr lang="en-US" dirty="0"/>
          </a:p>
        </p:txBody>
      </p:sp>
    </p:spTree>
    <p:extLst>
      <p:ext uri="{BB962C8B-B14F-4D97-AF65-F5344CB8AC3E}">
        <p14:creationId xmlns:p14="http://schemas.microsoft.com/office/powerpoint/2010/main" val="152921735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Variant Solutions in Different </a:t>
            </a:r>
            <a:r>
              <a:rPr lang="en-US" altLang="zh-CN" dirty="0"/>
              <a:t>S</a:t>
            </a:r>
            <a:r>
              <a:rPr lang="en-US" altLang="zh-CN" dirty="0" smtClean="0"/>
              <a:t>cripts </a:t>
            </a:r>
            <a:endParaRPr lang="zh-CN" altLang="en-US" dirty="0"/>
          </a:p>
        </p:txBody>
      </p:sp>
      <p:sp>
        <p:nvSpPr>
          <p:cNvPr id="3" name="内容占位符 2"/>
          <p:cNvSpPr>
            <a:spLocks noGrp="1"/>
          </p:cNvSpPr>
          <p:nvPr>
            <p:ph idx="1"/>
          </p:nvPr>
        </p:nvSpPr>
        <p:spPr>
          <a:xfrm>
            <a:off x="628651" y="1825625"/>
            <a:ext cx="7470320" cy="4351338"/>
          </a:xfrm>
        </p:spPr>
        <p:txBody>
          <a:bodyPr>
            <a:normAutofit lnSpcReduction="10000"/>
          </a:bodyPr>
          <a:lstStyle/>
          <a:p>
            <a:pPr>
              <a:lnSpc>
                <a:spcPct val="130000"/>
              </a:lnSpc>
              <a:spcBef>
                <a:spcPts val="0"/>
              </a:spcBef>
              <a:spcAft>
                <a:spcPts val="0"/>
              </a:spcAft>
            </a:pPr>
            <a:r>
              <a:rPr lang="en-US" altLang="zh-CN" b="1" dirty="0" smtClean="0"/>
              <a:t>CDNC: RFC 3743 &amp; 4713</a:t>
            </a:r>
          </a:p>
          <a:p>
            <a:pPr marL="171450" indent="-171450">
              <a:lnSpc>
                <a:spcPct val="130000"/>
              </a:lnSpc>
              <a:spcBef>
                <a:spcPts val="0"/>
              </a:spcBef>
              <a:spcAft>
                <a:spcPts val="0"/>
              </a:spcAft>
              <a:buFont typeface="Arial" panose="020B0604020202020204" pitchFamily="34" charset="0"/>
              <a:buChar char="•"/>
            </a:pPr>
            <a:r>
              <a:rPr lang="en-US" altLang="zh-CN" dirty="0" smtClean="0"/>
              <a:t>Allocate all Applied-for IDL and Variant IDLs to the same registrant</a:t>
            </a:r>
          </a:p>
          <a:p>
            <a:pPr marL="171450" indent="-171450">
              <a:lnSpc>
                <a:spcPct val="130000"/>
              </a:lnSpc>
              <a:spcBef>
                <a:spcPts val="0"/>
              </a:spcBef>
              <a:spcAft>
                <a:spcPts val="0"/>
              </a:spcAft>
              <a:buFont typeface="Arial" panose="020B0604020202020204" pitchFamily="34" charset="0"/>
              <a:buChar char="•"/>
            </a:pPr>
            <a:r>
              <a:rPr lang="en-US" altLang="zh-CN" dirty="0" smtClean="0"/>
              <a:t>Delegate Applied-for IDL, Preferred SC IDL, Preferred TC IDL </a:t>
            </a:r>
            <a:endParaRPr lang="en-US" altLang="zh-CN" dirty="0"/>
          </a:p>
          <a:p>
            <a:pPr marL="171450" indent="-171450">
              <a:lnSpc>
                <a:spcPct val="130000"/>
              </a:lnSpc>
              <a:spcBef>
                <a:spcPts val="0"/>
              </a:spcBef>
              <a:spcAft>
                <a:spcPts val="0"/>
              </a:spcAft>
              <a:buFont typeface="Arial" panose="020B0604020202020204" pitchFamily="34" charset="0"/>
              <a:buChar char="•"/>
            </a:pPr>
            <a:r>
              <a:rPr lang="en-US" altLang="zh-CN" dirty="0" smtClean="0"/>
              <a:t>Reserve all the other variant IDLs</a:t>
            </a:r>
          </a:p>
          <a:p>
            <a:pPr marL="171450" indent="-171450">
              <a:lnSpc>
                <a:spcPct val="130000"/>
              </a:lnSpc>
              <a:spcBef>
                <a:spcPts val="0"/>
              </a:spcBef>
              <a:spcAft>
                <a:spcPts val="0"/>
              </a:spcAft>
              <a:buFont typeface="Arial" panose="020B0604020202020204" pitchFamily="34" charset="0"/>
              <a:buChar char="•"/>
            </a:pPr>
            <a:r>
              <a:rPr lang="en-US" altLang="zh-CN" dirty="0" smtClean="0"/>
              <a:t>Delegate reserved </a:t>
            </a:r>
            <a:r>
              <a:rPr lang="en-US" altLang="zh-CN" dirty="0"/>
              <a:t>variant </a:t>
            </a:r>
            <a:r>
              <a:rPr lang="en-US" altLang="zh-CN" dirty="0" smtClean="0"/>
              <a:t>IDLs when requested at </a:t>
            </a:r>
            <a:r>
              <a:rPr lang="en-US" altLang="zh-CN" dirty="0"/>
              <a:t>a later date</a:t>
            </a:r>
          </a:p>
          <a:p>
            <a:pPr>
              <a:lnSpc>
                <a:spcPct val="130000"/>
              </a:lnSpc>
              <a:spcBef>
                <a:spcPts val="0"/>
              </a:spcBef>
              <a:spcAft>
                <a:spcPts val="0"/>
              </a:spcAft>
            </a:pPr>
            <a:endParaRPr lang="en-US" altLang="zh-CN" dirty="0" smtClean="0"/>
          </a:p>
          <a:p>
            <a:pPr>
              <a:lnSpc>
                <a:spcPct val="130000"/>
              </a:lnSpc>
              <a:spcBef>
                <a:spcPts val="0"/>
              </a:spcBef>
              <a:spcAft>
                <a:spcPts val="0"/>
              </a:spcAft>
            </a:pPr>
            <a:r>
              <a:rPr lang="en-US" altLang="zh-CN" b="1" dirty="0" smtClean="0"/>
              <a:t>JPRS: No Variant issue </a:t>
            </a:r>
          </a:p>
          <a:p>
            <a:pPr>
              <a:lnSpc>
                <a:spcPct val="130000"/>
              </a:lnSpc>
              <a:spcBef>
                <a:spcPts val="0"/>
              </a:spcBef>
              <a:spcAft>
                <a:spcPts val="0"/>
              </a:spcAft>
            </a:pPr>
            <a:r>
              <a:rPr lang="en-US" altLang="zh-CN" dirty="0"/>
              <a:t>Among </a:t>
            </a:r>
            <a:r>
              <a:rPr lang="en-US" altLang="zh-CN" dirty="0" smtClean="0"/>
              <a:t>Kanji </a:t>
            </a:r>
            <a:r>
              <a:rPr lang="en-US" altLang="zh-CN" dirty="0"/>
              <a:t>characters, some are in a simplified form (called the “new character form”), derived from the traditional imported form (called the “old character form</a:t>
            </a:r>
            <a:r>
              <a:rPr lang="en-US" altLang="zh-CN" dirty="0" smtClean="0"/>
              <a:t>”).</a:t>
            </a:r>
            <a:endParaRPr lang="en-US" altLang="zh-CN" dirty="0"/>
          </a:p>
          <a:p>
            <a:pPr>
              <a:lnSpc>
                <a:spcPct val="130000"/>
              </a:lnSpc>
              <a:spcBef>
                <a:spcPts val="0"/>
              </a:spcBef>
              <a:spcAft>
                <a:spcPts val="0"/>
              </a:spcAft>
            </a:pPr>
            <a:r>
              <a:rPr lang="en-US" altLang="zh-CN" dirty="0" smtClean="0"/>
              <a:t>It </a:t>
            </a:r>
            <a:r>
              <a:rPr lang="en-US" altLang="zh-CN" dirty="0"/>
              <a:t>is appropriate to distinguish new and old forms as different and independent characters instead of pure variants. This understanding has been reflected in the IANA IDN table developed by the </a:t>
            </a:r>
            <a:r>
              <a:rPr lang="en-US" altLang="zh-CN" dirty="0" smtClean="0"/>
              <a:t>JPRS</a:t>
            </a:r>
            <a:r>
              <a:rPr lang="en-US" altLang="zh-CN" dirty="0"/>
              <a:t>, in which no variants are identified for Kanji.</a:t>
            </a:r>
            <a:endParaRPr lang="zh-CN" altLang="zh-CN" dirty="0"/>
          </a:p>
          <a:p>
            <a:pPr>
              <a:lnSpc>
                <a:spcPct val="130000"/>
              </a:lnSpc>
              <a:spcBef>
                <a:spcPts val="0"/>
              </a:spcBef>
              <a:spcAft>
                <a:spcPts val="0"/>
              </a:spcAft>
            </a:pPr>
            <a:endParaRPr lang="en-US" altLang="zh-CN" dirty="0"/>
          </a:p>
          <a:p>
            <a:pPr>
              <a:lnSpc>
                <a:spcPct val="130000"/>
              </a:lnSpc>
              <a:spcBef>
                <a:spcPts val="0"/>
              </a:spcBef>
              <a:spcAft>
                <a:spcPts val="0"/>
              </a:spcAft>
            </a:pPr>
            <a:r>
              <a:rPr lang="en-US" altLang="zh-CN" b="1" dirty="0" smtClean="0"/>
              <a:t>KISA: No Variant issue, so far …</a:t>
            </a:r>
          </a:p>
          <a:p>
            <a:pPr>
              <a:lnSpc>
                <a:spcPct val="130000"/>
              </a:lnSpc>
              <a:spcBef>
                <a:spcPts val="0"/>
              </a:spcBef>
              <a:spcAft>
                <a:spcPts val="0"/>
              </a:spcAft>
            </a:pPr>
            <a:r>
              <a:rPr lang="en-US" altLang="zh-CN" dirty="0"/>
              <a:t>Hanja is no longer widely used in the ROK. A law enacted </a:t>
            </a:r>
            <a:r>
              <a:rPr lang="en-US" altLang="zh-CN" dirty="0" smtClean="0"/>
              <a:t>in 2011 </a:t>
            </a:r>
            <a:r>
              <a:rPr lang="en-US" altLang="zh-CN" dirty="0"/>
              <a:t>orders all ROK official government documents to be written </a:t>
            </a:r>
            <a:r>
              <a:rPr lang="en-US" altLang="zh-CN" dirty="0" smtClean="0"/>
              <a:t>ONLY </a:t>
            </a:r>
            <a:r>
              <a:rPr lang="en-US" altLang="zh-CN" dirty="0"/>
              <a:t>in </a:t>
            </a:r>
            <a:r>
              <a:rPr lang="en-US" altLang="zh-CN" dirty="0" smtClean="0"/>
              <a:t>Hangul.</a:t>
            </a:r>
          </a:p>
          <a:p>
            <a:pPr>
              <a:lnSpc>
                <a:spcPct val="130000"/>
              </a:lnSpc>
              <a:spcBef>
                <a:spcPts val="0"/>
              </a:spcBef>
              <a:spcAft>
                <a:spcPts val="0"/>
              </a:spcAft>
            </a:pPr>
            <a:r>
              <a:rPr lang="en-US" altLang="zh-CN" dirty="0" smtClean="0"/>
              <a:t>KISA stated </a:t>
            </a:r>
            <a:r>
              <a:rPr lang="en-US" altLang="zh-CN" dirty="0"/>
              <a:t>that its </a:t>
            </a:r>
            <a:r>
              <a:rPr lang="en-US" altLang="zh-CN" dirty="0" smtClean="0"/>
              <a:t>SLD IDN </a:t>
            </a:r>
            <a:r>
              <a:rPr lang="en-US" altLang="zh-CN" dirty="0"/>
              <a:t>policy does not allow </a:t>
            </a:r>
            <a:r>
              <a:rPr lang="en-US" altLang="zh-CN" dirty="0" smtClean="0"/>
              <a:t>and </a:t>
            </a:r>
            <a:r>
              <a:rPr lang="en-US" altLang="zh-CN" dirty="0"/>
              <a:t>nor does they have </a:t>
            </a:r>
            <a:r>
              <a:rPr lang="en-US" altLang="zh-CN" dirty="0" smtClean="0"/>
              <a:t>any </a:t>
            </a:r>
            <a:r>
              <a:rPr lang="en-US" altLang="zh-CN" dirty="0"/>
              <a:t>intention of allowing the use of Hanja in their domestic market.</a:t>
            </a:r>
            <a:endParaRPr lang="zh-CN" altLang="zh-CN" dirty="0"/>
          </a:p>
          <a:p>
            <a:pPr>
              <a:lnSpc>
                <a:spcPct val="130000"/>
              </a:lnSpc>
              <a:spcBef>
                <a:spcPts val="0"/>
              </a:spcBef>
              <a:spcAft>
                <a:spcPts val="0"/>
              </a:spcAft>
            </a:pPr>
            <a:endParaRPr lang="en-US" altLang="zh-CN" dirty="0" smtClean="0"/>
          </a:p>
        </p:txBody>
      </p:sp>
    </p:spTree>
    <p:extLst>
      <p:ext uri="{BB962C8B-B14F-4D97-AF65-F5344CB8AC3E}">
        <p14:creationId xmlns:p14="http://schemas.microsoft.com/office/powerpoint/2010/main" val="3510193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Coordination Principle</a:t>
            </a:r>
            <a:endParaRPr lang="zh-CN" altLang="en-US" dirty="0"/>
          </a:p>
        </p:txBody>
      </p:sp>
      <p:sp>
        <p:nvSpPr>
          <p:cNvPr id="3" name="内容占位符 2"/>
          <p:cNvSpPr>
            <a:spLocks noGrp="1"/>
          </p:cNvSpPr>
          <p:nvPr>
            <p:ph idx="1"/>
          </p:nvPr>
        </p:nvSpPr>
        <p:spPr>
          <a:xfrm>
            <a:off x="628651" y="1825625"/>
            <a:ext cx="7886700" cy="4351338"/>
          </a:xfrm>
        </p:spPr>
        <p:txBody>
          <a:bodyPr>
            <a:normAutofit/>
          </a:bodyPr>
          <a:lstStyle/>
          <a:p>
            <a:pPr>
              <a:lnSpc>
                <a:spcPct val="140000"/>
              </a:lnSpc>
              <a:spcBef>
                <a:spcPts val="0"/>
              </a:spcBef>
              <a:spcAft>
                <a:spcPts val="0"/>
              </a:spcAft>
            </a:pPr>
            <a:r>
              <a:rPr lang="en-US" altLang="zh-CN" sz="1300" dirty="0"/>
              <a:t>Each CJK panel creates an LGR and each LGR includes a repertoire and variants.</a:t>
            </a:r>
            <a:endParaRPr lang="zh-CN" altLang="zh-CN" sz="1300" dirty="0"/>
          </a:p>
          <a:p>
            <a:pPr>
              <a:lnSpc>
                <a:spcPct val="140000"/>
              </a:lnSpc>
              <a:spcBef>
                <a:spcPts val="0"/>
              </a:spcBef>
              <a:spcAft>
                <a:spcPts val="0"/>
              </a:spcAft>
            </a:pPr>
            <a:r>
              <a:rPr lang="en-US" altLang="zh-CN" sz="1300" dirty="0" smtClean="0"/>
              <a:t>The </a:t>
            </a:r>
            <a:r>
              <a:rPr lang="en-US" altLang="zh-CN" sz="1300" dirty="0"/>
              <a:t>variant mappings must agree for the same code point for all LGRs. </a:t>
            </a:r>
            <a:endParaRPr lang="zh-CN" altLang="zh-CN" sz="1300" dirty="0"/>
          </a:p>
          <a:p>
            <a:pPr>
              <a:lnSpc>
                <a:spcPct val="140000"/>
              </a:lnSpc>
              <a:spcBef>
                <a:spcPts val="0"/>
              </a:spcBef>
              <a:spcAft>
                <a:spcPts val="0"/>
              </a:spcAft>
            </a:pPr>
            <a:r>
              <a:rPr lang="en-US" altLang="zh-CN" sz="1300" dirty="0"/>
              <a:t>The variant types may be different (blocked or </a:t>
            </a:r>
            <a:r>
              <a:rPr lang="en-US" altLang="zh-CN" sz="1300" dirty="0" err="1"/>
              <a:t>allocatable</a:t>
            </a:r>
            <a:r>
              <a:rPr lang="en-US" altLang="zh-CN" sz="1300" dirty="0"/>
              <a:t>), the variant types do not have to agree across </a:t>
            </a:r>
            <a:r>
              <a:rPr lang="en-US" altLang="zh-CN" sz="1300" dirty="0" err="1" smtClean="0"/>
              <a:t>LGRs</a:t>
            </a:r>
            <a:r>
              <a:rPr lang="en-US" altLang="zh-CN" sz="1300" dirty="0" smtClean="0"/>
              <a:t>.</a:t>
            </a:r>
          </a:p>
          <a:p>
            <a:pPr>
              <a:lnSpc>
                <a:spcPct val="140000"/>
              </a:lnSpc>
              <a:spcBef>
                <a:spcPts val="0"/>
              </a:spcBef>
              <a:spcAft>
                <a:spcPts val="0"/>
              </a:spcAft>
            </a:pPr>
            <a:r>
              <a:rPr lang="en-US" altLang="zh-TW" sz="1300" dirty="0"/>
              <a:t>The repertoires may be </a:t>
            </a:r>
            <a:r>
              <a:rPr lang="en-US" altLang="zh-TW" sz="1300" dirty="0" smtClean="0"/>
              <a:t>different.</a:t>
            </a:r>
            <a:endParaRPr lang="en-US" altLang="zh-TW" sz="1300" dirty="0"/>
          </a:p>
          <a:p>
            <a:pPr>
              <a:lnSpc>
                <a:spcPct val="140000"/>
              </a:lnSpc>
              <a:spcBef>
                <a:spcPts val="0"/>
              </a:spcBef>
              <a:spcAft>
                <a:spcPts val="0"/>
              </a:spcAft>
            </a:pPr>
            <a:endParaRPr lang="en-US" altLang="zh-CN" dirty="0"/>
          </a:p>
          <a:p>
            <a:pPr>
              <a:lnSpc>
                <a:spcPct val="140000"/>
              </a:lnSpc>
              <a:spcBef>
                <a:spcPts val="0"/>
              </a:spcBef>
              <a:spcAft>
                <a:spcPts val="0"/>
              </a:spcAft>
            </a:pPr>
            <a:r>
              <a:rPr lang="en-US" altLang="zh-CN" sz="1800" dirty="0" err="1">
                <a:solidFill>
                  <a:srgbClr val="008000"/>
                </a:solidFill>
              </a:rPr>
              <a:t>Allocatable</a:t>
            </a:r>
            <a:endParaRPr lang="en-US" altLang="zh-CN" dirty="0">
              <a:solidFill>
                <a:srgbClr val="008000"/>
              </a:solidFill>
            </a:endParaRPr>
          </a:p>
          <a:p>
            <a:pPr>
              <a:lnSpc>
                <a:spcPct val="140000"/>
              </a:lnSpc>
              <a:spcBef>
                <a:spcPts val="0"/>
              </a:spcBef>
              <a:spcAft>
                <a:spcPts val="0"/>
              </a:spcAft>
            </a:pPr>
            <a:r>
              <a:rPr lang="en-US" altLang="zh-CN" dirty="0"/>
              <a:t>A potential allocation rule says that once the variant label is generated, that variant label may be allocated to the applicant for the original label. </a:t>
            </a:r>
          </a:p>
          <a:p>
            <a:pPr>
              <a:lnSpc>
                <a:spcPct val="140000"/>
              </a:lnSpc>
              <a:spcBef>
                <a:spcPts val="0"/>
              </a:spcBef>
              <a:spcAft>
                <a:spcPts val="0"/>
              </a:spcAft>
            </a:pPr>
            <a:endParaRPr lang="en-US" altLang="zh-CN" sz="1800" dirty="0" smtClean="0">
              <a:solidFill>
                <a:srgbClr val="FF0000"/>
              </a:solidFill>
            </a:endParaRPr>
          </a:p>
          <a:p>
            <a:pPr>
              <a:lnSpc>
                <a:spcPct val="140000"/>
              </a:lnSpc>
              <a:spcBef>
                <a:spcPts val="0"/>
              </a:spcBef>
              <a:spcAft>
                <a:spcPts val="0"/>
              </a:spcAft>
            </a:pPr>
            <a:r>
              <a:rPr lang="en-US" altLang="zh-CN" sz="1800" dirty="0" smtClean="0">
                <a:solidFill>
                  <a:srgbClr val="FF0000"/>
                </a:solidFill>
              </a:rPr>
              <a:t>Blocked</a:t>
            </a:r>
            <a:endParaRPr lang="en-US" altLang="zh-CN" sz="1800" dirty="0">
              <a:solidFill>
                <a:srgbClr val="FF0000"/>
              </a:solidFill>
            </a:endParaRPr>
          </a:p>
          <a:p>
            <a:pPr>
              <a:lnSpc>
                <a:spcPct val="140000"/>
              </a:lnSpc>
              <a:spcBef>
                <a:spcPts val="0"/>
              </a:spcBef>
              <a:spcAft>
                <a:spcPts val="0"/>
              </a:spcAft>
            </a:pPr>
            <a:r>
              <a:rPr lang="en-US" altLang="zh-CN" dirty="0"/>
              <a:t>A blocking rule says that a particular label must not be allocated to anyone under any circumstances.  </a:t>
            </a:r>
          </a:p>
          <a:p>
            <a:pPr>
              <a:lnSpc>
                <a:spcPct val="140000"/>
              </a:lnSpc>
              <a:spcBef>
                <a:spcPts val="0"/>
              </a:spcBef>
              <a:spcAft>
                <a:spcPts val="0"/>
              </a:spcAft>
            </a:pPr>
            <a:endParaRPr lang="zh-CN" altLang="en-US" dirty="0"/>
          </a:p>
        </p:txBody>
      </p:sp>
    </p:spTree>
    <p:extLst>
      <p:ext uri="{BB962C8B-B14F-4D97-AF65-F5344CB8AC3E}">
        <p14:creationId xmlns:p14="http://schemas.microsoft.com/office/powerpoint/2010/main" val="23446538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Example to Illustrate: Case Study 0</a:t>
            </a:r>
            <a:br>
              <a:rPr lang="en-US" altLang="zh-CN" dirty="0" smtClean="0"/>
            </a:br>
            <a:r>
              <a:rPr lang="en-US" altLang="zh-CN" dirty="0" smtClean="0"/>
              <a:t>Appendix </a:t>
            </a:r>
            <a:r>
              <a:rPr lang="en-US" altLang="zh-CN" dirty="0"/>
              <a:t>F of draft-lgr-procedure-20mar13-en.pdf.</a:t>
            </a:r>
            <a:endParaRPr lang="zh-CN" altLang="en-US" dirty="0"/>
          </a:p>
        </p:txBody>
      </p:sp>
      <p:sp>
        <p:nvSpPr>
          <p:cNvPr id="3" name="内容占位符 2"/>
          <p:cNvSpPr>
            <a:spLocks noGrp="1"/>
          </p:cNvSpPr>
          <p:nvPr>
            <p:ph idx="1"/>
          </p:nvPr>
        </p:nvSpPr>
        <p:spPr>
          <a:xfrm>
            <a:off x="297421" y="5174102"/>
            <a:ext cx="8373834" cy="1363751"/>
          </a:xfrm>
        </p:spPr>
        <p:txBody>
          <a:bodyPr>
            <a:noAutofit/>
          </a:bodyPr>
          <a:lstStyle/>
          <a:p>
            <a:r>
              <a:rPr lang="en-US" altLang="zh-CN" sz="1300" dirty="0"/>
              <a:t>Applying for U+611B using the und-</a:t>
            </a:r>
            <a:r>
              <a:rPr lang="en-US" altLang="zh-CN" sz="1300" dirty="0" err="1"/>
              <a:t>jpan</a:t>
            </a:r>
            <a:r>
              <a:rPr lang="en-US" altLang="zh-CN" sz="1300" dirty="0"/>
              <a:t> blocks the use of U+7231 in the same location in any label, no matter which tag it is applied under. This is so, even though U+7231 is not a character in Japanese at </a:t>
            </a:r>
            <a:r>
              <a:rPr lang="en-US" altLang="zh-CN" sz="1300" dirty="0" smtClean="0"/>
              <a:t>all </a:t>
            </a:r>
            <a:r>
              <a:rPr lang="en-US" altLang="zh-CN" sz="1300" dirty="0"/>
              <a:t>and does not appear in the tagged repertoire und-</a:t>
            </a:r>
            <a:r>
              <a:rPr lang="en-US" altLang="zh-CN" sz="1300" dirty="0" err="1"/>
              <a:t>jpan</a:t>
            </a:r>
            <a:r>
              <a:rPr lang="en-US" altLang="zh-CN" sz="1300" dirty="0"/>
              <a:t>. Because it is not part of that repertoire, it cannot be used in any label applied for with the und-</a:t>
            </a:r>
            <a:r>
              <a:rPr lang="en-US" altLang="zh-CN" sz="1300" dirty="0" err="1"/>
              <a:t>jpan</a:t>
            </a:r>
            <a:r>
              <a:rPr lang="en-US" altLang="zh-CN" sz="1300" dirty="0"/>
              <a:t> tag.</a:t>
            </a:r>
          </a:p>
        </p:txBody>
      </p:sp>
      <p:graphicFrame>
        <p:nvGraphicFramePr>
          <p:cNvPr id="4" name="Table 4"/>
          <p:cNvGraphicFramePr>
            <a:graphicFrameLocks noGrp="1"/>
          </p:cNvGraphicFramePr>
          <p:nvPr>
            <p:extLst>
              <p:ext uri="{D42A27DB-BD31-4B8C-83A1-F6EECF244321}">
                <p14:modId xmlns:p14="http://schemas.microsoft.com/office/powerpoint/2010/main" val="2108627260"/>
              </p:ext>
            </p:extLst>
          </p:nvPr>
        </p:nvGraphicFramePr>
        <p:xfrm>
          <a:off x="211537" y="1862594"/>
          <a:ext cx="3787428" cy="1303020"/>
        </p:xfrm>
        <a:graphic>
          <a:graphicData uri="http://schemas.openxmlformats.org/drawingml/2006/table">
            <a:tbl>
              <a:tblPr firstRow="1" bandRow="1">
                <a:tableStyleId>{00A15C55-8517-42AA-B614-E9B94910E393}</a:tableStyleId>
              </a:tblPr>
              <a:tblGrid>
                <a:gridCol w="946857"/>
                <a:gridCol w="946857"/>
                <a:gridCol w="946857"/>
                <a:gridCol w="946857"/>
              </a:tblGrid>
              <a:tr h="298832">
                <a:tc>
                  <a:txBody>
                    <a:bodyPr/>
                    <a:lstStyle/>
                    <a:p>
                      <a:pPr algn="ctr"/>
                      <a:r>
                        <a:rPr lang="en-US" sz="1200" dirty="0" smtClean="0"/>
                        <a:t>Code Point</a:t>
                      </a:r>
                      <a:endParaRPr lang="en-US" sz="1200" dirty="0">
                        <a:latin typeface="Calibri"/>
                        <a:cs typeface="Calibri"/>
                      </a:endParaRPr>
                    </a:p>
                  </a:txBody>
                  <a:tcPr marL="68580" marR="68580" marT="34290" marB="34290" anchor="ctr"/>
                </a:tc>
                <a:tc>
                  <a:txBody>
                    <a:bodyPr/>
                    <a:lstStyle/>
                    <a:p>
                      <a:pPr algn="ctr"/>
                      <a:r>
                        <a:rPr lang="en-US" sz="1200" dirty="0" err="1" smtClean="0"/>
                        <a:t>Allocatable</a:t>
                      </a:r>
                      <a:r>
                        <a:rPr lang="en-US" sz="1200" dirty="0" smtClean="0"/>
                        <a:t> Variant</a:t>
                      </a:r>
                      <a:endParaRPr lang="en-US" sz="1200" dirty="0">
                        <a:latin typeface="Calibri"/>
                        <a:cs typeface="Calibri"/>
                      </a:endParaRPr>
                    </a:p>
                  </a:txBody>
                  <a:tcPr marL="68580" marR="68580" marT="34290" marB="34290" anchor="ctr"/>
                </a:tc>
                <a:tc>
                  <a:txBody>
                    <a:bodyPr/>
                    <a:lstStyle/>
                    <a:p>
                      <a:pPr algn="ctr"/>
                      <a:r>
                        <a:rPr lang="en-US" sz="1200" dirty="0" smtClean="0"/>
                        <a:t>Blocked Variant</a:t>
                      </a:r>
                      <a:endParaRPr lang="en-US" sz="1200" dirty="0">
                        <a:latin typeface="Calibri"/>
                        <a:cs typeface="Calibri"/>
                      </a:endParaRPr>
                    </a:p>
                  </a:txBody>
                  <a:tcPr marL="68580" marR="68580" marT="34290" marB="34290" anchor="ctr"/>
                </a:tc>
                <a:tc>
                  <a:txBody>
                    <a:bodyPr/>
                    <a:lstStyle/>
                    <a:p>
                      <a:pPr algn="ctr"/>
                      <a:r>
                        <a:rPr lang="en-US" sz="1200" dirty="0" smtClean="0"/>
                        <a:t>Tag</a:t>
                      </a:r>
                      <a:endParaRPr lang="en-US" sz="1200" dirty="0">
                        <a:latin typeface="Calibri"/>
                        <a:cs typeface="Calibri"/>
                      </a:endParaRPr>
                    </a:p>
                  </a:txBody>
                  <a:tcPr marL="68580" marR="68580" marT="34290" marB="34290" anchor="ctr"/>
                </a:tc>
              </a:tr>
              <a:tr h="342900">
                <a:tc>
                  <a:txBody>
                    <a:bodyPr/>
                    <a:lstStyle/>
                    <a:p>
                      <a:pPr algn="ctr"/>
                      <a:r>
                        <a:rPr lang="zh-CN" altLang="en-US" sz="1200" kern="1200" dirty="0" smtClean="0">
                          <a:effectLst/>
                        </a:rPr>
                        <a:t>爱</a:t>
                      </a:r>
                      <a:r>
                        <a:rPr lang="en-US" sz="1200" kern="1200" dirty="0" smtClean="0">
                          <a:effectLst/>
                        </a:rPr>
                        <a:t> </a:t>
                      </a:r>
                    </a:p>
                    <a:p>
                      <a:pPr algn="ctr"/>
                      <a:r>
                        <a:rPr lang="en-US" sz="1200" kern="1200" dirty="0" smtClean="0">
                          <a:effectLst/>
                        </a:rPr>
                        <a:t>U+7231</a:t>
                      </a:r>
                      <a:endParaRPr lang="en-US" sz="1200" dirty="0">
                        <a:latin typeface="Calibri"/>
                        <a:cs typeface="Calibri"/>
                      </a:endParaRPr>
                    </a:p>
                  </a:txBody>
                  <a:tcPr marL="68580" marR="68580" marT="34290" marB="34290" anchor="ctr"/>
                </a:tc>
                <a:tc>
                  <a:txBody>
                    <a:bodyPr/>
                    <a:lstStyle/>
                    <a:p>
                      <a:pPr algn="ctr"/>
                      <a:r>
                        <a:rPr lang="zh-CN" altLang="en-US" sz="1200" kern="1200" dirty="0" smtClean="0">
                          <a:effectLst/>
                        </a:rPr>
                        <a:t>愛</a:t>
                      </a:r>
                      <a:r>
                        <a:rPr lang="en-US" sz="1200" kern="1200" dirty="0" smtClean="0">
                          <a:effectLst/>
                        </a:rPr>
                        <a:t> </a:t>
                      </a:r>
                    </a:p>
                    <a:p>
                      <a:pPr algn="ctr"/>
                      <a:r>
                        <a:rPr lang="en-US" sz="1200" kern="1200" dirty="0" smtClean="0">
                          <a:effectLst/>
                        </a:rPr>
                        <a:t>U+611B</a:t>
                      </a:r>
                      <a:endParaRPr lang="en-US" sz="1200" dirty="0">
                        <a:latin typeface="Calibri"/>
                        <a:cs typeface="Calibri"/>
                      </a:endParaRPr>
                    </a:p>
                  </a:txBody>
                  <a:tcPr marL="68580" marR="68580" marT="34290" marB="34290" anchor="ctr"/>
                </a:tc>
                <a:tc>
                  <a:txBody>
                    <a:bodyPr/>
                    <a:lstStyle/>
                    <a:p>
                      <a:pPr algn="ctr"/>
                      <a:r>
                        <a:rPr lang="en-US" sz="1200" dirty="0" smtClean="0"/>
                        <a:t>-</a:t>
                      </a:r>
                      <a:endParaRPr lang="en-US" sz="1200" dirty="0">
                        <a:latin typeface="Calibri"/>
                        <a:cs typeface="Calibri"/>
                      </a:endParaRPr>
                    </a:p>
                  </a:txBody>
                  <a:tcPr marL="68580" marR="68580" marT="34290" marB="34290" anchor="ctr"/>
                </a:tc>
                <a:tc>
                  <a:txBody>
                    <a:bodyPr/>
                    <a:lstStyle/>
                    <a:p>
                      <a:pPr algn="ctr"/>
                      <a:r>
                        <a:rPr lang="en-US" sz="1200" dirty="0" smtClean="0"/>
                        <a:t>und-</a:t>
                      </a:r>
                      <a:r>
                        <a:rPr lang="en-US" sz="1200" dirty="0" err="1" smtClean="0"/>
                        <a:t>hani</a:t>
                      </a:r>
                      <a:endParaRPr lang="en-US" sz="1200" dirty="0">
                        <a:latin typeface="Calibri"/>
                        <a:cs typeface="Calibri"/>
                      </a:endParaRPr>
                    </a:p>
                  </a:txBody>
                  <a:tcPr marL="68580" marR="68580" marT="34290" marB="34290" anchor="ctr"/>
                </a:tc>
              </a:tr>
              <a:tr h="342900">
                <a:tc>
                  <a:txBody>
                    <a:bodyPr/>
                    <a:lstStyle/>
                    <a:p>
                      <a:pPr algn="ctr"/>
                      <a:r>
                        <a:rPr lang="ja-JP" altLang="en-US" sz="1200" dirty="0" smtClean="0"/>
                        <a:t>愛 </a:t>
                      </a:r>
                    </a:p>
                    <a:p>
                      <a:pPr algn="ctr"/>
                      <a:r>
                        <a:rPr lang="en-US" altLang="ja-JP" sz="1200" dirty="0" smtClean="0"/>
                        <a:t>U+611B</a:t>
                      </a:r>
                      <a:endParaRPr lang="en-US" altLang="ja-JP" sz="1200" dirty="0" smtClean="0">
                        <a:latin typeface="Calibri"/>
                        <a:cs typeface="Calibri"/>
                      </a:endParaRPr>
                    </a:p>
                  </a:txBody>
                  <a:tcPr marL="68580" marR="68580" marT="34290" marB="34290" anchor="ctr"/>
                </a:tc>
                <a:tc>
                  <a:txBody>
                    <a:bodyPr/>
                    <a:lstStyle/>
                    <a:p>
                      <a:pPr algn="ctr"/>
                      <a:r>
                        <a:rPr lang="zh-CN" altLang="en-US" sz="1200" kern="1200" dirty="0" smtClean="0">
                          <a:effectLst/>
                        </a:rPr>
                        <a:t>爱</a:t>
                      </a:r>
                      <a:r>
                        <a:rPr lang="en-US" sz="1200" kern="1200" dirty="0" smtClean="0">
                          <a:effectLst/>
                        </a:rPr>
                        <a:t> </a:t>
                      </a:r>
                    </a:p>
                    <a:p>
                      <a:pPr algn="ctr"/>
                      <a:r>
                        <a:rPr lang="en-US" sz="1200" kern="1200" dirty="0" smtClean="0">
                          <a:effectLst/>
                        </a:rPr>
                        <a:t>U+7231</a:t>
                      </a:r>
                      <a:endParaRPr lang="en-US" sz="1200" dirty="0" smtClean="0">
                        <a:latin typeface="Calibri"/>
                        <a:cs typeface="Calibri"/>
                      </a:endParaRPr>
                    </a:p>
                  </a:txBody>
                  <a:tcPr marL="68580" marR="68580" marT="34290" marB="34290" anchor="ctr"/>
                </a:tc>
                <a:tc>
                  <a:txBody>
                    <a:bodyPr/>
                    <a:lstStyle/>
                    <a:p>
                      <a:pPr marL="0" marR="0" indent="0" algn="ctr" defTabSz="192024" rtl="0" eaLnBrk="1" fontAlgn="auto" latinLnBrk="0" hangingPunct="1">
                        <a:lnSpc>
                          <a:spcPct val="100000"/>
                        </a:lnSpc>
                        <a:spcBef>
                          <a:spcPts val="0"/>
                        </a:spcBef>
                        <a:spcAft>
                          <a:spcPts val="0"/>
                        </a:spcAft>
                        <a:buClrTx/>
                        <a:buSzTx/>
                        <a:buFontTx/>
                        <a:buNone/>
                        <a:tabLst/>
                        <a:defRPr/>
                      </a:pPr>
                      <a:r>
                        <a:rPr lang="en-US" sz="1200" dirty="0" smtClean="0"/>
                        <a:t>-</a:t>
                      </a:r>
                    </a:p>
                    <a:p>
                      <a:pPr algn="ctr"/>
                      <a:endParaRPr lang="en-US" sz="1200" dirty="0">
                        <a:latin typeface="Calibri"/>
                        <a:cs typeface="Calibri"/>
                      </a:endParaRPr>
                    </a:p>
                  </a:txBody>
                  <a:tcPr marL="68580" marR="68580" marT="34290" marB="34290" anchor="ctr"/>
                </a:tc>
                <a:tc>
                  <a:txBody>
                    <a:bodyPr/>
                    <a:lstStyle/>
                    <a:p>
                      <a:pPr marL="0" marR="0" indent="0" algn="ctr" defTabSz="192024" rtl="0" eaLnBrk="1" fontAlgn="auto" latinLnBrk="0" hangingPunct="1">
                        <a:lnSpc>
                          <a:spcPct val="100000"/>
                        </a:lnSpc>
                        <a:spcBef>
                          <a:spcPts val="0"/>
                        </a:spcBef>
                        <a:spcAft>
                          <a:spcPts val="0"/>
                        </a:spcAft>
                        <a:buClrTx/>
                        <a:buSzTx/>
                        <a:buFontTx/>
                        <a:buNone/>
                        <a:tabLst/>
                        <a:defRPr/>
                      </a:pPr>
                      <a:r>
                        <a:rPr lang="en-US" sz="1200" dirty="0" smtClean="0"/>
                        <a:t>und-</a:t>
                      </a:r>
                      <a:r>
                        <a:rPr lang="en-US" sz="1200" dirty="0" err="1" smtClean="0"/>
                        <a:t>hani</a:t>
                      </a:r>
                      <a:endParaRPr lang="en-US" sz="1200" dirty="0" smtClean="0">
                        <a:latin typeface="Calibri"/>
                        <a:cs typeface="Calibri"/>
                      </a:endParaRPr>
                    </a:p>
                  </a:txBody>
                  <a:tcPr marL="68580" marR="68580" marT="34290" marB="3429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38282485"/>
              </p:ext>
            </p:extLst>
          </p:nvPr>
        </p:nvGraphicFramePr>
        <p:xfrm>
          <a:off x="223927" y="4032118"/>
          <a:ext cx="3785924" cy="868680"/>
        </p:xfrm>
        <a:graphic>
          <a:graphicData uri="http://schemas.openxmlformats.org/drawingml/2006/table">
            <a:tbl>
              <a:tblPr firstRow="1" bandRow="1">
                <a:tableStyleId>{93296810-A885-4BE3-A3E7-6D5BEEA58F35}</a:tableStyleId>
              </a:tblPr>
              <a:tblGrid>
                <a:gridCol w="946481"/>
                <a:gridCol w="946481"/>
                <a:gridCol w="946481"/>
                <a:gridCol w="946481"/>
              </a:tblGrid>
              <a:tr h="336703">
                <a:tc>
                  <a:txBody>
                    <a:bodyPr/>
                    <a:lstStyle/>
                    <a:p>
                      <a:pPr algn="ctr"/>
                      <a:r>
                        <a:rPr lang="en-US" sz="1200" dirty="0" smtClean="0"/>
                        <a:t>Code Point</a:t>
                      </a:r>
                      <a:endParaRPr lang="en-US" sz="1200" dirty="0">
                        <a:latin typeface="Calibri"/>
                        <a:cs typeface="Calibri"/>
                      </a:endParaRPr>
                    </a:p>
                  </a:txBody>
                  <a:tcPr marL="68580" marR="68580" marT="34290" marB="34290" anchor="ctr"/>
                </a:tc>
                <a:tc>
                  <a:txBody>
                    <a:bodyPr/>
                    <a:lstStyle/>
                    <a:p>
                      <a:pPr algn="ctr"/>
                      <a:r>
                        <a:rPr lang="en-US" sz="1200" dirty="0" err="1" smtClean="0"/>
                        <a:t>Allocatable</a:t>
                      </a:r>
                      <a:r>
                        <a:rPr lang="en-US" sz="1200" dirty="0" smtClean="0"/>
                        <a:t> Variant</a:t>
                      </a:r>
                      <a:endParaRPr lang="en-US" sz="1200" dirty="0">
                        <a:latin typeface="Calibri"/>
                        <a:cs typeface="Calibri"/>
                      </a:endParaRPr>
                    </a:p>
                  </a:txBody>
                  <a:tcPr marL="68580" marR="68580" marT="34290" marB="34290" anchor="ctr"/>
                </a:tc>
                <a:tc>
                  <a:txBody>
                    <a:bodyPr/>
                    <a:lstStyle/>
                    <a:p>
                      <a:pPr algn="ctr"/>
                      <a:r>
                        <a:rPr lang="en-US" sz="1200" dirty="0" smtClean="0"/>
                        <a:t>Blocked Variant</a:t>
                      </a:r>
                      <a:endParaRPr lang="en-US" sz="1200" dirty="0">
                        <a:latin typeface="Calibri"/>
                        <a:cs typeface="Calibri"/>
                      </a:endParaRPr>
                    </a:p>
                  </a:txBody>
                  <a:tcPr marL="68580" marR="68580" marT="34290" marB="34290" anchor="ctr"/>
                </a:tc>
                <a:tc>
                  <a:txBody>
                    <a:bodyPr/>
                    <a:lstStyle/>
                    <a:p>
                      <a:pPr algn="ctr"/>
                      <a:r>
                        <a:rPr lang="en-US" sz="1200" dirty="0" smtClean="0"/>
                        <a:t>Tag</a:t>
                      </a:r>
                      <a:endParaRPr lang="en-US" sz="1200" dirty="0">
                        <a:latin typeface="Calibri"/>
                        <a:cs typeface="Calibri"/>
                      </a:endParaRPr>
                    </a:p>
                  </a:txBody>
                  <a:tcPr marL="68580" marR="68580" marT="34290" marB="34290" anchor="ctr"/>
                </a:tc>
              </a:tr>
              <a:tr h="342900">
                <a:tc>
                  <a:txBody>
                    <a:bodyPr/>
                    <a:lstStyle/>
                    <a:p>
                      <a:pPr algn="ctr"/>
                      <a:r>
                        <a:rPr lang="ja-JP" altLang="en-US" sz="1200" dirty="0" smtClean="0"/>
                        <a:t>愛 </a:t>
                      </a:r>
                    </a:p>
                    <a:p>
                      <a:pPr algn="ctr"/>
                      <a:r>
                        <a:rPr lang="en-US" altLang="ja-JP" sz="1200" dirty="0" smtClean="0"/>
                        <a:t>U+611B</a:t>
                      </a:r>
                      <a:endParaRPr lang="en-US" altLang="ja-JP" sz="1200" dirty="0" smtClean="0">
                        <a:latin typeface="Calibri"/>
                        <a:cs typeface="Calibri"/>
                      </a:endParaRPr>
                    </a:p>
                  </a:txBody>
                  <a:tcPr marL="68580" marR="68580" marT="34290" marB="34290" anchor="ctr"/>
                </a:tc>
                <a:tc>
                  <a:txBody>
                    <a:bodyPr/>
                    <a:lstStyle/>
                    <a:p>
                      <a:pPr algn="ctr"/>
                      <a:r>
                        <a:rPr lang="en-US" altLang="zh-CN" sz="1200" kern="1200" dirty="0" smtClean="0">
                          <a:effectLst/>
                        </a:rPr>
                        <a:t>-</a:t>
                      </a:r>
                      <a:endParaRPr lang="en-US" sz="1200" dirty="0" smtClean="0">
                        <a:latin typeface="Calibri"/>
                        <a:cs typeface="Calibri"/>
                      </a:endParaRPr>
                    </a:p>
                  </a:txBody>
                  <a:tcPr marL="68580" marR="68580" marT="34290" marB="34290" anchor="ctr"/>
                </a:tc>
                <a:tc>
                  <a:txBody>
                    <a:bodyPr/>
                    <a:lstStyle/>
                    <a:p>
                      <a:pPr marL="0" marR="0" indent="0" algn="ctr" defTabSz="192024" rtl="0" eaLnBrk="1" fontAlgn="auto" latinLnBrk="0" hangingPunct="1">
                        <a:lnSpc>
                          <a:spcPct val="100000"/>
                        </a:lnSpc>
                        <a:spcBef>
                          <a:spcPts val="0"/>
                        </a:spcBef>
                        <a:spcAft>
                          <a:spcPts val="0"/>
                        </a:spcAft>
                        <a:buClrTx/>
                        <a:buSzTx/>
                        <a:buFontTx/>
                        <a:buNone/>
                        <a:tabLst/>
                        <a:defRPr/>
                      </a:pPr>
                      <a:r>
                        <a:rPr lang="en-US" sz="1200" dirty="0" smtClean="0"/>
                        <a:t>-</a:t>
                      </a:r>
                    </a:p>
                    <a:p>
                      <a:pPr algn="ctr"/>
                      <a:endParaRPr lang="en-US" sz="1200" dirty="0">
                        <a:latin typeface="Calibri"/>
                        <a:cs typeface="Calibri"/>
                      </a:endParaRPr>
                    </a:p>
                  </a:txBody>
                  <a:tcPr marL="68580" marR="68580" marT="34290" marB="34290" anchor="ctr"/>
                </a:tc>
                <a:tc>
                  <a:txBody>
                    <a:bodyPr/>
                    <a:lstStyle/>
                    <a:p>
                      <a:pPr marL="0" marR="0" indent="0" algn="ctr" defTabSz="192024" rtl="0" eaLnBrk="1" fontAlgn="auto" latinLnBrk="0" hangingPunct="1">
                        <a:lnSpc>
                          <a:spcPct val="100000"/>
                        </a:lnSpc>
                        <a:spcBef>
                          <a:spcPts val="0"/>
                        </a:spcBef>
                        <a:spcAft>
                          <a:spcPts val="0"/>
                        </a:spcAft>
                        <a:buClrTx/>
                        <a:buSzTx/>
                        <a:buFontTx/>
                        <a:buNone/>
                        <a:tabLst/>
                        <a:defRPr/>
                      </a:pPr>
                      <a:r>
                        <a:rPr lang="en-US" sz="1200" dirty="0" smtClean="0"/>
                        <a:t>und-</a:t>
                      </a:r>
                      <a:r>
                        <a:rPr lang="en-US" sz="1200" dirty="0" err="1" smtClean="0"/>
                        <a:t>jpab</a:t>
                      </a:r>
                      <a:endParaRPr lang="en-US" sz="1200" dirty="0" smtClean="0">
                        <a:latin typeface="Calibri"/>
                        <a:cs typeface="Calibri"/>
                      </a:endParaRPr>
                    </a:p>
                  </a:txBody>
                  <a:tcPr marL="68580" marR="68580" marT="34290" marB="34290" anchor="ctr"/>
                </a:tc>
              </a:tr>
            </a:tbl>
          </a:graphicData>
        </a:graphic>
      </p:graphicFrame>
      <p:graphicFrame>
        <p:nvGraphicFramePr>
          <p:cNvPr id="6" name="Table 4"/>
          <p:cNvGraphicFramePr>
            <a:graphicFrameLocks noGrp="1"/>
          </p:cNvGraphicFramePr>
          <p:nvPr>
            <p:extLst>
              <p:ext uri="{D42A27DB-BD31-4B8C-83A1-F6EECF244321}">
                <p14:modId xmlns:p14="http://schemas.microsoft.com/office/powerpoint/2010/main" val="372686701"/>
              </p:ext>
            </p:extLst>
          </p:nvPr>
        </p:nvGraphicFramePr>
        <p:xfrm>
          <a:off x="4786015" y="2379779"/>
          <a:ext cx="4088596" cy="2194560"/>
        </p:xfrm>
        <a:graphic>
          <a:graphicData uri="http://schemas.openxmlformats.org/drawingml/2006/table">
            <a:tbl>
              <a:tblPr firstRow="1" bandRow="1">
                <a:tableStyleId>{21E4AEA4-8DFA-4A89-87EB-49C32662AFE0}</a:tableStyleId>
              </a:tblPr>
              <a:tblGrid>
                <a:gridCol w="1022149"/>
                <a:gridCol w="1115150"/>
                <a:gridCol w="929148"/>
                <a:gridCol w="1022149"/>
              </a:tblGrid>
              <a:tr h="205740">
                <a:tc>
                  <a:txBody>
                    <a:bodyPr/>
                    <a:lstStyle/>
                    <a:p>
                      <a:pPr algn="ctr"/>
                      <a:r>
                        <a:rPr lang="en-US" sz="1400" dirty="0" smtClean="0"/>
                        <a:t>Code Point</a:t>
                      </a:r>
                      <a:endParaRPr lang="en-US" sz="1400" dirty="0">
                        <a:latin typeface="Calibri"/>
                        <a:cs typeface="Calibri"/>
                      </a:endParaRPr>
                    </a:p>
                  </a:txBody>
                  <a:tcPr marL="68580" marR="68580" marT="34290" marB="34290" anchor="ctr"/>
                </a:tc>
                <a:tc>
                  <a:txBody>
                    <a:bodyPr/>
                    <a:lstStyle/>
                    <a:p>
                      <a:pPr algn="ctr"/>
                      <a:r>
                        <a:rPr lang="en-US" sz="1400" dirty="0" err="1" smtClean="0"/>
                        <a:t>Allocatable</a:t>
                      </a:r>
                      <a:r>
                        <a:rPr lang="en-US" sz="1400" dirty="0" smtClean="0"/>
                        <a:t> Variant</a:t>
                      </a:r>
                      <a:endParaRPr lang="en-US" sz="1400" dirty="0">
                        <a:latin typeface="Calibri"/>
                        <a:cs typeface="Calibri"/>
                      </a:endParaRPr>
                    </a:p>
                  </a:txBody>
                  <a:tcPr marL="68580" marR="68580" marT="34290" marB="34290" anchor="ctr"/>
                </a:tc>
                <a:tc>
                  <a:txBody>
                    <a:bodyPr/>
                    <a:lstStyle/>
                    <a:p>
                      <a:pPr algn="ctr"/>
                      <a:r>
                        <a:rPr lang="en-US" sz="1400" dirty="0" smtClean="0"/>
                        <a:t>Blocked Variant</a:t>
                      </a:r>
                      <a:endParaRPr lang="en-US" sz="1400" dirty="0">
                        <a:latin typeface="Calibri"/>
                        <a:cs typeface="Calibri"/>
                      </a:endParaRPr>
                    </a:p>
                  </a:txBody>
                  <a:tcPr marL="68580" marR="68580" marT="34290" marB="34290" anchor="ctr"/>
                </a:tc>
                <a:tc>
                  <a:txBody>
                    <a:bodyPr/>
                    <a:lstStyle/>
                    <a:p>
                      <a:pPr algn="ctr"/>
                      <a:r>
                        <a:rPr lang="en-US" sz="1400" dirty="0" smtClean="0"/>
                        <a:t>Tag</a:t>
                      </a:r>
                      <a:endParaRPr lang="en-US" sz="1400" dirty="0">
                        <a:latin typeface="Calibri"/>
                        <a:cs typeface="Calibri"/>
                      </a:endParaRPr>
                    </a:p>
                  </a:txBody>
                  <a:tcPr marL="68580" marR="68580" marT="34290" marB="34290" anchor="ctr"/>
                </a:tc>
              </a:tr>
              <a:tr h="342900">
                <a:tc>
                  <a:txBody>
                    <a:bodyPr/>
                    <a:lstStyle/>
                    <a:p>
                      <a:pPr algn="ctr"/>
                      <a:r>
                        <a:rPr lang="zh-CN" altLang="en-US" sz="1400" kern="1200" dirty="0" smtClean="0">
                          <a:effectLst/>
                        </a:rPr>
                        <a:t>爱</a:t>
                      </a:r>
                      <a:r>
                        <a:rPr lang="en-US" sz="1400" kern="1200" dirty="0" smtClean="0">
                          <a:effectLst/>
                        </a:rPr>
                        <a:t> </a:t>
                      </a:r>
                    </a:p>
                    <a:p>
                      <a:pPr algn="ctr"/>
                      <a:r>
                        <a:rPr lang="en-US" sz="1400" kern="1200" dirty="0" smtClean="0">
                          <a:effectLst/>
                        </a:rPr>
                        <a:t>U+7231</a:t>
                      </a:r>
                      <a:endParaRPr lang="en-US" sz="1400" dirty="0">
                        <a:latin typeface="Calibri"/>
                        <a:cs typeface="Calibri"/>
                      </a:endParaRPr>
                    </a:p>
                  </a:txBody>
                  <a:tcPr marL="68580" marR="68580" marT="34290" marB="34290" anchor="ctr"/>
                </a:tc>
                <a:tc>
                  <a:txBody>
                    <a:bodyPr/>
                    <a:lstStyle/>
                    <a:p>
                      <a:pPr algn="ctr"/>
                      <a:r>
                        <a:rPr lang="zh-CN" altLang="en-US" sz="1400" kern="1200" dirty="0" smtClean="0">
                          <a:effectLst/>
                        </a:rPr>
                        <a:t>愛</a:t>
                      </a:r>
                      <a:r>
                        <a:rPr lang="en-US" sz="1400" kern="1200" dirty="0" smtClean="0">
                          <a:effectLst/>
                        </a:rPr>
                        <a:t> </a:t>
                      </a:r>
                    </a:p>
                    <a:p>
                      <a:pPr algn="ctr"/>
                      <a:r>
                        <a:rPr lang="en-US" sz="1400" kern="1200" dirty="0" smtClean="0">
                          <a:effectLst/>
                        </a:rPr>
                        <a:t>U+611B</a:t>
                      </a:r>
                      <a:endParaRPr lang="en-US" sz="1400" dirty="0">
                        <a:latin typeface="Calibri"/>
                        <a:cs typeface="Calibri"/>
                      </a:endParaRPr>
                    </a:p>
                  </a:txBody>
                  <a:tcPr marL="68580" marR="68580" marT="34290" marB="34290" anchor="ctr"/>
                </a:tc>
                <a:tc>
                  <a:txBody>
                    <a:bodyPr/>
                    <a:lstStyle/>
                    <a:p>
                      <a:pPr algn="ctr"/>
                      <a:r>
                        <a:rPr lang="en-US" sz="1400" dirty="0" smtClean="0"/>
                        <a:t>-</a:t>
                      </a:r>
                      <a:endParaRPr lang="en-US" sz="1400" dirty="0">
                        <a:latin typeface="Calibri"/>
                        <a:cs typeface="Calibri"/>
                      </a:endParaRPr>
                    </a:p>
                  </a:txBody>
                  <a:tcPr marL="68580" marR="68580" marT="34290" marB="34290" anchor="ctr"/>
                </a:tc>
                <a:tc>
                  <a:txBody>
                    <a:bodyPr/>
                    <a:lstStyle/>
                    <a:p>
                      <a:pPr algn="ctr"/>
                      <a:r>
                        <a:rPr lang="en-US" sz="1400" dirty="0" smtClean="0"/>
                        <a:t>und-</a:t>
                      </a:r>
                      <a:r>
                        <a:rPr lang="en-US" sz="1400" dirty="0" err="1" smtClean="0"/>
                        <a:t>hani</a:t>
                      </a:r>
                      <a:endParaRPr lang="en-US" sz="1400" dirty="0">
                        <a:latin typeface="Calibri"/>
                        <a:cs typeface="Calibri"/>
                      </a:endParaRPr>
                    </a:p>
                  </a:txBody>
                  <a:tcPr marL="68580" marR="68580" marT="34290" marB="34290" anchor="ctr"/>
                </a:tc>
              </a:tr>
              <a:tr h="342900">
                <a:tc>
                  <a:txBody>
                    <a:bodyPr/>
                    <a:lstStyle/>
                    <a:p>
                      <a:pPr algn="ctr"/>
                      <a:r>
                        <a:rPr lang="ja-JP" altLang="en-US" sz="1400" dirty="0" smtClean="0"/>
                        <a:t>愛 </a:t>
                      </a:r>
                    </a:p>
                    <a:p>
                      <a:pPr algn="ctr"/>
                      <a:r>
                        <a:rPr lang="en-US" altLang="ja-JP" sz="1400" dirty="0" smtClean="0"/>
                        <a:t>U+611B</a:t>
                      </a:r>
                      <a:endParaRPr lang="en-US" altLang="ja-JP" sz="1400" dirty="0" smtClean="0">
                        <a:latin typeface="Calibri"/>
                        <a:cs typeface="Calibri"/>
                      </a:endParaRPr>
                    </a:p>
                  </a:txBody>
                  <a:tcPr marL="68580" marR="68580" marT="34290" marB="34290" anchor="ctr"/>
                </a:tc>
                <a:tc>
                  <a:txBody>
                    <a:bodyPr/>
                    <a:lstStyle/>
                    <a:p>
                      <a:pPr algn="ctr"/>
                      <a:r>
                        <a:rPr lang="zh-CN" altLang="en-US" sz="1400" kern="1200" dirty="0" smtClean="0">
                          <a:effectLst/>
                        </a:rPr>
                        <a:t>爱</a:t>
                      </a:r>
                      <a:r>
                        <a:rPr lang="en-US" sz="1400" kern="1200" dirty="0" smtClean="0">
                          <a:effectLst/>
                        </a:rPr>
                        <a:t> </a:t>
                      </a:r>
                    </a:p>
                    <a:p>
                      <a:pPr algn="ctr"/>
                      <a:r>
                        <a:rPr lang="en-US" sz="1400" kern="1200" dirty="0" smtClean="0">
                          <a:effectLst/>
                        </a:rPr>
                        <a:t>U+7231</a:t>
                      </a:r>
                      <a:endParaRPr lang="en-US" sz="1400" dirty="0" smtClean="0">
                        <a:latin typeface="Calibri"/>
                        <a:cs typeface="Calibri"/>
                      </a:endParaRPr>
                    </a:p>
                  </a:txBody>
                  <a:tcPr marL="68580" marR="68580" marT="34290" marB="34290" anchor="ctr"/>
                </a:tc>
                <a:tc>
                  <a:txBody>
                    <a:bodyPr/>
                    <a:lstStyle/>
                    <a:p>
                      <a:pPr marL="0" marR="0" indent="0" algn="ctr" defTabSz="192024" rtl="0" eaLnBrk="1" fontAlgn="auto" latinLnBrk="0" hangingPunct="1">
                        <a:lnSpc>
                          <a:spcPct val="100000"/>
                        </a:lnSpc>
                        <a:spcBef>
                          <a:spcPts val="0"/>
                        </a:spcBef>
                        <a:spcAft>
                          <a:spcPts val="0"/>
                        </a:spcAft>
                        <a:buClrTx/>
                        <a:buSzTx/>
                        <a:buFontTx/>
                        <a:buNone/>
                        <a:tabLst/>
                        <a:defRPr/>
                      </a:pPr>
                      <a:r>
                        <a:rPr lang="en-US" sz="1400" dirty="0" smtClean="0"/>
                        <a:t>-</a:t>
                      </a:r>
                    </a:p>
                    <a:p>
                      <a:pPr algn="ctr"/>
                      <a:endParaRPr lang="en-US" sz="1400" dirty="0">
                        <a:latin typeface="Calibri"/>
                        <a:cs typeface="Calibri"/>
                      </a:endParaRPr>
                    </a:p>
                  </a:txBody>
                  <a:tcPr marL="68580" marR="68580" marT="34290" marB="34290" anchor="ctr"/>
                </a:tc>
                <a:tc>
                  <a:txBody>
                    <a:bodyPr/>
                    <a:lstStyle/>
                    <a:p>
                      <a:pPr marL="0" marR="0" indent="0" algn="ctr" defTabSz="192024" rtl="0" eaLnBrk="1" fontAlgn="auto" latinLnBrk="0" hangingPunct="1">
                        <a:lnSpc>
                          <a:spcPct val="100000"/>
                        </a:lnSpc>
                        <a:spcBef>
                          <a:spcPts val="0"/>
                        </a:spcBef>
                        <a:spcAft>
                          <a:spcPts val="0"/>
                        </a:spcAft>
                        <a:buClrTx/>
                        <a:buSzTx/>
                        <a:buFontTx/>
                        <a:buNone/>
                        <a:tabLst/>
                        <a:defRPr/>
                      </a:pPr>
                      <a:r>
                        <a:rPr lang="en-US" sz="1400" dirty="0" smtClean="0"/>
                        <a:t>und-</a:t>
                      </a:r>
                      <a:r>
                        <a:rPr lang="en-US" sz="1400" dirty="0" err="1" smtClean="0"/>
                        <a:t>hani</a:t>
                      </a:r>
                      <a:endParaRPr lang="en-US" sz="1400" dirty="0" smtClean="0">
                        <a:latin typeface="Calibri"/>
                        <a:cs typeface="Calibri"/>
                      </a:endParaRPr>
                    </a:p>
                  </a:txBody>
                  <a:tcPr marL="68580" marR="68580" marT="34290" marB="34290" anchor="ctr"/>
                </a:tc>
              </a:tr>
              <a:tr h="480060">
                <a:tc>
                  <a:txBody>
                    <a:bodyPr/>
                    <a:lstStyle/>
                    <a:p>
                      <a:pPr algn="ctr"/>
                      <a:r>
                        <a:rPr lang="zh-CN" altLang="en-US" sz="1400" kern="1200" dirty="0" smtClean="0">
                          <a:effectLst/>
                        </a:rPr>
                        <a:t>愛</a:t>
                      </a:r>
                      <a:r>
                        <a:rPr lang="en-US" sz="1400" kern="1200" dirty="0" smtClean="0">
                          <a:effectLst/>
                        </a:rPr>
                        <a:t> </a:t>
                      </a:r>
                    </a:p>
                    <a:p>
                      <a:pPr algn="ctr"/>
                      <a:r>
                        <a:rPr lang="en-US" sz="1400" kern="1200" dirty="0" smtClean="0">
                          <a:effectLst/>
                        </a:rPr>
                        <a:t>U+611B</a:t>
                      </a:r>
                      <a:endParaRPr lang="en-US" sz="1400" dirty="0" smtClean="0">
                        <a:latin typeface="Calibri"/>
                        <a:cs typeface="Calibri"/>
                      </a:endParaRPr>
                    </a:p>
                  </a:txBody>
                  <a:tcPr marL="68580" marR="68580" marT="34290" marB="34290" anchor="ctr"/>
                </a:tc>
                <a:tc>
                  <a:txBody>
                    <a:bodyPr/>
                    <a:lstStyle/>
                    <a:p>
                      <a:pPr algn="ctr"/>
                      <a:r>
                        <a:rPr lang="en-US" sz="1400" dirty="0" smtClean="0"/>
                        <a:t>-</a:t>
                      </a:r>
                      <a:endParaRPr lang="en-US" sz="1400" dirty="0" smtClean="0">
                        <a:latin typeface="Calibri"/>
                        <a:cs typeface="Calibri"/>
                      </a:endParaRPr>
                    </a:p>
                  </a:txBody>
                  <a:tcPr marL="68580" marR="68580" marT="34290" marB="34290" anchor="ctr"/>
                </a:tc>
                <a:tc>
                  <a:txBody>
                    <a:bodyPr/>
                    <a:lstStyle/>
                    <a:p>
                      <a:pPr algn="ctr"/>
                      <a:r>
                        <a:rPr lang="zh-CN" altLang="en-US" sz="1400" kern="1200" dirty="0" smtClean="0">
                          <a:effectLst/>
                        </a:rPr>
                        <a:t>爱</a:t>
                      </a:r>
                      <a:r>
                        <a:rPr lang="en-US" sz="1400" kern="1200" dirty="0" smtClean="0">
                          <a:effectLst/>
                        </a:rPr>
                        <a:t> </a:t>
                      </a:r>
                    </a:p>
                    <a:p>
                      <a:pPr algn="ctr"/>
                      <a:r>
                        <a:rPr lang="en-US" sz="1400" kern="1200" dirty="0" smtClean="0">
                          <a:effectLst/>
                        </a:rPr>
                        <a:t>U+7231</a:t>
                      </a:r>
                      <a:endParaRPr lang="en-US" sz="1400" dirty="0" smtClean="0"/>
                    </a:p>
                    <a:p>
                      <a:pPr algn="ctr"/>
                      <a:endParaRPr lang="en-US" sz="1400" dirty="0">
                        <a:latin typeface="Calibri"/>
                        <a:cs typeface="Calibri"/>
                      </a:endParaRPr>
                    </a:p>
                  </a:txBody>
                  <a:tcPr marL="68580" marR="68580" marT="34290" marB="34290" anchor="ctr"/>
                </a:tc>
                <a:tc>
                  <a:txBody>
                    <a:bodyPr/>
                    <a:lstStyle/>
                    <a:p>
                      <a:pPr marL="0" marR="0" indent="0" algn="ctr" defTabSz="192024" rtl="0" eaLnBrk="1" fontAlgn="auto" latinLnBrk="0" hangingPunct="1">
                        <a:lnSpc>
                          <a:spcPct val="100000"/>
                        </a:lnSpc>
                        <a:spcBef>
                          <a:spcPts val="0"/>
                        </a:spcBef>
                        <a:spcAft>
                          <a:spcPts val="0"/>
                        </a:spcAft>
                        <a:buClrTx/>
                        <a:buSzTx/>
                        <a:buFontTx/>
                        <a:buNone/>
                        <a:tabLst/>
                        <a:defRPr/>
                      </a:pPr>
                      <a:r>
                        <a:rPr lang="en-US" sz="1400" dirty="0" smtClean="0"/>
                        <a:t>und-</a:t>
                      </a:r>
                      <a:r>
                        <a:rPr lang="en-US" sz="1400" dirty="0" err="1" smtClean="0"/>
                        <a:t>jpan</a:t>
                      </a:r>
                      <a:endParaRPr lang="en-US" sz="1400" dirty="0" smtClean="0">
                        <a:latin typeface="Calibri"/>
                        <a:cs typeface="Calibri"/>
                      </a:endParaRPr>
                    </a:p>
                  </a:txBody>
                  <a:tcPr marL="68580" marR="68580" marT="34290" marB="34290" anchor="ctr"/>
                </a:tc>
              </a:tr>
            </a:tbl>
          </a:graphicData>
        </a:graphic>
      </p:graphicFrame>
      <p:sp>
        <p:nvSpPr>
          <p:cNvPr id="8" name="文本框 7"/>
          <p:cNvSpPr txBox="1"/>
          <p:nvPr/>
        </p:nvSpPr>
        <p:spPr>
          <a:xfrm>
            <a:off x="522549" y="3397295"/>
            <a:ext cx="247184" cy="369332"/>
          </a:xfrm>
          <a:prstGeom prst="rect">
            <a:avLst/>
          </a:prstGeom>
          <a:noFill/>
        </p:spPr>
        <p:txBody>
          <a:bodyPr wrap="none" rtlCol="0">
            <a:spAutoFit/>
          </a:bodyPr>
          <a:lstStyle/>
          <a:p>
            <a:r>
              <a:rPr lang="en-US" altLang="zh-CN" dirty="0" smtClean="0"/>
              <a:t> </a:t>
            </a:r>
            <a:endParaRPr lang="zh-CN" altLang="en-US" dirty="0"/>
          </a:p>
        </p:txBody>
      </p:sp>
      <p:sp>
        <p:nvSpPr>
          <p:cNvPr id="9" name="矩形 8"/>
          <p:cNvSpPr/>
          <p:nvPr/>
        </p:nvSpPr>
        <p:spPr>
          <a:xfrm>
            <a:off x="163781" y="1518753"/>
            <a:ext cx="903517" cy="307777"/>
          </a:xfrm>
          <a:prstGeom prst="rect">
            <a:avLst/>
          </a:prstGeom>
        </p:spPr>
        <p:txBody>
          <a:bodyPr wrap="none">
            <a:spAutoFit/>
          </a:bodyPr>
          <a:lstStyle/>
          <a:p>
            <a:r>
              <a:rPr lang="en-US" altLang="zh-CN" sz="1400" b="1" dirty="0">
                <a:solidFill>
                  <a:schemeClr val="bg1">
                    <a:lumMod val="50000"/>
                  </a:schemeClr>
                </a:solidFill>
                <a:latin typeface="Microsoft YaHei UI" panose="020B0503020204020204" pitchFamily="34" charset="-122"/>
                <a:ea typeface="Microsoft YaHei UI" panose="020B0503020204020204" pitchFamily="34" charset="-122"/>
              </a:rPr>
              <a:t>For CGP</a:t>
            </a:r>
          </a:p>
        </p:txBody>
      </p:sp>
      <p:sp>
        <p:nvSpPr>
          <p:cNvPr id="10" name="矩形 9"/>
          <p:cNvSpPr/>
          <p:nvPr/>
        </p:nvSpPr>
        <p:spPr>
          <a:xfrm>
            <a:off x="200346" y="3697779"/>
            <a:ext cx="1809406" cy="307777"/>
          </a:xfrm>
          <a:prstGeom prst="rect">
            <a:avLst/>
          </a:prstGeom>
        </p:spPr>
        <p:txBody>
          <a:bodyPr wrap="none">
            <a:spAutoFit/>
          </a:bodyPr>
          <a:lstStyle/>
          <a:p>
            <a:r>
              <a:rPr lang="en-US" altLang="zh-CN" sz="1400" b="1" dirty="0">
                <a:solidFill>
                  <a:schemeClr val="bg1">
                    <a:lumMod val="50000"/>
                  </a:schemeClr>
                </a:solidFill>
                <a:latin typeface="Microsoft YaHei UI" panose="020B0503020204020204" pitchFamily="34" charset="-122"/>
                <a:ea typeface="Microsoft YaHei UI" panose="020B0503020204020204" pitchFamily="34" charset="-122"/>
              </a:rPr>
              <a:t>For JGP, probably </a:t>
            </a:r>
          </a:p>
        </p:txBody>
      </p:sp>
      <p:sp>
        <p:nvSpPr>
          <p:cNvPr id="11" name="加号 10"/>
          <p:cNvSpPr/>
          <p:nvPr/>
        </p:nvSpPr>
        <p:spPr>
          <a:xfrm>
            <a:off x="2865529" y="3193917"/>
            <a:ext cx="642257" cy="62048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于号 11"/>
          <p:cNvSpPr/>
          <p:nvPr/>
        </p:nvSpPr>
        <p:spPr>
          <a:xfrm>
            <a:off x="4036040" y="3269955"/>
            <a:ext cx="555171" cy="46841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74983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Progress of CGP, JGP and KGP</a:t>
            </a:r>
            <a:endParaRPr lang="zh-CN" altLang="en-US" dirty="0"/>
          </a:p>
        </p:txBody>
      </p:sp>
      <p:sp>
        <p:nvSpPr>
          <p:cNvPr id="3" name="内容占位符 2"/>
          <p:cNvSpPr>
            <a:spLocks noGrp="1"/>
          </p:cNvSpPr>
          <p:nvPr>
            <p:ph idx="1"/>
          </p:nvPr>
        </p:nvSpPr>
        <p:spPr>
          <a:xfrm>
            <a:off x="628651" y="1825625"/>
            <a:ext cx="6730092" cy="4351338"/>
          </a:xfrm>
        </p:spPr>
        <p:txBody>
          <a:bodyPr>
            <a:normAutofit/>
          </a:bodyPr>
          <a:lstStyle/>
          <a:p>
            <a:pPr>
              <a:lnSpc>
                <a:spcPct val="130000"/>
              </a:lnSpc>
              <a:spcBef>
                <a:spcPts val="0"/>
              </a:spcBef>
              <a:spcAft>
                <a:spcPts val="0"/>
              </a:spcAft>
            </a:pPr>
            <a:r>
              <a:rPr lang="en-US" altLang="zh-CN" sz="1400" dirty="0" smtClean="0"/>
              <a:t>CGP:</a:t>
            </a:r>
            <a:endParaRPr lang="en-US" altLang="zh-CN" sz="1400" dirty="0"/>
          </a:p>
          <a:p>
            <a:pPr>
              <a:lnSpc>
                <a:spcPct val="130000"/>
              </a:lnSpc>
              <a:spcBef>
                <a:spcPts val="0"/>
              </a:spcBef>
              <a:spcAft>
                <a:spcPts val="0"/>
              </a:spcAft>
            </a:pPr>
            <a:r>
              <a:rPr lang="en-US" altLang="zh-CN" sz="1400" dirty="0"/>
              <a:t>Formal </a:t>
            </a:r>
            <a:r>
              <a:rPr lang="en-US" altLang="zh-CN" sz="1400" dirty="0" smtClean="0"/>
              <a:t>establishment announcement </a:t>
            </a:r>
            <a:r>
              <a:rPr lang="en-US" altLang="zh-CN" sz="1400" dirty="0"/>
              <a:t>on </a:t>
            </a:r>
            <a:r>
              <a:rPr lang="en-US" altLang="zh-CN" sz="1400" dirty="0" smtClean="0"/>
              <a:t>24 September.</a:t>
            </a:r>
            <a:r>
              <a:rPr lang="en-US" altLang="zh-CN" sz="1400" dirty="0"/>
              <a:t/>
            </a:r>
            <a:br>
              <a:rPr lang="en-US" altLang="zh-CN" sz="1400" dirty="0"/>
            </a:br>
            <a:r>
              <a:rPr lang="en-US" altLang="zh-CN" dirty="0" smtClean="0"/>
              <a:t>(</a:t>
            </a:r>
            <a:r>
              <a:rPr lang="en-US" altLang="zh-CN" dirty="0" smtClean="0">
                <a:hlinkClick r:id="rId3"/>
              </a:rPr>
              <a:t>https</a:t>
            </a:r>
            <a:r>
              <a:rPr lang="en-US" altLang="zh-CN" dirty="0">
                <a:hlinkClick r:id="rId3"/>
              </a:rPr>
              <a:t>://</a:t>
            </a:r>
            <a:r>
              <a:rPr lang="en-US" altLang="zh-CN" dirty="0" smtClean="0">
                <a:hlinkClick r:id="rId3"/>
              </a:rPr>
              <a:t>www.icann.org/news/announcement-2014-09-24-en</a:t>
            </a:r>
            <a:r>
              <a:rPr lang="en-US" altLang="zh-CN" dirty="0" smtClean="0"/>
              <a:t>)</a:t>
            </a:r>
            <a:endParaRPr lang="en-US" altLang="zh-CN" dirty="0"/>
          </a:p>
          <a:p>
            <a:pPr>
              <a:lnSpc>
                <a:spcPct val="130000"/>
              </a:lnSpc>
              <a:spcBef>
                <a:spcPts val="0"/>
              </a:spcBef>
              <a:spcAft>
                <a:spcPts val="0"/>
              </a:spcAft>
            </a:pPr>
            <a:r>
              <a:rPr lang="en-US" altLang="zh-CN" sz="1400" dirty="0" smtClean="0"/>
              <a:t>Draw up initial repertoire and variant type definition in XML format.</a:t>
            </a:r>
          </a:p>
          <a:p>
            <a:pPr>
              <a:lnSpc>
                <a:spcPct val="130000"/>
              </a:lnSpc>
              <a:spcBef>
                <a:spcPts val="0"/>
              </a:spcBef>
              <a:spcAft>
                <a:spcPts val="0"/>
              </a:spcAft>
            </a:pPr>
            <a:r>
              <a:rPr lang="en-US" altLang="zh-CN" sz="1400" dirty="0" smtClean="0"/>
              <a:t>Provided some coordination study case for </a:t>
            </a:r>
            <a:r>
              <a:rPr lang="en-US" altLang="zh-CN" sz="1400" dirty="0"/>
              <a:t>IP and K/J.</a:t>
            </a:r>
          </a:p>
          <a:p>
            <a:pPr>
              <a:lnSpc>
                <a:spcPct val="130000"/>
              </a:lnSpc>
              <a:spcBef>
                <a:spcPts val="0"/>
              </a:spcBef>
              <a:spcAft>
                <a:spcPts val="0"/>
              </a:spcAft>
            </a:pPr>
            <a:endParaRPr lang="en-US" altLang="zh-CN" sz="1400" dirty="0"/>
          </a:p>
          <a:p>
            <a:pPr>
              <a:lnSpc>
                <a:spcPct val="130000"/>
              </a:lnSpc>
              <a:spcBef>
                <a:spcPts val="0"/>
              </a:spcBef>
              <a:spcAft>
                <a:spcPts val="0"/>
              </a:spcAft>
            </a:pPr>
            <a:r>
              <a:rPr lang="en-US" altLang="zh-CN" sz="1400" dirty="0"/>
              <a:t>JGP</a:t>
            </a:r>
            <a:r>
              <a:rPr lang="en-US" altLang="zh-CN" sz="1400" dirty="0" smtClean="0"/>
              <a:t>: Not seated yet</a:t>
            </a:r>
            <a:endParaRPr lang="en-US" altLang="zh-CN" sz="1400" dirty="0"/>
          </a:p>
          <a:p>
            <a:pPr>
              <a:lnSpc>
                <a:spcPct val="130000"/>
              </a:lnSpc>
              <a:spcBef>
                <a:spcPts val="0"/>
              </a:spcBef>
              <a:spcAft>
                <a:spcPts val="0"/>
              </a:spcAft>
            </a:pPr>
            <a:r>
              <a:rPr lang="en-US" altLang="zh-CN" sz="1400" dirty="0" smtClean="0"/>
              <a:t>?</a:t>
            </a:r>
          </a:p>
          <a:p>
            <a:pPr>
              <a:lnSpc>
                <a:spcPct val="130000"/>
              </a:lnSpc>
              <a:spcBef>
                <a:spcPts val="0"/>
              </a:spcBef>
              <a:spcAft>
                <a:spcPts val="0"/>
              </a:spcAft>
            </a:pPr>
            <a:r>
              <a:rPr lang="en-US" altLang="zh-CN" sz="1400" dirty="0" smtClean="0"/>
              <a:t>?</a:t>
            </a:r>
          </a:p>
          <a:p>
            <a:pPr>
              <a:lnSpc>
                <a:spcPct val="130000"/>
              </a:lnSpc>
              <a:spcBef>
                <a:spcPts val="0"/>
              </a:spcBef>
              <a:spcAft>
                <a:spcPts val="0"/>
              </a:spcAft>
            </a:pPr>
            <a:endParaRPr lang="en-US" altLang="zh-CN" sz="1400" dirty="0"/>
          </a:p>
          <a:p>
            <a:pPr>
              <a:lnSpc>
                <a:spcPct val="130000"/>
              </a:lnSpc>
              <a:spcBef>
                <a:spcPts val="0"/>
              </a:spcBef>
              <a:spcAft>
                <a:spcPts val="0"/>
              </a:spcAft>
            </a:pPr>
            <a:r>
              <a:rPr lang="en-US" altLang="zh-CN" sz="1400" dirty="0"/>
              <a:t>KGP</a:t>
            </a:r>
            <a:r>
              <a:rPr lang="en-US" altLang="zh-CN" sz="1400" dirty="0" smtClean="0"/>
              <a:t>: Not seated yet</a:t>
            </a:r>
            <a:endParaRPr lang="en-US" altLang="zh-CN" sz="1400" dirty="0"/>
          </a:p>
          <a:p>
            <a:pPr>
              <a:lnSpc>
                <a:spcPct val="130000"/>
              </a:lnSpc>
              <a:spcBef>
                <a:spcPts val="0"/>
              </a:spcBef>
              <a:spcAft>
                <a:spcPts val="0"/>
              </a:spcAft>
            </a:pPr>
            <a:r>
              <a:rPr lang="en-US" altLang="zh-CN" sz="1400" dirty="0" smtClean="0"/>
              <a:t>2014.08.21: </a:t>
            </a:r>
            <a:r>
              <a:rPr lang="en-US" altLang="zh-CN" sz="1400" dirty="0"/>
              <a:t>KLGP domestic meeting.</a:t>
            </a:r>
          </a:p>
          <a:p>
            <a:pPr>
              <a:lnSpc>
                <a:spcPct val="130000"/>
              </a:lnSpc>
              <a:spcBef>
                <a:spcPts val="0"/>
              </a:spcBef>
              <a:spcAft>
                <a:spcPts val="0"/>
              </a:spcAft>
            </a:pPr>
            <a:r>
              <a:rPr lang="en-US" altLang="zh-CN" sz="1400" dirty="0" smtClean="0"/>
              <a:t>2014.08.26: </a:t>
            </a:r>
            <a:r>
              <a:rPr lang="en-US" altLang="zh-CN" sz="1400" dirty="0"/>
              <a:t>J</a:t>
            </a:r>
            <a:r>
              <a:rPr lang="en-US" altLang="zh-CN" sz="1400" dirty="0" smtClean="0"/>
              <a:t>oint </a:t>
            </a:r>
            <a:r>
              <a:rPr lang="en-US" altLang="zh-CN" sz="1400" dirty="0"/>
              <a:t>meeting with Han Chuan LEE and other attendees</a:t>
            </a:r>
          </a:p>
          <a:p>
            <a:pPr>
              <a:lnSpc>
                <a:spcPct val="130000"/>
              </a:lnSpc>
              <a:spcBef>
                <a:spcPts val="0"/>
              </a:spcBef>
              <a:spcAft>
                <a:spcPts val="0"/>
              </a:spcAft>
            </a:pPr>
            <a:r>
              <a:rPr lang="en-US" altLang="zh-CN" sz="1400" dirty="0"/>
              <a:t>2014.09.03: CJK people discussion</a:t>
            </a:r>
          </a:p>
        </p:txBody>
      </p:sp>
    </p:spTree>
    <p:extLst>
      <p:ext uri="{BB962C8B-B14F-4D97-AF65-F5344CB8AC3E}">
        <p14:creationId xmlns:p14="http://schemas.microsoft.com/office/powerpoint/2010/main" val="2498654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CGP</a:t>
            </a:r>
            <a:r>
              <a:rPr lang="en-US" altLang="zh-CN" dirty="0" smtClean="0"/>
              <a:t> Repertoire</a:t>
            </a:r>
            <a:r>
              <a:rPr lang="zh-CN" altLang="en-US" dirty="0" smtClean="0"/>
              <a:t> </a:t>
            </a:r>
            <a:r>
              <a:rPr lang="en-US" altLang="zh-CN" dirty="0" smtClean="0"/>
              <a:t>and Variant </a:t>
            </a:r>
            <a:r>
              <a:rPr lang="en-US" altLang="zh-CN" dirty="0"/>
              <a:t>T</a:t>
            </a:r>
            <a:r>
              <a:rPr lang="en-US" altLang="zh-CN" dirty="0" smtClean="0"/>
              <a:t>ype</a:t>
            </a:r>
            <a:endParaRPr lang="zh-CN" altLang="en-US" dirty="0"/>
          </a:p>
        </p:txBody>
      </p:sp>
      <p:sp>
        <p:nvSpPr>
          <p:cNvPr id="3" name="内容占位符 2"/>
          <p:cNvSpPr>
            <a:spLocks noGrp="1"/>
          </p:cNvSpPr>
          <p:nvPr>
            <p:ph idx="1"/>
          </p:nvPr>
        </p:nvSpPr>
        <p:spPr>
          <a:xfrm>
            <a:off x="453326" y="1738539"/>
            <a:ext cx="3998931" cy="4618717"/>
          </a:xfrm>
        </p:spPr>
        <p:txBody>
          <a:bodyPr>
            <a:normAutofit lnSpcReduction="10000"/>
          </a:bodyPr>
          <a:lstStyle/>
          <a:p>
            <a:pPr>
              <a:lnSpc>
                <a:spcPct val="130000"/>
              </a:lnSpc>
              <a:spcBef>
                <a:spcPts val="0"/>
              </a:spcBef>
              <a:spcAft>
                <a:spcPts val="0"/>
              </a:spcAft>
            </a:pPr>
            <a:r>
              <a:rPr lang="en-US" altLang="zh-CN" dirty="0" smtClean="0"/>
              <a:t>In </a:t>
            </a:r>
            <a:r>
              <a:rPr lang="en-US" altLang="zh-CN" dirty="0"/>
              <a:t>2004, according to RFC 3743 and RFC 4713, </a:t>
            </a:r>
            <a:r>
              <a:rPr lang="en-US" altLang="zh-CN" dirty="0" smtClean="0"/>
              <a:t>CDNC </a:t>
            </a:r>
            <a:r>
              <a:rPr lang="en-US" altLang="zh-CN" dirty="0"/>
              <a:t>submitted to IANA a unified Chinese Character Set (19520 characters) for domain name registration, building up mapping relationships between any given simplified character, its traditional character(s) and its variant(s). </a:t>
            </a:r>
            <a:endParaRPr lang="en-US" altLang="zh-CN" dirty="0" smtClean="0"/>
          </a:p>
          <a:p>
            <a:pPr>
              <a:lnSpc>
                <a:spcPct val="130000"/>
              </a:lnSpc>
              <a:spcBef>
                <a:spcPts val="0"/>
              </a:spcBef>
              <a:spcAft>
                <a:spcPts val="0"/>
              </a:spcAft>
            </a:pPr>
            <a:r>
              <a:rPr lang="en-US" altLang="zh-CN" dirty="0" smtClean="0"/>
              <a:t>In </a:t>
            </a:r>
            <a:r>
              <a:rPr lang="en-US" altLang="zh-CN" dirty="0"/>
              <a:t>2012, CDNC added 17 more Chinese characters </a:t>
            </a:r>
            <a:r>
              <a:rPr lang="en-US" altLang="zh-CN" dirty="0" smtClean="0"/>
              <a:t>as </a:t>
            </a:r>
            <a:r>
              <a:rPr lang="en-US" altLang="zh-CN" dirty="0"/>
              <a:t>requested by </a:t>
            </a:r>
            <a:r>
              <a:rPr lang="en-US" altLang="zh-CN" dirty="0" err="1" smtClean="0"/>
              <a:t>Hongkong</a:t>
            </a:r>
            <a:r>
              <a:rPr lang="en-US" altLang="zh-CN" dirty="0" smtClean="0"/>
              <a:t> </a:t>
            </a:r>
            <a:r>
              <a:rPr lang="en-US" altLang="zh-CN" dirty="0"/>
              <a:t>community, increasing the set number to 19537. But only 15 of those 17 characters are included in MSR-1.</a:t>
            </a:r>
            <a:endParaRPr lang="zh-CN" altLang="zh-CN" dirty="0"/>
          </a:p>
          <a:p>
            <a:pPr marL="171450" indent="-171450">
              <a:lnSpc>
                <a:spcPct val="130000"/>
              </a:lnSpc>
              <a:spcBef>
                <a:spcPts val="0"/>
              </a:spcBef>
              <a:spcAft>
                <a:spcPts val="0"/>
              </a:spcAft>
              <a:buFont typeface="Arial" panose="020B0604020202020204" pitchFamily="34" charset="0"/>
              <a:buChar char="•"/>
            </a:pPr>
            <a:endParaRPr lang="en-US" altLang="zh-CN" dirty="0" smtClean="0"/>
          </a:p>
          <a:p>
            <a:pPr marL="171450" indent="-171450">
              <a:lnSpc>
                <a:spcPct val="130000"/>
              </a:lnSpc>
              <a:spcBef>
                <a:spcPts val="0"/>
              </a:spcBef>
              <a:spcAft>
                <a:spcPts val="0"/>
              </a:spcAft>
              <a:buFont typeface="Arial" panose="020B0604020202020204" pitchFamily="34" charset="0"/>
              <a:buChar char="•"/>
            </a:pPr>
            <a:r>
              <a:rPr lang="en-US" altLang="zh-CN" dirty="0" smtClean="0"/>
              <a:t>Thus </a:t>
            </a:r>
            <a:r>
              <a:rPr lang="en-US" altLang="zh-CN" dirty="0"/>
              <a:t>CGP takes </a:t>
            </a:r>
            <a:r>
              <a:rPr lang="en-US" altLang="zh-CN" b="1" dirty="0"/>
              <a:t>the intersection of MSR-1 and the latest version of CDNC character set</a:t>
            </a:r>
            <a:r>
              <a:rPr lang="en-US" altLang="zh-CN" dirty="0"/>
              <a:t>, amounting to </a:t>
            </a:r>
            <a:r>
              <a:rPr lang="en-US" altLang="zh-CN" b="1" dirty="0"/>
              <a:t>19535</a:t>
            </a:r>
            <a:r>
              <a:rPr lang="en-US" altLang="zh-CN" dirty="0"/>
              <a:t> characters, </a:t>
            </a:r>
            <a:r>
              <a:rPr lang="en-US" altLang="zh-CN" dirty="0" smtClean="0"/>
              <a:t>excluding </a:t>
            </a:r>
            <a:r>
              <a:rPr lang="en-US" altLang="zh-CN" dirty="0"/>
              <a:t>Latin Hyphen, digits </a:t>
            </a:r>
            <a:r>
              <a:rPr lang="en-US" altLang="zh-CN" dirty="0" smtClean="0"/>
              <a:t>and letters. </a:t>
            </a:r>
            <a:endParaRPr lang="en-US" altLang="zh-CN" dirty="0"/>
          </a:p>
          <a:p>
            <a:pPr marL="171450" indent="-171450">
              <a:buFont typeface="Arial" panose="020B0604020202020204" pitchFamily="34" charset="0"/>
              <a:buChar char="•"/>
            </a:pPr>
            <a:r>
              <a:rPr lang="en-US" altLang="zh-CN" dirty="0" smtClean="0"/>
              <a:t>Following </a:t>
            </a:r>
            <a:r>
              <a:rPr lang="en-US" altLang="zh-CN" dirty="0"/>
              <a:t>CDNC registration </a:t>
            </a:r>
            <a:r>
              <a:rPr lang="en-US" altLang="zh-CN" dirty="0" smtClean="0"/>
              <a:t>rule </a:t>
            </a:r>
            <a:r>
              <a:rPr lang="en-US" altLang="zh-CN" dirty="0"/>
              <a:t>and RFC 3743 &amp; 4713, CGP take </a:t>
            </a:r>
            <a:r>
              <a:rPr lang="en-US" altLang="zh-CN" dirty="0" smtClean="0"/>
              <a:t>the </a:t>
            </a:r>
            <a:r>
              <a:rPr lang="en-US" altLang="zh-CN" dirty="0"/>
              <a:t>second column (the preferred variants) </a:t>
            </a:r>
            <a:r>
              <a:rPr lang="en-US" altLang="zh-CN" dirty="0" smtClean="0"/>
              <a:t>as “</a:t>
            </a:r>
            <a:r>
              <a:rPr lang="en-US" altLang="zh-CN" dirty="0" err="1" smtClean="0"/>
              <a:t>allocatable</a:t>
            </a:r>
            <a:r>
              <a:rPr lang="en-US" altLang="zh-CN" dirty="0" smtClean="0"/>
              <a:t>,” </a:t>
            </a:r>
            <a:r>
              <a:rPr lang="en-US" altLang="zh-CN" dirty="0"/>
              <a:t>while the rest </a:t>
            </a:r>
            <a:r>
              <a:rPr lang="en-US" altLang="zh-CN" dirty="0" smtClean="0"/>
              <a:t>of the variants as </a:t>
            </a:r>
            <a:r>
              <a:rPr lang="en-US" altLang="zh-CN" dirty="0"/>
              <a:t>“</a:t>
            </a:r>
            <a:r>
              <a:rPr lang="en-US" altLang="zh-CN" dirty="0" smtClean="0"/>
              <a:t>blocked.”</a:t>
            </a:r>
            <a:endParaRPr lang="zh-CN" altLang="zh-CN" dirty="0"/>
          </a:p>
        </p:txBody>
      </p:sp>
      <p:graphicFrame>
        <p:nvGraphicFramePr>
          <p:cNvPr id="4" name="表格 3"/>
          <p:cNvGraphicFramePr>
            <a:graphicFrameLocks noGrp="1"/>
          </p:cNvGraphicFramePr>
          <p:nvPr>
            <p:extLst>
              <p:ext uri="{D42A27DB-BD31-4B8C-83A1-F6EECF244321}">
                <p14:modId xmlns:p14="http://schemas.microsoft.com/office/powerpoint/2010/main" val="3679459219"/>
              </p:ext>
            </p:extLst>
          </p:nvPr>
        </p:nvGraphicFramePr>
        <p:xfrm>
          <a:off x="4579460" y="4433753"/>
          <a:ext cx="4161770" cy="2061327"/>
        </p:xfrm>
        <a:graphic>
          <a:graphicData uri="http://schemas.openxmlformats.org/drawingml/2006/table">
            <a:tbl>
              <a:tblPr firstRow="1" firstCol="1" bandRow="1">
                <a:tableStyleId>{00A15C55-8517-42AA-B614-E9B94910E393}</a:tableStyleId>
              </a:tblPr>
              <a:tblGrid>
                <a:gridCol w="1228230"/>
                <a:gridCol w="1233052"/>
                <a:gridCol w="1033433"/>
                <a:gridCol w="667055"/>
              </a:tblGrid>
              <a:tr h="281007">
                <a:tc>
                  <a:txBody>
                    <a:bodyPr/>
                    <a:lstStyle/>
                    <a:p>
                      <a:pPr algn="l" rtl="0" fontAlgn="ctr"/>
                      <a:r>
                        <a:rPr lang="en-US" sz="1200" u="none" strike="noStrike" dirty="0">
                          <a:effectLst/>
                          <a:latin typeface="+mn-ea"/>
                          <a:ea typeface="+mn-ea"/>
                        </a:rPr>
                        <a:t>Code Point</a:t>
                      </a:r>
                      <a:endParaRPr lang="en-US" sz="1200" b="1" i="0" u="none" strike="noStrike" dirty="0">
                        <a:solidFill>
                          <a:srgbClr val="FFFFFF"/>
                        </a:solidFill>
                        <a:effectLst/>
                        <a:latin typeface="+mn-ea"/>
                        <a:ea typeface="+mn-ea"/>
                      </a:endParaRPr>
                    </a:p>
                  </a:txBody>
                  <a:tcPr marL="9525" marR="9525" marT="9525" marB="0" anchor="ctr"/>
                </a:tc>
                <a:tc>
                  <a:txBody>
                    <a:bodyPr/>
                    <a:lstStyle/>
                    <a:p>
                      <a:pPr algn="l" rtl="0" fontAlgn="ctr"/>
                      <a:r>
                        <a:rPr lang="en-US" sz="1200" u="none" strike="noStrike" dirty="0" err="1">
                          <a:effectLst/>
                          <a:latin typeface="+mn-ea"/>
                          <a:ea typeface="+mn-ea"/>
                        </a:rPr>
                        <a:t>Allocatable</a:t>
                      </a:r>
                      <a:r>
                        <a:rPr lang="en-US" sz="1200" u="none" strike="noStrike" dirty="0">
                          <a:effectLst/>
                          <a:latin typeface="+mn-ea"/>
                          <a:ea typeface="+mn-ea"/>
                        </a:rPr>
                        <a:t> Variant</a:t>
                      </a:r>
                      <a:endParaRPr lang="en-US" sz="1200" b="1" i="0" u="none" strike="noStrike" dirty="0">
                        <a:solidFill>
                          <a:srgbClr val="FFFFFF"/>
                        </a:solidFill>
                        <a:effectLst/>
                        <a:latin typeface="+mn-ea"/>
                        <a:ea typeface="+mn-ea"/>
                      </a:endParaRPr>
                    </a:p>
                  </a:txBody>
                  <a:tcPr marL="9525" marR="9525" marT="9525" marB="0" anchor="ctr"/>
                </a:tc>
                <a:tc>
                  <a:txBody>
                    <a:bodyPr/>
                    <a:lstStyle/>
                    <a:p>
                      <a:pPr algn="l" rtl="0" fontAlgn="ctr"/>
                      <a:r>
                        <a:rPr lang="en-US" sz="1200" u="none" strike="noStrike">
                          <a:effectLst/>
                          <a:latin typeface="+mn-ea"/>
                          <a:ea typeface="+mn-ea"/>
                        </a:rPr>
                        <a:t>Blocked Variant</a:t>
                      </a:r>
                      <a:endParaRPr lang="en-US" sz="1200" b="1" i="0" u="none" strike="noStrike">
                        <a:solidFill>
                          <a:srgbClr val="FFFFFF"/>
                        </a:solidFill>
                        <a:effectLst/>
                        <a:latin typeface="+mn-ea"/>
                        <a:ea typeface="+mn-ea"/>
                      </a:endParaRPr>
                    </a:p>
                  </a:txBody>
                  <a:tcPr marL="9525" marR="9525" marT="9525" marB="0" anchor="ctr"/>
                </a:tc>
                <a:tc>
                  <a:txBody>
                    <a:bodyPr/>
                    <a:lstStyle/>
                    <a:p>
                      <a:pPr algn="l" rtl="0" fontAlgn="ctr"/>
                      <a:r>
                        <a:rPr lang="en-US" sz="1200" u="none" strike="noStrike">
                          <a:effectLst/>
                          <a:latin typeface="+mn-ea"/>
                          <a:ea typeface="+mn-ea"/>
                        </a:rPr>
                        <a:t>Tag</a:t>
                      </a:r>
                      <a:endParaRPr lang="en-US" sz="1200" b="1" i="0" u="none" strike="noStrike">
                        <a:solidFill>
                          <a:srgbClr val="FFFFFF"/>
                        </a:solidFill>
                        <a:effectLst/>
                        <a:latin typeface="+mn-ea"/>
                        <a:ea typeface="+mn-ea"/>
                      </a:endParaRPr>
                    </a:p>
                  </a:txBody>
                  <a:tcPr marL="9525" marR="9525" marT="9525" marB="0" anchor="ctr"/>
                </a:tc>
              </a:tr>
              <a:tr h="281007">
                <a:tc>
                  <a:txBody>
                    <a:bodyPr/>
                    <a:lstStyle/>
                    <a:p>
                      <a:pPr algn="l" fontAlgn="ctr"/>
                      <a:r>
                        <a:rPr lang="zh-CN" altLang="en-US" sz="1200" u="none" strike="noStrike" dirty="0" smtClean="0">
                          <a:effectLst/>
                          <a:latin typeface="+mn-ea"/>
                          <a:ea typeface="+mn-ea"/>
                        </a:rPr>
                        <a:t>坝</a:t>
                      </a:r>
                      <a:r>
                        <a:rPr lang="en-US" altLang="zh-CN" sz="1200" u="none" strike="noStrike" dirty="0" smtClean="0">
                          <a:effectLst/>
                          <a:latin typeface="+mn-ea"/>
                          <a:ea typeface="+mn-ea"/>
                        </a:rPr>
                        <a:t>(575D)</a:t>
                      </a:r>
                      <a:endParaRPr lang="en-US" altLang="zh-CN" sz="1200" b="0" i="0" u="none" strike="noStrike" dirty="0">
                        <a:solidFill>
                          <a:srgbClr val="000000"/>
                        </a:solidFill>
                        <a:effectLst/>
                        <a:latin typeface="+mn-ea"/>
                        <a:ea typeface="+mn-ea"/>
                      </a:endParaRPr>
                    </a:p>
                  </a:txBody>
                  <a:tcPr marL="9525" marR="9525" marT="9525" marB="0" anchor="ctr"/>
                </a:tc>
                <a:tc>
                  <a:txBody>
                    <a:bodyPr/>
                    <a:lstStyle/>
                    <a:p>
                      <a:pPr algn="l" fontAlgn="ctr"/>
                      <a:r>
                        <a:rPr lang="zh-CN" altLang="en-US" sz="1200" u="none" strike="noStrike" dirty="0" smtClean="0">
                          <a:effectLst/>
                          <a:latin typeface="+mn-ea"/>
                          <a:ea typeface="+mn-ea"/>
                        </a:rPr>
                        <a:t>壩</a:t>
                      </a:r>
                      <a:r>
                        <a:rPr lang="en-US" altLang="zh-CN" sz="1200" u="none" strike="noStrike" dirty="0" smtClean="0">
                          <a:effectLst/>
                          <a:latin typeface="+mn-ea"/>
                          <a:ea typeface="+mn-ea"/>
                        </a:rPr>
                        <a:t>(58E9) </a:t>
                      </a:r>
                      <a:endParaRPr lang="en-US" altLang="zh-CN" sz="1200" b="0" i="0" u="none" strike="noStrike" dirty="0">
                        <a:solidFill>
                          <a:srgbClr val="000000"/>
                        </a:solidFill>
                        <a:effectLst/>
                        <a:latin typeface="+mn-ea"/>
                        <a:ea typeface="+mn-ea"/>
                      </a:endParaRPr>
                    </a:p>
                  </a:txBody>
                  <a:tcPr marL="9525" marR="9525" marT="9525" marB="0" anchor="ctr"/>
                </a:tc>
                <a:tc>
                  <a:txBody>
                    <a:bodyPr/>
                    <a:lstStyle/>
                    <a:p>
                      <a:pPr algn="l" rtl="0" fontAlgn="ctr"/>
                      <a:r>
                        <a:rPr lang="zh-CN" altLang="en-US" sz="1200" u="none" strike="noStrike">
                          <a:effectLst/>
                          <a:latin typeface="+mn-ea"/>
                          <a:ea typeface="+mn-ea"/>
                        </a:rPr>
                        <a:t>　</a:t>
                      </a:r>
                      <a:endParaRPr lang="zh-CN" altLang="en-US" sz="1200" b="0" i="0" u="none" strike="noStrike">
                        <a:solidFill>
                          <a:srgbClr val="000000"/>
                        </a:solidFill>
                        <a:effectLst/>
                        <a:latin typeface="+mn-ea"/>
                        <a:ea typeface="+mn-ea"/>
                      </a:endParaRPr>
                    </a:p>
                  </a:txBody>
                  <a:tcPr marL="9525" marR="9525" marT="9525" marB="0" anchor="ctr"/>
                </a:tc>
                <a:tc>
                  <a:txBody>
                    <a:bodyPr/>
                    <a:lstStyle/>
                    <a:p>
                      <a:pPr algn="l" rtl="0" fontAlgn="ctr"/>
                      <a:r>
                        <a:rPr lang="en-US" sz="1200" u="none" strike="noStrike">
                          <a:effectLst/>
                          <a:latin typeface="+mn-ea"/>
                          <a:ea typeface="+mn-ea"/>
                        </a:rPr>
                        <a:t>und-hani</a:t>
                      </a:r>
                      <a:endParaRPr lang="en-US" sz="1200" b="0" i="0" u="none" strike="noStrike">
                        <a:solidFill>
                          <a:srgbClr val="000000"/>
                        </a:solidFill>
                        <a:effectLst/>
                        <a:latin typeface="+mn-ea"/>
                        <a:ea typeface="+mn-ea"/>
                      </a:endParaRPr>
                    </a:p>
                  </a:txBody>
                  <a:tcPr marL="9525" marR="9525" marT="9525" marB="0" anchor="ctr"/>
                </a:tc>
              </a:tr>
              <a:tr h="281007">
                <a:tc>
                  <a:txBody>
                    <a:bodyPr/>
                    <a:lstStyle/>
                    <a:p>
                      <a:pPr algn="l" fontAlgn="ctr"/>
                      <a:r>
                        <a:rPr lang="zh-CN" altLang="en-US" sz="1200" u="none" strike="noStrike" dirty="0" smtClean="0">
                          <a:effectLst/>
                          <a:latin typeface="+mn-ea"/>
                          <a:ea typeface="+mn-ea"/>
                        </a:rPr>
                        <a:t>坝</a:t>
                      </a:r>
                      <a:r>
                        <a:rPr lang="en-US" altLang="zh-CN" sz="1200" u="none" strike="noStrike" dirty="0" smtClean="0">
                          <a:effectLst/>
                          <a:latin typeface="+mn-ea"/>
                          <a:ea typeface="+mn-ea"/>
                        </a:rPr>
                        <a:t>(575D)</a:t>
                      </a:r>
                      <a:endParaRPr lang="en-US" altLang="zh-CN" sz="1200" b="0" i="0" u="none" strike="noStrike" dirty="0">
                        <a:solidFill>
                          <a:srgbClr val="000000"/>
                        </a:solidFill>
                        <a:effectLst/>
                        <a:latin typeface="+mn-ea"/>
                        <a:ea typeface="+mn-ea"/>
                      </a:endParaRPr>
                    </a:p>
                  </a:txBody>
                  <a:tcPr marL="9525" marR="9525" marT="9525" marB="0" anchor="ctr"/>
                </a:tc>
                <a:tc>
                  <a:txBody>
                    <a:bodyPr/>
                    <a:lstStyle/>
                    <a:p>
                      <a:pPr algn="l" rtl="0" fontAlgn="ctr"/>
                      <a:endParaRPr lang="en-US" sz="1200" b="0" i="0" u="none" strike="noStrike" dirty="0">
                        <a:solidFill>
                          <a:srgbClr val="000000"/>
                        </a:solidFill>
                        <a:effectLst/>
                        <a:latin typeface="+mn-ea"/>
                        <a:ea typeface="+mn-ea"/>
                      </a:endParaRPr>
                    </a:p>
                  </a:txBody>
                  <a:tcPr marL="9525" marR="9525" marT="9525" marB="0" anchor="ct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zh-CN" altLang="en-US" sz="1200" u="none" strike="noStrike" dirty="0" smtClean="0">
                          <a:effectLst/>
                          <a:latin typeface="+mn-ea"/>
                          <a:ea typeface="+mn-ea"/>
                        </a:rPr>
                        <a:t>垻</a:t>
                      </a:r>
                      <a:r>
                        <a:rPr lang="en-US" altLang="zh-CN" sz="1200" u="none" strike="noStrike" dirty="0" smtClean="0">
                          <a:effectLst/>
                          <a:latin typeface="+mn-ea"/>
                          <a:ea typeface="+mn-ea"/>
                        </a:rPr>
                        <a:t>(57BB) </a:t>
                      </a:r>
                      <a:endParaRPr lang="en-US" altLang="zh-CN" sz="1200" b="0" i="0" u="none" strike="noStrike" dirty="0" smtClean="0">
                        <a:solidFill>
                          <a:srgbClr val="000000"/>
                        </a:solidFill>
                        <a:effectLst/>
                        <a:latin typeface="+mn-ea"/>
                        <a:ea typeface="+mn-ea"/>
                      </a:endParaRPr>
                    </a:p>
                  </a:txBody>
                  <a:tcPr marL="9525" marR="9525" marT="9525" marB="0" anchor="ctr"/>
                </a:tc>
                <a:tc>
                  <a:txBody>
                    <a:bodyPr/>
                    <a:lstStyle/>
                    <a:p>
                      <a:pPr algn="l" rtl="0" fontAlgn="ctr"/>
                      <a:r>
                        <a:rPr lang="en-US" sz="1200" u="none" strike="noStrike">
                          <a:effectLst/>
                          <a:latin typeface="+mn-ea"/>
                          <a:ea typeface="+mn-ea"/>
                        </a:rPr>
                        <a:t>und-hani</a:t>
                      </a:r>
                      <a:endParaRPr lang="en-US" sz="1200" b="0" i="0" u="none" strike="noStrike">
                        <a:solidFill>
                          <a:srgbClr val="000000"/>
                        </a:solidFill>
                        <a:effectLst/>
                        <a:latin typeface="+mn-ea"/>
                        <a:ea typeface="+mn-ea"/>
                      </a:endParaRPr>
                    </a:p>
                  </a:txBody>
                  <a:tcPr marL="9525" marR="9525" marT="9525" marB="0" anchor="ctr"/>
                </a:tc>
              </a:tr>
              <a:tr h="281007">
                <a:tc>
                  <a:txBody>
                    <a:bodyPr/>
                    <a:lstStyle/>
                    <a:p>
                      <a:pPr algn="l" fontAlgn="ctr"/>
                      <a:r>
                        <a:rPr lang="zh-CN" altLang="en-US" sz="1200" u="none" strike="noStrike" dirty="0" smtClean="0">
                          <a:effectLst/>
                          <a:latin typeface="+mn-ea"/>
                          <a:ea typeface="+mn-ea"/>
                        </a:rPr>
                        <a:t>垻</a:t>
                      </a:r>
                      <a:r>
                        <a:rPr lang="en-US" altLang="zh-CN" sz="1200" u="none" strike="noStrike" dirty="0" smtClean="0">
                          <a:effectLst/>
                          <a:latin typeface="+mn-ea"/>
                          <a:ea typeface="+mn-ea"/>
                        </a:rPr>
                        <a:t>(57BB)</a:t>
                      </a:r>
                      <a:endParaRPr lang="en-US" altLang="zh-CN" sz="1200" b="0" i="0" u="none" strike="noStrike" dirty="0">
                        <a:solidFill>
                          <a:srgbClr val="000000"/>
                        </a:solidFill>
                        <a:effectLst/>
                        <a:latin typeface="+mn-ea"/>
                        <a:ea typeface="+mn-ea"/>
                      </a:endParaRPr>
                    </a:p>
                  </a:txBody>
                  <a:tcPr marL="9525" marR="9525" marT="9525" marB="0" anchor="ct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zh-CN" altLang="en-US" sz="1200" u="none" strike="noStrike" dirty="0" smtClean="0">
                          <a:effectLst/>
                          <a:latin typeface="+mn-ea"/>
                          <a:ea typeface="+mn-ea"/>
                        </a:rPr>
                        <a:t>坝</a:t>
                      </a:r>
                      <a:r>
                        <a:rPr lang="en-US" altLang="zh-CN" sz="1200" u="none" strike="noStrike" dirty="0" smtClean="0">
                          <a:effectLst/>
                          <a:latin typeface="+mn-ea"/>
                          <a:ea typeface="+mn-ea"/>
                        </a:rPr>
                        <a:t>(575D)</a:t>
                      </a:r>
                      <a:endParaRPr lang="en-US" altLang="zh-CN" sz="1200" b="0" i="0" u="none" strike="noStrike" dirty="0" smtClean="0">
                        <a:solidFill>
                          <a:srgbClr val="000000"/>
                        </a:solidFill>
                        <a:effectLst/>
                        <a:latin typeface="+mn-ea"/>
                        <a:ea typeface="+mn-ea"/>
                      </a:endParaRPr>
                    </a:p>
                  </a:txBody>
                  <a:tcPr marL="9525" marR="9525" marT="9525" marB="0" anchor="ctr"/>
                </a:tc>
                <a:tc>
                  <a:txBody>
                    <a:bodyPr/>
                    <a:lstStyle/>
                    <a:p>
                      <a:pPr algn="l" rtl="0" fontAlgn="ctr"/>
                      <a:endParaRPr lang="en-US" sz="1200" b="0" i="0" u="none" strike="noStrike" dirty="0">
                        <a:solidFill>
                          <a:srgbClr val="000000"/>
                        </a:solidFill>
                        <a:effectLst/>
                        <a:latin typeface="+mn-ea"/>
                        <a:ea typeface="+mn-ea"/>
                      </a:endParaRPr>
                    </a:p>
                  </a:txBody>
                  <a:tcPr marL="9525" marR="9525" marT="9525" marB="0" anchor="ctr"/>
                </a:tc>
                <a:tc>
                  <a:txBody>
                    <a:bodyPr/>
                    <a:lstStyle/>
                    <a:p>
                      <a:pPr algn="l" rtl="0" fontAlgn="ctr"/>
                      <a:r>
                        <a:rPr lang="en-US" sz="1200" u="none" strike="noStrike">
                          <a:effectLst/>
                          <a:latin typeface="+mn-ea"/>
                          <a:ea typeface="+mn-ea"/>
                        </a:rPr>
                        <a:t>und-hani</a:t>
                      </a:r>
                      <a:endParaRPr lang="en-US" sz="1200" b="0" i="0" u="none" strike="noStrike">
                        <a:solidFill>
                          <a:srgbClr val="000000"/>
                        </a:solidFill>
                        <a:effectLst/>
                        <a:latin typeface="+mn-ea"/>
                        <a:ea typeface="+mn-ea"/>
                      </a:endParaRPr>
                    </a:p>
                  </a:txBody>
                  <a:tcPr marL="9525" marR="9525" marT="9525" marB="0" anchor="ctr"/>
                </a:tc>
              </a:tr>
              <a:tr h="281007">
                <a:tc>
                  <a:txBody>
                    <a:bodyPr/>
                    <a:lstStyle/>
                    <a:p>
                      <a:pPr algn="l" fontAlgn="ctr"/>
                      <a:r>
                        <a:rPr lang="zh-CN" altLang="en-US" sz="1200" u="none" strike="noStrike" dirty="0" smtClean="0">
                          <a:effectLst/>
                          <a:latin typeface="+mn-ea"/>
                          <a:ea typeface="+mn-ea"/>
                        </a:rPr>
                        <a:t>垻</a:t>
                      </a:r>
                      <a:r>
                        <a:rPr lang="en-US" altLang="zh-CN" sz="1200" u="none" strike="noStrike" dirty="0" smtClean="0">
                          <a:effectLst/>
                          <a:latin typeface="+mn-ea"/>
                          <a:ea typeface="+mn-ea"/>
                        </a:rPr>
                        <a:t>(57BB)</a:t>
                      </a:r>
                      <a:endParaRPr lang="en-US" altLang="zh-CN" sz="1200" b="0" i="0" u="none" strike="noStrike" dirty="0">
                        <a:solidFill>
                          <a:srgbClr val="000000"/>
                        </a:solidFill>
                        <a:effectLst/>
                        <a:latin typeface="+mn-ea"/>
                        <a:ea typeface="+mn-ea"/>
                      </a:endParaRPr>
                    </a:p>
                  </a:txBody>
                  <a:tcPr marL="9525" marR="9525" marT="9525" marB="0" anchor="ctr"/>
                </a:tc>
                <a:tc>
                  <a:txBody>
                    <a:bodyPr/>
                    <a:lstStyle/>
                    <a:p>
                      <a:pPr algn="l" rtl="0" fontAlgn="ctr"/>
                      <a:r>
                        <a:rPr lang="zh-CN" altLang="en-US" sz="1200" u="none" strike="noStrike" dirty="0" smtClean="0">
                          <a:effectLst/>
                          <a:latin typeface="+mn-ea"/>
                          <a:ea typeface="+mn-ea"/>
                        </a:rPr>
                        <a:t>壩</a:t>
                      </a:r>
                      <a:r>
                        <a:rPr lang="en-US" altLang="zh-CN" sz="1200" u="none" strike="noStrike" dirty="0" smtClean="0">
                          <a:effectLst/>
                          <a:latin typeface="+mn-ea"/>
                          <a:ea typeface="+mn-ea"/>
                        </a:rPr>
                        <a:t>(58E9)</a:t>
                      </a:r>
                      <a:endParaRPr lang="zh-CN" altLang="en-US" sz="1200" b="0" i="0" u="none" strike="noStrike" dirty="0">
                        <a:solidFill>
                          <a:srgbClr val="000000"/>
                        </a:solidFill>
                        <a:effectLst/>
                        <a:latin typeface="+mn-ea"/>
                        <a:ea typeface="+mn-ea"/>
                      </a:endParaRPr>
                    </a:p>
                  </a:txBody>
                  <a:tcPr marL="9525" marR="9525" marT="9525" marB="0" anchor="ctr"/>
                </a:tc>
                <a:tc>
                  <a:txBody>
                    <a:bodyPr/>
                    <a:lstStyle/>
                    <a:p>
                      <a:pPr algn="l" rtl="0" fontAlgn="ctr"/>
                      <a:endParaRPr lang="en-US" sz="1200" b="0" i="0" u="none" strike="noStrike" dirty="0">
                        <a:solidFill>
                          <a:srgbClr val="000000"/>
                        </a:solidFill>
                        <a:effectLst/>
                        <a:latin typeface="+mn-ea"/>
                        <a:ea typeface="+mn-ea"/>
                      </a:endParaRPr>
                    </a:p>
                  </a:txBody>
                  <a:tcPr marL="9525" marR="9525" marT="9525" marB="0" anchor="ctr"/>
                </a:tc>
                <a:tc>
                  <a:txBody>
                    <a:bodyPr/>
                    <a:lstStyle/>
                    <a:p>
                      <a:pPr algn="l" rtl="0" fontAlgn="ctr"/>
                      <a:r>
                        <a:rPr lang="en-US" sz="1200" u="none" strike="noStrike">
                          <a:effectLst/>
                          <a:latin typeface="+mn-ea"/>
                          <a:ea typeface="+mn-ea"/>
                        </a:rPr>
                        <a:t>und-hani</a:t>
                      </a:r>
                      <a:endParaRPr lang="en-US" sz="1200" b="0" i="0" u="none" strike="noStrike">
                        <a:solidFill>
                          <a:srgbClr val="000000"/>
                        </a:solidFill>
                        <a:effectLst/>
                        <a:latin typeface="+mn-ea"/>
                        <a:ea typeface="+mn-ea"/>
                      </a:endParaRPr>
                    </a:p>
                  </a:txBody>
                  <a:tcPr marL="9525" marR="9525" marT="9525" marB="0" anchor="ctr"/>
                </a:tc>
              </a:tr>
              <a:tr h="281007">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zh-CN" altLang="en-US" sz="1200" u="none" strike="noStrike" dirty="0" smtClean="0">
                          <a:effectLst/>
                          <a:latin typeface="+mn-ea"/>
                          <a:ea typeface="+mn-ea"/>
                        </a:rPr>
                        <a:t>壩</a:t>
                      </a:r>
                      <a:r>
                        <a:rPr lang="en-US" altLang="zh-CN" sz="1200" u="none" strike="noStrike" dirty="0" smtClean="0">
                          <a:effectLst/>
                          <a:latin typeface="+mn-ea"/>
                          <a:ea typeface="+mn-ea"/>
                        </a:rPr>
                        <a:t>(58E9)</a:t>
                      </a:r>
                      <a:endParaRPr lang="en-US" altLang="zh-CN" sz="1200" b="0" i="0" u="none" strike="noStrike" dirty="0" smtClean="0">
                        <a:solidFill>
                          <a:srgbClr val="000000"/>
                        </a:solidFill>
                        <a:effectLst/>
                        <a:latin typeface="+mn-ea"/>
                        <a:ea typeface="+mn-ea"/>
                      </a:endParaRPr>
                    </a:p>
                  </a:txBody>
                  <a:tcPr marL="9525" marR="9525" marT="9525" marB="0" anchor="ctr"/>
                </a:tc>
                <a:tc>
                  <a:txBody>
                    <a:bodyPr/>
                    <a:lstStyle/>
                    <a:p>
                      <a:pPr algn="l" rtl="0" fontAlgn="ctr"/>
                      <a:r>
                        <a:rPr lang="zh-CN" altLang="en-US" sz="1200" u="none" strike="noStrike" dirty="0" smtClean="0">
                          <a:effectLst/>
                          <a:latin typeface="+mn-ea"/>
                          <a:ea typeface="+mn-ea"/>
                        </a:rPr>
                        <a:t>坝</a:t>
                      </a:r>
                      <a:r>
                        <a:rPr lang="en-US" altLang="zh-CN" sz="1200" u="none" strike="noStrike" dirty="0" smtClean="0">
                          <a:effectLst/>
                          <a:latin typeface="+mn-ea"/>
                          <a:ea typeface="+mn-ea"/>
                        </a:rPr>
                        <a:t>(575D) </a:t>
                      </a:r>
                      <a:endParaRPr lang="en-US" sz="1200" b="0" i="0" u="none" strike="noStrike" dirty="0">
                        <a:solidFill>
                          <a:srgbClr val="000000"/>
                        </a:solidFill>
                        <a:effectLst/>
                        <a:latin typeface="+mn-ea"/>
                        <a:ea typeface="+mn-ea"/>
                      </a:endParaRPr>
                    </a:p>
                  </a:txBody>
                  <a:tcPr marL="9525" marR="9525" marT="9525" marB="0" anchor="ctr"/>
                </a:tc>
                <a:tc>
                  <a:txBody>
                    <a:bodyPr/>
                    <a:lstStyle/>
                    <a:p>
                      <a:pPr algn="l" rtl="0" fontAlgn="ctr"/>
                      <a:endParaRPr lang="zh-CN" altLang="en-US" sz="1200" b="0" i="0" u="none" strike="noStrike">
                        <a:solidFill>
                          <a:srgbClr val="000000"/>
                        </a:solidFill>
                        <a:effectLst/>
                        <a:latin typeface="+mn-ea"/>
                        <a:ea typeface="+mn-ea"/>
                      </a:endParaRPr>
                    </a:p>
                  </a:txBody>
                  <a:tcPr marL="9525" marR="9525" marT="9525" marB="0" anchor="ctr"/>
                </a:tc>
                <a:tc>
                  <a:txBody>
                    <a:bodyPr/>
                    <a:lstStyle/>
                    <a:p>
                      <a:pPr algn="l" rtl="0" fontAlgn="ctr"/>
                      <a:r>
                        <a:rPr lang="en-US" sz="1200" u="none" strike="noStrike">
                          <a:effectLst/>
                          <a:latin typeface="+mn-ea"/>
                          <a:ea typeface="+mn-ea"/>
                        </a:rPr>
                        <a:t>und-hani</a:t>
                      </a:r>
                      <a:endParaRPr lang="en-US" sz="1200" b="0" i="0" u="none" strike="noStrike">
                        <a:solidFill>
                          <a:srgbClr val="000000"/>
                        </a:solidFill>
                        <a:effectLst/>
                        <a:latin typeface="+mn-ea"/>
                        <a:ea typeface="+mn-ea"/>
                      </a:endParaRPr>
                    </a:p>
                  </a:txBody>
                  <a:tcPr marL="9525" marR="9525" marT="9525" marB="0" anchor="ctr"/>
                </a:tc>
              </a:tr>
              <a:tr h="281007">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zh-CN" altLang="en-US" sz="1200" u="none" strike="noStrike" dirty="0" smtClean="0">
                          <a:effectLst/>
                          <a:latin typeface="+mn-ea"/>
                          <a:ea typeface="+mn-ea"/>
                        </a:rPr>
                        <a:t>壩</a:t>
                      </a:r>
                      <a:r>
                        <a:rPr lang="en-US" altLang="zh-CN" sz="1200" u="none" strike="noStrike" dirty="0" smtClean="0">
                          <a:effectLst/>
                          <a:latin typeface="+mn-ea"/>
                          <a:ea typeface="+mn-ea"/>
                        </a:rPr>
                        <a:t>(58E9)</a:t>
                      </a:r>
                      <a:endParaRPr lang="en-US" altLang="zh-CN" sz="1200" b="0" i="0" u="none" strike="noStrike" dirty="0" smtClean="0">
                        <a:solidFill>
                          <a:srgbClr val="000000"/>
                        </a:solidFill>
                        <a:effectLst/>
                        <a:latin typeface="+mn-ea"/>
                        <a:ea typeface="+mn-ea"/>
                      </a:endParaRPr>
                    </a:p>
                  </a:txBody>
                  <a:tcPr marL="9525" marR="9525" marT="9525" marB="0" anchor="ctr"/>
                </a:tc>
                <a:tc>
                  <a:txBody>
                    <a:bodyPr/>
                    <a:lstStyle/>
                    <a:p>
                      <a:pPr algn="l" rtl="0" fontAlgn="ctr"/>
                      <a:endParaRPr lang="zh-CN" altLang="en-US" sz="1200" b="0" i="0" u="none" strike="noStrike" dirty="0">
                        <a:solidFill>
                          <a:srgbClr val="000000"/>
                        </a:solidFill>
                        <a:effectLst/>
                        <a:latin typeface="+mn-ea"/>
                        <a:ea typeface="+mn-ea"/>
                      </a:endParaRPr>
                    </a:p>
                  </a:txBody>
                  <a:tcPr marL="9525" marR="9525" marT="9525" marB="0" anchor="ct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zh-CN" altLang="en-US" sz="1200" u="none" strike="noStrike" dirty="0" smtClean="0">
                          <a:effectLst/>
                          <a:latin typeface="+mn-ea"/>
                          <a:ea typeface="+mn-ea"/>
                        </a:rPr>
                        <a:t>垻</a:t>
                      </a:r>
                      <a:r>
                        <a:rPr lang="en-US" altLang="zh-CN" sz="1200" u="none" strike="noStrike" dirty="0" smtClean="0">
                          <a:effectLst/>
                          <a:latin typeface="+mn-ea"/>
                          <a:ea typeface="+mn-ea"/>
                        </a:rPr>
                        <a:t>(57BB) </a:t>
                      </a:r>
                      <a:endParaRPr lang="en-US" altLang="zh-CN" sz="1200" b="0" i="0" u="none" strike="noStrike" dirty="0" smtClean="0">
                        <a:solidFill>
                          <a:srgbClr val="000000"/>
                        </a:solidFill>
                        <a:effectLst/>
                        <a:latin typeface="+mn-ea"/>
                        <a:ea typeface="+mn-ea"/>
                      </a:endParaRPr>
                    </a:p>
                  </a:txBody>
                  <a:tcPr marL="9525" marR="9525" marT="9525" marB="0" anchor="ctr"/>
                </a:tc>
                <a:tc>
                  <a:txBody>
                    <a:bodyPr/>
                    <a:lstStyle/>
                    <a:p>
                      <a:pPr algn="l" rtl="0" fontAlgn="ctr"/>
                      <a:r>
                        <a:rPr lang="en-US" sz="1200" u="none" strike="noStrike" dirty="0">
                          <a:effectLst/>
                          <a:latin typeface="+mn-ea"/>
                          <a:ea typeface="+mn-ea"/>
                        </a:rPr>
                        <a:t>und-</a:t>
                      </a:r>
                      <a:r>
                        <a:rPr lang="en-US" sz="1200" u="none" strike="noStrike" dirty="0" err="1">
                          <a:effectLst/>
                          <a:latin typeface="+mn-ea"/>
                          <a:ea typeface="+mn-ea"/>
                        </a:rPr>
                        <a:t>hani</a:t>
                      </a:r>
                      <a:endParaRPr lang="en-US" sz="1200" b="0" i="0" u="none" strike="noStrike" dirty="0">
                        <a:solidFill>
                          <a:srgbClr val="000000"/>
                        </a:solidFill>
                        <a:effectLst/>
                        <a:latin typeface="+mn-ea"/>
                        <a:ea typeface="+mn-ea"/>
                      </a:endParaRPr>
                    </a:p>
                  </a:txBody>
                  <a:tcPr marL="9525" marR="9525" marT="9525" marB="0" anchor="ctr"/>
                </a:tc>
              </a:tr>
            </a:tbl>
          </a:graphicData>
        </a:graphic>
      </p:graphicFrame>
      <p:sp>
        <p:nvSpPr>
          <p:cNvPr id="5" name="矩形 4"/>
          <p:cNvSpPr/>
          <p:nvPr/>
        </p:nvSpPr>
        <p:spPr>
          <a:xfrm>
            <a:off x="4572000" y="1469571"/>
            <a:ext cx="4158343" cy="284117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altLang="zh-CN" sz="1200" dirty="0"/>
              <a:t> &lt;char </a:t>
            </a:r>
            <a:r>
              <a:rPr lang="en-US" altLang="zh-CN" sz="1200" dirty="0" err="1"/>
              <a:t>cp</a:t>
            </a:r>
            <a:r>
              <a:rPr lang="en-US" altLang="zh-CN" sz="1200" dirty="0"/>
              <a:t>="575D" tag="</a:t>
            </a:r>
            <a:r>
              <a:rPr lang="en-US" altLang="zh-CN" sz="1200" dirty="0" err="1"/>
              <a:t>sc:Hani</a:t>
            </a:r>
            <a:r>
              <a:rPr lang="en-US" altLang="zh-CN" sz="1200" dirty="0"/>
              <a:t>"&gt;</a:t>
            </a:r>
          </a:p>
          <a:p>
            <a:r>
              <a:rPr lang="en-US" altLang="zh-CN" sz="1200" dirty="0"/>
              <a:t>    &lt;</a:t>
            </a:r>
            <a:r>
              <a:rPr lang="en-US" altLang="zh-CN" sz="1200" dirty="0" err="1"/>
              <a:t>var</a:t>
            </a:r>
            <a:r>
              <a:rPr lang="en-US" altLang="zh-CN" sz="1200" dirty="0"/>
              <a:t> </a:t>
            </a:r>
            <a:r>
              <a:rPr lang="en-US" altLang="zh-CN" sz="1200" dirty="0" err="1"/>
              <a:t>cp</a:t>
            </a:r>
            <a:r>
              <a:rPr lang="en-US" altLang="zh-CN" sz="1200" dirty="0"/>
              <a:t>="575D" type="</a:t>
            </a:r>
            <a:r>
              <a:rPr lang="en-US" altLang="zh-CN" sz="1200" dirty="0" err="1"/>
              <a:t>simp</a:t>
            </a:r>
            <a:r>
              <a:rPr lang="en-US" altLang="zh-CN" sz="1200" dirty="0"/>
              <a:t>" comment="identity" /&gt;</a:t>
            </a:r>
          </a:p>
          <a:p>
            <a:r>
              <a:rPr lang="en-US" altLang="zh-CN" sz="1200" dirty="0"/>
              <a:t>    &lt;</a:t>
            </a:r>
            <a:r>
              <a:rPr lang="en-US" altLang="zh-CN" sz="1200" dirty="0" err="1"/>
              <a:t>var</a:t>
            </a:r>
            <a:r>
              <a:rPr lang="en-US" altLang="zh-CN" sz="1200" dirty="0"/>
              <a:t> </a:t>
            </a:r>
            <a:r>
              <a:rPr lang="en-US" altLang="zh-CN" sz="1200" dirty="0" err="1"/>
              <a:t>cp</a:t>
            </a:r>
            <a:r>
              <a:rPr lang="en-US" altLang="zh-CN" sz="1200" dirty="0"/>
              <a:t>="57BB" type="block" /&gt;</a:t>
            </a:r>
          </a:p>
          <a:p>
            <a:r>
              <a:rPr lang="en-US" altLang="zh-CN" sz="1200" dirty="0"/>
              <a:t>    &lt;</a:t>
            </a:r>
            <a:r>
              <a:rPr lang="en-US" altLang="zh-CN" sz="1200" dirty="0" err="1"/>
              <a:t>var</a:t>
            </a:r>
            <a:r>
              <a:rPr lang="en-US" altLang="zh-CN" sz="1200" dirty="0"/>
              <a:t> </a:t>
            </a:r>
            <a:r>
              <a:rPr lang="en-US" altLang="zh-CN" sz="1200" dirty="0" err="1"/>
              <a:t>cp</a:t>
            </a:r>
            <a:r>
              <a:rPr lang="en-US" altLang="zh-CN" sz="1200" dirty="0"/>
              <a:t>="58E9" type="</a:t>
            </a:r>
            <a:r>
              <a:rPr lang="en-US" altLang="zh-CN" sz="1200" dirty="0" err="1"/>
              <a:t>trad</a:t>
            </a:r>
            <a:r>
              <a:rPr lang="en-US" altLang="zh-CN" sz="1200" dirty="0"/>
              <a:t>" /&gt;</a:t>
            </a:r>
          </a:p>
          <a:p>
            <a:r>
              <a:rPr lang="en-US" altLang="zh-CN" sz="1200" dirty="0"/>
              <a:t>  &lt;/char</a:t>
            </a:r>
            <a:r>
              <a:rPr lang="en-US" altLang="zh-CN" sz="1200" dirty="0" smtClean="0"/>
              <a:t>&gt;</a:t>
            </a:r>
          </a:p>
          <a:p>
            <a:r>
              <a:rPr lang="en-US" altLang="zh-CN" sz="1200" dirty="0"/>
              <a:t>&lt;char </a:t>
            </a:r>
            <a:r>
              <a:rPr lang="en-US" altLang="zh-CN" sz="1200" dirty="0" err="1"/>
              <a:t>cp</a:t>
            </a:r>
            <a:r>
              <a:rPr lang="en-US" altLang="zh-CN" sz="1200" dirty="0"/>
              <a:t>="57BB" tag="</a:t>
            </a:r>
            <a:r>
              <a:rPr lang="en-US" altLang="zh-CN" sz="1200" dirty="0" err="1"/>
              <a:t>sc:Hani</a:t>
            </a:r>
            <a:r>
              <a:rPr lang="en-US" altLang="zh-CN" sz="1200" dirty="0"/>
              <a:t>"&gt;</a:t>
            </a:r>
          </a:p>
          <a:p>
            <a:r>
              <a:rPr lang="en-US" altLang="zh-CN" sz="1200" dirty="0"/>
              <a:t>    &lt;</a:t>
            </a:r>
            <a:r>
              <a:rPr lang="en-US" altLang="zh-CN" sz="1200" dirty="0" err="1"/>
              <a:t>var</a:t>
            </a:r>
            <a:r>
              <a:rPr lang="en-US" altLang="zh-CN" sz="1200" dirty="0"/>
              <a:t> </a:t>
            </a:r>
            <a:r>
              <a:rPr lang="en-US" altLang="zh-CN" sz="1200" dirty="0" err="1"/>
              <a:t>cp</a:t>
            </a:r>
            <a:r>
              <a:rPr lang="en-US" altLang="zh-CN" sz="1200" dirty="0"/>
              <a:t>="575D" type="</a:t>
            </a:r>
            <a:r>
              <a:rPr lang="en-US" altLang="zh-CN" sz="1200" dirty="0" err="1"/>
              <a:t>simp</a:t>
            </a:r>
            <a:r>
              <a:rPr lang="en-US" altLang="zh-CN" sz="1200" dirty="0"/>
              <a:t>" /&gt;</a:t>
            </a:r>
          </a:p>
          <a:p>
            <a:r>
              <a:rPr lang="en-US" altLang="zh-CN" sz="1200" dirty="0"/>
              <a:t>    &lt;</a:t>
            </a:r>
            <a:r>
              <a:rPr lang="en-US" altLang="zh-CN" sz="1200" dirty="0" err="1"/>
              <a:t>var</a:t>
            </a:r>
            <a:r>
              <a:rPr lang="en-US" altLang="zh-CN" sz="1200" dirty="0"/>
              <a:t> </a:t>
            </a:r>
            <a:r>
              <a:rPr lang="en-US" altLang="zh-CN" sz="1200" dirty="0" err="1"/>
              <a:t>cp</a:t>
            </a:r>
            <a:r>
              <a:rPr lang="en-US" altLang="zh-CN" sz="1200" dirty="0"/>
              <a:t>="57BB" type="block" comment="identity" /&gt;</a:t>
            </a:r>
          </a:p>
          <a:p>
            <a:r>
              <a:rPr lang="en-US" altLang="zh-CN" sz="1200" dirty="0"/>
              <a:t>    &lt;</a:t>
            </a:r>
            <a:r>
              <a:rPr lang="en-US" altLang="zh-CN" sz="1200" dirty="0" err="1"/>
              <a:t>var</a:t>
            </a:r>
            <a:r>
              <a:rPr lang="en-US" altLang="zh-CN" sz="1200" dirty="0"/>
              <a:t> </a:t>
            </a:r>
            <a:r>
              <a:rPr lang="en-US" altLang="zh-CN" sz="1200" dirty="0" err="1"/>
              <a:t>cp</a:t>
            </a:r>
            <a:r>
              <a:rPr lang="en-US" altLang="zh-CN" sz="1200" dirty="0"/>
              <a:t>="58E9" type="</a:t>
            </a:r>
            <a:r>
              <a:rPr lang="en-US" altLang="zh-CN" sz="1200" dirty="0" err="1"/>
              <a:t>trad</a:t>
            </a:r>
            <a:r>
              <a:rPr lang="en-US" altLang="zh-CN" sz="1200" dirty="0"/>
              <a:t>" /&gt;</a:t>
            </a:r>
          </a:p>
          <a:p>
            <a:r>
              <a:rPr lang="en-US" altLang="zh-CN" sz="1200" dirty="0"/>
              <a:t>  &lt;/char</a:t>
            </a:r>
            <a:r>
              <a:rPr lang="en-US" altLang="zh-CN" sz="1200" dirty="0" smtClean="0"/>
              <a:t>&gt;</a:t>
            </a:r>
          </a:p>
          <a:p>
            <a:r>
              <a:rPr lang="en-US" altLang="zh-CN" sz="1200" dirty="0"/>
              <a:t>&lt;char </a:t>
            </a:r>
            <a:r>
              <a:rPr lang="en-US" altLang="zh-CN" sz="1200" dirty="0" err="1"/>
              <a:t>cp</a:t>
            </a:r>
            <a:r>
              <a:rPr lang="en-US" altLang="zh-CN" sz="1200" dirty="0"/>
              <a:t>="58E9" tag="</a:t>
            </a:r>
            <a:r>
              <a:rPr lang="en-US" altLang="zh-CN" sz="1200" dirty="0" err="1"/>
              <a:t>sc:Hani</a:t>
            </a:r>
            <a:r>
              <a:rPr lang="en-US" altLang="zh-CN" sz="1200" dirty="0"/>
              <a:t>"&gt;</a:t>
            </a:r>
          </a:p>
          <a:p>
            <a:r>
              <a:rPr lang="en-US" altLang="zh-CN" sz="1200" dirty="0"/>
              <a:t>    &lt;</a:t>
            </a:r>
            <a:r>
              <a:rPr lang="en-US" altLang="zh-CN" sz="1200" dirty="0" err="1"/>
              <a:t>var</a:t>
            </a:r>
            <a:r>
              <a:rPr lang="en-US" altLang="zh-CN" sz="1200" dirty="0"/>
              <a:t> </a:t>
            </a:r>
            <a:r>
              <a:rPr lang="en-US" altLang="zh-CN" sz="1200" dirty="0" err="1"/>
              <a:t>cp</a:t>
            </a:r>
            <a:r>
              <a:rPr lang="en-US" altLang="zh-CN" sz="1200" dirty="0"/>
              <a:t>="575D" type="</a:t>
            </a:r>
            <a:r>
              <a:rPr lang="en-US" altLang="zh-CN" sz="1200" dirty="0" err="1"/>
              <a:t>simp</a:t>
            </a:r>
            <a:r>
              <a:rPr lang="en-US" altLang="zh-CN" sz="1200" dirty="0"/>
              <a:t>" /&gt;</a:t>
            </a:r>
          </a:p>
          <a:p>
            <a:r>
              <a:rPr lang="en-US" altLang="zh-CN" sz="1200" dirty="0"/>
              <a:t>    &lt;</a:t>
            </a:r>
            <a:r>
              <a:rPr lang="en-US" altLang="zh-CN" sz="1200" dirty="0" err="1"/>
              <a:t>var</a:t>
            </a:r>
            <a:r>
              <a:rPr lang="en-US" altLang="zh-CN" sz="1200" dirty="0"/>
              <a:t> </a:t>
            </a:r>
            <a:r>
              <a:rPr lang="en-US" altLang="zh-CN" sz="1200" dirty="0" err="1"/>
              <a:t>cp</a:t>
            </a:r>
            <a:r>
              <a:rPr lang="en-US" altLang="zh-CN" sz="1200" dirty="0"/>
              <a:t>="57BB" type="block" /&gt;</a:t>
            </a:r>
          </a:p>
          <a:p>
            <a:r>
              <a:rPr lang="en-US" altLang="zh-CN" sz="1200" dirty="0"/>
              <a:t>    &lt;</a:t>
            </a:r>
            <a:r>
              <a:rPr lang="en-US" altLang="zh-CN" sz="1200" dirty="0" err="1"/>
              <a:t>var</a:t>
            </a:r>
            <a:r>
              <a:rPr lang="en-US" altLang="zh-CN" sz="1200" dirty="0"/>
              <a:t> </a:t>
            </a:r>
            <a:r>
              <a:rPr lang="en-US" altLang="zh-CN" sz="1200" dirty="0" err="1"/>
              <a:t>cp</a:t>
            </a:r>
            <a:r>
              <a:rPr lang="en-US" altLang="zh-CN" sz="1200" dirty="0"/>
              <a:t>="58E9" type="</a:t>
            </a:r>
            <a:r>
              <a:rPr lang="en-US" altLang="zh-CN" sz="1200" dirty="0" err="1"/>
              <a:t>trad</a:t>
            </a:r>
            <a:r>
              <a:rPr lang="en-US" altLang="zh-CN" sz="1200" dirty="0"/>
              <a:t>" comment="identity" /&gt;</a:t>
            </a:r>
          </a:p>
          <a:p>
            <a:r>
              <a:rPr lang="en-US" altLang="zh-CN" sz="1200" dirty="0"/>
              <a:t>  &lt;/char&gt;</a:t>
            </a:r>
            <a:endParaRPr lang="zh-CN" altLang="en-US" sz="1200" dirty="0"/>
          </a:p>
        </p:txBody>
      </p:sp>
    </p:spTree>
    <p:extLst>
      <p:ext uri="{BB962C8B-B14F-4D97-AF65-F5344CB8AC3E}">
        <p14:creationId xmlns:p14="http://schemas.microsoft.com/office/powerpoint/2010/main" val="3295333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3029" y="0"/>
            <a:ext cx="8686799" cy="1208868"/>
          </a:xfrm>
        </p:spPr>
        <p:txBody>
          <a:bodyPr/>
          <a:lstStyle/>
          <a:p>
            <a:r>
              <a:rPr lang="en-US" altLang="zh-CN" dirty="0" err="1" smtClean="0"/>
              <a:t>CGP’s</a:t>
            </a:r>
            <a:r>
              <a:rPr lang="en-US" altLang="zh-CN" dirty="0" smtClean="0"/>
              <a:t> Perspective for Variant </a:t>
            </a:r>
            <a:r>
              <a:rPr lang="en-US" altLang="zh-CN" dirty="0"/>
              <a:t>M</a:t>
            </a:r>
            <a:r>
              <a:rPr lang="en-US" altLang="zh-CN" dirty="0" smtClean="0"/>
              <a:t>apping </a:t>
            </a:r>
            <a:r>
              <a:rPr lang="en-US" altLang="zh-CN" dirty="0"/>
              <a:t>C</a:t>
            </a:r>
            <a:r>
              <a:rPr lang="en-US" altLang="zh-CN" dirty="0" smtClean="0"/>
              <a:t>oordination</a:t>
            </a:r>
            <a:endParaRPr lang="zh-CN" altLang="en-US" dirty="0"/>
          </a:p>
        </p:txBody>
      </p:sp>
      <p:sp>
        <p:nvSpPr>
          <p:cNvPr id="3" name="内容占位符 2"/>
          <p:cNvSpPr>
            <a:spLocks noGrp="1"/>
          </p:cNvSpPr>
          <p:nvPr>
            <p:ph idx="1"/>
          </p:nvPr>
        </p:nvSpPr>
        <p:spPr>
          <a:xfrm>
            <a:off x="552451" y="1910783"/>
            <a:ext cx="6964725" cy="3263504"/>
          </a:xfrm>
        </p:spPr>
        <p:txBody>
          <a:bodyPr>
            <a:noAutofit/>
          </a:bodyPr>
          <a:lstStyle/>
          <a:p>
            <a:pPr marL="285750" indent="-285750">
              <a:buFont typeface="Arial" panose="020B0604020202020204" pitchFamily="34" charset="0"/>
              <a:buChar char="•"/>
            </a:pPr>
            <a:r>
              <a:rPr lang="en-US" altLang="zh-CN" sz="1400" dirty="0" smtClean="0"/>
              <a:t>CGP is aware that the coordination can not be achieved by one party.</a:t>
            </a:r>
          </a:p>
          <a:p>
            <a:pPr marL="285750" indent="-285750">
              <a:buFont typeface="Arial" panose="020B0604020202020204" pitchFamily="34" charset="0"/>
              <a:buChar char="•"/>
            </a:pPr>
            <a:r>
              <a:rPr lang="en-US" altLang="zh-CN" sz="1400" dirty="0" smtClean="0"/>
              <a:t>CGP is tremendously open to make an unified variant mapping table working together with JGP and KGP.</a:t>
            </a:r>
          </a:p>
          <a:p>
            <a:pPr marL="285750" indent="-285750">
              <a:buFont typeface="Arial" panose="020B0604020202020204" pitchFamily="34" charset="0"/>
              <a:buChar char="•"/>
            </a:pPr>
            <a:r>
              <a:rPr lang="en-US" altLang="zh-CN" sz="1400" dirty="0" smtClean="0"/>
              <a:t>CGP is ready to modify the initial repertoire</a:t>
            </a:r>
            <a:r>
              <a:rPr lang="zh-CN" altLang="en-US" sz="1400" dirty="0"/>
              <a:t> </a:t>
            </a:r>
            <a:r>
              <a:rPr lang="en-US" altLang="zh-CN" sz="1400" dirty="0" smtClean="0"/>
              <a:t>and variant type </a:t>
            </a:r>
            <a:r>
              <a:rPr lang="en-US" altLang="zh-CN" sz="1400" dirty="0"/>
              <a:t>annotation</a:t>
            </a:r>
            <a:r>
              <a:rPr lang="en-US" altLang="zh-CN" sz="1400" dirty="0" smtClean="0"/>
              <a:t> according to the coordination result, and if necessary, to delete some code points to avoid complicated conflicts.</a:t>
            </a:r>
          </a:p>
          <a:p>
            <a:pPr marL="285750" indent="-285750">
              <a:buFont typeface="Arial" panose="020B0604020202020204" pitchFamily="34" charset="0"/>
              <a:buChar char="•"/>
            </a:pPr>
            <a:r>
              <a:rPr lang="en-US" altLang="zh-CN" sz="1400" dirty="0"/>
              <a:t>T</a:t>
            </a:r>
            <a:r>
              <a:rPr lang="en-US" altLang="zh-CN" sz="1400" dirty="0" smtClean="0"/>
              <a:t>hose UNIQUE Chinese character codes in JGP and KGP are NOT to be added into CGP repertoire.</a:t>
            </a:r>
          </a:p>
        </p:txBody>
      </p:sp>
    </p:spTree>
    <p:extLst>
      <p:ext uri="{BB962C8B-B14F-4D97-AF65-F5344CB8AC3E}">
        <p14:creationId xmlns:p14="http://schemas.microsoft.com/office/powerpoint/2010/main" val="3079341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Case Study 1</a:t>
            </a:r>
            <a:endParaRPr lang="zh-CN" altLang="en-US" dirty="0"/>
          </a:p>
        </p:txBody>
      </p:sp>
      <p:sp>
        <p:nvSpPr>
          <p:cNvPr id="3" name="内容占位符 2"/>
          <p:cNvSpPr>
            <a:spLocks noGrp="1"/>
          </p:cNvSpPr>
          <p:nvPr>
            <p:ph idx="1"/>
          </p:nvPr>
        </p:nvSpPr>
        <p:spPr>
          <a:xfrm>
            <a:off x="628651" y="1825625"/>
            <a:ext cx="7143749" cy="4351338"/>
          </a:xfrm>
        </p:spPr>
        <p:txBody>
          <a:bodyPr>
            <a:noAutofit/>
          </a:bodyPr>
          <a:lstStyle/>
          <a:p>
            <a:pPr>
              <a:lnSpc>
                <a:spcPct val="130000"/>
              </a:lnSpc>
              <a:spcBef>
                <a:spcPts val="0"/>
              </a:spcBef>
              <a:spcAft>
                <a:spcPts val="0"/>
              </a:spcAft>
            </a:pPr>
            <a:r>
              <a:rPr lang="en-US" altLang="zh-CN" sz="1400" dirty="0"/>
              <a:t>All  code points are included in CGP initial </a:t>
            </a:r>
            <a:r>
              <a:rPr lang="en-US" altLang="zh-CN" sz="1400" dirty="0" smtClean="0"/>
              <a:t>repertoire and regarded </a:t>
            </a:r>
            <a:r>
              <a:rPr lang="en-US" altLang="zh-CN" sz="1400" dirty="0"/>
              <a:t>as variants of each </a:t>
            </a:r>
            <a:r>
              <a:rPr lang="en-US" altLang="zh-CN" sz="1400" dirty="0" smtClean="0"/>
              <a:t>other.</a:t>
            </a:r>
            <a:r>
              <a:rPr lang="en-US" altLang="zh-CN" sz="1400" dirty="0"/>
              <a:t/>
            </a:r>
            <a:br>
              <a:rPr lang="en-US" altLang="zh-CN" sz="1400" dirty="0"/>
            </a:br>
            <a:r>
              <a:rPr lang="en-US" altLang="zh-CN" sz="1400" dirty="0"/>
              <a:t>The mapping relationship in RFC </a:t>
            </a:r>
            <a:r>
              <a:rPr lang="en-US" altLang="zh-CN" sz="1400" dirty="0" smtClean="0"/>
              <a:t>3743 </a:t>
            </a:r>
            <a:r>
              <a:rPr lang="en-US" altLang="zh-CN" sz="1400" dirty="0"/>
              <a:t>format is as follows:    </a:t>
            </a:r>
            <a:endParaRPr lang="zh-CN" altLang="zh-CN" sz="1400" dirty="0"/>
          </a:p>
          <a:p>
            <a:pPr lvl="2">
              <a:lnSpc>
                <a:spcPct val="130000"/>
              </a:lnSpc>
              <a:spcBef>
                <a:spcPts val="0"/>
              </a:spcBef>
              <a:spcAft>
                <a:spcPts val="0"/>
              </a:spcAft>
            </a:pPr>
            <a:r>
              <a:rPr lang="zh-CN" altLang="zh-CN" sz="1400" dirty="0"/>
              <a:t>一</a:t>
            </a:r>
            <a:r>
              <a:rPr lang="en-US" altLang="zh-CN" sz="1400" dirty="0"/>
              <a:t>4E00 (0</a:t>
            </a:r>
            <a:r>
              <a:rPr lang="en-US" altLang="zh-CN" sz="1400" dirty="0" smtClean="0"/>
              <a:t>); </a:t>
            </a:r>
            <a:r>
              <a:rPr lang="zh-CN" altLang="zh-CN" sz="1400" dirty="0" smtClean="0"/>
              <a:t>一</a:t>
            </a:r>
            <a:r>
              <a:rPr lang="en-US" altLang="zh-CN" sz="1400" dirty="0"/>
              <a:t>4E00(86),</a:t>
            </a:r>
            <a:r>
              <a:rPr lang="zh-CN" altLang="zh-CN" sz="1400" dirty="0"/>
              <a:t>一</a:t>
            </a:r>
            <a:r>
              <a:rPr lang="en-US" altLang="zh-CN" sz="1400" dirty="0"/>
              <a:t>4E00(886</a:t>
            </a:r>
            <a:r>
              <a:rPr lang="en-US" altLang="zh-CN" sz="1400" dirty="0" smtClean="0"/>
              <a:t>); </a:t>
            </a:r>
            <a:r>
              <a:rPr lang="zh-CN" altLang="zh-CN" sz="1400" dirty="0" smtClean="0"/>
              <a:t>一</a:t>
            </a:r>
            <a:r>
              <a:rPr lang="en-US" altLang="zh-CN" sz="1400" dirty="0"/>
              <a:t>(0),</a:t>
            </a:r>
            <a:r>
              <a:rPr lang="zh-CN" altLang="zh-CN" sz="1400" dirty="0"/>
              <a:t>壱</a:t>
            </a:r>
            <a:r>
              <a:rPr lang="en-US" altLang="zh-CN" sz="1400" dirty="0"/>
              <a:t>(0),</a:t>
            </a:r>
            <a:r>
              <a:rPr lang="zh-CN" altLang="zh-CN" sz="1400" dirty="0"/>
              <a:t>壹</a:t>
            </a:r>
            <a:r>
              <a:rPr lang="en-US" altLang="zh-CN" sz="1400" dirty="0"/>
              <a:t>(0),</a:t>
            </a:r>
            <a:r>
              <a:rPr lang="zh-CN" altLang="zh-CN" sz="1400" dirty="0"/>
              <a:t>弌</a:t>
            </a:r>
            <a:r>
              <a:rPr lang="en-US" altLang="zh-CN" sz="1400" dirty="0"/>
              <a:t>(0);</a:t>
            </a:r>
            <a:endParaRPr lang="zh-CN" altLang="zh-CN" sz="1400" dirty="0"/>
          </a:p>
          <a:p>
            <a:pPr lvl="2">
              <a:lnSpc>
                <a:spcPct val="130000"/>
              </a:lnSpc>
              <a:spcBef>
                <a:spcPts val="0"/>
              </a:spcBef>
              <a:spcAft>
                <a:spcPts val="0"/>
              </a:spcAft>
            </a:pPr>
            <a:r>
              <a:rPr lang="zh-CN" altLang="zh-CN" sz="1400" dirty="0"/>
              <a:t>壱</a:t>
            </a:r>
            <a:r>
              <a:rPr lang="en-US" altLang="zh-CN" sz="1400" dirty="0"/>
              <a:t>58F1 (0</a:t>
            </a:r>
            <a:r>
              <a:rPr lang="en-US" altLang="zh-CN" sz="1400" dirty="0" smtClean="0"/>
              <a:t>); </a:t>
            </a:r>
            <a:r>
              <a:rPr lang="zh-CN" altLang="zh-CN" sz="1400" dirty="0" smtClean="0"/>
              <a:t>壹</a:t>
            </a:r>
            <a:r>
              <a:rPr lang="en-US" altLang="zh-CN" sz="1400" dirty="0" smtClean="0"/>
              <a:t>58F9(86</a:t>
            </a:r>
            <a:r>
              <a:rPr lang="en-US" altLang="zh-CN" sz="1400" dirty="0"/>
              <a:t>),</a:t>
            </a:r>
            <a:r>
              <a:rPr lang="zh-CN" altLang="zh-CN" sz="1400" dirty="0"/>
              <a:t>壹</a:t>
            </a:r>
            <a:r>
              <a:rPr lang="en-US" altLang="zh-CN" sz="1400" dirty="0" smtClean="0"/>
              <a:t>58F9(886); </a:t>
            </a:r>
            <a:r>
              <a:rPr lang="zh-CN" altLang="zh-CN" sz="1400" dirty="0" smtClean="0"/>
              <a:t>一</a:t>
            </a:r>
            <a:r>
              <a:rPr lang="en-US" altLang="zh-CN" sz="1400" dirty="0"/>
              <a:t>(0),</a:t>
            </a:r>
            <a:r>
              <a:rPr lang="zh-CN" altLang="zh-CN" sz="1400" dirty="0"/>
              <a:t>壱</a:t>
            </a:r>
            <a:r>
              <a:rPr lang="en-US" altLang="zh-CN" sz="1400" dirty="0"/>
              <a:t>(0),</a:t>
            </a:r>
            <a:r>
              <a:rPr lang="zh-CN" altLang="zh-CN" sz="1400" dirty="0"/>
              <a:t>壹</a:t>
            </a:r>
            <a:r>
              <a:rPr lang="en-US" altLang="zh-CN" sz="1400" dirty="0"/>
              <a:t>(0),</a:t>
            </a:r>
            <a:r>
              <a:rPr lang="zh-CN" altLang="zh-CN" sz="1400" dirty="0"/>
              <a:t>弌</a:t>
            </a:r>
            <a:r>
              <a:rPr lang="en-US" altLang="zh-CN" sz="1400" dirty="0"/>
              <a:t>(0);</a:t>
            </a:r>
            <a:endParaRPr lang="zh-CN" altLang="zh-CN" sz="1400" dirty="0"/>
          </a:p>
          <a:p>
            <a:pPr lvl="2">
              <a:lnSpc>
                <a:spcPct val="130000"/>
              </a:lnSpc>
              <a:spcBef>
                <a:spcPts val="0"/>
              </a:spcBef>
              <a:spcAft>
                <a:spcPts val="0"/>
              </a:spcAft>
            </a:pPr>
            <a:r>
              <a:rPr lang="zh-CN" altLang="zh-CN" sz="1400" dirty="0"/>
              <a:t>壹</a:t>
            </a:r>
            <a:r>
              <a:rPr lang="en-US" altLang="zh-CN" sz="1400" dirty="0"/>
              <a:t>58F9 (0</a:t>
            </a:r>
            <a:r>
              <a:rPr lang="en-US" altLang="zh-CN" sz="1400" dirty="0" smtClean="0"/>
              <a:t>); </a:t>
            </a:r>
            <a:r>
              <a:rPr lang="zh-CN" altLang="zh-CN" sz="1400" dirty="0" smtClean="0"/>
              <a:t>壹</a:t>
            </a:r>
            <a:r>
              <a:rPr lang="en-US" altLang="zh-CN" sz="1400" dirty="0" smtClean="0"/>
              <a:t>58F9(86</a:t>
            </a:r>
            <a:r>
              <a:rPr lang="en-US" altLang="zh-CN" sz="1400" dirty="0"/>
              <a:t>),</a:t>
            </a:r>
            <a:r>
              <a:rPr lang="zh-CN" altLang="zh-CN" sz="1400" dirty="0"/>
              <a:t>壹</a:t>
            </a:r>
            <a:r>
              <a:rPr lang="en-US" altLang="zh-CN" sz="1400" dirty="0" smtClean="0"/>
              <a:t>58F9(886); </a:t>
            </a:r>
            <a:r>
              <a:rPr lang="zh-CN" altLang="zh-CN" sz="1400" dirty="0" smtClean="0"/>
              <a:t>一</a:t>
            </a:r>
            <a:r>
              <a:rPr lang="en-US" altLang="zh-CN" sz="1400" dirty="0"/>
              <a:t>(0),</a:t>
            </a:r>
            <a:r>
              <a:rPr lang="zh-CN" altLang="zh-CN" sz="1400" dirty="0"/>
              <a:t>壱</a:t>
            </a:r>
            <a:r>
              <a:rPr lang="en-US" altLang="zh-CN" sz="1400" dirty="0"/>
              <a:t>(0),</a:t>
            </a:r>
            <a:r>
              <a:rPr lang="zh-CN" altLang="zh-CN" sz="1400" dirty="0"/>
              <a:t>壹</a:t>
            </a:r>
            <a:r>
              <a:rPr lang="en-US" altLang="zh-CN" sz="1400" dirty="0"/>
              <a:t>(0),</a:t>
            </a:r>
            <a:r>
              <a:rPr lang="zh-CN" altLang="zh-CN" sz="1400" dirty="0"/>
              <a:t>弌</a:t>
            </a:r>
            <a:r>
              <a:rPr lang="en-US" altLang="zh-CN" sz="1400" dirty="0"/>
              <a:t>(0);</a:t>
            </a:r>
            <a:endParaRPr lang="zh-CN" altLang="zh-CN" sz="1400" dirty="0"/>
          </a:p>
          <a:p>
            <a:pPr lvl="2">
              <a:lnSpc>
                <a:spcPct val="130000"/>
              </a:lnSpc>
              <a:spcBef>
                <a:spcPts val="0"/>
              </a:spcBef>
              <a:spcAft>
                <a:spcPts val="0"/>
              </a:spcAft>
            </a:pPr>
            <a:r>
              <a:rPr lang="zh-CN" altLang="zh-CN" sz="1400" dirty="0"/>
              <a:t>弌</a:t>
            </a:r>
            <a:r>
              <a:rPr lang="en-US" altLang="zh-CN" sz="1400" dirty="0"/>
              <a:t>5F0C (0</a:t>
            </a:r>
            <a:r>
              <a:rPr lang="en-US" altLang="zh-CN" sz="1400" dirty="0" smtClean="0"/>
              <a:t>); </a:t>
            </a:r>
            <a:r>
              <a:rPr lang="zh-CN" altLang="zh-CN" sz="1400" dirty="0" smtClean="0"/>
              <a:t>一</a:t>
            </a:r>
            <a:r>
              <a:rPr lang="en-US" altLang="zh-CN" sz="1400" dirty="0" smtClean="0"/>
              <a:t>4E00(86</a:t>
            </a:r>
            <a:r>
              <a:rPr lang="en-US" altLang="zh-CN" sz="1400" dirty="0"/>
              <a:t>),</a:t>
            </a:r>
            <a:r>
              <a:rPr lang="zh-CN" altLang="zh-CN" sz="1400" dirty="0"/>
              <a:t>一</a:t>
            </a:r>
            <a:r>
              <a:rPr lang="en-US" altLang="zh-CN" sz="1400" dirty="0" smtClean="0"/>
              <a:t>4E00(886); </a:t>
            </a:r>
            <a:r>
              <a:rPr lang="zh-CN" altLang="zh-CN" sz="1400" dirty="0" smtClean="0"/>
              <a:t>一</a:t>
            </a:r>
            <a:r>
              <a:rPr lang="en-US" altLang="zh-CN" sz="1400" dirty="0"/>
              <a:t>(0),</a:t>
            </a:r>
            <a:r>
              <a:rPr lang="zh-CN" altLang="zh-CN" sz="1400" dirty="0"/>
              <a:t>壱</a:t>
            </a:r>
            <a:r>
              <a:rPr lang="en-US" altLang="zh-CN" sz="1400" dirty="0"/>
              <a:t>(0),</a:t>
            </a:r>
            <a:r>
              <a:rPr lang="zh-CN" altLang="zh-CN" sz="1400" dirty="0"/>
              <a:t>壹</a:t>
            </a:r>
            <a:r>
              <a:rPr lang="en-US" altLang="zh-CN" sz="1400" dirty="0"/>
              <a:t>(0),</a:t>
            </a:r>
            <a:r>
              <a:rPr lang="zh-CN" altLang="zh-CN" sz="1400" dirty="0"/>
              <a:t>弌</a:t>
            </a:r>
            <a:r>
              <a:rPr lang="en-US" altLang="zh-CN" sz="1400" dirty="0"/>
              <a:t>(0);</a:t>
            </a:r>
            <a:endParaRPr lang="zh-CN" altLang="zh-CN" sz="1400" dirty="0"/>
          </a:p>
          <a:p>
            <a:pPr>
              <a:lnSpc>
                <a:spcPct val="130000"/>
              </a:lnSpc>
              <a:spcBef>
                <a:spcPts val="0"/>
              </a:spcBef>
              <a:spcAft>
                <a:spcPts val="0"/>
              </a:spcAft>
            </a:pPr>
            <a:endParaRPr lang="en-US" altLang="zh-CN" sz="1400" dirty="0" smtClean="0"/>
          </a:p>
          <a:p>
            <a:pPr>
              <a:lnSpc>
                <a:spcPct val="130000"/>
              </a:lnSpc>
              <a:spcBef>
                <a:spcPts val="0"/>
              </a:spcBef>
              <a:spcAft>
                <a:spcPts val="0"/>
              </a:spcAft>
            </a:pPr>
            <a:r>
              <a:rPr lang="en-US" altLang="zh-CN" sz="1400" dirty="0" smtClean="0"/>
              <a:t>Meanwhile</a:t>
            </a:r>
            <a:r>
              <a:rPr lang="en-US" altLang="zh-CN" sz="1400" dirty="0"/>
              <a:t>, </a:t>
            </a:r>
            <a:r>
              <a:rPr lang="en-US" altLang="zh-CN" sz="1400" dirty="0" smtClean="0"/>
              <a:t>all code </a:t>
            </a:r>
            <a:r>
              <a:rPr lang="en-US" altLang="zh-CN" sz="1400" dirty="0"/>
              <a:t>points </a:t>
            </a:r>
            <a:r>
              <a:rPr lang="en-US" altLang="zh-CN" sz="1400" dirty="0" smtClean="0"/>
              <a:t>are included </a:t>
            </a:r>
            <a:r>
              <a:rPr lang="en-US" altLang="zh-CN" sz="1400" dirty="0"/>
              <a:t>in JPRS IDN table </a:t>
            </a:r>
            <a:r>
              <a:rPr lang="en-US" altLang="zh-CN" sz="1400" dirty="0" smtClean="0"/>
              <a:t>as well.</a:t>
            </a:r>
          </a:p>
          <a:p>
            <a:pPr>
              <a:lnSpc>
                <a:spcPct val="130000"/>
              </a:lnSpc>
              <a:spcBef>
                <a:spcPts val="0"/>
              </a:spcBef>
              <a:spcAft>
                <a:spcPts val="0"/>
              </a:spcAft>
            </a:pPr>
            <a:r>
              <a:rPr lang="en-US" altLang="zh-CN" sz="1400" dirty="0" smtClean="0"/>
              <a:t>(</a:t>
            </a:r>
            <a:r>
              <a:rPr lang="en-US" altLang="zh-CN" sz="1400" dirty="0" smtClean="0">
                <a:hlinkClick r:id="rId3"/>
              </a:rPr>
              <a:t>http</a:t>
            </a:r>
            <a:r>
              <a:rPr lang="en-US" altLang="zh-CN" sz="1400" dirty="0">
                <a:hlinkClick r:id="rId3"/>
              </a:rPr>
              <a:t>://www.iana.org/domains/idn-tables/tables/jp_ja-jp_1.2.html</a:t>
            </a:r>
            <a:r>
              <a:rPr lang="en-US" altLang="zh-CN" sz="1400" dirty="0"/>
              <a:t>)</a:t>
            </a:r>
            <a:br>
              <a:rPr lang="en-US" altLang="zh-CN" sz="1400" dirty="0"/>
            </a:br>
            <a:r>
              <a:rPr lang="en-US" altLang="zh-CN" sz="1400" dirty="0" smtClean="0"/>
              <a:t>There </a:t>
            </a:r>
            <a:r>
              <a:rPr lang="en-US" altLang="zh-CN" sz="1400" dirty="0"/>
              <a:t>is no mapping relationship among them.</a:t>
            </a:r>
            <a:endParaRPr lang="zh-CN" altLang="zh-CN" sz="1400" dirty="0"/>
          </a:p>
          <a:p>
            <a:pPr lvl="2">
              <a:lnSpc>
                <a:spcPct val="130000"/>
              </a:lnSpc>
              <a:spcBef>
                <a:spcPts val="0"/>
              </a:spcBef>
              <a:spcAft>
                <a:spcPts val="0"/>
              </a:spcAft>
            </a:pPr>
            <a:r>
              <a:rPr lang="zh-CN" altLang="zh-CN" sz="1400" dirty="0"/>
              <a:t>一</a:t>
            </a:r>
            <a:r>
              <a:rPr lang="en-US" altLang="zh-CN" sz="1400" dirty="0"/>
              <a:t>	4E00(2,3);4E00(2,3);	# 16-76, CJK UNIFIED IDEOGRAPH-4E00</a:t>
            </a:r>
            <a:endParaRPr lang="zh-CN" altLang="zh-CN" sz="1400" dirty="0"/>
          </a:p>
          <a:p>
            <a:pPr lvl="2">
              <a:lnSpc>
                <a:spcPct val="130000"/>
              </a:lnSpc>
              <a:spcBef>
                <a:spcPts val="0"/>
              </a:spcBef>
              <a:spcAft>
                <a:spcPts val="0"/>
              </a:spcAft>
            </a:pPr>
            <a:r>
              <a:rPr lang="zh-CN" altLang="zh-CN" sz="1400" dirty="0"/>
              <a:t>壱</a:t>
            </a:r>
            <a:r>
              <a:rPr lang="en-US" altLang="zh-CN" sz="1400" dirty="0"/>
              <a:t>	58F1(2,3);58F1(2,3);	# 16-77, CJK UNIFIED IDEOGRAPH-58F1</a:t>
            </a:r>
            <a:endParaRPr lang="zh-CN" altLang="zh-CN" sz="1400" dirty="0"/>
          </a:p>
          <a:p>
            <a:pPr lvl="2">
              <a:lnSpc>
                <a:spcPct val="130000"/>
              </a:lnSpc>
              <a:spcBef>
                <a:spcPts val="0"/>
              </a:spcBef>
              <a:spcAft>
                <a:spcPts val="0"/>
              </a:spcAft>
            </a:pPr>
            <a:r>
              <a:rPr lang="zh-CN" altLang="zh-CN" sz="1400" dirty="0"/>
              <a:t>壹</a:t>
            </a:r>
            <a:r>
              <a:rPr lang="en-US" altLang="zh-CN" sz="1400" dirty="0"/>
              <a:t>	58F9(2,3);58F9(2,3);	# 52-69, CJK UNIFIED IDEOGRAPH-58F9</a:t>
            </a:r>
            <a:endParaRPr lang="zh-CN" altLang="zh-CN" sz="1400" dirty="0"/>
          </a:p>
          <a:p>
            <a:pPr lvl="2">
              <a:lnSpc>
                <a:spcPct val="130000"/>
              </a:lnSpc>
              <a:spcBef>
                <a:spcPts val="0"/>
              </a:spcBef>
              <a:spcAft>
                <a:spcPts val="0"/>
              </a:spcAft>
            </a:pPr>
            <a:r>
              <a:rPr lang="zh-CN" altLang="zh-CN" sz="1400" dirty="0"/>
              <a:t>弌</a:t>
            </a:r>
            <a:r>
              <a:rPr lang="en-US" altLang="zh-CN" sz="1400" dirty="0"/>
              <a:t>	5F0C(2,3);5F0C(2,3);	# 48-01, CJK UNIFIED IDEOGRAPH-5F0C</a:t>
            </a:r>
            <a:endParaRPr lang="zh-CN" altLang="zh-CN" sz="1400" dirty="0"/>
          </a:p>
          <a:p>
            <a:pPr>
              <a:lnSpc>
                <a:spcPct val="130000"/>
              </a:lnSpc>
              <a:spcBef>
                <a:spcPts val="0"/>
              </a:spcBef>
              <a:spcAft>
                <a:spcPts val="0"/>
              </a:spcAft>
            </a:pPr>
            <a:endParaRPr lang="zh-CN" altLang="en-US" sz="1400" dirty="0"/>
          </a:p>
          <a:p>
            <a:pPr>
              <a:lnSpc>
                <a:spcPct val="130000"/>
              </a:lnSpc>
              <a:spcBef>
                <a:spcPts val="0"/>
              </a:spcBef>
              <a:spcAft>
                <a:spcPts val="0"/>
              </a:spcAft>
            </a:pPr>
            <a:endParaRPr lang="zh-CN" altLang="en-US" sz="1400" dirty="0"/>
          </a:p>
        </p:txBody>
      </p:sp>
    </p:spTree>
    <p:extLst>
      <p:ext uri="{BB962C8B-B14F-4D97-AF65-F5344CB8AC3E}">
        <p14:creationId xmlns:p14="http://schemas.microsoft.com/office/powerpoint/2010/main" val="2542588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Case Study 1</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3714627049"/>
              </p:ext>
            </p:extLst>
          </p:nvPr>
        </p:nvGraphicFramePr>
        <p:xfrm>
          <a:off x="718457" y="1822991"/>
          <a:ext cx="7707085" cy="4715256"/>
        </p:xfrm>
        <a:graphic>
          <a:graphicData uri="http://schemas.openxmlformats.org/drawingml/2006/table">
            <a:tbl>
              <a:tblPr firstRow="1" firstCol="1" bandRow="1">
                <a:tableStyleId>{21E4AEA4-8DFA-4A89-87EB-49C32662AFE0}</a:tableStyleId>
              </a:tblPr>
              <a:tblGrid>
                <a:gridCol w="1925817"/>
                <a:gridCol w="2038371"/>
                <a:gridCol w="2033602"/>
                <a:gridCol w="1709295"/>
              </a:tblGrid>
              <a:tr h="81667">
                <a:tc>
                  <a:txBody>
                    <a:bodyPr/>
                    <a:lstStyle/>
                    <a:p>
                      <a:pPr algn="just">
                        <a:lnSpc>
                          <a:spcPct val="130000"/>
                        </a:lnSpc>
                        <a:spcAft>
                          <a:spcPts val="0"/>
                        </a:spcAft>
                      </a:pPr>
                      <a:r>
                        <a:rPr lang="en-US" sz="1400" kern="100" dirty="0">
                          <a:effectLst/>
                        </a:rPr>
                        <a:t>Code Point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en-US" sz="1400" kern="100" dirty="0" err="1">
                          <a:effectLst/>
                        </a:rPr>
                        <a:t>Allocatable</a:t>
                      </a:r>
                      <a:r>
                        <a:rPr lang="en-US" sz="1400" kern="100" dirty="0">
                          <a:effectLst/>
                        </a:rPr>
                        <a:t> Variant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en-US" sz="1400" kern="100">
                          <a:effectLst/>
                        </a:rPr>
                        <a:t>Blocked Variant</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en-US" sz="1400" kern="100" dirty="0">
                          <a:effectLst/>
                        </a:rPr>
                        <a:t>Tag</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81667">
                <a:tc>
                  <a:txBody>
                    <a:bodyPr/>
                    <a:lstStyle/>
                    <a:p>
                      <a:pPr algn="just">
                        <a:lnSpc>
                          <a:spcPct val="130000"/>
                        </a:lnSpc>
                        <a:spcAft>
                          <a:spcPts val="0"/>
                        </a:spcAft>
                      </a:pPr>
                      <a:r>
                        <a:rPr lang="zh-CN" sz="1400" kern="100" dirty="0">
                          <a:effectLst/>
                        </a:rPr>
                        <a:t>一</a:t>
                      </a:r>
                      <a:r>
                        <a:rPr lang="en-US" sz="1400" kern="100" dirty="0">
                          <a:effectLst/>
                        </a:rPr>
                        <a:t> (U+4E00)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en-US" altLang="zh-CN" sz="1400" kern="100" dirty="0" smtClean="0">
                          <a:effectLst/>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zh-CN" sz="1400" kern="100" dirty="0">
                          <a:effectLst/>
                        </a:rPr>
                        <a:t>壱</a:t>
                      </a:r>
                      <a:r>
                        <a:rPr lang="en-US" sz="1400" kern="100" dirty="0">
                          <a:effectLst/>
                        </a:rPr>
                        <a:t> (U+58F1</a:t>
                      </a:r>
                      <a:r>
                        <a:rPr lang="en-US" sz="1400" kern="100" dirty="0" smtClean="0">
                          <a:effectLst/>
                        </a:rPr>
                        <a:t>)</a:t>
                      </a:r>
                      <a:endParaRPr lang="zh-CN" sz="1400" kern="100" dirty="0">
                        <a:effectLst/>
                      </a:endParaRPr>
                    </a:p>
                  </a:txBody>
                  <a:tcPr marL="68580" marR="68580" marT="0" marB="0" anchor="ctr"/>
                </a:tc>
                <a:tc>
                  <a:txBody>
                    <a:bodyPr/>
                    <a:lstStyle/>
                    <a:p>
                      <a:pPr algn="just">
                        <a:lnSpc>
                          <a:spcPct val="130000"/>
                        </a:lnSpc>
                        <a:spcAft>
                          <a:spcPts val="0"/>
                        </a:spcAft>
                      </a:pPr>
                      <a:r>
                        <a:rPr lang="en-US" altLang="zh-CN" sz="1400" kern="100" smtClean="0">
                          <a:effectLst/>
                        </a:rPr>
                        <a:t>und-hani</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81667">
                <a:tc>
                  <a:txBody>
                    <a:bodyPr/>
                    <a:lstStyle/>
                    <a:p>
                      <a:pPr algn="just">
                        <a:lnSpc>
                          <a:spcPct val="130000"/>
                        </a:lnSpc>
                        <a:spcAft>
                          <a:spcPts val="0"/>
                        </a:spcAft>
                      </a:pPr>
                      <a:r>
                        <a:rPr lang="zh-CN" altLang="zh-CN" sz="1400" kern="100" smtClean="0">
                          <a:effectLst/>
                        </a:rPr>
                        <a:t>一</a:t>
                      </a:r>
                      <a:r>
                        <a:rPr lang="en-US" altLang="zh-CN" sz="1400" kern="100" smtClean="0">
                          <a:effectLst/>
                        </a:rPr>
                        <a:t> (U+4E00)</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en-US" altLang="zh-CN" sz="1400" kern="100" dirty="0" smtClean="0">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zh-CN" altLang="zh-CN" sz="1400" kern="100" dirty="0" smtClean="0">
                          <a:effectLst/>
                        </a:rPr>
                        <a:t>壹</a:t>
                      </a:r>
                      <a:r>
                        <a:rPr lang="en-US" altLang="zh-CN" sz="1400" kern="100" dirty="0" smtClean="0">
                          <a:effectLst/>
                        </a:rPr>
                        <a:t> (U+58F9)</a:t>
                      </a:r>
                      <a:endParaRPr lang="zh-CN" altLang="zh-CN" sz="1400" kern="100" dirty="0" smtClean="0">
                        <a:effectLst/>
                      </a:endParaRPr>
                    </a:p>
                  </a:txBody>
                  <a:tcPr marL="68580" marR="68580" marT="0" marB="0" anchor="ctr"/>
                </a:tc>
                <a:tc>
                  <a:txBody>
                    <a:bodyPr/>
                    <a:lstStyle/>
                    <a:p>
                      <a:pPr algn="just">
                        <a:lnSpc>
                          <a:spcPct val="130000"/>
                        </a:lnSpc>
                        <a:spcAft>
                          <a:spcPts val="0"/>
                        </a:spcAft>
                      </a:pPr>
                      <a:r>
                        <a:rPr lang="en-US" altLang="zh-CN" sz="1400" kern="100" smtClean="0">
                          <a:effectLst/>
                        </a:rPr>
                        <a:t>und-hani</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81667">
                <a:tc>
                  <a:txBody>
                    <a:bodyPr/>
                    <a:lstStyle/>
                    <a:p>
                      <a:pPr algn="just">
                        <a:lnSpc>
                          <a:spcPct val="130000"/>
                        </a:lnSpc>
                        <a:spcAft>
                          <a:spcPts val="0"/>
                        </a:spcAft>
                      </a:pPr>
                      <a:r>
                        <a:rPr lang="zh-CN" altLang="zh-CN" sz="1400" kern="100" dirty="0" smtClean="0">
                          <a:effectLst/>
                        </a:rPr>
                        <a:t>一</a:t>
                      </a:r>
                      <a:r>
                        <a:rPr lang="en-US" altLang="zh-CN" sz="1400" kern="100" dirty="0" smtClean="0">
                          <a:effectLst/>
                        </a:rPr>
                        <a:t> (U+4E00)</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en-US" altLang="zh-CN" sz="1400" kern="100" dirty="0" smtClean="0">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zh-CN" altLang="zh-CN" sz="1400" kern="100" dirty="0" smtClean="0">
                          <a:effectLst/>
                        </a:rPr>
                        <a:t>弌</a:t>
                      </a:r>
                      <a:r>
                        <a:rPr lang="en-US" altLang="zh-CN" sz="1400" kern="100" dirty="0" smtClean="0">
                          <a:effectLst/>
                        </a:rPr>
                        <a:t> (U+5F0C)</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en-US" altLang="zh-CN" sz="1400" kern="100" smtClean="0">
                          <a:effectLst/>
                        </a:rPr>
                        <a:t>und-hani</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81667">
                <a:tc>
                  <a:txBody>
                    <a:bodyPr/>
                    <a:lstStyle/>
                    <a:p>
                      <a:pPr algn="just">
                        <a:lnSpc>
                          <a:spcPct val="130000"/>
                        </a:lnSpc>
                        <a:spcAft>
                          <a:spcPts val="0"/>
                        </a:spcAft>
                      </a:pPr>
                      <a:r>
                        <a:rPr lang="zh-CN" sz="1400" kern="100" dirty="0">
                          <a:effectLst/>
                        </a:rPr>
                        <a:t>壹</a:t>
                      </a:r>
                      <a:r>
                        <a:rPr lang="en-US" sz="1400" kern="100" dirty="0">
                          <a:effectLst/>
                        </a:rPr>
                        <a:t> (U+58F9)</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en-US" altLang="zh-CN" sz="1400" kern="100" dirty="0" smtClean="0">
                          <a:effectLst/>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zh-CN" sz="1400" kern="100" dirty="0">
                          <a:effectLst/>
                        </a:rPr>
                        <a:t>一</a:t>
                      </a:r>
                      <a:r>
                        <a:rPr lang="en-US" sz="1400" kern="100" dirty="0">
                          <a:effectLst/>
                        </a:rPr>
                        <a:t> (U+4E00) </a:t>
                      </a:r>
                      <a:endParaRPr lang="zh-CN" sz="1400" kern="100" dirty="0">
                        <a:effectLst/>
                      </a:endParaRPr>
                    </a:p>
                  </a:txBody>
                  <a:tcPr marL="68580" marR="68580" marT="0" marB="0" anchor="ctr"/>
                </a:tc>
                <a:tc>
                  <a:txBody>
                    <a:bodyPr/>
                    <a:lstStyle/>
                    <a:p>
                      <a:pPr algn="just">
                        <a:lnSpc>
                          <a:spcPct val="130000"/>
                        </a:lnSpc>
                        <a:spcAft>
                          <a:spcPts val="0"/>
                        </a:spcAft>
                      </a:pPr>
                      <a:r>
                        <a:rPr lang="en-US" altLang="zh-CN" sz="1400" kern="100" smtClean="0">
                          <a:effectLst/>
                        </a:rPr>
                        <a:t>und-hani</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81667">
                <a:tc>
                  <a:txBody>
                    <a:bodyPr/>
                    <a:lstStyle/>
                    <a:p>
                      <a:pPr algn="just">
                        <a:lnSpc>
                          <a:spcPct val="130000"/>
                        </a:lnSpc>
                        <a:spcAft>
                          <a:spcPts val="0"/>
                        </a:spcAft>
                      </a:pPr>
                      <a:r>
                        <a:rPr lang="zh-CN" altLang="zh-CN" sz="1400" kern="100" dirty="0" smtClean="0">
                          <a:effectLst/>
                        </a:rPr>
                        <a:t>壹</a:t>
                      </a:r>
                      <a:r>
                        <a:rPr lang="en-US" altLang="zh-CN" sz="1400" kern="100" dirty="0" smtClean="0">
                          <a:effectLst/>
                        </a:rPr>
                        <a:t> (U+58F9)</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en-US" altLang="zh-CN" sz="1400" kern="100" dirty="0" smtClean="0">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zh-CN" altLang="zh-CN" sz="1400" kern="100" dirty="0" smtClean="0">
                          <a:effectLst/>
                        </a:rPr>
                        <a:t>壱</a:t>
                      </a:r>
                      <a:r>
                        <a:rPr lang="en-US" altLang="zh-CN" sz="1400" kern="100" dirty="0" smtClean="0">
                          <a:effectLst/>
                        </a:rPr>
                        <a:t> (U+58F1)</a:t>
                      </a:r>
                      <a:endParaRPr lang="zh-CN" altLang="zh-CN" sz="1400" kern="100" dirty="0" smtClean="0">
                        <a:effectLst/>
                      </a:endParaRPr>
                    </a:p>
                  </a:txBody>
                  <a:tcPr marL="68580" marR="68580" marT="0" marB="0" anchor="ctr"/>
                </a:tc>
                <a:tc>
                  <a:txBody>
                    <a:bodyPr/>
                    <a:lstStyle/>
                    <a:p>
                      <a:pPr algn="just">
                        <a:lnSpc>
                          <a:spcPct val="130000"/>
                        </a:lnSpc>
                        <a:spcAft>
                          <a:spcPts val="0"/>
                        </a:spcAft>
                      </a:pPr>
                      <a:r>
                        <a:rPr lang="en-US" altLang="zh-CN" sz="1400" kern="100" smtClean="0">
                          <a:effectLst/>
                        </a:rPr>
                        <a:t>und-hani</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81667">
                <a:tc>
                  <a:txBody>
                    <a:bodyPr/>
                    <a:lstStyle/>
                    <a:p>
                      <a:pPr algn="just">
                        <a:lnSpc>
                          <a:spcPct val="130000"/>
                        </a:lnSpc>
                        <a:spcAft>
                          <a:spcPts val="0"/>
                        </a:spcAft>
                      </a:pPr>
                      <a:r>
                        <a:rPr lang="zh-CN" altLang="zh-CN" sz="1400" kern="100" dirty="0" smtClean="0">
                          <a:effectLst/>
                        </a:rPr>
                        <a:t>壹</a:t>
                      </a:r>
                      <a:r>
                        <a:rPr lang="en-US" altLang="zh-CN" sz="1400" kern="100" dirty="0" smtClean="0">
                          <a:effectLst/>
                        </a:rPr>
                        <a:t> (U+58F9)</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en-US" altLang="zh-CN" sz="1400" kern="100" dirty="0" smtClean="0">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indent="0" algn="just" defTabSz="685800" rtl="0" eaLnBrk="1" fontAlgn="auto" latinLnBrk="0" hangingPunct="1">
                        <a:lnSpc>
                          <a:spcPct val="130000"/>
                        </a:lnSpc>
                        <a:spcBef>
                          <a:spcPts val="0"/>
                        </a:spcBef>
                        <a:spcAft>
                          <a:spcPts val="0"/>
                        </a:spcAft>
                        <a:buClrTx/>
                        <a:buSzTx/>
                        <a:buFontTx/>
                        <a:buNone/>
                        <a:tabLst/>
                        <a:defRPr/>
                      </a:pPr>
                      <a:r>
                        <a:rPr lang="zh-CN" altLang="zh-CN" sz="1400" kern="100" dirty="0" smtClean="0">
                          <a:effectLst/>
                        </a:rPr>
                        <a:t>弌</a:t>
                      </a:r>
                      <a:r>
                        <a:rPr lang="en-US" altLang="zh-CN" sz="1400" kern="100" dirty="0" smtClean="0">
                          <a:effectLst/>
                        </a:rPr>
                        <a:t> (U+5F0C) </a:t>
                      </a:r>
                      <a:endParaRPr lang="zh-CN" altLang="zh-CN" sz="1400" kern="100" dirty="0" smtClean="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en-US" altLang="zh-CN" sz="1400" kern="100" smtClean="0">
                          <a:effectLst/>
                        </a:rPr>
                        <a:t>und-hani</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81667">
                <a:tc>
                  <a:txBody>
                    <a:bodyPr/>
                    <a:lstStyle/>
                    <a:p>
                      <a:pPr algn="just">
                        <a:lnSpc>
                          <a:spcPct val="130000"/>
                        </a:lnSpc>
                        <a:spcAft>
                          <a:spcPts val="0"/>
                        </a:spcAft>
                      </a:pPr>
                      <a:r>
                        <a:rPr lang="zh-CN" sz="1400" kern="100" dirty="0">
                          <a:effectLst/>
                        </a:rPr>
                        <a:t>弌</a:t>
                      </a:r>
                      <a:r>
                        <a:rPr lang="en-US" sz="1400" kern="100" dirty="0">
                          <a:effectLst/>
                        </a:rPr>
                        <a:t> (U+5F0C)</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zh-CN" sz="1400" kern="100" dirty="0">
                          <a:effectLst/>
                        </a:rPr>
                        <a:t>一</a:t>
                      </a:r>
                      <a:r>
                        <a:rPr lang="en-US" sz="1400" kern="100" dirty="0">
                          <a:effectLst/>
                        </a:rPr>
                        <a:t>(U+4E00</a:t>
                      </a:r>
                      <a:r>
                        <a:rPr lang="en-US" sz="1400" kern="100" dirty="0" smtClean="0">
                          <a:effectLst/>
                        </a:rPr>
                        <a:t>)</a:t>
                      </a:r>
                      <a:endParaRPr lang="zh-CN" sz="1400" kern="100" dirty="0">
                        <a:effectLst/>
                      </a:endParaRPr>
                    </a:p>
                  </a:txBody>
                  <a:tcPr marL="68580" marR="68580" marT="0" marB="0" anchor="ctr"/>
                </a:tc>
                <a:tc>
                  <a:txBody>
                    <a:bodyPr/>
                    <a:lstStyle/>
                    <a:p>
                      <a:pPr algn="just">
                        <a:lnSpc>
                          <a:spcPct val="130000"/>
                        </a:lnSpc>
                        <a:spcAft>
                          <a:spcPts val="0"/>
                        </a:spcAft>
                      </a:pPr>
                      <a:r>
                        <a:rPr lang="en-US" altLang="zh-CN" sz="1400" kern="100" dirty="0" smtClean="0">
                          <a:effectLst/>
                        </a:rPr>
                        <a:t>-</a:t>
                      </a:r>
                      <a:endParaRPr lang="zh-CN" sz="1400" kern="100" dirty="0">
                        <a:effectLst/>
                      </a:endParaRPr>
                    </a:p>
                  </a:txBody>
                  <a:tcPr marL="68580" marR="68580" marT="0" marB="0" anchor="ctr"/>
                </a:tc>
                <a:tc>
                  <a:txBody>
                    <a:bodyPr/>
                    <a:lstStyle/>
                    <a:p>
                      <a:pPr algn="just">
                        <a:lnSpc>
                          <a:spcPct val="130000"/>
                        </a:lnSpc>
                        <a:spcAft>
                          <a:spcPts val="0"/>
                        </a:spcAft>
                      </a:pPr>
                      <a:r>
                        <a:rPr lang="en-US" altLang="zh-CN" sz="1400" kern="100" smtClean="0">
                          <a:effectLst/>
                        </a:rPr>
                        <a:t>und-hani</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143479">
                <a:tc>
                  <a:txBody>
                    <a:bodyPr/>
                    <a:lstStyle/>
                    <a:p>
                      <a:pPr marL="0" marR="0" indent="0" algn="just" defTabSz="685800" rtl="0" eaLnBrk="1" fontAlgn="auto" latinLnBrk="0" hangingPunct="1">
                        <a:lnSpc>
                          <a:spcPct val="130000"/>
                        </a:lnSpc>
                        <a:spcBef>
                          <a:spcPts val="0"/>
                        </a:spcBef>
                        <a:spcAft>
                          <a:spcPts val="0"/>
                        </a:spcAft>
                        <a:buClrTx/>
                        <a:buSzTx/>
                        <a:buFontTx/>
                        <a:buNone/>
                        <a:tabLst/>
                        <a:defRPr/>
                      </a:pPr>
                      <a:r>
                        <a:rPr lang="zh-CN" altLang="zh-CN" sz="1400" kern="100" dirty="0" smtClean="0">
                          <a:effectLst/>
                        </a:rPr>
                        <a:t>弌</a:t>
                      </a:r>
                      <a:r>
                        <a:rPr lang="en-US" altLang="zh-CN" sz="1400" kern="100" dirty="0" smtClean="0">
                          <a:effectLst/>
                        </a:rPr>
                        <a:t> (U+5F0C)</a:t>
                      </a:r>
                      <a:endParaRPr lang="zh-CN" altLang="zh-CN" sz="1400" kern="100" dirty="0" smtClean="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en-US" altLang="zh-CN" sz="1400" kern="100" dirty="0" smtClean="0">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zh-CN" altLang="zh-CN" sz="1400" kern="100" dirty="0" smtClean="0">
                          <a:effectLst/>
                        </a:rPr>
                        <a:t>壹</a:t>
                      </a:r>
                      <a:r>
                        <a:rPr lang="en-US" altLang="zh-CN" sz="1400" kern="100" dirty="0" smtClean="0">
                          <a:effectLst/>
                        </a:rPr>
                        <a:t> (U+58F9)</a:t>
                      </a:r>
                      <a:endParaRPr lang="zh-CN" altLang="zh-CN" sz="1400" kern="100" dirty="0">
                        <a:effectLst/>
                      </a:endParaRPr>
                    </a:p>
                  </a:txBody>
                  <a:tcPr marL="68580" marR="68580" marT="0" marB="0" anchor="ctr"/>
                </a:tc>
                <a:tc>
                  <a:txBody>
                    <a:bodyPr/>
                    <a:lstStyle/>
                    <a:p>
                      <a:pPr algn="just">
                        <a:lnSpc>
                          <a:spcPct val="130000"/>
                        </a:lnSpc>
                        <a:spcAft>
                          <a:spcPts val="0"/>
                        </a:spcAft>
                      </a:pPr>
                      <a:r>
                        <a:rPr lang="en-US" altLang="zh-CN" sz="1400" kern="100" dirty="0" smtClean="0">
                          <a:effectLst/>
                        </a:rPr>
                        <a:t>und-</a:t>
                      </a:r>
                      <a:r>
                        <a:rPr lang="en-US" altLang="zh-CN" sz="1400" kern="100" dirty="0" err="1" smtClean="0">
                          <a:effectLst/>
                        </a:rPr>
                        <a:t>hani</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143479">
                <a:tc>
                  <a:txBody>
                    <a:bodyPr/>
                    <a:lstStyle/>
                    <a:p>
                      <a:pPr marL="0" marR="0" indent="0" algn="just" defTabSz="685800" rtl="0" eaLnBrk="1" fontAlgn="auto" latinLnBrk="0" hangingPunct="1">
                        <a:lnSpc>
                          <a:spcPct val="130000"/>
                        </a:lnSpc>
                        <a:spcBef>
                          <a:spcPts val="0"/>
                        </a:spcBef>
                        <a:spcAft>
                          <a:spcPts val="0"/>
                        </a:spcAft>
                        <a:buClrTx/>
                        <a:buSzTx/>
                        <a:buFontTx/>
                        <a:buNone/>
                        <a:tabLst/>
                        <a:defRPr/>
                      </a:pPr>
                      <a:r>
                        <a:rPr lang="zh-CN" altLang="zh-CN" sz="1400" kern="100" dirty="0" smtClean="0">
                          <a:effectLst/>
                        </a:rPr>
                        <a:t>弌</a:t>
                      </a:r>
                      <a:r>
                        <a:rPr lang="en-US" altLang="zh-CN" sz="1400" kern="100" dirty="0" smtClean="0">
                          <a:effectLst/>
                        </a:rPr>
                        <a:t> (U+5F0C)</a:t>
                      </a:r>
                      <a:endParaRPr lang="zh-CN" altLang="zh-CN" sz="1400" kern="100" dirty="0" smtClean="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en-US" altLang="zh-CN" sz="1400" kern="100" dirty="0" smtClean="0">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indent="0" algn="just" defTabSz="685800" rtl="0" eaLnBrk="1" fontAlgn="auto" latinLnBrk="0" hangingPunct="1">
                        <a:lnSpc>
                          <a:spcPct val="130000"/>
                        </a:lnSpc>
                        <a:spcBef>
                          <a:spcPts val="0"/>
                        </a:spcBef>
                        <a:spcAft>
                          <a:spcPts val="0"/>
                        </a:spcAft>
                        <a:buClrTx/>
                        <a:buSzTx/>
                        <a:buFontTx/>
                        <a:buNone/>
                        <a:tabLst/>
                        <a:defRPr/>
                      </a:pPr>
                      <a:r>
                        <a:rPr lang="zh-CN" altLang="zh-CN" sz="1400" kern="100" dirty="0" smtClean="0">
                          <a:effectLst/>
                        </a:rPr>
                        <a:t>壱</a:t>
                      </a:r>
                      <a:r>
                        <a:rPr lang="en-US" altLang="zh-CN" sz="1400" kern="100" dirty="0" smtClean="0">
                          <a:effectLst/>
                        </a:rPr>
                        <a:t> (U+58F1) </a:t>
                      </a:r>
                      <a:endParaRPr lang="zh-CN" altLang="zh-CN" sz="1400" kern="100" dirty="0" smtClean="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indent="0" algn="just" defTabSz="685800" rtl="0" eaLnBrk="1" fontAlgn="auto" latinLnBrk="0" hangingPunct="1">
                        <a:lnSpc>
                          <a:spcPct val="130000"/>
                        </a:lnSpc>
                        <a:spcBef>
                          <a:spcPts val="0"/>
                        </a:spcBef>
                        <a:spcAft>
                          <a:spcPts val="0"/>
                        </a:spcAft>
                        <a:buClrTx/>
                        <a:buSzTx/>
                        <a:buFontTx/>
                        <a:buNone/>
                        <a:tabLst/>
                        <a:defRPr/>
                      </a:pPr>
                      <a:r>
                        <a:rPr lang="en-US" altLang="zh-CN" sz="1400" kern="100" dirty="0" smtClean="0">
                          <a:effectLst/>
                        </a:rPr>
                        <a:t>und-</a:t>
                      </a:r>
                      <a:r>
                        <a:rPr lang="en-US" altLang="zh-CN" sz="1400" kern="100" dirty="0" err="1" smtClean="0">
                          <a:effectLst/>
                        </a:rPr>
                        <a:t>hani</a:t>
                      </a:r>
                      <a:endParaRPr lang="zh-CN" altLang="zh-CN" sz="1400" kern="100" dirty="0" smtClean="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81667">
                <a:tc>
                  <a:txBody>
                    <a:bodyPr/>
                    <a:lstStyle/>
                    <a:p>
                      <a:pPr algn="just">
                        <a:lnSpc>
                          <a:spcPct val="130000"/>
                        </a:lnSpc>
                        <a:spcAft>
                          <a:spcPts val="0"/>
                        </a:spcAft>
                      </a:pPr>
                      <a:r>
                        <a:rPr lang="zh-CN" sz="1400" kern="100" dirty="0">
                          <a:effectLst/>
                        </a:rPr>
                        <a:t>壱</a:t>
                      </a:r>
                      <a:r>
                        <a:rPr lang="en-US" sz="1400" kern="100" dirty="0">
                          <a:effectLst/>
                        </a:rPr>
                        <a:t> (U+58F1)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zh-CN" sz="1400" kern="100">
                          <a:effectLst/>
                        </a:rPr>
                        <a:t>壹</a:t>
                      </a:r>
                      <a:r>
                        <a:rPr lang="en-US" sz="1400" kern="100">
                          <a:effectLst/>
                        </a:rPr>
                        <a:t>(U+58F9)</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en-US" altLang="zh-CN" sz="1400" kern="100" dirty="0" smtClean="0">
                          <a:effectLst/>
                        </a:rPr>
                        <a:t>-</a:t>
                      </a:r>
                      <a:endParaRPr lang="zh-CN" sz="1400" kern="100" dirty="0">
                        <a:effectLst/>
                      </a:endParaRPr>
                    </a:p>
                  </a:txBody>
                  <a:tcPr marL="68580" marR="68580" marT="0" marB="0" anchor="ctr"/>
                </a:tc>
                <a:tc>
                  <a:txBody>
                    <a:bodyPr/>
                    <a:lstStyle/>
                    <a:p>
                      <a:pPr algn="just">
                        <a:lnSpc>
                          <a:spcPct val="130000"/>
                        </a:lnSpc>
                        <a:spcAft>
                          <a:spcPts val="0"/>
                        </a:spcAft>
                      </a:pPr>
                      <a:r>
                        <a:rPr lang="en-US" altLang="zh-CN" sz="1400" kern="100" smtClean="0">
                          <a:effectLst/>
                        </a:rPr>
                        <a:t>und-hani</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160020">
                <a:tc>
                  <a:txBody>
                    <a:bodyPr/>
                    <a:lstStyle/>
                    <a:p>
                      <a:pPr marL="0" marR="0" indent="0" algn="just" defTabSz="685800" rtl="0" eaLnBrk="1" fontAlgn="auto" latinLnBrk="0" hangingPunct="1">
                        <a:lnSpc>
                          <a:spcPct val="130000"/>
                        </a:lnSpc>
                        <a:spcBef>
                          <a:spcPts val="0"/>
                        </a:spcBef>
                        <a:spcAft>
                          <a:spcPts val="0"/>
                        </a:spcAft>
                        <a:buClrTx/>
                        <a:buSzTx/>
                        <a:buFontTx/>
                        <a:buNone/>
                        <a:tabLst/>
                        <a:defRPr/>
                      </a:pPr>
                      <a:r>
                        <a:rPr lang="zh-CN" altLang="zh-CN" sz="1400" kern="100" dirty="0" smtClean="0">
                          <a:effectLst/>
                        </a:rPr>
                        <a:t>壱</a:t>
                      </a:r>
                      <a:r>
                        <a:rPr lang="en-US" altLang="zh-CN" sz="1400" kern="100" dirty="0" smtClean="0">
                          <a:effectLst/>
                        </a:rPr>
                        <a:t> (U+58F1)</a:t>
                      </a:r>
                      <a:endParaRPr lang="zh-CN" altLang="zh-CN" sz="1400" kern="100" dirty="0" smtClean="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en-US" altLang="zh-CN" sz="1400" kern="100" dirty="0" smtClean="0">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zh-CN" altLang="zh-CN" sz="1400" kern="100" dirty="0" smtClean="0">
                          <a:effectLst/>
                        </a:rPr>
                        <a:t>一</a:t>
                      </a:r>
                      <a:r>
                        <a:rPr lang="en-US" altLang="zh-CN" sz="1400" kern="100" dirty="0" smtClean="0">
                          <a:effectLst/>
                        </a:rPr>
                        <a:t> (U+4E00)</a:t>
                      </a:r>
                      <a:endParaRPr lang="zh-CN" altLang="zh-CN" sz="1400" kern="100" dirty="0">
                        <a:effectLst/>
                      </a:endParaRPr>
                    </a:p>
                  </a:txBody>
                  <a:tcPr marL="68580" marR="68580" marT="0" marB="0" anchor="ctr"/>
                </a:tc>
                <a:tc>
                  <a:txBody>
                    <a:bodyPr/>
                    <a:lstStyle/>
                    <a:p>
                      <a:pPr algn="just">
                        <a:lnSpc>
                          <a:spcPct val="130000"/>
                        </a:lnSpc>
                        <a:spcAft>
                          <a:spcPts val="0"/>
                        </a:spcAft>
                      </a:pPr>
                      <a:r>
                        <a:rPr lang="en-US" altLang="zh-CN" sz="1400" kern="100" dirty="0" smtClean="0">
                          <a:effectLst/>
                        </a:rPr>
                        <a:t>und-</a:t>
                      </a:r>
                      <a:r>
                        <a:rPr lang="en-US" altLang="zh-CN" sz="1400" kern="100" dirty="0" err="1" smtClean="0">
                          <a:effectLst/>
                        </a:rPr>
                        <a:t>hani</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160020">
                <a:tc>
                  <a:txBody>
                    <a:bodyPr/>
                    <a:lstStyle/>
                    <a:p>
                      <a:pPr marL="0" marR="0" indent="0" algn="just" defTabSz="685800" rtl="0" eaLnBrk="1" fontAlgn="auto" latinLnBrk="0" hangingPunct="1">
                        <a:lnSpc>
                          <a:spcPct val="130000"/>
                        </a:lnSpc>
                        <a:spcBef>
                          <a:spcPts val="0"/>
                        </a:spcBef>
                        <a:spcAft>
                          <a:spcPts val="0"/>
                        </a:spcAft>
                        <a:buClrTx/>
                        <a:buSzTx/>
                        <a:buFontTx/>
                        <a:buNone/>
                        <a:tabLst/>
                        <a:defRPr/>
                      </a:pPr>
                      <a:r>
                        <a:rPr lang="zh-CN" altLang="zh-CN" sz="1400" kern="100" dirty="0" smtClean="0">
                          <a:effectLst/>
                        </a:rPr>
                        <a:t>壱</a:t>
                      </a:r>
                      <a:r>
                        <a:rPr lang="en-US" altLang="zh-CN" sz="1400" kern="100" dirty="0" smtClean="0">
                          <a:effectLst/>
                        </a:rPr>
                        <a:t> (U+58F1)</a:t>
                      </a:r>
                      <a:endParaRPr lang="zh-CN" altLang="zh-CN" sz="1400" kern="100" dirty="0" smtClean="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en-US" altLang="zh-CN" sz="1400" kern="100" dirty="0" smtClean="0">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indent="0" algn="just" defTabSz="685800" rtl="0" eaLnBrk="1" fontAlgn="auto" latinLnBrk="0" hangingPunct="1">
                        <a:lnSpc>
                          <a:spcPct val="130000"/>
                        </a:lnSpc>
                        <a:spcBef>
                          <a:spcPts val="0"/>
                        </a:spcBef>
                        <a:spcAft>
                          <a:spcPts val="0"/>
                        </a:spcAft>
                        <a:buClrTx/>
                        <a:buSzTx/>
                        <a:buFontTx/>
                        <a:buNone/>
                        <a:tabLst/>
                        <a:defRPr/>
                      </a:pPr>
                      <a:r>
                        <a:rPr lang="zh-CN" altLang="zh-CN" sz="1400" kern="100" dirty="0" smtClean="0">
                          <a:effectLst/>
                        </a:rPr>
                        <a:t>弌</a:t>
                      </a:r>
                      <a:r>
                        <a:rPr lang="en-US" altLang="zh-CN" sz="1400" kern="100" dirty="0" smtClean="0">
                          <a:effectLst/>
                        </a:rPr>
                        <a:t> (U+5F0C)</a:t>
                      </a:r>
                      <a:endParaRPr lang="zh-CN" altLang="zh-CN" sz="1400" kern="100" dirty="0" smtClean="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spcAft>
                          <a:spcPts val="0"/>
                        </a:spcAft>
                      </a:pPr>
                      <a:r>
                        <a:rPr lang="en-US" altLang="zh-CN" sz="1400" kern="100" dirty="0" smtClean="0">
                          <a:effectLst/>
                        </a:rPr>
                        <a:t>und-</a:t>
                      </a:r>
                      <a:r>
                        <a:rPr lang="en-US" altLang="zh-CN" sz="1400" kern="100" dirty="0" err="1" smtClean="0">
                          <a:effectLst/>
                        </a:rPr>
                        <a:t>hani</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81667">
                <a:tc>
                  <a:txBody>
                    <a:bodyPr/>
                    <a:lstStyle/>
                    <a:p>
                      <a:pPr algn="just">
                        <a:lnSpc>
                          <a:spcPct val="130000"/>
                        </a:lnSpc>
                        <a:spcAft>
                          <a:spcPts val="0"/>
                        </a:spcAft>
                      </a:pPr>
                      <a:r>
                        <a:rPr lang="zh-CN" sz="1400" kern="100" dirty="0">
                          <a:effectLst/>
                        </a:rPr>
                        <a:t>一</a:t>
                      </a:r>
                      <a:r>
                        <a:rPr lang="en-US" sz="1400" kern="100" dirty="0">
                          <a:effectLst/>
                        </a:rPr>
                        <a:t> (U+4E00)</a:t>
                      </a:r>
                      <a:endParaRPr lang="zh-CN" sz="1400" kern="100" dirty="0">
                        <a:solidFill>
                          <a:schemeClr val="dk1"/>
                        </a:solidFill>
                        <a:effectLst/>
                        <a:latin typeface="+mn-lt"/>
                        <a:ea typeface="+mn-ea"/>
                        <a:cs typeface="+mn-cs"/>
                      </a:endParaRPr>
                    </a:p>
                  </a:txBody>
                  <a:tcPr marL="68580" marR="68580" marT="0" marB="0" anchor="ctr"/>
                </a:tc>
                <a:tc>
                  <a:txBody>
                    <a:bodyPr/>
                    <a:lstStyle/>
                    <a:p>
                      <a:pPr algn="just">
                        <a:lnSpc>
                          <a:spcPct val="130000"/>
                        </a:lnSpc>
                        <a:spcAft>
                          <a:spcPts val="0"/>
                        </a:spcAft>
                      </a:pPr>
                      <a:r>
                        <a:rPr lang="en-US" altLang="zh-CN" sz="1400" kern="100" dirty="0" smtClean="0">
                          <a:effectLst/>
                        </a:rPr>
                        <a:t>-</a:t>
                      </a:r>
                      <a:endParaRPr lang="zh-CN" sz="1400" kern="100" dirty="0">
                        <a:solidFill>
                          <a:schemeClr val="dk1"/>
                        </a:solidFill>
                        <a:effectLst/>
                        <a:latin typeface="+mn-lt"/>
                        <a:ea typeface="+mn-ea"/>
                        <a:cs typeface="+mn-cs"/>
                      </a:endParaRPr>
                    </a:p>
                  </a:txBody>
                  <a:tcPr marL="68580" marR="68580" marT="0" marB="0" anchor="ctr"/>
                </a:tc>
                <a:tc>
                  <a:txBody>
                    <a:bodyPr/>
                    <a:lstStyle/>
                    <a:p>
                      <a:pPr algn="just">
                        <a:lnSpc>
                          <a:spcPct val="130000"/>
                        </a:lnSpc>
                        <a:spcAft>
                          <a:spcPts val="0"/>
                        </a:spcAft>
                      </a:pPr>
                      <a:r>
                        <a:rPr lang="en-US" altLang="zh-CN" sz="1400" kern="100" dirty="0" smtClean="0">
                          <a:effectLst/>
                        </a:rPr>
                        <a:t>-</a:t>
                      </a:r>
                      <a:endParaRPr lang="zh-CN" sz="1400" kern="100" dirty="0">
                        <a:solidFill>
                          <a:schemeClr val="dk1"/>
                        </a:solidFill>
                        <a:effectLst/>
                        <a:latin typeface="+mn-lt"/>
                        <a:ea typeface="+mn-ea"/>
                        <a:cs typeface="+mn-cs"/>
                      </a:endParaRPr>
                    </a:p>
                  </a:txBody>
                  <a:tcPr marL="68580" marR="68580" marT="0" marB="0" anchor="ctr"/>
                </a:tc>
                <a:tc>
                  <a:txBody>
                    <a:bodyPr/>
                    <a:lstStyle/>
                    <a:p>
                      <a:pPr algn="just">
                        <a:lnSpc>
                          <a:spcPct val="130000"/>
                        </a:lnSpc>
                        <a:spcAft>
                          <a:spcPts val="0"/>
                        </a:spcAft>
                      </a:pPr>
                      <a:r>
                        <a:rPr lang="en-US" altLang="zh-CN" sz="1400" kern="100" dirty="0" smtClean="0">
                          <a:effectLst/>
                        </a:rPr>
                        <a:t>und-</a:t>
                      </a:r>
                      <a:r>
                        <a:rPr lang="en-US" altLang="zh-CN" sz="1400" kern="100" dirty="0" err="1" smtClean="0">
                          <a:effectLst/>
                        </a:rPr>
                        <a:t>jpan</a:t>
                      </a:r>
                      <a:endParaRPr lang="zh-CN" sz="1400" kern="100" dirty="0">
                        <a:solidFill>
                          <a:schemeClr val="dk1"/>
                        </a:solidFill>
                        <a:effectLst/>
                        <a:latin typeface="+mn-lt"/>
                        <a:ea typeface="+mn-ea"/>
                        <a:cs typeface="+mn-cs"/>
                      </a:endParaRPr>
                    </a:p>
                  </a:txBody>
                  <a:tcPr marL="68580" marR="68580" marT="0" marB="0" anchor="ctr"/>
                </a:tc>
              </a:tr>
              <a:tr h="81667">
                <a:tc>
                  <a:txBody>
                    <a:bodyPr/>
                    <a:lstStyle/>
                    <a:p>
                      <a:pPr algn="just">
                        <a:lnSpc>
                          <a:spcPct val="130000"/>
                        </a:lnSpc>
                        <a:spcAft>
                          <a:spcPts val="0"/>
                        </a:spcAft>
                      </a:pPr>
                      <a:r>
                        <a:rPr lang="zh-CN" sz="1400" kern="100" dirty="0">
                          <a:effectLst/>
                        </a:rPr>
                        <a:t>壹</a:t>
                      </a:r>
                      <a:r>
                        <a:rPr lang="en-US" sz="1400" kern="100" dirty="0">
                          <a:effectLst/>
                        </a:rPr>
                        <a:t> (U+58F9)</a:t>
                      </a:r>
                      <a:endParaRPr lang="zh-CN" sz="1400" kern="100" dirty="0">
                        <a:solidFill>
                          <a:schemeClr val="dk1"/>
                        </a:solidFill>
                        <a:effectLst/>
                        <a:latin typeface="+mn-lt"/>
                        <a:ea typeface="+mn-ea"/>
                        <a:cs typeface="+mn-cs"/>
                      </a:endParaRPr>
                    </a:p>
                  </a:txBody>
                  <a:tcPr marL="68580" marR="68580" marT="0" marB="0" anchor="ctr"/>
                </a:tc>
                <a:tc>
                  <a:txBody>
                    <a:bodyPr/>
                    <a:lstStyle/>
                    <a:p>
                      <a:pPr algn="just">
                        <a:lnSpc>
                          <a:spcPct val="130000"/>
                        </a:lnSpc>
                        <a:spcAft>
                          <a:spcPts val="0"/>
                        </a:spcAft>
                      </a:pPr>
                      <a:r>
                        <a:rPr lang="en-US" altLang="zh-CN" sz="1400" kern="100" dirty="0" smtClean="0">
                          <a:effectLst/>
                        </a:rPr>
                        <a:t>-</a:t>
                      </a:r>
                      <a:endParaRPr lang="zh-CN" sz="1400" kern="100" dirty="0">
                        <a:solidFill>
                          <a:schemeClr val="dk1"/>
                        </a:solidFill>
                        <a:effectLst/>
                        <a:latin typeface="+mn-lt"/>
                        <a:ea typeface="+mn-ea"/>
                        <a:cs typeface="+mn-cs"/>
                      </a:endParaRPr>
                    </a:p>
                  </a:txBody>
                  <a:tcPr marL="68580" marR="68580" marT="0" marB="0" anchor="ctr"/>
                </a:tc>
                <a:tc>
                  <a:txBody>
                    <a:bodyPr/>
                    <a:lstStyle/>
                    <a:p>
                      <a:pPr algn="just">
                        <a:lnSpc>
                          <a:spcPct val="130000"/>
                        </a:lnSpc>
                        <a:spcAft>
                          <a:spcPts val="0"/>
                        </a:spcAft>
                      </a:pPr>
                      <a:r>
                        <a:rPr lang="en-US" altLang="zh-CN" sz="1400" kern="100" dirty="0" smtClean="0">
                          <a:effectLst/>
                        </a:rPr>
                        <a:t>-</a:t>
                      </a:r>
                      <a:endParaRPr lang="zh-CN" sz="1400" kern="100" dirty="0">
                        <a:solidFill>
                          <a:schemeClr val="dk1"/>
                        </a:solidFill>
                        <a:effectLst/>
                        <a:latin typeface="+mn-lt"/>
                        <a:ea typeface="+mn-ea"/>
                        <a:cs typeface="+mn-cs"/>
                      </a:endParaRPr>
                    </a:p>
                  </a:txBody>
                  <a:tcPr marL="68580" marR="68580" marT="0" marB="0" anchor="ctr"/>
                </a:tc>
                <a:tc>
                  <a:txBody>
                    <a:bodyPr/>
                    <a:lstStyle/>
                    <a:p>
                      <a:pPr marL="0" marR="0" indent="0" algn="just" defTabSz="685800" rtl="0" eaLnBrk="1" fontAlgn="auto" latinLnBrk="0" hangingPunct="1">
                        <a:lnSpc>
                          <a:spcPct val="130000"/>
                        </a:lnSpc>
                        <a:spcBef>
                          <a:spcPts val="0"/>
                        </a:spcBef>
                        <a:spcAft>
                          <a:spcPts val="0"/>
                        </a:spcAft>
                        <a:buClrTx/>
                        <a:buSzTx/>
                        <a:buFontTx/>
                        <a:buNone/>
                        <a:tabLst/>
                        <a:defRPr/>
                      </a:pPr>
                      <a:r>
                        <a:rPr lang="en-US" altLang="zh-CN" sz="1400" kern="100" dirty="0" smtClean="0">
                          <a:effectLst/>
                        </a:rPr>
                        <a:t>und-</a:t>
                      </a:r>
                      <a:r>
                        <a:rPr lang="en-US" altLang="zh-CN" sz="1400" kern="100" dirty="0" err="1" smtClean="0">
                          <a:effectLst/>
                        </a:rPr>
                        <a:t>jpan</a:t>
                      </a:r>
                      <a:endParaRPr lang="zh-CN" altLang="zh-CN" sz="1400" kern="100" dirty="0" smtClean="0">
                        <a:solidFill>
                          <a:schemeClr val="dk1"/>
                        </a:solidFill>
                        <a:effectLst/>
                        <a:latin typeface="+mn-lt"/>
                        <a:ea typeface="+mn-ea"/>
                        <a:cs typeface="+mn-cs"/>
                      </a:endParaRPr>
                    </a:p>
                  </a:txBody>
                  <a:tcPr marL="68580" marR="68580" marT="0" marB="0" anchor="ctr"/>
                </a:tc>
              </a:tr>
              <a:tr h="81667">
                <a:tc>
                  <a:txBody>
                    <a:bodyPr/>
                    <a:lstStyle/>
                    <a:p>
                      <a:pPr algn="just">
                        <a:lnSpc>
                          <a:spcPct val="130000"/>
                        </a:lnSpc>
                        <a:spcAft>
                          <a:spcPts val="0"/>
                        </a:spcAft>
                      </a:pPr>
                      <a:r>
                        <a:rPr lang="zh-CN" sz="1400" kern="100" dirty="0">
                          <a:effectLst/>
                        </a:rPr>
                        <a:t>弌</a:t>
                      </a:r>
                      <a:r>
                        <a:rPr lang="en-US" sz="1400" kern="100" dirty="0">
                          <a:effectLst/>
                        </a:rPr>
                        <a:t> (U+5F0C)</a:t>
                      </a:r>
                      <a:endParaRPr lang="zh-CN" sz="1400" kern="100" dirty="0">
                        <a:solidFill>
                          <a:schemeClr val="dk1"/>
                        </a:solidFill>
                        <a:effectLst/>
                        <a:latin typeface="+mn-lt"/>
                        <a:ea typeface="+mn-ea"/>
                        <a:cs typeface="+mn-cs"/>
                      </a:endParaRPr>
                    </a:p>
                  </a:txBody>
                  <a:tcPr marL="68580" marR="68580" marT="0" marB="0" anchor="ctr"/>
                </a:tc>
                <a:tc>
                  <a:txBody>
                    <a:bodyPr/>
                    <a:lstStyle/>
                    <a:p>
                      <a:pPr algn="just">
                        <a:lnSpc>
                          <a:spcPct val="130000"/>
                        </a:lnSpc>
                        <a:spcAft>
                          <a:spcPts val="0"/>
                        </a:spcAft>
                      </a:pPr>
                      <a:r>
                        <a:rPr lang="en-US" altLang="zh-CN" sz="1400" kern="100" dirty="0" smtClean="0">
                          <a:effectLst/>
                        </a:rPr>
                        <a:t>-</a:t>
                      </a:r>
                      <a:endParaRPr lang="zh-CN" sz="1400" kern="100" dirty="0">
                        <a:solidFill>
                          <a:schemeClr val="dk1"/>
                        </a:solidFill>
                        <a:effectLst/>
                        <a:latin typeface="+mn-lt"/>
                        <a:ea typeface="+mn-ea"/>
                        <a:cs typeface="+mn-cs"/>
                      </a:endParaRPr>
                    </a:p>
                  </a:txBody>
                  <a:tcPr marL="68580" marR="68580" marT="0" marB="0" anchor="ctr"/>
                </a:tc>
                <a:tc>
                  <a:txBody>
                    <a:bodyPr/>
                    <a:lstStyle/>
                    <a:p>
                      <a:pPr algn="just">
                        <a:lnSpc>
                          <a:spcPct val="130000"/>
                        </a:lnSpc>
                        <a:spcAft>
                          <a:spcPts val="0"/>
                        </a:spcAft>
                      </a:pPr>
                      <a:r>
                        <a:rPr lang="en-US" altLang="zh-CN" sz="1400" kern="100" dirty="0" smtClean="0">
                          <a:effectLst/>
                        </a:rPr>
                        <a:t>-</a:t>
                      </a:r>
                      <a:endParaRPr lang="zh-CN" sz="1400" kern="100" dirty="0">
                        <a:solidFill>
                          <a:schemeClr val="dk1"/>
                        </a:solidFill>
                        <a:effectLst/>
                        <a:latin typeface="+mn-lt"/>
                        <a:ea typeface="+mn-ea"/>
                        <a:cs typeface="+mn-cs"/>
                      </a:endParaRPr>
                    </a:p>
                  </a:txBody>
                  <a:tcPr marL="68580" marR="68580" marT="0" marB="0" anchor="ctr"/>
                </a:tc>
                <a:tc>
                  <a:txBody>
                    <a:bodyPr/>
                    <a:lstStyle/>
                    <a:p>
                      <a:pPr marL="0" marR="0" indent="0" algn="just" defTabSz="685800" rtl="0" eaLnBrk="1" fontAlgn="auto" latinLnBrk="0" hangingPunct="1">
                        <a:lnSpc>
                          <a:spcPct val="130000"/>
                        </a:lnSpc>
                        <a:spcBef>
                          <a:spcPts val="0"/>
                        </a:spcBef>
                        <a:spcAft>
                          <a:spcPts val="0"/>
                        </a:spcAft>
                        <a:buClrTx/>
                        <a:buSzTx/>
                        <a:buFontTx/>
                        <a:buNone/>
                        <a:tabLst/>
                        <a:defRPr/>
                      </a:pPr>
                      <a:r>
                        <a:rPr lang="en-US" altLang="zh-CN" sz="1400" kern="100" dirty="0" smtClean="0">
                          <a:effectLst/>
                        </a:rPr>
                        <a:t>und-</a:t>
                      </a:r>
                      <a:r>
                        <a:rPr lang="en-US" altLang="zh-CN" sz="1400" kern="100" dirty="0" err="1" smtClean="0">
                          <a:effectLst/>
                        </a:rPr>
                        <a:t>jpan</a:t>
                      </a:r>
                      <a:endParaRPr lang="zh-CN" altLang="zh-CN" sz="1400" kern="100" dirty="0" smtClean="0">
                        <a:solidFill>
                          <a:schemeClr val="dk1"/>
                        </a:solidFill>
                        <a:effectLst/>
                        <a:latin typeface="+mn-lt"/>
                        <a:ea typeface="+mn-ea"/>
                        <a:cs typeface="+mn-cs"/>
                      </a:endParaRPr>
                    </a:p>
                  </a:txBody>
                  <a:tcPr marL="68580" marR="68580" marT="0" marB="0" anchor="ctr"/>
                </a:tc>
              </a:tr>
              <a:tr h="81667">
                <a:tc>
                  <a:txBody>
                    <a:bodyPr/>
                    <a:lstStyle/>
                    <a:p>
                      <a:pPr algn="just">
                        <a:lnSpc>
                          <a:spcPct val="130000"/>
                        </a:lnSpc>
                        <a:spcAft>
                          <a:spcPts val="0"/>
                        </a:spcAft>
                      </a:pPr>
                      <a:r>
                        <a:rPr lang="zh-CN" sz="1400" kern="100" dirty="0">
                          <a:effectLst/>
                        </a:rPr>
                        <a:t>壱</a:t>
                      </a:r>
                      <a:r>
                        <a:rPr lang="en-US" sz="1400" kern="100" dirty="0">
                          <a:effectLst/>
                        </a:rPr>
                        <a:t> (U+58F1)</a:t>
                      </a:r>
                      <a:endParaRPr lang="zh-CN" sz="1400" kern="100" dirty="0">
                        <a:solidFill>
                          <a:schemeClr val="dk1"/>
                        </a:solidFill>
                        <a:effectLst/>
                        <a:latin typeface="+mn-lt"/>
                        <a:ea typeface="+mn-ea"/>
                        <a:cs typeface="+mn-cs"/>
                      </a:endParaRPr>
                    </a:p>
                  </a:txBody>
                  <a:tcPr marL="68580" marR="68580" marT="0" marB="0" anchor="ctr"/>
                </a:tc>
                <a:tc>
                  <a:txBody>
                    <a:bodyPr/>
                    <a:lstStyle/>
                    <a:p>
                      <a:pPr algn="just">
                        <a:lnSpc>
                          <a:spcPct val="130000"/>
                        </a:lnSpc>
                        <a:spcAft>
                          <a:spcPts val="0"/>
                        </a:spcAft>
                      </a:pPr>
                      <a:r>
                        <a:rPr lang="en-US" altLang="zh-CN" sz="1400" kern="100" dirty="0" smtClean="0">
                          <a:effectLst/>
                        </a:rPr>
                        <a:t>-</a:t>
                      </a:r>
                      <a:endParaRPr lang="zh-CN" sz="1400" kern="100" dirty="0">
                        <a:solidFill>
                          <a:schemeClr val="dk1"/>
                        </a:solidFill>
                        <a:effectLst/>
                        <a:latin typeface="+mn-lt"/>
                        <a:ea typeface="+mn-ea"/>
                        <a:cs typeface="+mn-cs"/>
                      </a:endParaRPr>
                    </a:p>
                  </a:txBody>
                  <a:tcPr marL="68580" marR="68580" marT="0" marB="0" anchor="ctr"/>
                </a:tc>
                <a:tc>
                  <a:txBody>
                    <a:bodyPr/>
                    <a:lstStyle/>
                    <a:p>
                      <a:pPr algn="just">
                        <a:lnSpc>
                          <a:spcPct val="130000"/>
                        </a:lnSpc>
                        <a:spcAft>
                          <a:spcPts val="0"/>
                        </a:spcAft>
                      </a:pPr>
                      <a:r>
                        <a:rPr lang="en-US" altLang="zh-CN" sz="1400" kern="100" dirty="0" smtClean="0">
                          <a:effectLst/>
                        </a:rPr>
                        <a:t>-</a:t>
                      </a:r>
                      <a:endParaRPr lang="zh-CN" sz="1400" kern="100" dirty="0">
                        <a:solidFill>
                          <a:schemeClr val="dk1"/>
                        </a:solidFill>
                        <a:effectLst/>
                        <a:latin typeface="+mn-lt"/>
                        <a:ea typeface="+mn-ea"/>
                        <a:cs typeface="+mn-cs"/>
                      </a:endParaRPr>
                    </a:p>
                  </a:txBody>
                  <a:tcPr marL="68580" marR="68580" marT="0" marB="0" anchor="ctr"/>
                </a:tc>
                <a:tc>
                  <a:txBody>
                    <a:bodyPr/>
                    <a:lstStyle/>
                    <a:p>
                      <a:pPr marL="0" marR="0" indent="0" algn="just" defTabSz="685800" rtl="0" eaLnBrk="1" fontAlgn="auto" latinLnBrk="0" hangingPunct="1">
                        <a:lnSpc>
                          <a:spcPct val="130000"/>
                        </a:lnSpc>
                        <a:spcBef>
                          <a:spcPts val="0"/>
                        </a:spcBef>
                        <a:spcAft>
                          <a:spcPts val="0"/>
                        </a:spcAft>
                        <a:buClrTx/>
                        <a:buSzTx/>
                        <a:buFontTx/>
                        <a:buNone/>
                        <a:tabLst/>
                        <a:defRPr/>
                      </a:pPr>
                      <a:r>
                        <a:rPr lang="en-US" altLang="zh-CN" sz="1400" kern="100" dirty="0" smtClean="0">
                          <a:effectLst/>
                        </a:rPr>
                        <a:t>und-</a:t>
                      </a:r>
                      <a:r>
                        <a:rPr lang="en-US" altLang="zh-CN" sz="1400" kern="100" dirty="0" err="1" smtClean="0">
                          <a:effectLst/>
                        </a:rPr>
                        <a:t>jpan</a:t>
                      </a:r>
                      <a:endParaRPr lang="zh-CN" altLang="zh-CN" sz="1400" kern="100" dirty="0" smtClean="0">
                        <a:solidFill>
                          <a:schemeClr val="dk1"/>
                        </a:solidFill>
                        <a:effectLst/>
                        <a:latin typeface="+mn-lt"/>
                        <a:ea typeface="+mn-ea"/>
                        <a:cs typeface="+mn-cs"/>
                      </a:endParaRPr>
                    </a:p>
                  </a:txBody>
                  <a:tcPr marL="68580" marR="68580" marT="0" marB="0" anchor="ctr"/>
                </a:tc>
              </a:tr>
            </a:tbl>
          </a:graphicData>
        </a:graphic>
      </p:graphicFrame>
    </p:spTree>
    <p:extLst>
      <p:ext uri="{BB962C8B-B14F-4D97-AF65-F5344CB8AC3E}">
        <p14:creationId xmlns:p14="http://schemas.microsoft.com/office/powerpoint/2010/main" val="4227374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Case Study 2</a:t>
            </a:r>
            <a:endParaRPr lang="zh-CN" altLang="en-US" dirty="0"/>
          </a:p>
        </p:txBody>
      </p:sp>
      <p:sp>
        <p:nvSpPr>
          <p:cNvPr id="3" name="内容占位符 2"/>
          <p:cNvSpPr>
            <a:spLocks noGrp="1"/>
          </p:cNvSpPr>
          <p:nvPr>
            <p:ph idx="1"/>
          </p:nvPr>
        </p:nvSpPr>
        <p:spPr>
          <a:xfrm>
            <a:off x="628651" y="1825625"/>
            <a:ext cx="7633606" cy="4351338"/>
          </a:xfrm>
        </p:spPr>
        <p:txBody>
          <a:bodyPr>
            <a:noAutofit/>
          </a:bodyPr>
          <a:lstStyle/>
          <a:p>
            <a:pPr>
              <a:spcBef>
                <a:spcPts val="0"/>
              </a:spcBef>
              <a:spcAft>
                <a:spcPts val="0"/>
              </a:spcAft>
            </a:pPr>
            <a:r>
              <a:rPr lang="en-US" altLang="zh-CN" sz="1400" dirty="0"/>
              <a:t>The code point and its variant(s) exist </a:t>
            </a:r>
            <a:r>
              <a:rPr lang="en-US" altLang="zh-CN" sz="1400" b="1" dirty="0"/>
              <a:t>separately</a:t>
            </a:r>
            <a:r>
              <a:rPr lang="en-US" altLang="zh-CN" sz="1400" dirty="0"/>
              <a:t> in CGP and JGP</a:t>
            </a:r>
          </a:p>
          <a:p>
            <a:pPr lvl="2">
              <a:spcBef>
                <a:spcPts val="0"/>
              </a:spcBef>
              <a:spcAft>
                <a:spcPts val="0"/>
              </a:spcAft>
            </a:pPr>
            <a:r>
              <a:rPr lang="zh-CN" altLang="zh-CN" sz="1400" dirty="0"/>
              <a:t>刊 </a:t>
            </a:r>
            <a:r>
              <a:rPr lang="en-US" altLang="zh-CN" sz="1400" dirty="0"/>
              <a:t>(U+520A) # in CGP and JGP</a:t>
            </a:r>
            <a:endParaRPr lang="zh-CN" altLang="zh-CN" sz="1400" dirty="0"/>
          </a:p>
          <a:p>
            <a:pPr lvl="2">
              <a:spcBef>
                <a:spcPts val="0"/>
              </a:spcBef>
              <a:spcAft>
                <a:spcPts val="0"/>
              </a:spcAft>
            </a:pPr>
            <a:r>
              <a:rPr lang="zh-CN" altLang="zh-CN" sz="1400" dirty="0"/>
              <a:t>刋 </a:t>
            </a:r>
            <a:r>
              <a:rPr lang="en-US" altLang="zh-CN" sz="1400" dirty="0"/>
              <a:t>(U+520B) # in CGP and JGP</a:t>
            </a:r>
            <a:endParaRPr lang="zh-CN" altLang="zh-CN" sz="1400" dirty="0"/>
          </a:p>
          <a:p>
            <a:pPr lvl="2">
              <a:spcBef>
                <a:spcPts val="0"/>
              </a:spcBef>
              <a:spcAft>
                <a:spcPts val="0"/>
              </a:spcAft>
            </a:pPr>
            <a:r>
              <a:rPr lang="zh-CN" altLang="zh-CN" sz="1400" dirty="0"/>
              <a:t>栞 </a:t>
            </a:r>
            <a:r>
              <a:rPr lang="en-US" altLang="zh-CN" sz="1400" dirty="0"/>
              <a:t>(U+681E) # only in JGP</a:t>
            </a:r>
            <a:endParaRPr lang="zh-CN" altLang="zh-CN" sz="1400" dirty="0"/>
          </a:p>
          <a:p>
            <a:pPr>
              <a:spcBef>
                <a:spcPts val="0"/>
              </a:spcBef>
              <a:spcAft>
                <a:spcPts val="0"/>
              </a:spcAft>
            </a:pPr>
            <a:endParaRPr lang="en-US" altLang="zh-CN" sz="1400" dirty="0" smtClean="0"/>
          </a:p>
          <a:p>
            <a:pPr>
              <a:spcBef>
                <a:spcPts val="0"/>
              </a:spcBef>
              <a:spcAft>
                <a:spcPts val="0"/>
              </a:spcAft>
            </a:pPr>
            <a:r>
              <a:rPr lang="en-US" altLang="zh-CN" sz="1400" dirty="0" smtClean="0"/>
              <a:t>In </a:t>
            </a:r>
            <a:r>
              <a:rPr lang="en-US" altLang="zh-CN" sz="1400" dirty="0"/>
              <a:t>CGP repertoire, the mapping is:</a:t>
            </a:r>
            <a:endParaRPr lang="zh-CN" altLang="zh-CN" sz="1400" dirty="0"/>
          </a:p>
          <a:p>
            <a:pPr lvl="2">
              <a:spcBef>
                <a:spcPts val="0"/>
              </a:spcBef>
              <a:spcAft>
                <a:spcPts val="0"/>
              </a:spcAft>
            </a:pPr>
            <a:r>
              <a:rPr lang="zh-CN" altLang="zh-CN" sz="1400" dirty="0"/>
              <a:t>刊</a:t>
            </a:r>
            <a:r>
              <a:rPr lang="en-US" altLang="zh-CN" sz="1400" dirty="0"/>
              <a:t>520A (0);</a:t>
            </a:r>
            <a:r>
              <a:rPr lang="zh-CN" altLang="zh-CN" sz="1400" dirty="0"/>
              <a:t>刊</a:t>
            </a:r>
            <a:r>
              <a:rPr lang="en-US" altLang="zh-CN" sz="1400" dirty="0"/>
              <a:t>520A(86),</a:t>
            </a:r>
            <a:r>
              <a:rPr lang="zh-CN" altLang="zh-CN" sz="1400" dirty="0"/>
              <a:t>刊</a:t>
            </a:r>
            <a:r>
              <a:rPr lang="en-US" altLang="zh-CN" sz="1400" dirty="0"/>
              <a:t>520A(886);</a:t>
            </a:r>
            <a:r>
              <a:rPr lang="zh-CN" altLang="zh-CN" sz="1400" dirty="0"/>
              <a:t>刊</a:t>
            </a:r>
            <a:r>
              <a:rPr lang="en-US" altLang="zh-CN" sz="1400" dirty="0"/>
              <a:t>(0),</a:t>
            </a:r>
            <a:r>
              <a:rPr lang="zh-CN" altLang="zh-CN" sz="1400" dirty="0"/>
              <a:t>刋</a:t>
            </a:r>
            <a:r>
              <a:rPr lang="en-US" altLang="zh-CN" sz="1400" dirty="0"/>
              <a:t>(0);</a:t>
            </a:r>
            <a:endParaRPr lang="zh-CN" altLang="zh-CN" sz="1400" dirty="0"/>
          </a:p>
          <a:p>
            <a:pPr lvl="2">
              <a:spcBef>
                <a:spcPts val="0"/>
              </a:spcBef>
              <a:spcAft>
                <a:spcPts val="0"/>
              </a:spcAft>
            </a:pPr>
            <a:r>
              <a:rPr lang="zh-CN" altLang="zh-CN" sz="1400" dirty="0"/>
              <a:t>刋</a:t>
            </a:r>
            <a:r>
              <a:rPr lang="en-US" altLang="zh-CN" sz="1400" dirty="0"/>
              <a:t>520B (0);</a:t>
            </a:r>
            <a:r>
              <a:rPr lang="zh-CN" altLang="zh-CN" sz="1400" dirty="0"/>
              <a:t>刊</a:t>
            </a:r>
            <a:r>
              <a:rPr lang="en-US" altLang="zh-CN" sz="1400" dirty="0"/>
              <a:t>520A(86),</a:t>
            </a:r>
            <a:r>
              <a:rPr lang="zh-CN" altLang="zh-CN" sz="1400" dirty="0"/>
              <a:t>刊</a:t>
            </a:r>
            <a:r>
              <a:rPr lang="en-US" altLang="zh-CN" sz="1400" dirty="0"/>
              <a:t>520A(886);</a:t>
            </a:r>
            <a:r>
              <a:rPr lang="zh-CN" altLang="zh-CN" sz="1400" dirty="0"/>
              <a:t>刊</a:t>
            </a:r>
            <a:r>
              <a:rPr lang="en-US" altLang="zh-CN" sz="1400" dirty="0"/>
              <a:t>(0),</a:t>
            </a:r>
            <a:r>
              <a:rPr lang="zh-CN" altLang="zh-CN" sz="1400" dirty="0"/>
              <a:t>刋</a:t>
            </a:r>
            <a:r>
              <a:rPr lang="en-US" altLang="zh-CN" sz="1400" dirty="0"/>
              <a:t>(0</a:t>
            </a:r>
            <a:r>
              <a:rPr lang="en-US" altLang="zh-CN" sz="1400" dirty="0" smtClean="0"/>
              <a:t>);</a:t>
            </a:r>
          </a:p>
          <a:p>
            <a:pPr marL="506730" lvl="2" indent="0">
              <a:spcBef>
                <a:spcPts val="0"/>
              </a:spcBef>
              <a:spcAft>
                <a:spcPts val="0"/>
              </a:spcAft>
              <a:buNone/>
            </a:pPr>
            <a:endParaRPr lang="en-US" altLang="zh-CN" sz="1400" dirty="0"/>
          </a:p>
          <a:p>
            <a:pPr>
              <a:spcBef>
                <a:spcPts val="0"/>
              </a:spcBef>
              <a:spcAft>
                <a:spcPts val="0"/>
              </a:spcAft>
            </a:pPr>
            <a:r>
              <a:rPr lang="en-US" altLang="zh-CN" sz="1400" dirty="0"/>
              <a:t>In </a:t>
            </a:r>
            <a:r>
              <a:rPr lang="en-US" altLang="zh-CN" sz="1400" dirty="0" err="1"/>
              <a:t>JPRS</a:t>
            </a:r>
            <a:r>
              <a:rPr lang="en-US" altLang="zh-CN" sz="1400" dirty="0"/>
              <a:t> </a:t>
            </a:r>
            <a:r>
              <a:rPr lang="en-US" altLang="zh-CN" sz="1400" dirty="0" smtClean="0"/>
              <a:t>table</a:t>
            </a:r>
            <a:r>
              <a:rPr lang="zh-CN" altLang="zh-CN" sz="1400" dirty="0" smtClean="0"/>
              <a:t>，</a:t>
            </a:r>
            <a:r>
              <a:rPr lang="en-US" altLang="zh-CN" sz="1400" dirty="0" smtClean="0"/>
              <a:t>code </a:t>
            </a:r>
            <a:r>
              <a:rPr lang="en-US" altLang="zh-CN" sz="1400" dirty="0"/>
              <a:t>points are:</a:t>
            </a:r>
            <a:endParaRPr lang="zh-CN" altLang="zh-CN" sz="1400" dirty="0"/>
          </a:p>
          <a:p>
            <a:pPr lvl="2">
              <a:spcBef>
                <a:spcPts val="0"/>
              </a:spcBef>
              <a:spcAft>
                <a:spcPts val="0"/>
              </a:spcAft>
            </a:pPr>
            <a:r>
              <a:rPr lang="zh-CN" altLang="zh-CN" sz="1400" dirty="0"/>
              <a:t>刊 </a:t>
            </a:r>
            <a:r>
              <a:rPr lang="en-US" altLang="zh-CN" sz="1400" dirty="0"/>
              <a:t>520A(2,3);520A(2,3);</a:t>
            </a:r>
          </a:p>
          <a:p>
            <a:pPr lvl="2">
              <a:spcBef>
                <a:spcPts val="0"/>
              </a:spcBef>
              <a:spcAft>
                <a:spcPts val="0"/>
              </a:spcAft>
            </a:pPr>
            <a:r>
              <a:rPr lang="en-US" altLang="zh-CN" sz="1400" dirty="0"/>
              <a:t> </a:t>
            </a:r>
            <a:r>
              <a:rPr lang="zh-CN" altLang="zh-CN" sz="1400" dirty="0"/>
              <a:t>刋 </a:t>
            </a:r>
            <a:r>
              <a:rPr lang="en-US" altLang="zh-CN" sz="1400" dirty="0"/>
              <a:t>520B(2,3);520B(2,3);</a:t>
            </a:r>
          </a:p>
          <a:p>
            <a:pPr lvl="2">
              <a:spcBef>
                <a:spcPts val="0"/>
              </a:spcBef>
              <a:spcAft>
                <a:spcPts val="0"/>
              </a:spcAft>
            </a:pPr>
            <a:r>
              <a:rPr lang="en-US" altLang="zh-CN" sz="1400" dirty="0"/>
              <a:t> </a:t>
            </a:r>
            <a:r>
              <a:rPr lang="zh-CN" altLang="zh-CN" sz="1400" dirty="0"/>
              <a:t>栞 </a:t>
            </a:r>
            <a:r>
              <a:rPr lang="en-US" altLang="zh-CN" sz="1400" dirty="0"/>
              <a:t>681E(2,3);681E(2,3);</a:t>
            </a:r>
            <a:endParaRPr lang="zh-CN" altLang="en-US" sz="1400" dirty="0"/>
          </a:p>
          <a:p>
            <a:pPr>
              <a:spcBef>
                <a:spcPts val="0"/>
              </a:spcBef>
              <a:spcAft>
                <a:spcPts val="0"/>
              </a:spcAft>
            </a:pPr>
            <a:endParaRPr lang="zh-CN" altLang="en-US" dirty="0"/>
          </a:p>
          <a:p>
            <a:pPr>
              <a:spcBef>
                <a:spcPts val="0"/>
              </a:spcBef>
              <a:spcAft>
                <a:spcPts val="0"/>
              </a:spcAft>
            </a:pPr>
            <a:endParaRPr lang="zh-CN" altLang="en-US" dirty="0"/>
          </a:p>
        </p:txBody>
      </p:sp>
    </p:spTree>
    <p:extLst>
      <p:ext uri="{BB962C8B-B14F-4D97-AF65-F5344CB8AC3E}">
        <p14:creationId xmlns:p14="http://schemas.microsoft.com/office/powerpoint/2010/main" val="3256866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Case Study 2</a:t>
            </a:r>
            <a:endParaRPr lang="zh-CN" altLang="en-US" dirty="0"/>
          </a:p>
        </p:txBody>
      </p:sp>
      <p:sp>
        <p:nvSpPr>
          <p:cNvPr id="3" name="内容占位符 2"/>
          <p:cNvSpPr>
            <a:spLocks noGrp="1"/>
          </p:cNvSpPr>
          <p:nvPr>
            <p:ph idx="1"/>
          </p:nvPr>
        </p:nvSpPr>
        <p:spPr>
          <a:xfrm>
            <a:off x="628651" y="1825625"/>
            <a:ext cx="7622720" cy="4351338"/>
          </a:xfrm>
        </p:spPr>
        <p:txBody>
          <a:bodyPr/>
          <a:lstStyle/>
          <a:p>
            <a:pPr>
              <a:spcBef>
                <a:spcPts val="0"/>
              </a:spcBef>
              <a:spcAft>
                <a:spcPts val="0"/>
              </a:spcAft>
            </a:pPr>
            <a:r>
              <a:rPr lang="en-US" altLang="zh-CN" sz="1400" dirty="0" smtClean="0"/>
              <a:t>Though </a:t>
            </a:r>
            <a:r>
              <a:rPr lang="zh-CN" altLang="zh-CN" sz="1400" dirty="0" smtClean="0"/>
              <a:t>栞</a:t>
            </a:r>
            <a:r>
              <a:rPr lang="en-US" altLang="zh-CN" sz="1400" dirty="0"/>
              <a:t>(U+681E) </a:t>
            </a:r>
            <a:r>
              <a:rPr lang="en-US" altLang="zh-CN" sz="1400" dirty="0" smtClean="0"/>
              <a:t>is </a:t>
            </a:r>
            <a:r>
              <a:rPr lang="en-US" altLang="zh-CN" sz="1400" dirty="0"/>
              <a:t>not included in CGP repertoire, but it is regarded as the variant of </a:t>
            </a:r>
            <a:r>
              <a:rPr lang="zh-CN" altLang="zh-CN" sz="1400" dirty="0"/>
              <a:t>刊</a:t>
            </a:r>
            <a:r>
              <a:rPr lang="en-US" altLang="zh-CN" sz="1400" dirty="0"/>
              <a:t>(U+52-A) </a:t>
            </a:r>
            <a:r>
              <a:rPr lang="en-US" altLang="zh-CN" sz="1400" dirty="0" smtClean="0"/>
              <a:t>and </a:t>
            </a:r>
            <a:r>
              <a:rPr lang="zh-CN" altLang="zh-CN" sz="1400" dirty="0" smtClean="0"/>
              <a:t>刋</a:t>
            </a:r>
            <a:r>
              <a:rPr lang="en-US" altLang="zh-CN" sz="1400" dirty="0"/>
              <a:t>(U+520B) in ancient Chinese literature and some local </a:t>
            </a:r>
            <a:r>
              <a:rPr lang="en-US" altLang="zh-CN" sz="1400" dirty="0" smtClean="0"/>
              <a:t>areas</a:t>
            </a:r>
            <a:r>
              <a:rPr lang="en-US" altLang="zh-CN" sz="1400" b="1" dirty="0" smtClean="0"/>
              <a:t>.</a:t>
            </a:r>
            <a:endParaRPr lang="en-US" altLang="zh-CN" sz="1400" b="1" dirty="0"/>
          </a:p>
          <a:p>
            <a:pPr>
              <a:spcBef>
                <a:spcPts val="0"/>
              </a:spcBef>
              <a:spcAft>
                <a:spcPts val="0"/>
              </a:spcAft>
            </a:pPr>
            <a:r>
              <a:rPr lang="en-US" altLang="zh-CN" sz="1400" dirty="0"/>
              <a:t>CGP would like to extend the CGP repertoire by </a:t>
            </a:r>
            <a:r>
              <a:rPr lang="en-US" altLang="zh-CN" sz="1400" dirty="0" smtClean="0"/>
              <a:t>adding </a:t>
            </a:r>
            <a:r>
              <a:rPr lang="zh-CN" altLang="zh-CN" sz="1400" dirty="0" smtClean="0"/>
              <a:t>栞</a:t>
            </a:r>
            <a:r>
              <a:rPr lang="en-US" altLang="zh-CN" sz="1400" dirty="0"/>
              <a:t>(U+681E) and build up the variant relationship.</a:t>
            </a:r>
          </a:p>
          <a:p>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3704638160"/>
              </p:ext>
            </p:extLst>
          </p:nvPr>
        </p:nvGraphicFramePr>
        <p:xfrm>
          <a:off x="1121228" y="3215129"/>
          <a:ext cx="6858000" cy="3200400"/>
        </p:xfrm>
        <a:graphic>
          <a:graphicData uri="http://schemas.openxmlformats.org/drawingml/2006/table">
            <a:tbl>
              <a:tblPr firstRow="1" firstCol="1" bandRow="1">
                <a:tableStyleId>{21E4AEA4-8DFA-4A89-87EB-49C32662AFE0}</a:tableStyleId>
              </a:tblPr>
              <a:tblGrid>
                <a:gridCol w="1713651"/>
                <a:gridCol w="1813805"/>
                <a:gridCol w="1809561"/>
                <a:gridCol w="1520983"/>
              </a:tblGrid>
              <a:tr h="30304">
                <a:tc>
                  <a:txBody>
                    <a:bodyPr/>
                    <a:lstStyle/>
                    <a:p>
                      <a:pPr algn="just">
                        <a:lnSpc>
                          <a:spcPct val="150000"/>
                        </a:lnSpc>
                        <a:spcAft>
                          <a:spcPts val="0"/>
                        </a:spcAft>
                      </a:pPr>
                      <a:r>
                        <a:rPr lang="en-US" sz="1400" kern="100" dirty="0">
                          <a:effectLst/>
                        </a:rPr>
                        <a:t>Code Point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sz="1400" kern="100">
                          <a:effectLst/>
                        </a:rPr>
                        <a:t>Allocatable Variant</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sz="1400" kern="100" dirty="0">
                          <a:effectLst/>
                        </a:rPr>
                        <a:t>Blocked Variant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sz="1400" kern="100">
                          <a:effectLst/>
                        </a:rPr>
                        <a:t>Tag</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0304">
                <a:tc>
                  <a:txBody>
                    <a:bodyPr/>
                    <a:lstStyle/>
                    <a:p>
                      <a:pPr algn="just">
                        <a:lnSpc>
                          <a:spcPct val="150000"/>
                        </a:lnSpc>
                        <a:spcAft>
                          <a:spcPts val="0"/>
                        </a:spcAft>
                      </a:pPr>
                      <a:r>
                        <a:rPr lang="zh-CN" sz="1400" kern="100" dirty="0">
                          <a:effectLst/>
                        </a:rPr>
                        <a:t>刊</a:t>
                      </a:r>
                      <a:r>
                        <a:rPr lang="en-US" sz="1400" kern="100" dirty="0">
                          <a:effectLst/>
                        </a:rPr>
                        <a:t>(U+520A)</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altLang="zh-CN" sz="1400" kern="100" dirty="0" smtClean="0">
                          <a:effectLst/>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400" kern="100" dirty="0">
                          <a:effectLst/>
                        </a:rPr>
                        <a:t>刋</a:t>
                      </a:r>
                      <a:r>
                        <a:rPr lang="en-US" sz="1400" kern="100" dirty="0">
                          <a:effectLst/>
                        </a:rPr>
                        <a:t>(U+520B</a:t>
                      </a:r>
                      <a:r>
                        <a:rPr lang="en-US" sz="1400" kern="100" dirty="0" smtClean="0">
                          <a:effectLst/>
                        </a:rPr>
                        <a:t>)</a:t>
                      </a:r>
                    </a:p>
                  </a:txBody>
                  <a:tcPr marL="68580" marR="68580" marT="0" marB="0" anchor="ctr"/>
                </a:tc>
                <a:tc>
                  <a:txBody>
                    <a:bodyPr/>
                    <a:lstStyle/>
                    <a:p>
                      <a:pPr algn="just">
                        <a:lnSpc>
                          <a:spcPct val="150000"/>
                        </a:lnSpc>
                        <a:spcAft>
                          <a:spcPts val="0"/>
                        </a:spcAft>
                      </a:pPr>
                      <a:r>
                        <a:rPr lang="en-US" sz="1400" kern="100" dirty="0">
                          <a:effectLst/>
                        </a:rPr>
                        <a:t>und-</a:t>
                      </a:r>
                      <a:r>
                        <a:rPr lang="en-US" sz="1400" kern="100" dirty="0" err="1">
                          <a:effectLst/>
                        </a:rPr>
                        <a:t>hani</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0304">
                <a:tc>
                  <a:txBody>
                    <a:bodyPr/>
                    <a:lstStyle/>
                    <a:p>
                      <a:pPr marL="0" marR="0" indent="0" algn="just" defTabSz="685800" rtl="0" eaLnBrk="1" fontAlgn="auto" latinLnBrk="0" hangingPunct="1">
                        <a:lnSpc>
                          <a:spcPct val="150000"/>
                        </a:lnSpc>
                        <a:spcBef>
                          <a:spcPts val="0"/>
                        </a:spcBef>
                        <a:spcAft>
                          <a:spcPts val="0"/>
                        </a:spcAft>
                        <a:buClrTx/>
                        <a:buSzTx/>
                        <a:buFontTx/>
                        <a:buNone/>
                        <a:tabLst/>
                        <a:defRPr/>
                      </a:pPr>
                      <a:r>
                        <a:rPr lang="zh-CN" altLang="zh-CN" sz="1400" kern="100" dirty="0" smtClean="0">
                          <a:solidFill>
                            <a:schemeClr val="accent5"/>
                          </a:solidFill>
                          <a:effectLst/>
                        </a:rPr>
                        <a:t>刊</a:t>
                      </a:r>
                      <a:r>
                        <a:rPr lang="en-US" altLang="zh-CN" sz="1400" kern="100" dirty="0" smtClean="0">
                          <a:solidFill>
                            <a:schemeClr val="accent5"/>
                          </a:solidFill>
                          <a:effectLst/>
                        </a:rPr>
                        <a:t>(U+520A)</a:t>
                      </a:r>
                      <a:endParaRPr lang="zh-CN" altLang="zh-CN" sz="1400" kern="100" dirty="0" smtClean="0">
                        <a:solidFill>
                          <a:schemeClr val="accent5"/>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altLang="zh-CN" sz="1400" kern="100" dirty="0" smtClean="0">
                          <a:solidFill>
                            <a:schemeClr val="accent5"/>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solidFill>
                          <a:schemeClr val="accent5"/>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indent="0" algn="just" defTabSz="685800" rtl="0" eaLnBrk="1" fontAlgn="auto" latinLnBrk="0" hangingPunct="1">
                        <a:lnSpc>
                          <a:spcPct val="150000"/>
                        </a:lnSpc>
                        <a:spcBef>
                          <a:spcPts val="0"/>
                        </a:spcBef>
                        <a:spcAft>
                          <a:spcPts val="0"/>
                        </a:spcAft>
                        <a:buClrTx/>
                        <a:buSzTx/>
                        <a:buFontTx/>
                        <a:buNone/>
                        <a:tabLst/>
                        <a:defRPr/>
                      </a:pPr>
                      <a:r>
                        <a:rPr lang="zh-CN" altLang="zh-CN" sz="1400" b="0" kern="100" dirty="0" smtClean="0">
                          <a:solidFill>
                            <a:schemeClr val="accent5"/>
                          </a:solidFill>
                          <a:effectLst/>
                        </a:rPr>
                        <a:t>栞</a:t>
                      </a:r>
                      <a:r>
                        <a:rPr lang="en-US" altLang="zh-CN" sz="1400" b="0" kern="100" dirty="0" smtClean="0">
                          <a:solidFill>
                            <a:schemeClr val="accent5"/>
                          </a:solidFill>
                          <a:effectLst/>
                        </a:rPr>
                        <a:t>(U+681E)</a:t>
                      </a:r>
                      <a:endParaRPr lang="zh-CN" altLang="zh-CN" sz="1400" b="0" kern="100" dirty="0" smtClean="0">
                        <a:solidFill>
                          <a:schemeClr val="accent5"/>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indent="0" algn="just" defTabSz="685800" rtl="0" eaLnBrk="1" fontAlgn="auto" latinLnBrk="0" hangingPunct="1">
                        <a:lnSpc>
                          <a:spcPct val="150000"/>
                        </a:lnSpc>
                        <a:spcBef>
                          <a:spcPts val="0"/>
                        </a:spcBef>
                        <a:spcAft>
                          <a:spcPts val="0"/>
                        </a:spcAft>
                        <a:buClrTx/>
                        <a:buSzTx/>
                        <a:buFontTx/>
                        <a:buNone/>
                        <a:tabLst/>
                        <a:defRPr/>
                      </a:pPr>
                      <a:r>
                        <a:rPr lang="en-US" altLang="zh-CN" sz="1400" kern="100" dirty="0" smtClean="0">
                          <a:solidFill>
                            <a:schemeClr val="accent5"/>
                          </a:solidFill>
                          <a:effectLst/>
                        </a:rPr>
                        <a:t>und-</a:t>
                      </a:r>
                      <a:r>
                        <a:rPr lang="en-US" altLang="zh-CN" sz="1400" kern="100" dirty="0" err="1" smtClean="0">
                          <a:solidFill>
                            <a:schemeClr val="accent5"/>
                          </a:solidFill>
                          <a:effectLst/>
                        </a:rPr>
                        <a:t>hani</a:t>
                      </a:r>
                      <a:endParaRPr lang="zh-CN" altLang="zh-CN" sz="1400" kern="100" dirty="0" smtClean="0">
                        <a:solidFill>
                          <a:schemeClr val="accent5"/>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algn="just">
                        <a:lnSpc>
                          <a:spcPct val="150000"/>
                        </a:lnSpc>
                        <a:spcAft>
                          <a:spcPts val="0"/>
                        </a:spcAft>
                      </a:pPr>
                      <a:r>
                        <a:rPr lang="zh-CN" sz="1400" kern="100" dirty="0">
                          <a:effectLst/>
                        </a:rPr>
                        <a:t>刋</a:t>
                      </a:r>
                      <a:r>
                        <a:rPr lang="en-US" sz="1400" kern="100" dirty="0">
                          <a:effectLst/>
                        </a:rPr>
                        <a:t>(U+520B)</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400" kern="100">
                          <a:effectLst/>
                        </a:rPr>
                        <a:t>刊</a:t>
                      </a:r>
                      <a:r>
                        <a:rPr lang="en-US" sz="1400" kern="100">
                          <a:effectLst/>
                        </a:rPr>
                        <a:t>(U+520A)</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altLang="zh-CN" sz="1400" b="0" kern="100" dirty="0" smtClean="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sz="1400" kern="100" dirty="0">
                          <a:effectLst/>
                        </a:rPr>
                        <a:t>und-</a:t>
                      </a:r>
                      <a:r>
                        <a:rPr lang="en-US" sz="1400" kern="100" dirty="0" err="1">
                          <a:effectLst/>
                        </a:rPr>
                        <a:t>hani</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marL="0" marR="0" indent="0" algn="just" defTabSz="685800" rtl="0" eaLnBrk="1" fontAlgn="auto" latinLnBrk="0" hangingPunct="1">
                        <a:lnSpc>
                          <a:spcPct val="150000"/>
                        </a:lnSpc>
                        <a:spcBef>
                          <a:spcPts val="0"/>
                        </a:spcBef>
                        <a:spcAft>
                          <a:spcPts val="0"/>
                        </a:spcAft>
                        <a:buClrTx/>
                        <a:buSzTx/>
                        <a:buFontTx/>
                        <a:buNone/>
                        <a:tabLst/>
                        <a:defRPr/>
                      </a:pPr>
                      <a:r>
                        <a:rPr lang="zh-CN" altLang="zh-CN" sz="1400" kern="100" dirty="0" smtClean="0">
                          <a:solidFill>
                            <a:schemeClr val="accent5"/>
                          </a:solidFill>
                          <a:effectLst/>
                        </a:rPr>
                        <a:t>刋</a:t>
                      </a:r>
                      <a:r>
                        <a:rPr lang="en-US" altLang="zh-CN" sz="1400" kern="100" dirty="0" smtClean="0">
                          <a:solidFill>
                            <a:schemeClr val="accent5"/>
                          </a:solidFill>
                          <a:effectLst/>
                        </a:rPr>
                        <a:t>(U+520B)</a:t>
                      </a:r>
                      <a:endParaRPr lang="zh-CN" altLang="zh-CN" sz="1400" kern="100" dirty="0" smtClean="0">
                        <a:solidFill>
                          <a:schemeClr val="accent5"/>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altLang="zh-CN" sz="1400" kern="100" dirty="0" smtClean="0">
                          <a:solidFill>
                            <a:schemeClr val="accent5"/>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solidFill>
                          <a:schemeClr val="accent5"/>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indent="0" algn="just" defTabSz="685800" rtl="0" eaLnBrk="1" fontAlgn="auto" latinLnBrk="0" hangingPunct="1">
                        <a:lnSpc>
                          <a:spcPct val="150000"/>
                        </a:lnSpc>
                        <a:spcBef>
                          <a:spcPts val="0"/>
                        </a:spcBef>
                        <a:spcAft>
                          <a:spcPts val="0"/>
                        </a:spcAft>
                        <a:buClrTx/>
                        <a:buSzTx/>
                        <a:buFontTx/>
                        <a:buNone/>
                        <a:tabLst/>
                        <a:defRPr/>
                      </a:pPr>
                      <a:r>
                        <a:rPr lang="zh-CN" altLang="zh-CN" sz="1400" b="0" kern="100" dirty="0" smtClean="0">
                          <a:solidFill>
                            <a:schemeClr val="accent5"/>
                          </a:solidFill>
                          <a:effectLst/>
                        </a:rPr>
                        <a:t>栞</a:t>
                      </a:r>
                      <a:r>
                        <a:rPr lang="en-US" altLang="zh-CN" sz="1400" b="0" kern="100" dirty="0" smtClean="0">
                          <a:solidFill>
                            <a:schemeClr val="accent5"/>
                          </a:solidFill>
                          <a:effectLst/>
                        </a:rPr>
                        <a:t>(U+681E)</a:t>
                      </a:r>
                      <a:endParaRPr lang="zh-CN" altLang="zh-CN" sz="1400" b="0" kern="100" dirty="0" smtClean="0">
                        <a:solidFill>
                          <a:schemeClr val="accent5"/>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indent="0" algn="just" defTabSz="685800" rtl="0" eaLnBrk="1" fontAlgn="auto" latinLnBrk="0" hangingPunct="1">
                        <a:lnSpc>
                          <a:spcPct val="150000"/>
                        </a:lnSpc>
                        <a:spcBef>
                          <a:spcPts val="0"/>
                        </a:spcBef>
                        <a:spcAft>
                          <a:spcPts val="0"/>
                        </a:spcAft>
                        <a:buClrTx/>
                        <a:buSzTx/>
                        <a:buFontTx/>
                        <a:buNone/>
                        <a:tabLst/>
                        <a:defRPr/>
                      </a:pPr>
                      <a:r>
                        <a:rPr lang="en-US" altLang="zh-CN" sz="1400" kern="100" dirty="0" smtClean="0">
                          <a:solidFill>
                            <a:schemeClr val="accent5"/>
                          </a:solidFill>
                          <a:effectLst/>
                        </a:rPr>
                        <a:t>und-</a:t>
                      </a:r>
                      <a:r>
                        <a:rPr lang="en-US" altLang="zh-CN" sz="1400" kern="100" dirty="0" err="1" smtClean="0">
                          <a:solidFill>
                            <a:schemeClr val="accent5"/>
                          </a:solidFill>
                          <a:effectLst/>
                        </a:rPr>
                        <a:t>hani</a:t>
                      </a:r>
                      <a:endParaRPr lang="zh-CN" altLang="zh-CN" sz="1400" kern="100" dirty="0" smtClean="0">
                        <a:solidFill>
                          <a:schemeClr val="accent5"/>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algn="just">
                        <a:lnSpc>
                          <a:spcPct val="150000"/>
                        </a:lnSpc>
                        <a:spcAft>
                          <a:spcPts val="0"/>
                        </a:spcAft>
                      </a:pPr>
                      <a:r>
                        <a:rPr lang="zh-CN" sz="1400" b="1" kern="100" dirty="0">
                          <a:solidFill>
                            <a:schemeClr val="accent5"/>
                          </a:solidFill>
                          <a:effectLst/>
                        </a:rPr>
                        <a:t>栞</a:t>
                      </a:r>
                      <a:r>
                        <a:rPr lang="en-US" sz="1400" b="1" kern="100" dirty="0">
                          <a:solidFill>
                            <a:schemeClr val="accent5"/>
                          </a:solidFill>
                          <a:effectLst/>
                        </a:rPr>
                        <a:t>(U+681E) </a:t>
                      </a:r>
                      <a:endParaRPr lang="zh-CN" sz="1400" b="1" kern="100" dirty="0">
                        <a:solidFill>
                          <a:schemeClr val="accent5"/>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400" kern="100" dirty="0">
                          <a:solidFill>
                            <a:schemeClr val="accent5"/>
                          </a:solidFill>
                          <a:effectLst/>
                        </a:rPr>
                        <a:t>刊</a:t>
                      </a:r>
                      <a:r>
                        <a:rPr lang="en-US" sz="1400" kern="100" dirty="0">
                          <a:solidFill>
                            <a:schemeClr val="accent5"/>
                          </a:solidFill>
                          <a:effectLst/>
                        </a:rPr>
                        <a:t>(U+520A)</a:t>
                      </a:r>
                      <a:endParaRPr lang="zh-CN" sz="1400" kern="100" dirty="0">
                        <a:solidFill>
                          <a:schemeClr val="accent5"/>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altLang="zh-CN" sz="1400" kern="100" dirty="0" smtClean="0">
                          <a:solidFill>
                            <a:schemeClr val="accent5"/>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solidFill>
                          <a:schemeClr val="accent5"/>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sz="1400" kern="100" dirty="0">
                          <a:solidFill>
                            <a:schemeClr val="accent5"/>
                          </a:solidFill>
                          <a:effectLst/>
                        </a:rPr>
                        <a:t>und-</a:t>
                      </a:r>
                      <a:r>
                        <a:rPr lang="en-US" sz="1400" kern="100" dirty="0" err="1">
                          <a:solidFill>
                            <a:schemeClr val="accent5"/>
                          </a:solidFill>
                          <a:effectLst/>
                        </a:rPr>
                        <a:t>hani</a:t>
                      </a:r>
                      <a:endParaRPr lang="zh-CN" sz="1400" kern="100" dirty="0">
                        <a:solidFill>
                          <a:schemeClr val="accent5"/>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marL="0" marR="0" indent="0" algn="just" defTabSz="685800" rtl="0" eaLnBrk="1" fontAlgn="auto" latinLnBrk="0" hangingPunct="1">
                        <a:lnSpc>
                          <a:spcPct val="150000"/>
                        </a:lnSpc>
                        <a:spcBef>
                          <a:spcPts val="0"/>
                        </a:spcBef>
                        <a:spcAft>
                          <a:spcPts val="0"/>
                        </a:spcAft>
                        <a:buClrTx/>
                        <a:buSzTx/>
                        <a:buFontTx/>
                        <a:buNone/>
                        <a:tabLst/>
                        <a:defRPr/>
                      </a:pPr>
                      <a:r>
                        <a:rPr lang="zh-CN" altLang="zh-CN" sz="1400" b="1" kern="100" dirty="0" smtClean="0">
                          <a:solidFill>
                            <a:schemeClr val="accent5"/>
                          </a:solidFill>
                          <a:effectLst/>
                        </a:rPr>
                        <a:t>栞</a:t>
                      </a:r>
                      <a:r>
                        <a:rPr lang="en-US" altLang="zh-CN" sz="1400" b="1" kern="100" dirty="0" smtClean="0">
                          <a:solidFill>
                            <a:schemeClr val="accent5"/>
                          </a:solidFill>
                          <a:effectLst/>
                        </a:rPr>
                        <a:t>(U+681E) </a:t>
                      </a:r>
                      <a:endParaRPr lang="zh-CN" altLang="zh-CN" sz="1400" b="1" kern="100" dirty="0" smtClean="0">
                        <a:solidFill>
                          <a:schemeClr val="accent5"/>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altLang="zh-CN" sz="1400" kern="100" dirty="0" smtClean="0">
                          <a:solidFill>
                            <a:schemeClr val="accent5"/>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solidFill>
                          <a:schemeClr val="accent5"/>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indent="0" algn="just" defTabSz="685800" rtl="0" eaLnBrk="1" fontAlgn="auto" latinLnBrk="0" hangingPunct="1">
                        <a:lnSpc>
                          <a:spcPct val="150000"/>
                        </a:lnSpc>
                        <a:spcBef>
                          <a:spcPts val="0"/>
                        </a:spcBef>
                        <a:spcAft>
                          <a:spcPts val="0"/>
                        </a:spcAft>
                        <a:buClrTx/>
                        <a:buSzTx/>
                        <a:buFontTx/>
                        <a:buNone/>
                        <a:tabLst/>
                        <a:defRPr/>
                      </a:pPr>
                      <a:r>
                        <a:rPr lang="zh-CN" altLang="zh-CN" sz="1400" kern="100" dirty="0" smtClean="0">
                          <a:solidFill>
                            <a:schemeClr val="accent5"/>
                          </a:solidFill>
                          <a:effectLst/>
                        </a:rPr>
                        <a:t>刋</a:t>
                      </a:r>
                      <a:r>
                        <a:rPr lang="en-US" altLang="zh-CN" sz="1400" kern="100" dirty="0" smtClean="0">
                          <a:solidFill>
                            <a:schemeClr val="accent5"/>
                          </a:solidFill>
                          <a:effectLst/>
                        </a:rPr>
                        <a:t>(U+520B)</a:t>
                      </a:r>
                      <a:endParaRPr lang="zh-CN" altLang="zh-CN" sz="1400" kern="100" dirty="0" smtClean="0">
                        <a:solidFill>
                          <a:schemeClr val="accent5"/>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indent="0" algn="just" defTabSz="685800" rtl="0" eaLnBrk="1" fontAlgn="auto" latinLnBrk="0" hangingPunct="1">
                        <a:lnSpc>
                          <a:spcPct val="150000"/>
                        </a:lnSpc>
                        <a:spcBef>
                          <a:spcPts val="0"/>
                        </a:spcBef>
                        <a:spcAft>
                          <a:spcPts val="0"/>
                        </a:spcAft>
                        <a:buClrTx/>
                        <a:buSzTx/>
                        <a:buFontTx/>
                        <a:buNone/>
                        <a:tabLst/>
                        <a:defRPr/>
                      </a:pPr>
                      <a:r>
                        <a:rPr lang="en-US" altLang="zh-CN" sz="1400" kern="100" dirty="0" smtClean="0">
                          <a:solidFill>
                            <a:schemeClr val="accent5"/>
                          </a:solidFill>
                          <a:effectLst/>
                        </a:rPr>
                        <a:t>und-</a:t>
                      </a:r>
                      <a:r>
                        <a:rPr lang="en-US" altLang="zh-CN" sz="1400" kern="100" dirty="0" err="1" smtClean="0">
                          <a:solidFill>
                            <a:schemeClr val="accent5"/>
                          </a:solidFill>
                          <a:effectLst/>
                        </a:rPr>
                        <a:t>hani</a:t>
                      </a:r>
                      <a:endParaRPr lang="zh-CN" altLang="zh-CN" sz="1400" kern="100" dirty="0" smtClean="0">
                        <a:solidFill>
                          <a:schemeClr val="accent5"/>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8962">
                <a:tc>
                  <a:txBody>
                    <a:bodyPr/>
                    <a:lstStyle/>
                    <a:p>
                      <a:pPr algn="just">
                        <a:lnSpc>
                          <a:spcPct val="150000"/>
                        </a:lnSpc>
                        <a:spcAft>
                          <a:spcPts val="0"/>
                        </a:spcAft>
                      </a:pPr>
                      <a:r>
                        <a:rPr lang="zh-CN" sz="1400" kern="100" dirty="0">
                          <a:effectLst/>
                        </a:rPr>
                        <a:t>刊</a:t>
                      </a:r>
                      <a:r>
                        <a:rPr lang="en-US" sz="1400" kern="100" dirty="0">
                          <a:effectLst/>
                        </a:rPr>
                        <a:t>(U+520A)</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altLang="zh-CN" sz="1400" kern="100" dirty="0" smtClean="0">
                          <a:effectLst/>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altLang="zh-CN" sz="1400" kern="100" dirty="0" smtClean="0">
                          <a:effectLst/>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altLang="zh-CN" sz="1400" kern="100" dirty="0" smtClean="0">
                          <a:effectLst/>
                        </a:rPr>
                        <a:t>und-</a:t>
                      </a:r>
                      <a:r>
                        <a:rPr lang="en-US" altLang="zh-CN" sz="1400" kern="100" dirty="0" err="1" smtClean="0">
                          <a:effectLst/>
                        </a:rPr>
                        <a:t>jpan</a:t>
                      </a:r>
                      <a:endParaRPr lang="zh-CN" sz="1400" kern="100" dirty="0">
                        <a:solidFill>
                          <a:schemeClr val="dk1"/>
                        </a:solidFill>
                        <a:effectLst/>
                        <a:latin typeface="+mn-lt"/>
                        <a:ea typeface="+mn-ea"/>
                        <a:cs typeface="+mn-cs"/>
                      </a:endParaRPr>
                    </a:p>
                  </a:txBody>
                  <a:tcPr marL="68580" marR="68580" marT="0" marB="0" anchor="ctr"/>
                </a:tc>
              </a:tr>
              <a:tr h="38962">
                <a:tc>
                  <a:txBody>
                    <a:bodyPr/>
                    <a:lstStyle/>
                    <a:p>
                      <a:pPr algn="just">
                        <a:lnSpc>
                          <a:spcPct val="150000"/>
                        </a:lnSpc>
                        <a:spcAft>
                          <a:spcPts val="0"/>
                        </a:spcAft>
                      </a:pPr>
                      <a:r>
                        <a:rPr lang="zh-CN" sz="1400" kern="100" dirty="0">
                          <a:effectLst/>
                        </a:rPr>
                        <a:t>刋</a:t>
                      </a:r>
                      <a:r>
                        <a:rPr lang="en-US" sz="1400" kern="100" dirty="0">
                          <a:effectLst/>
                        </a:rPr>
                        <a:t>(U+520B)</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altLang="zh-CN" sz="1400" kern="100" dirty="0" smtClean="0">
                          <a:effectLst/>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altLang="zh-CN" sz="1400" kern="100" dirty="0" smtClean="0">
                          <a:effectLst/>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indent="0" algn="just" defTabSz="685800" rtl="0" eaLnBrk="1" fontAlgn="auto" latinLnBrk="0" hangingPunct="1">
                        <a:lnSpc>
                          <a:spcPct val="150000"/>
                        </a:lnSpc>
                        <a:spcBef>
                          <a:spcPts val="0"/>
                        </a:spcBef>
                        <a:spcAft>
                          <a:spcPts val="0"/>
                        </a:spcAft>
                        <a:buClrTx/>
                        <a:buSzTx/>
                        <a:buFontTx/>
                        <a:buNone/>
                        <a:tabLst/>
                        <a:defRPr/>
                      </a:pPr>
                      <a:r>
                        <a:rPr lang="en-US" altLang="zh-CN" sz="1400" kern="100" dirty="0" smtClean="0">
                          <a:effectLst/>
                        </a:rPr>
                        <a:t>und-</a:t>
                      </a:r>
                      <a:r>
                        <a:rPr lang="en-US" altLang="zh-CN" sz="1400" kern="100" dirty="0" err="1" smtClean="0">
                          <a:effectLst/>
                        </a:rPr>
                        <a:t>jpan</a:t>
                      </a:r>
                      <a:endParaRPr lang="zh-CN" altLang="zh-CN" sz="1400" kern="100" dirty="0" smtClean="0">
                        <a:solidFill>
                          <a:schemeClr val="dk1"/>
                        </a:solidFill>
                        <a:effectLst/>
                        <a:latin typeface="+mn-lt"/>
                        <a:ea typeface="+mn-ea"/>
                        <a:cs typeface="+mn-cs"/>
                      </a:endParaRPr>
                    </a:p>
                  </a:txBody>
                  <a:tcPr marL="68580" marR="68580" marT="0" marB="0" anchor="ctr"/>
                </a:tc>
              </a:tr>
              <a:tr h="38962">
                <a:tc>
                  <a:txBody>
                    <a:bodyPr/>
                    <a:lstStyle/>
                    <a:p>
                      <a:pPr algn="just">
                        <a:lnSpc>
                          <a:spcPct val="150000"/>
                        </a:lnSpc>
                        <a:spcAft>
                          <a:spcPts val="0"/>
                        </a:spcAft>
                      </a:pPr>
                      <a:r>
                        <a:rPr lang="zh-CN" sz="1400" kern="100" dirty="0">
                          <a:effectLst/>
                        </a:rPr>
                        <a:t>栞</a:t>
                      </a:r>
                      <a:r>
                        <a:rPr lang="en-US" sz="1400" kern="100" dirty="0">
                          <a:effectLst/>
                        </a:rPr>
                        <a:t>(U+681E) </a:t>
                      </a:r>
                      <a:endParaRPr lang="zh-CN" sz="14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altLang="zh-CN" sz="1400" kern="100" dirty="0" smtClean="0">
                          <a:effectLst/>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altLang="zh-CN" sz="1400" kern="100" dirty="0" smtClean="0">
                          <a:effectLst/>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indent="0" algn="just" defTabSz="685800" rtl="0" eaLnBrk="1" fontAlgn="auto" latinLnBrk="0" hangingPunct="1">
                        <a:lnSpc>
                          <a:spcPct val="150000"/>
                        </a:lnSpc>
                        <a:spcBef>
                          <a:spcPts val="0"/>
                        </a:spcBef>
                        <a:spcAft>
                          <a:spcPts val="0"/>
                        </a:spcAft>
                        <a:buClrTx/>
                        <a:buSzTx/>
                        <a:buFontTx/>
                        <a:buNone/>
                        <a:tabLst/>
                        <a:defRPr/>
                      </a:pPr>
                      <a:r>
                        <a:rPr lang="en-US" altLang="zh-CN" sz="1400" kern="100" dirty="0" smtClean="0">
                          <a:effectLst/>
                        </a:rPr>
                        <a:t>und-</a:t>
                      </a:r>
                      <a:r>
                        <a:rPr lang="en-US" altLang="zh-CN" sz="1400" kern="100" dirty="0" err="1" smtClean="0">
                          <a:effectLst/>
                        </a:rPr>
                        <a:t>jpan</a:t>
                      </a:r>
                      <a:endParaRPr lang="zh-CN" altLang="zh-CN" sz="1400" kern="100" dirty="0" smtClean="0">
                        <a:solidFill>
                          <a:schemeClr val="dk1"/>
                        </a:solidFill>
                        <a:effectLst/>
                        <a:latin typeface="+mn-lt"/>
                        <a:ea typeface="+mn-ea"/>
                        <a:cs typeface="+mn-cs"/>
                      </a:endParaRPr>
                    </a:p>
                  </a:txBody>
                  <a:tcPr marL="68580" marR="68580" marT="0" marB="0" anchor="ctr"/>
                </a:tc>
              </a:tr>
            </a:tbl>
          </a:graphicData>
        </a:graphic>
      </p:graphicFrame>
    </p:spTree>
    <p:extLst>
      <p:ext uri="{BB962C8B-B14F-4D97-AF65-F5344CB8AC3E}">
        <p14:creationId xmlns:p14="http://schemas.microsoft.com/office/powerpoint/2010/main" val="2403998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Types of Coordination</a:t>
            </a:r>
            <a:endParaRPr lang="en-US" dirty="0"/>
          </a:p>
        </p:txBody>
      </p:sp>
      <p:sp>
        <p:nvSpPr>
          <p:cNvPr id="3" name="Text Placeholder 2"/>
          <p:cNvSpPr>
            <a:spLocks noGrp="1"/>
          </p:cNvSpPr>
          <p:nvPr>
            <p:ph type="body" sz="quarter" idx="11"/>
          </p:nvPr>
        </p:nvSpPr>
        <p:spPr>
          <a:xfrm>
            <a:off x="304799" y="1524000"/>
            <a:ext cx="8532813" cy="4682490"/>
          </a:xfrm>
        </p:spPr>
        <p:txBody>
          <a:bodyPr>
            <a:normAutofit/>
          </a:bodyPr>
          <a:lstStyle/>
          <a:p>
            <a:r>
              <a:rPr lang="en-US" dirty="0" smtClean="0"/>
              <a:t>One </a:t>
            </a:r>
            <a:r>
              <a:rPr lang="en-US" dirty="0"/>
              <a:t>script – one </a:t>
            </a:r>
            <a:r>
              <a:rPr lang="en-US" dirty="0" smtClean="0"/>
              <a:t>GP</a:t>
            </a:r>
          </a:p>
          <a:p>
            <a:pPr lvl="1"/>
            <a:r>
              <a:rPr lang="en-US" dirty="0" smtClean="0"/>
              <a:t>Arabic </a:t>
            </a:r>
          </a:p>
          <a:p>
            <a:r>
              <a:rPr lang="en-US" dirty="0" smtClean="0"/>
              <a:t>One </a:t>
            </a:r>
            <a:r>
              <a:rPr lang="en-US" dirty="0"/>
              <a:t>script – many </a:t>
            </a:r>
            <a:r>
              <a:rPr lang="en-US" dirty="0" smtClean="0"/>
              <a:t>GPs</a:t>
            </a:r>
          </a:p>
          <a:p>
            <a:pPr lvl="1"/>
            <a:r>
              <a:rPr lang="en-US" dirty="0" smtClean="0"/>
              <a:t>Han – Chinese, Korean, Japanese</a:t>
            </a:r>
          </a:p>
          <a:p>
            <a:r>
              <a:rPr lang="en-US" dirty="0" smtClean="0"/>
              <a:t>Many scripts – one GP</a:t>
            </a:r>
          </a:p>
          <a:p>
            <a:pPr lvl="1"/>
            <a:r>
              <a:rPr lang="en-US" dirty="0" smtClean="0"/>
              <a:t>Neo-Brahmi scripts</a:t>
            </a:r>
          </a:p>
          <a:p>
            <a:r>
              <a:rPr lang="en-US" dirty="0" smtClean="0"/>
              <a:t>Many </a:t>
            </a:r>
            <a:r>
              <a:rPr lang="en-US" dirty="0"/>
              <a:t>scripts – many </a:t>
            </a:r>
            <a:r>
              <a:rPr lang="en-US" dirty="0" smtClean="0"/>
              <a:t>GPs</a:t>
            </a:r>
          </a:p>
          <a:p>
            <a:pPr lvl="1"/>
            <a:r>
              <a:rPr lang="en-US" dirty="0" smtClean="0"/>
              <a:t>Cyrillic, Greek, Latin</a:t>
            </a:r>
          </a:p>
        </p:txBody>
      </p:sp>
    </p:spTree>
    <p:extLst>
      <p:ext uri="{BB962C8B-B14F-4D97-AF65-F5344CB8AC3E}">
        <p14:creationId xmlns:p14="http://schemas.microsoft.com/office/powerpoint/2010/main" val="141393279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Case Study 3</a:t>
            </a:r>
            <a:endParaRPr lang="zh-CN" altLang="en-US" dirty="0"/>
          </a:p>
        </p:txBody>
      </p:sp>
      <p:sp>
        <p:nvSpPr>
          <p:cNvPr id="3" name="内容占位符 2"/>
          <p:cNvSpPr>
            <a:spLocks noGrp="1"/>
          </p:cNvSpPr>
          <p:nvPr>
            <p:ph idx="1"/>
          </p:nvPr>
        </p:nvSpPr>
        <p:spPr>
          <a:xfrm>
            <a:off x="628651" y="1825625"/>
            <a:ext cx="7513863" cy="4351338"/>
          </a:xfrm>
        </p:spPr>
        <p:txBody>
          <a:bodyPr>
            <a:normAutofit/>
          </a:bodyPr>
          <a:lstStyle/>
          <a:p>
            <a:pPr>
              <a:spcBef>
                <a:spcPts val="0"/>
              </a:spcBef>
              <a:spcAft>
                <a:spcPts val="0"/>
              </a:spcAft>
            </a:pPr>
            <a:r>
              <a:rPr lang="en-US" altLang="zh-CN" sz="1400" dirty="0"/>
              <a:t>The code point </a:t>
            </a:r>
            <a:r>
              <a:rPr lang="en-US" altLang="zh-CN" sz="1400" dirty="0" smtClean="0"/>
              <a:t>ONLY </a:t>
            </a:r>
            <a:r>
              <a:rPr lang="en-US" altLang="zh-CN" sz="1400" dirty="0"/>
              <a:t>exists in JPRS table:</a:t>
            </a:r>
          </a:p>
          <a:p>
            <a:pPr lvl="2">
              <a:spcBef>
                <a:spcPts val="0"/>
              </a:spcBef>
              <a:spcAft>
                <a:spcPts val="0"/>
              </a:spcAft>
            </a:pPr>
            <a:r>
              <a:rPr lang="zh-CN" altLang="en-US" sz="1400" dirty="0"/>
              <a:t>辻</a:t>
            </a:r>
            <a:r>
              <a:rPr lang="en-US" altLang="zh-CN" sz="1400" dirty="0"/>
              <a:t>(U+8FBB)</a:t>
            </a:r>
          </a:p>
          <a:p>
            <a:pPr>
              <a:spcBef>
                <a:spcPts val="0"/>
              </a:spcBef>
              <a:spcAft>
                <a:spcPts val="0"/>
              </a:spcAft>
            </a:pPr>
            <a:endParaRPr lang="en-US" altLang="zh-CN" sz="1400" dirty="0" smtClean="0"/>
          </a:p>
          <a:p>
            <a:pPr>
              <a:spcBef>
                <a:spcPts val="0"/>
              </a:spcBef>
              <a:spcAft>
                <a:spcPts val="0"/>
              </a:spcAft>
            </a:pPr>
            <a:r>
              <a:rPr lang="en-US" altLang="zh-CN" sz="1400" dirty="0" smtClean="0"/>
              <a:t>‘</a:t>
            </a:r>
            <a:r>
              <a:rPr lang="zh-CN" altLang="en-US" sz="1400" dirty="0"/>
              <a:t>辻</a:t>
            </a:r>
            <a:r>
              <a:rPr lang="en-US" altLang="zh-CN" sz="1400" dirty="0"/>
              <a:t>’ does NOT exist in </a:t>
            </a:r>
            <a:r>
              <a:rPr lang="en-US" altLang="zh-CN" sz="1400" dirty="0" err="1"/>
              <a:t>CGP</a:t>
            </a:r>
            <a:r>
              <a:rPr lang="en-US" altLang="zh-CN" sz="1400" dirty="0"/>
              <a:t> </a:t>
            </a:r>
            <a:r>
              <a:rPr lang="en-US" altLang="zh-CN" sz="1400" dirty="0" smtClean="0"/>
              <a:t>now </a:t>
            </a:r>
            <a:r>
              <a:rPr lang="en-US" altLang="zh-CN" sz="1400" dirty="0"/>
              <a:t>and </a:t>
            </a:r>
            <a:r>
              <a:rPr lang="en-US" altLang="zh-CN" sz="1400" dirty="0" smtClean="0"/>
              <a:t>traditionally</a:t>
            </a:r>
            <a:r>
              <a:rPr lang="en-US" altLang="zh-CN" sz="1400" dirty="0"/>
              <a:t>, it is regarded as </a:t>
            </a:r>
            <a:r>
              <a:rPr lang="en-US" altLang="zh-CN" sz="1400" dirty="0" smtClean="0"/>
              <a:t>a Japanese </a:t>
            </a:r>
            <a:r>
              <a:rPr lang="en-US" altLang="zh-CN" sz="1400" dirty="0"/>
              <a:t>UNIQUE character code.</a:t>
            </a:r>
          </a:p>
          <a:p>
            <a:pPr>
              <a:spcBef>
                <a:spcPts val="0"/>
              </a:spcBef>
              <a:spcAft>
                <a:spcPts val="0"/>
              </a:spcAft>
            </a:pPr>
            <a:r>
              <a:rPr lang="en-US" altLang="zh-CN" sz="1400" dirty="0" smtClean="0"/>
              <a:t>If </a:t>
            </a:r>
            <a:r>
              <a:rPr lang="en-US" altLang="zh-CN" sz="1400" dirty="0"/>
              <a:t>CGP linguistic experts </a:t>
            </a:r>
            <a:r>
              <a:rPr lang="en-US" altLang="zh-CN" sz="1400" dirty="0" smtClean="0"/>
              <a:t>keep </a:t>
            </a:r>
            <a:r>
              <a:rPr lang="en-US" altLang="zh-CN" sz="1400" dirty="0"/>
              <a:t>the </a:t>
            </a:r>
            <a:r>
              <a:rPr lang="en-US" altLang="zh-CN" sz="1400" dirty="0" smtClean="0"/>
              <a:t>viewpoint </a:t>
            </a:r>
            <a:r>
              <a:rPr lang="en-US" altLang="zh-CN" sz="1400" dirty="0"/>
              <a:t>that ‘</a:t>
            </a:r>
            <a:r>
              <a:rPr lang="zh-CN" altLang="en-US" sz="1400" dirty="0"/>
              <a:t>辻</a:t>
            </a:r>
            <a:r>
              <a:rPr lang="en-US" altLang="zh-CN" sz="1400" dirty="0"/>
              <a:t>’ </a:t>
            </a:r>
            <a:r>
              <a:rPr lang="en-US" altLang="zh-CN" sz="1400" dirty="0" smtClean="0"/>
              <a:t>is not associated any</a:t>
            </a:r>
            <a:r>
              <a:rPr lang="en-US" altLang="zh-CN" sz="1400" dirty="0"/>
              <a:t> code point in CGP repertoire, CGP will not </a:t>
            </a:r>
            <a:r>
              <a:rPr lang="en-US" altLang="zh-CN" sz="1400" dirty="0" smtClean="0"/>
              <a:t>add </a:t>
            </a:r>
            <a:r>
              <a:rPr lang="en-US" altLang="zh-CN" sz="1400" dirty="0"/>
              <a:t>this code point into CGP repertoire</a:t>
            </a:r>
            <a:r>
              <a:rPr lang="zh-CN" altLang="zh-CN" sz="1400" dirty="0"/>
              <a:t>：</a:t>
            </a:r>
          </a:p>
          <a:p>
            <a:pPr>
              <a:spcBef>
                <a:spcPts val="0"/>
              </a:spcBef>
              <a:spcAft>
                <a:spcPts val="0"/>
              </a:spcAft>
            </a:pPr>
            <a:endParaRPr lang="zh-CN" altLang="en-US" sz="1400" dirty="0"/>
          </a:p>
          <a:p>
            <a:pPr>
              <a:spcBef>
                <a:spcPts val="0"/>
              </a:spcBef>
              <a:spcAft>
                <a:spcPts val="0"/>
              </a:spcAft>
            </a:pPr>
            <a:endParaRPr lang="zh-CN" altLang="en-US" sz="1400" dirty="0"/>
          </a:p>
        </p:txBody>
      </p:sp>
      <p:graphicFrame>
        <p:nvGraphicFramePr>
          <p:cNvPr id="4" name="表格 3"/>
          <p:cNvGraphicFramePr>
            <a:graphicFrameLocks noGrp="1"/>
          </p:cNvGraphicFramePr>
          <p:nvPr>
            <p:extLst>
              <p:ext uri="{D42A27DB-BD31-4B8C-83A1-F6EECF244321}">
                <p14:modId xmlns:p14="http://schemas.microsoft.com/office/powerpoint/2010/main" val="1768293893"/>
              </p:ext>
            </p:extLst>
          </p:nvPr>
        </p:nvGraphicFramePr>
        <p:xfrm>
          <a:off x="849085" y="4539342"/>
          <a:ext cx="6460806" cy="1230086"/>
        </p:xfrm>
        <a:graphic>
          <a:graphicData uri="http://schemas.openxmlformats.org/drawingml/2006/table">
            <a:tbl>
              <a:tblPr firstRow="1" firstCol="1" bandRow="1">
                <a:tableStyleId>{21E4AEA4-8DFA-4A89-87EB-49C32662AFE0}</a:tableStyleId>
              </a:tblPr>
              <a:tblGrid>
                <a:gridCol w="1604645"/>
                <a:gridCol w="1693880"/>
                <a:gridCol w="1693880"/>
                <a:gridCol w="1468401"/>
              </a:tblGrid>
              <a:tr h="820057">
                <a:tc>
                  <a:txBody>
                    <a:bodyPr/>
                    <a:lstStyle/>
                    <a:p>
                      <a:pPr algn="just">
                        <a:spcAft>
                          <a:spcPts val="0"/>
                        </a:spcAft>
                      </a:pPr>
                      <a:r>
                        <a:rPr lang="en-US" sz="1600" kern="100" dirty="0">
                          <a:effectLst/>
                        </a:rPr>
                        <a:t>Code Point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600" kern="100">
                          <a:effectLst/>
                        </a:rPr>
                        <a:t>Allocatable Variant</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600" kern="100">
                          <a:effectLst/>
                        </a:rPr>
                        <a:t>Blocked Variant</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600" kern="100" dirty="0">
                          <a:effectLst/>
                        </a:rPr>
                        <a:t>Tag</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410029">
                <a:tc>
                  <a:txBody>
                    <a:bodyPr/>
                    <a:lstStyle/>
                    <a:p>
                      <a:pPr marL="0" marR="0" lvl="2" indent="0" algn="just" defTabSz="685800" rtl="0" eaLnBrk="1" fontAlgn="auto" latinLnBrk="0" hangingPunct="1">
                        <a:lnSpc>
                          <a:spcPct val="100000"/>
                        </a:lnSpc>
                        <a:spcBef>
                          <a:spcPts val="0"/>
                        </a:spcBef>
                        <a:spcAft>
                          <a:spcPts val="0"/>
                        </a:spcAft>
                        <a:buClrTx/>
                        <a:buSzTx/>
                        <a:buFontTx/>
                        <a:buNone/>
                        <a:tabLst/>
                        <a:defRPr/>
                      </a:pPr>
                      <a:r>
                        <a:rPr lang="zh-CN" altLang="en-US" sz="1600" dirty="0" smtClean="0"/>
                        <a:t>辻</a:t>
                      </a:r>
                      <a:r>
                        <a:rPr lang="en-US" altLang="zh-CN" sz="1600" dirty="0" smtClean="0"/>
                        <a:t>(U+8FBB)</a:t>
                      </a:r>
                    </a:p>
                  </a:txBody>
                  <a:tcPr marL="68580" marR="68580" marT="0" marB="0" anchor="ctr"/>
                </a:tc>
                <a:tc>
                  <a:txBody>
                    <a:bodyPr/>
                    <a:lstStyle/>
                    <a:p>
                      <a:pPr algn="just">
                        <a:spcAft>
                          <a:spcPts val="0"/>
                        </a:spcAft>
                      </a:pPr>
                      <a:r>
                        <a:rPr lang="en-US" altLang="zh-CN" sz="1600" kern="100" dirty="0" smtClean="0">
                          <a:effectLst/>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altLang="zh-CN" sz="1600" kern="100" dirty="0" smtClean="0">
                          <a:effectLst/>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altLang="zh-CN" sz="1600" kern="100" dirty="0" smtClean="0">
                          <a:effectLst/>
                        </a:rPr>
                        <a:t>und-</a:t>
                      </a:r>
                      <a:r>
                        <a:rPr lang="en-US" altLang="zh-CN" sz="1600" kern="100" dirty="0" err="1" smtClean="0">
                          <a:effectLst/>
                        </a:rPr>
                        <a:t>jpan</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959971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Expectation for JGP and KGP</a:t>
            </a:r>
            <a:endParaRPr lang="zh-CN" altLang="en-US" dirty="0"/>
          </a:p>
        </p:txBody>
      </p:sp>
      <p:sp>
        <p:nvSpPr>
          <p:cNvPr id="3" name="内容占位符 2"/>
          <p:cNvSpPr>
            <a:spLocks noGrp="1"/>
          </p:cNvSpPr>
          <p:nvPr>
            <p:ph idx="1"/>
          </p:nvPr>
        </p:nvSpPr>
        <p:spPr>
          <a:xfrm>
            <a:off x="326571" y="1586321"/>
            <a:ext cx="7204458" cy="4825362"/>
          </a:xfrm>
        </p:spPr>
        <p:txBody>
          <a:bodyPr>
            <a:normAutofit lnSpcReduction="10000"/>
          </a:bodyPr>
          <a:lstStyle/>
          <a:p>
            <a:pPr marL="171450" indent="-171450">
              <a:spcBef>
                <a:spcPts val="0"/>
              </a:spcBef>
              <a:spcAft>
                <a:spcPts val="0"/>
              </a:spcAft>
              <a:buFont typeface="Arial" panose="020B0604020202020204" pitchFamily="34" charset="0"/>
              <a:buChar char="•"/>
            </a:pPr>
            <a:r>
              <a:rPr lang="en-US" altLang="zh-CN" sz="1400" dirty="0" smtClean="0"/>
              <a:t>Generate the repertoire and variant type annotation ASAP</a:t>
            </a:r>
          </a:p>
          <a:p>
            <a:pPr marL="685800" lvl="1">
              <a:spcBef>
                <a:spcPts val="0"/>
              </a:spcBef>
              <a:spcAft>
                <a:spcPts val="0"/>
              </a:spcAft>
            </a:pPr>
            <a:r>
              <a:rPr lang="en-US" altLang="zh-CN" sz="1250" dirty="0" err="1" smtClean="0"/>
              <a:t>JGP</a:t>
            </a:r>
            <a:r>
              <a:rPr lang="en-US" altLang="zh-CN" sz="1250" dirty="0" smtClean="0"/>
              <a:t>: Kanji repertoire and variant type annotation </a:t>
            </a:r>
          </a:p>
          <a:p>
            <a:pPr marL="685800" lvl="1">
              <a:spcBef>
                <a:spcPts val="0"/>
              </a:spcBef>
              <a:spcAft>
                <a:spcPts val="0"/>
              </a:spcAft>
            </a:pPr>
            <a:r>
              <a:rPr lang="en-US" altLang="zh-CN" sz="1250" dirty="0" err="1" smtClean="0"/>
              <a:t>KGP</a:t>
            </a:r>
            <a:r>
              <a:rPr lang="en-US" altLang="zh-CN" sz="1250" dirty="0" smtClean="0"/>
              <a:t>: Allow </a:t>
            </a:r>
            <a:r>
              <a:rPr lang="en-US" altLang="zh-CN" sz="1250" dirty="0" err="1" smtClean="0"/>
              <a:t>Hanjia</a:t>
            </a:r>
            <a:r>
              <a:rPr lang="en-US" altLang="zh-CN" sz="1250" dirty="0" smtClean="0"/>
              <a:t>? &gt;&gt;  </a:t>
            </a:r>
            <a:r>
              <a:rPr lang="en-US" altLang="zh-CN" sz="1250" dirty="0" err="1" smtClean="0"/>
              <a:t>Hanjia</a:t>
            </a:r>
            <a:r>
              <a:rPr lang="en-US" altLang="zh-CN" sz="1250" dirty="0" smtClean="0"/>
              <a:t> repertoire and variant type annotation</a:t>
            </a:r>
          </a:p>
          <a:p>
            <a:pPr marL="685800" lvl="1">
              <a:spcBef>
                <a:spcPts val="0"/>
              </a:spcBef>
              <a:spcAft>
                <a:spcPts val="0"/>
              </a:spcAft>
            </a:pPr>
            <a:endParaRPr lang="en-US" altLang="zh-CN" sz="1250" dirty="0" smtClean="0"/>
          </a:p>
          <a:p>
            <a:pPr marL="171450" indent="-171450">
              <a:spcBef>
                <a:spcPts val="0"/>
              </a:spcBef>
              <a:spcAft>
                <a:spcPts val="0"/>
              </a:spcAft>
              <a:buFont typeface="Arial" panose="020B0604020202020204" pitchFamily="34" charset="0"/>
              <a:buChar char="•"/>
            </a:pPr>
            <a:r>
              <a:rPr lang="en-US" altLang="zh-CN" sz="1400" dirty="0" smtClean="0"/>
              <a:t>Work together on the unified variant mapping table for the overlapped code points</a:t>
            </a:r>
          </a:p>
          <a:p>
            <a:pPr marL="800100" lvl="1" indent="-285750">
              <a:spcBef>
                <a:spcPts val="0"/>
              </a:spcBef>
              <a:spcAft>
                <a:spcPts val="0"/>
              </a:spcAft>
            </a:pPr>
            <a:r>
              <a:rPr lang="en-US" altLang="zh-CN" sz="1250" dirty="0" smtClean="0"/>
              <a:t>Case 0:  </a:t>
            </a:r>
            <a:r>
              <a:rPr lang="en-US" altLang="zh-CN" sz="1250" dirty="0" err="1" smtClean="0"/>
              <a:t>jpan</a:t>
            </a:r>
            <a:r>
              <a:rPr lang="en-US" altLang="zh-CN" sz="1250" dirty="0" smtClean="0"/>
              <a:t> or </a:t>
            </a:r>
            <a:r>
              <a:rPr lang="en-US" altLang="zh-CN" sz="1250" dirty="0" err="1" smtClean="0"/>
              <a:t>kore</a:t>
            </a:r>
            <a:r>
              <a:rPr lang="en-US" altLang="zh-CN" sz="1250" dirty="0" smtClean="0"/>
              <a:t> tagged code point block </a:t>
            </a:r>
            <a:r>
              <a:rPr lang="en-US" altLang="zh-CN" sz="1250" dirty="0" err="1" smtClean="0"/>
              <a:t>hani</a:t>
            </a:r>
            <a:r>
              <a:rPr lang="en-US" altLang="zh-CN" sz="1250" dirty="0" smtClean="0"/>
              <a:t> variant</a:t>
            </a:r>
          </a:p>
          <a:p>
            <a:pPr marL="800100" lvl="1" indent="-285750">
              <a:spcBef>
                <a:spcPts val="0"/>
              </a:spcBef>
              <a:spcAft>
                <a:spcPts val="0"/>
              </a:spcAft>
            </a:pPr>
            <a:r>
              <a:rPr lang="en-US" altLang="zh-CN" sz="1250" dirty="0" smtClean="0"/>
              <a:t>Case 1:  NO change to any variant type annotation</a:t>
            </a:r>
          </a:p>
          <a:p>
            <a:pPr marL="800100" lvl="1" indent="-285750">
              <a:spcBef>
                <a:spcPts val="0"/>
              </a:spcBef>
              <a:spcAft>
                <a:spcPts val="0"/>
              </a:spcAft>
            </a:pPr>
            <a:r>
              <a:rPr lang="en-US" altLang="zh-CN" sz="1250" dirty="0" smtClean="0"/>
              <a:t>Case 2:  </a:t>
            </a:r>
            <a:r>
              <a:rPr lang="en-US" altLang="zh-CN" sz="1250" dirty="0" err="1" smtClean="0"/>
              <a:t>jpan</a:t>
            </a:r>
            <a:r>
              <a:rPr lang="en-US" altLang="zh-CN" sz="1250" dirty="0" smtClean="0"/>
              <a:t> or </a:t>
            </a:r>
            <a:r>
              <a:rPr lang="en-US" altLang="zh-CN" sz="1250" dirty="0" err="1" smtClean="0"/>
              <a:t>kore</a:t>
            </a:r>
            <a:r>
              <a:rPr lang="en-US" altLang="zh-CN" sz="1250" dirty="0" smtClean="0"/>
              <a:t> tagged code point added into </a:t>
            </a:r>
            <a:r>
              <a:rPr lang="en-US" altLang="zh-CN" sz="1250" dirty="0" err="1" smtClean="0"/>
              <a:t>hani</a:t>
            </a:r>
            <a:r>
              <a:rPr lang="en-US" altLang="zh-CN" sz="1250" dirty="0" smtClean="0"/>
              <a:t> variant</a:t>
            </a:r>
          </a:p>
          <a:p>
            <a:pPr marL="800100" lvl="1" indent="-285750">
              <a:spcBef>
                <a:spcPts val="0"/>
              </a:spcBef>
              <a:spcAft>
                <a:spcPts val="0"/>
              </a:spcAft>
            </a:pPr>
            <a:r>
              <a:rPr lang="en-US" altLang="zh-CN" sz="1250" dirty="0" smtClean="0"/>
              <a:t>Case 3:  </a:t>
            </a:r>
            <a:r>
              <a:rPr lang="en-US" altLang="zh-CN" sz="1250" dirty="0" err="1" smtClean="0"/>
              <a:t>jpan</a:t>
            </a:r>
            <a:r>
              <a:rPr lang="en-US" altLang="zh-CN" sz="1250" dirty="0" smtClean="0"/>
              <a:t> or </a:t>
            </a:r>
            <a:r>
              <a:rPr lang="en-US" altLang="zh-CN" sz="1250" dirty="0" err="1" smtClean="0"/>
              <a:t>kore</a:t>
            </a:r>
            <a:r>
              <a:rPr lang="en-US" altLang="zh-CN" sz="1250" dirty="0" smtClean="0"/>
              <a:t> UNIQUE code points</a:t>
            </a:r>
          </a:p>
          <a:p>
            <a:pPr marL="800100" lvl="1" indent="-285750">
              <a:spcBef>
                <a:spcPts val="0"/>
              </a:spcBef>
              <a:spcAft>
                <a:spcPts val="0"/>
              </a:spcAft>
            </a:pPr>
            <a:r>
              <a:rPr lang="en-US" altLang="zh-CN" sz="1250" dirty="0" smtClean="0"/>
              <a:t>Case 4:  … </a:t>
            </a:r>
          </a:p>
          <a:p>
            <a:pPr>
              <a:spcBef>
                <a:spcPts val="0"/>
              </a:spcBef>
              <a:spcAft>
                <a:spcPts val="0"/>
              </a:spcAft>
            </a:pPr>
            <a:endParaRPr lang="en-US" altLang="zh-CN" sz="1400" dirty="0" smtClean="0"/>
          </a:p>
          <a:p>
            <a:pPr marL="285750" indent="-285750">
              <a:spcBef>
                <a:spcPts val="0"/>
              </a:spcBef>
              <a:spcAft>
                <a:spcPts val="0"/>
              </a:spcAft>
              <a:buFont typeface="Arial" panose="020B0604020202020204" pitchFamily="34" charset="0"/>
              <a:buChar char="•"/>
            </a:pPr>
            <a:r>
              <a:rPr lang="en-US" altLang="zh-CN" sz="1400" dirty="0" smtClean="0"/>
              <a:t>Revise each panel’s repertoire and variant type annotation</a:t>
            </a:r>
            <a:br>
              <a:rPr lang="en-US" altLang="zh-CN" sz="1400" dirty="0" smtClean="0"/>
            </a:br>
            <a:r>
              <a:rPr lang="en-US" altLang="zh-CN" sz="1400" dirty="0" smtClean="0"/>
              <a:t>and cross-check the consistency and potential conflicts.</a:t>
            </a:r>
          </a:p>
          <a:p>
            <a:pPr>
              <a:spcBef>
                <a:spcPts val="0"/>
              </a:spcBef>
              <a:spcAft>
                <a:spcPts val="0"/>
              </a:spcAft>
            </a:pPr>
            <a:endParaRPr lang="en-US" altLang="zh-CN" sz="1400" dirty="0"/>
          </a:p>
          <a:p>
            <a:pPr marL="285750" indent="-285750">
              <a:spcBef>
                <a:spcPts val="0"/>
              </a:spcBef>
              <a:spcAft>
                <a:spcPts val="0"/>
              </a:spcAft>
              <a:buFont typeface="Arial" panose="020B0604020202020204" pitchFamily="34" charset="0"/>
              <a:buChar char="•"/>
            </a:pPr>
            <a:r>
              <a:rPr lang="en-US" altLang="zh-CN" sz="1400" dirty="0" smtClean="0"/>
              <a:t>Generate each panel’s Whole Label Generation Rule</a:t>
            </a:r>
            <a:br>
              <a:rPr lang="en-US" altLang="zh-CN" sz="1400" dirty="0" smtClean="0"/>
            </a:br>
            <a:r>
              <a:rPr lang="en-US" altLang="zh-CN" sz="1400" dirty="0" smtClean="0"/>
              <a:t>and cross-check </a:t>
            </a:r>
            <a:r>
              <a:rPr lang="en-US" altLang="zh-CN" sz="1400" dirty="0"/>
              <a:t>the consistency and potential </a:t>
            </a:r>
            <a:r>
              <a:rPr lang="en-US" altLang="zh-CN" sz="1400" dirty="0" smtClean="0"/>
              <a:t>conflicts. </a:t>
            </a:r>
            <a:endParaRPr lang="en-US" altLang="zh-CN" sz="1250" dirty="0"/>
          </a:p>
        </p:txBody>
      </p:sp>
      <p:sp>
        <p:nvSpPr>
          <p:cNvPr id="5" name="矩形 4"/>
          <p:cNvSpPr/>
          <p:nvPr/>
        </p:nvSpPr>
        <p:spPr>
          <a:xfrm>
            <a:off x="6614422" y="4338543"/>
            <a:ext cx="2085987" cy="20731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 name="矩形 5"/>
          <p:cNvSpPr/>
          <p:nvPr/>
        </p:nvSpPr>
        <p:spPr>
          <a:xfrm>
            <a:off x="6248403" y="3897082"/>
            <a:ext cx="1595564" cy="1371603"/>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7" name="文本框 6"/>
          <p:cNvSpPr txBox="1"/>
          <p:nvPr/>
        </p:nvSpPr>
        <p:spPr>
          <a:xfrm>
            <a:off x="7840710" y="3139771"/>
            <a:ext cx="1017202" cy="338554"/>
          </a:xfrm>
          <a:prstGeom prst="rect">
            <a:avLst/>
          </a:prstGeom>
          <a:noFill/>
        </p:spPr>
        <p:txBody>
          <a:bodyPr wrap="none" rtlCol="0">
            <a:spAutoFit/>
          </a:bodyPr>
          <a:lstStyle/>
          <a:p>
            <a:r>
              <a:rPr lang="en-US" altLang="zh-CN" sz="1600" dirty="0"/>
              <a:t>K</a:t>
            </a:r>
            <a:r>
              <a:rPr lang="en-US" altLang="zh-CN" sz="1600" dirty="0" smtClean="0"/>
              <a:t>GP: ????</a:t>
            </a:r>
            <a:endParaRPr lang="zh-CN" altLang="en-US" sz="1600" dirty="0"/>
          </a:p>
        </p:txBody>
      </p:sp>
      <p:sp>
        <p:nvSpPr>
          <p:cNvPr id="8" name="文本框 7"/>
          <p:cNvSpPr txBox="1"/>
          <p:nvPr/>
        </p:nvSpPr>
        <p:spPr>
          <a:xfrm>
            <a:off x="6773594" y="4778810"/>
            <a:ext cx="627095" cy="338554"/>
          </a:xfrm>
          <a:prstGeom prst="rect">
            <a:avLst/>
          </a:prstGeom>
          <a:noFill/>
        </p:spPr>
        <p:txBody>
          <a:bodyPr wrap="none" rtlCol="0">
            <a:spAutoFit/>
          </a:bodyPr>
          <a:lstStyle/>
          <a:p>
            <a:r>
              <a:rPr lang="en-US" altLang="zh-CN" sz="1600" dirty="0" smtClean="0"/>
              <a:t>6186</a:t>
            </a:r>
            <a:endParaRPr lang="zh-CN" altLang="en-US" sz="1600" dirty="0"/>
          </a:p>
        </p:txBody>
      </p:sp>
      <p:sp>
        <p:nvSpPr>
          <p:cNvPr id="9" name="文本框 8"/>
          <p:cNvSpPr txBox="1"/>
          <p:nvPr/>
        </p:nvSpPr>
        <p:spPr>
          <a:xfrm>
            <a:off x="6960149" y="6493381"/>
            <a:ext cx="1216295" cy="338554"/>
          </a:xfrm>
          <a:prstGeom prst="rect">
            <a:avLst/>
          </a:prstGeom>
          <a:noFill/>
        </p:spPr>
        <p:txBody>
          <a:bodyPr wrap="none" rtlCol="0">
            <a:spAutoFit/>
          </a:bodyPr>
          <a:lstStyle/>
          <a:p>
            <a:r>
              <a:rPr lang="en-US" altLang="zh-CN" sz="1600" dirty="0" smtClean="0"/>
              <a:t>CGP: 19535</a:t>
            </a:r>
            <a:endParaRPr lang="zh-CN" altLang="en-US" sz="1600" dirty="0"/>
          </a:p>
        </p:txBody>
      </p:sp>
      <p:sp>
        <p:nvSpPr>
          <p:cNvPr id="10" name="矩形 9"/>
          <p:cNvSpPr/>
          <p:nvPr/>
        </p:nvSpPr>
        <p:spPr>
          <a:xfrm>
            <a:off x="7531029" y="3519630"/>
            <a:ext cx="1328552" cy="1264450"/>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11" name="文本框 10"/>
          <p:cNvSpPr txBox="1"/>
          <p:nvPr/>
        </p:nvSpPr>
        <p:spPr>
          <a:xfrm>
            <a:off x="6198757" y="3622537"/>
            <a:ext cx="1058303" cy="338554"/>
          </a:xfrm>
          <a:prstGeom prst="rect">
            <a:avLst/>
          </a:prstGeom>
          <a:noFill/>
        </p:spPr>
        <p:txBody>
          <a:bodyPr wrap="none" rtlCol="0">
            <a:spAutoFit/>
          </a:bodyPr>
          <a:lstStyle/>
          <a:p>
            <a:r>
              <a:rPr lang="en-US" altLang="zh-CN" sz="1600" dirty="0" smtClean="0"/>
              <a:t>JGP: 6356</a:t>
            </a:r>
            <a:endParaRPr lang="zh-CN" altLang="en-US" sz="1600" dirty="0"/>
          </a:p>
        </p:txBody>
      </p:sp>
      <p:sp>
        <p:nvSpPr>
          <p:cNvPr id="12" name="文本框 11"/>
          <p:cNvSpPr txBox="1"/>
          <p:nvPr/>
        </p:nvSpPr>
        <p:spPr>
          <a:xfrm>
            <a:off x="8032835" y="4397826"/>
            <a:ext cx="458780" cy="338554"/>
          </a:xfrm>
          <a:prstGeom prst="rect">
            <a:avLst/>
          </a:prstGeom>
          <a:noFill/>
        </p:spPr>
        <p:txBody>
          <a:bodyPr wrap="none" rtlCol="0">
            <a:spAutoFit/>
          </a:bodyPr>
          <a:lstStyle/>
          <a:p>
            <a:r>
              <a:rPr lang="en-US" altLang="zh-CN" sz="1600" dirty="0" smtClean="0"/>
              <a:t>???</a:t>
            </a:r>
            <a:endParaRPr lang="zh-CN" altLang="en-US" sz="1600" dirty="0"/>
          </a:p>
        </p:txBody>
      </p:sp>
      <p:sp>
        <p:nvSpPr>
          <p:cNvPr id="4" name="矩形 3"/>
          <p:cNvSpPr/>
          <p:nvPr/>
        </p:nvSpPr>
        <p:spPr>
          <a:xfrm>
            <a:off x="6614422" y="4338544"/>
            <a:ext cx="1226288" cy="930142"/>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768528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Challenges…</a:t>
            </a:r>
            <a:endParaRPr lang="zh-CN" altLang="en-US" dirty="0"/>
          </a:p>
        </p:txBody>
      </p:sp>
      <p:sp>
        <p:nvSpPr>
          <p:cNvPr id="3" name="内容占位符 2"/>
          <p:cNvSpPr>
            <a:spLocks noGrp="1"/>
          </p:cNvSpPr>
          <p:nvPr>
            <p:ph idx="1"/>
          </p:nvPr>
        </p:nvSpPr>
        <p:spPr>
          <a:xfrm>
            <a:off x="628651" y="1825625"/>
            <a:ext cx="7350578" cy="4351338"/>
          </a:xfrm>
        </p:spPr>
        <p:txBody>
          <a:bodyPr>
            <a:normAutofit/>
          </a:bodyPr>
          <a:lstStyle/>
          <a:p>
            <a:pPr marL="171450" indent="-171450">
              <a:lnSpc>
                <a:spcPct val="130000"/>
              </a:lnSpc>
              <a:spcBef>
                <a:spcPts val="0"/>
              </a:spcBef>
              <a:spcAft>
                <a:spcPts val="0"/>
              </a:spcAft>
              <a:buFont typeface="Arial" panose="020B0604020202020204" pitchFamily="34" charset="0"/>
              <a:buChar char="•"/>
            </a:pPr>
            <a:r>
              <a:rPr lang="en-US" altLang="zh-CN" sz="1400" dirty="0" smtClean="0"/>
              <a:t>Postponed </a:t>
            </a:r>
            <a:r>
              <a:rPr lang="en-US" altLang="zh-CN" sz="1400" dirty="0"/>
              <a:t>w</a:t>
            </a:r>
            <a:r>
              <a:rPr lang="en-US" altLang="zh-CN" sz="1400" dirty="0" smtClean="0"/>
              <a:t>ork </a:t>
            </a:r>
            <a:r>
              <a:rPr lang="en-US" altLang="zh-CN" sz="1400" dirty="0"/>
              <a:t>plan</a:t>
            </a:r>
            <a:endParaRPr lang="en-US" altLang="zh-CN" sz="1400" dirty="0" smtClean="0"/>
          </a:p>
          <a:p>
            <a:pPr marL="685800" lvl="1">
              <a:lnSpc>
                <a:spcPct val="130000"/>
              </a:lnSpc>
              <a:spcBef>
                <a:spcPts val="0"/>
              </a:spcBef>
              <a:spcAft>
                <a:spcPts val="0"/>
              </a:spcAft>
              <a:buFont typeface="Microsoft YaHei UI" panose="020B0503020204020204" pitchFamily="34" charset="-122"/>
              <a:buChar char="-"/>
            </a:pPr>
            <a:r>
              <a:rPr lang="en-US" altLang="zh-CN" sz="1400" dirty="0" smtClean="0"/>
              <a:t>Synchronization between C, J and K</a:t>
            </a:r>
          </a:p>
          <a:p>
            <a:pPr marL="685800" lvl="1">
              <a:lnSpc>
                <a:spcPct val="130000"/>
              </a:lnSpc>
              <a:spcBef>
                <a:spcPts val="0"/>
              </a:spcBef>
              <a:spcAft>
                <a:spcPts val="0"/>
              </a:spcAft>
              <a:buFont typeface="Microsoft YaHei UI" panose="020B0503020204020204" pitchFamily="34" charset="-122"/>
              <a:buChar char="-"/>
            </a:pPr>
            <a:r>
              <a:rPr lang="en-US" altLang="zh-CN" sz="1400" dirty="0" smtClean="0"/>
              <a:t>Extension from 31 </a:t>
            </a:r>
            <a:r>
              <a:rPr lang="en-US" altLang="zh-CN" sz="1400" dirty="0"/>
              <a:t>Dec 2014 to 2015</a:t>
            </a:r>
            <a:endParaRPr lang="en-US" altLang="zh-CN" sz="1400" dirty="0" smtClean="0"/>
          </a:p>
          <a:p>
            <a:pPr marL="685800" lvl="1">
              <a:lnSpc>
                <a:spcPct val="130000"/>
              </a:lnSpc>
              <a:spcBef>
                <a:spcPts val="0"/>
              </a:spcBef>
              <a:spcAft>
                <a:spcPts val="0"/>
              </a:spcAft>
              <a:buFont typeface="Microsoft YaHei UI" panose="020B0503020204020204" pitchFamily="34" charset="-122"/>
              <a:buChar char="-"/>
            </a:pPr>
            <a:endParaRPr lang="en-US" altLang="zh-CN" sz="1400" dirty="0" smtClean="0"/>
          </a:p>
          <a:p>
            <a:pPr marL="285750" indent="-285750">
              <a:lnSpc>
                <a:spcPct val="130000"/>
              </a:lnSpc>
              <a:spcBef>
                <a:spcPts val="0"/>
              </a:spcBef>
              <a:spcAft>
                <a:spcPts val="0"/>
              </a:spcAft>
              <a:buFont typeface="Arial" panose="020B0604020202020204" pitchFamily="34" charset="0"/>
              <a:buChar char="•"/>
            </a:pPr>
            <a:r>
              <a:rPr lang="en-US" altLang="zh-CN" sz="1400" dirty="0" smtClean="0"/>
              <a:t>Repertoire Modification</a:t>
            </a:r>
          </a:p>
          <a:p>
            <a:pPr marL="800100" lvl="1" indent="-285750">
              <a:lnSpc>
                <a:spcPct val="130000"/>
              </a:lnSpc>
              <a:spcBef>
                <a:spcPts val="0"/>
              </a:spcBef>
              <a:spcAft>
                <a:spcPts val="0"/>
              </a:spcAft>
              <a:buFont typeface="Microsoft YaHei UI" panose="020B0503020204020204" pitchFamily="34" charset="-122"/>
              <a:buChar char="-"/>
            </a:pPr>
            <a:r>
              <a:rPr lang="en-US" altLang="zh-CN" sz="1400" dirty="0" smtClean="0"/>
              <a:t>Negotiation among three panels’ linguistic experts </a:t>
            </a:r>
          </a:p>
          <a:p>
            <a:pPr marL="800100" lvl="1" indent="-285750">
              <a:lnSpc>
                <a:spcPct val="130000"/>
              </a:lnSpc>
              <a:spcBef>
                <a:spcPts val="0"/>
              </a:spcBef>
              <a:spcAft>
                <a:spcPts val="0"/>
              </a:spcAft>
              <a:buFont typeface="Microsoft YaHei UI" panose="020B0503020204020204" pitchFamily="34" charset="-122"/>
              <a:buChar char="-"/>
            </a:pPr>
            <a:r>
              <a:rPr lang="en-US" altLang="zh-CN" sz="1400" dirty="0" smtClean="0"/>
              <a:t>Code points extension or reduction</a:t>
            </a:r>
          </a:p>
          <a:p>
            <a:pPr marL="800100" lvl="1" indent="-285750">
              <a:lnSpc>
                <a:spcPct val="130000"/>
              </a:lnSpc>
              <a:spcBef>
                <a:spcPts val="0"/>
              </a:spcBef>
              <a:spcAft>
                <a:spcPts val="0"/>
              </a:spcAft>
              <a:buFont typeface="Microsoft YaHei UI" panose="020B0503020204020204" pitchFamily="34" charset="-122"/>
              <a:buChar char="-"/>
            </a:pPr>
            <a:r>
              <a:rPr lang="en-US" altLang="zh-CN" sz="1400" dirty="0" smtClean="0"/>
              <a:t>Variant type annotation changes</a:t>
            </a:r>
          </a:p>
          <a:p>
            <a:pPr marL="285750" indent="-285750">
              <a:lnSpc>
                <a:spcPct val="130000"/>
              </a:lnSpc>
              <a:spcBef>
                <a:spcPts val="0"/>
              </a:spcBef>
              <a:spcAft>
                <a:spcPts val="0"/>
              </a:spcAft>
              <a:buFont typeface="Arial" panose="020B0604020202020204" pitchFamily="34" charset="0"/>
              <a:buChar char="•"/>
            </a:pPr>
            <a:endParaRPr lang="en-US" altLang="zh-CN" sz="1400" dirty="0"/>
          </a:p>
          <a:p>
            <a:pPr marL="171450" indent="-171450">
              <a:lnSpc>
                <a:spcPct val="130000"/>
              </a:lnSpc>
              <a:spcBef>
                <a:spcPts val="0"/>
              </a:spcBef>
              <a:spcAft>
                <a:spcPts val="0"/>
              </a:spcAft>
              <a:buFont typeface="Arial" panose="020B0604020202020204" pitchFamily="34" charset="0"/>
              <a:buChar char="•"/>
            </a:pPr>
            <a:r>
              <a:rPr lang="en-US" altLang="zh-CN" sz="1400" dirty="0"/>
              <a:t>Whole Label Generation R</a:t>
            </a:r>
            <a:r>
              <a:rPr lang="en-US" altLang="zh-CN" sz="1400" dirty="0" smtClean="0"/>
              <a:t>ule </a:t>
            </a:r>
            <a:r>
              <a:rPr lang="en-US" altLang="zh-CN" sz="1400" dirty="0"/>
              <a:t>S</a:t>
            </a:r>
            <a:r>
              <a:rPr lang="en-US" altLang="zh-CN" sz="1400" dirty="0" smtClean="0"/>
              <a:t>et</a:t>
            </a:r>
          </a:p>
          <a:p>
            <a:pPr marL="685800" lvl="1">
              <a:lnSpc>
                <a:spcPct val="130000"/>
              </a:lnSpc>
              <a:spcBef>
                <a:spcPts val="0"/>
              </a:spcBef>
              <a:spcAft>
                <a:spcPts val="0"/>
              </a:spcAft>
            </a:pPr>
            <a:r>
              <a:rPr lang="en-US" altLang="zh-CN" sz="1250" dirty="0" smtClean="0"/>
              <a:t>Each panel SHOULD be aware of </a:t>
            </a:r>
            <a:r>
              <a:rPr lang="en-US" altLang="zh-CN" sz="1250" dirty="0" err="1" smtClean="0"/>
              <a:t>PROs</a:t>
            </a:r>
            <a:r>
              <a:rPr lang="en-US" altLang="zh-CN" sz="1250" dirty="0" smtClean="0"/>
              <a:t> and </a:t>
            </a:r>
            <a:r>
              <a:rPr lang="en-US" altLang="zh-CN" sz="1250" dirty="0" err="1" smtClean="0"/>
              <a:t>CONs</a:t>
            </a:r>
            <a:r>
              <a:rPr lang="en-US" altLang="zh-CN" sz="1250" dirty="0" smtClean="0"/>
              <a:t> of the language tag based solution</a:t>
            </a:r>
          </a:p>
          <a:p>
            <a:pPr marL="685800" lvl="1">
              <a:lnSpc>
                <a:spcPct val="130000"/>
              </a:lnSpc>
              <a:spcBef>
                <a:spcPts val="0"/>
              </a:spcBef>
              <a:spcAft>
                <a:spcPts val="0"/>
              </a:spcAft>
            </a:pPr>
            <a:r>
              <a:rPr lang="en-US" altLang="zh-CN" sz="1250" dirty="0" smtClean="0"/>
              <a:t>Focus on the techniques and best-practice</a:t>
            </a:r>
          </a:p>
        </p:txBody>
      </p:sp>
    </p:spTree>
    <p:extLst>
      <p:ext uri="{BB962C8B-B14F-4D97-AF65-F5344CB8AC3E}">
        <p14:creationId xmlns:p14="http://schemas.microsoft.com/office/powerpoint/2010/main" val="26135051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Thanks</a:t>
            </a:r>
            <a:endParaRPr lang="zh-CN" altLang="en-US" dirty="0"/>
          </a:p>
        </p:txBody>
      </p:sp>
      <p:sp>
        <p:nvSpPr>
          <p:cNvPr id="3" name="文本占位符 2"/>
          <p:cNvSpPr>
            <a:spLocks noGrp="1"/>
          </p:cNvSpPr>
          <p:nvPr>
            <p:ph type="body" idx="1"/>
          </p:nvPr>
        </p:nvSpPr>
        <p:spPr/>
        <p:txBody>
          <a:bodyPr>
            <a:normAutofit/>
          </a:bodyPr>
          <a:lstStyle/>
          <a:p>
            <a:r>
              <a:rPr lang="en-US" altLang="zh-CN" sz="3600" dirty="0" smtClean="0"/>
              <a:t>Q&amp;A</a:t>
            </a:r>
            <a:endParaRPr lang="zh-CN" altLang="en-US" sz="3600" dirty="0"/>
          </a:p>
        </p:txBody>
      </p:sp>
    </p:spTree>
    <p:extLst>
      <p:ext uri="{BB962C8B-B14F-4D97-AF65-F5344CB8AC3E}">
        <p14:creationId xmlns:p14="http://schemas.microsoft.com/office/powerpoint/2010/main" val="38398747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Coordination b</a:t>
            </a:r>
            <a:r>
              <a:rPr lang="en-US" dirty="0" smtClean="0"/>
              <a:t>etween </a:t>
            </a:r>
            <a:r>
              <a:rPr lang="en-US" dirty="0"/>
              <a:t>Neo-Brahmi Scripts </a:t>
            </a:r>
          </a:p>
        </p:txBody>
      </p:sp>
      <p:sp>
        <p:nvSpPr>
          <p:cNvPr id="14" name="Text Placeholder 13"/>
          <p:cNvSpPr>
            <a:spLocks noGrp="1"/>
          </p:cNvSpPr>
          <p:nvPr>
            <p:ph type="body" sz="quarter" idx="11"/>
          </p:nvPr>
        </p:nvSpPr>
        <p:spPr/>
        <p:txBody>
          <a:bodyPr/>
          <a:lstStyle/>
          <a:p>
            <a:pPr>
              <a:spcBef>
                <a:spcPts val="0"/>
              </a:spcBef>
            </a:pPr>
            <a:r>
              <a:rPr lang="en-US" smtClean="0"/>
              <a:t>Nishit Jain</a:t>
            </a:r>
            <a:endParaRPr lang="en-US" dirty="0"/>
          </a:p>
        </p:txBody>
      </p:sp>
      <p:sp>
        <p:nvSpPr>
          <p:cNvPr id="4" name="Text Placeholder 3"/>
          <p:cNvSpPr>
            <a:spLocks noGrp="1"/>
          </p:cNvSpPr>
          <p:nvPr>
            <p:ph type="body" sz="quarter" idx="12"/>
          </p:nvPr>
        </p:nvSpPr>
        <p:spPr/>
        <p:txBody>
          <a:bodyPr/>
          <a:lstStyle/>
          <a:p>
            <a:r>
              <a:rPr lang="en-US" dirty="0" smtClean="0"/>
              <a:t>Neo-Brahmi Generation Panel</a:t>
            </a:r>
            <a:endParaRPr lang="en-US" dirty="0"/>
          </a:p>
        </p:txBody>
      </p:sp>
      <p:sp>
        <p:nvSpPr>
          <p:cNvPr id="6" name="Text Placeholder 3"/>
          <p:cNvSpPr txBox="1">
            <a:spLocks/>
          </p:cNvSpPr>
          <p:nvPr/>
        </p:nvSpPr>
        <p:spPr>
          <a:xfrm>
            <a:off x="437678" y="5250706"/>
            <a:ext cx="5562600" cy="375024"/>
          </a:xfrm>
          <a:prstGeom prst="rect">
            <a:avLst/>
          </a:prstGeom>
        </p:spPr>
        <p:txBody>
          <a:bodyPr vert="horz"/>
          <a:lstStyle>
            <a:lvl1pPr marL="133350" indent="0" algn="l" rtl="0" eaLnBrk="1" fontAlgn="base" hangingPunct="1">
              <a:spcBef>
                <a:spcPts val="1428"/>
              </a:spcBef>
              <a:spcAft>
                <a:spcPct val="0"/>
              </a:spcAft>
              <a:buSzPct val="171000"/>
              <a:buFont typeface="Gill Sans" charset="0"/>
              <a:buNone/>
              <a:defRPr sz="2000" b="0">
                <a:solidFill>
                  <a:srgbClr val="FFFFFF"/>
                </a:solidFill>
                <a:latin typeface="+mn-lt"/>
                <a:ea typeface="+mn-ea"/>
                <a:cs typeface="+mn-cs"/>
                <a:sym typeface="Gill Sans" charset="0"/>
              </a:defRPr>
            </a:lvl1pPr>
            <a:lvl2pPr marL="32004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2pPr>
            <a:lvl3pPr marL="50673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3pPr>
            <a:lvl4pPr marL="69342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4pPr>
            <a:lvl5pPr marL="88011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5pPr>
            <a:lvl6pPr marL="1312164"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6pPr>
            <a:lvl7pPr marL="1504188"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7pPr>
            <a:lvl8pPr marL="1696212"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8pPr>
            <a:lvl9pPr marL="1888236"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9pPr>
          </a:lstStyle>
          <a:p>
            <a:r>
              <a:rPr lang="en-US" dirty="0"/>
              <a:t>IDN Root Zone LGR</a:t>
            </a:r>
          </a:p>
        </p:txBody>
      </p:sp>
    </p:spTree>
    <p:extLst>
      <p:ext uri="{BB962C8B-B14F-4D97-AF65-F5344CB8AC3E}">
        <p14:creationId xmlns:p14="http://schemas.microsoft.com/office/powerpoint/2010/main" val="47350711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82687" y="476186"/>
            <a:ext cx="6484874" cy="6186551"/>
          </a:xfrm>
          <a:prstGeom prst="rect">
            <a:avLst/>
          </a:prstGeom>
          <a:blipFill>
            <a:blip r:embed="rId3"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3" name="object 3"/>
          <p:cNvSpPr txBox="1"/>
          <p:nvPr/>
        </p:nvSpPr>
        <p:spPr>
          <a:xfrm>
            <a:off x="2042541" y="2758694"/>
            <a:ext cx="4624070" cy="1348740"/>
          </a:xfrm>
          <a:prstGeom prst="rect">
            <a:avLst/>
          </a:prstGeom>
        </p:spPr>
        <p:txBody>
          <a:bodyPr vert="horz" wrap="square" lIns="0" tIns="0" rIns="0" bIns="0" rtlCol="0">
            <a:spAutoFit/>
          </a:bodyPr>
          <a:lstStyle/>
          <a:p>
            <a:pPr marL="12700" marR="6350" indent="714375" algn="l" fontAlgn="auto">
              <a:spcBef>
                <a:spcPts val="0"/>
              </a:spcBef>
              <a:spcAft>
                <a:spcPts val="0"/>
              </a:spcAft>
            </a:pPr>
            <a:r>
              <a:rPr sz="4400" b="1" dirty="0">
                <a:solidFill>
                  <a:srgbClr val="006FC0"/>
                </a:solidFill>
                <a:latin typeface="Arial"/>
                <a:cs typeface="Arial"/>
              </a:rPr>
              <a:t>Ne</a:t>
            </a:r>
            <a:r>
              <a:rPr sz="4400" b="1" spc="-5" dirty="0">
                <a:solidFill>
                  <a:srgbClr val="006FC0"/>
                </a:solidFill>
                <a:latin typeface="Arial"/>
                <a:cs typeface="Arial"/>
              </a:rPr>
              <a:t>o-</a:t>
            </a:r>
            <a:r>
              <a:rPr sz="4400" b="1" dirty="0">
                <a:solidFill>
                  <a:srgbClr val="006FC0"/>
                </a:solidFill>
                <a:latin typeface="Arial"/>
                <a:cs typeface="Arial"/>
              </a:rPr>
              <a:t>Brahmi Generati</a:t>
            </a:r>
            <a:r>
              <a:rPr sz="4400" b="1" spc="-15" dirty="0">
                <a:solidFill>
                  <a:srgbClr val="006FC0"/>
                </a:solidFill>
                <a:latin typeface="Arial"/>
                <a:cs typeface="Arial"/>
              </a:rPr>
              <a:t>o</a:t>
            </a:r>
            <a:r>
              <a:rPr sz="4400" b="1" dirty="0">
                <a:solidFill>
                  <a:srgbClr val="006FC0"/>
                </a:solidFill>
                <a:latin typeface="Arial"/>
                <a:cs typeface="Arial"/>
              </a:rPr>
              <a:t>n Panel</a:t>
            </a:r>
            <a:endParaRPr sz="4400">
              <a:solidFill>
                <a:prstClr val="black"/>
              </a:solidFill>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fld id="{81D60167-4931-47E6-BA6A-407CBD079E47}" type="slidenum">
              <a:rPr sz="1200" spc="-10" dirty="0">
                <a:solidFill>
                  <a:srgbClr val="888888"/>
                </a:solidFill>
                <a:cs typeface="Calibri"/>
              </a:rPr>
              <a:pPr marL="102870"/>
              <a:t>45</a:t>
            </a:fld>
            <a:endParaRPr sz="1200">
              <a:solidFill>
                <a:prstClr val="black"/>
              </a:solidFill>
              <a:cs typeface="Calibri"/>
            </a:endParaRPr>
          </a:p>
        </p:txBody>
      </p:sp>
    </p:spTree>
    <p:extLst>
      <p:ext uri="{BB962C8B-B14F-4D97-AF65-F5344CB8AC3E}">
        <p14:creationId xmlns:p14="http://schemas.microsoft.com/office/powerpoint/2010/main" val="3088458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3840" rIns="0" bIns="0" rtlCol="0">
            <a:spAutoFit/>
          </a:bodyPr>
          <a:lstStyle/>
          <a:p>
            <a:pPr marL="1864995">
              <a:lnSpc>
                <a:spcPct val="100000"/>
              </a:lnSpc>
            </a:pPr>
            <a:r>
              <a:rPr dirty="0"/>
              <a:t>Wh</a:t>
            </a:r>
            <a:r>
              <a:rPr spc="-15" dirty="0"/>
              <a:t>a</a:t>
            </a:r>
            <a:r>
              <a:rPr dirty="0"/>
              <a:t>t is</a:t>
            </a:r>
            <a:r>
              <a:rPr spc="-15" dirty="0"/>
              <a:t> </a:t>
            </a:r>
            <a:r>
              <a:rPr dirty="0"/>
              <a:t>Bra</a:t>
            </a:r>
            <a:r>
              <a:rPr spc="-10" dirty="0"/>
              <a:t>h</a:t>
            </a:r>
            <a:r>
              <a:rPr dirty="0"/>
              <a:t>mi?</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fld id="{81D60167-4931-47E6-BA6A-407CBD079E47}" type="slidenum">
              <a:rPr sz="1200" spc="-10" dirty="0">
                <a:solidFill>
                  <a:srgbClr val="888888"/>
                </a:solidFill>
                <a:cs typeface="Calibri"/>
              </a:rPr>
              <a:pPr marL="102870"/>
              <a:t>46</a:t>
            </a:fld>
            <a:endParaRPr sz="1200">
              <a:solidFill>
                <a:prstClr val="black"/>
              </a:solidFill>
              <a:cs typeface="Calibri"/>
            </a:endParaRPr>
          </a:p>
        </p:txBody>
      </p:sp>
      <p:sp>
        <p:nvSpPr>
          <p:cNvPr id="3" name="object 3"/>
          <p:cNvSpPr txBox="1"/>
          <p:nvPr/>
        </p:nvSpPr>
        <p:spPr>
          <a:xfrm>
            <a:off x="382930" y="1547621"/>
            <a:ext cx="8082915" cy="3438525"/>
          </a:xfrm>
          <a:prstGeom prst="rect">
            <a:avLst/>
          </a:prstGeom>
        </p:spPr>
        <p:txBody>
          <a:bodyPr vert="horz" wrap="square" lIns="0" tIns="0" rIns="0" bIns="0" rtlCol="0">
            <a:spAutoFit/>
          </a:bodyPr>
          <a:lstStyle/>
          <a:p>
            <a:pPr marL="312420" indent="-300355" algn="l" fontAlgn="auto">
              <a:spcBef>
                <a:spcPts val="0"/>
              </a:spcBef>
              <a:spcAft>
                <a:spcPts val="0"/>
              </a:spcAft>
              <a:buFont typeface="Arial"/>
              <a:buChar char="•"/>
              <a:tabLst>
                <a:tab pos="312420" algn="l"/>
              </a:tabLst>
            </a:pPr>
            <a:r>
              <a:rPr sz="2800" spc="-20" dirty="0">
                <a:solidFill>
                  <a:prstClr val="black"/>
                </a:solidFill>
                <a:latin typeface="Arial"/>
                <a:cs typeface="Arial"/>
              </a:rPr>
              <a:t>An</a:t>
            </a:r>
            <a:r>
              <a:rPr sz="2800" spc="-5" dirty="0">
                <a:solidFill>
                  <a:prstClr val="black"/>
                </a:solidFill>
                <a:latin typeface="Arial"/>
                <a:cs typeface="Arial"/>
              </a:rPr>
              <a:t> </a:t>
            </a:r>
            <a:r>
              <a:rPr sz="2800" spc="-15" dirty="0">
                <a:solidFill>
                  <a:prstClr val="black"/>
                </a:solidFill>
                <a:latin typeface="Arial"/>
                <a:cs typeface="Arial"/>
              </a:rPr>
              <a:t>a</a:t>
            </a:r>
            <a:r>
              <a:rPr sz="2800" spc="-20" dirty="0">
                <a:solidFill>
                  <a:prstClr val="black"/>
                </a:solidFill>
                <a:latin typeface="Arial"/>
                <a:cs typeface="Arial"/>
              </a:rPr>
              <a:t>n</a:t>
            </a:r>
            <a:r>
              <a:rPr sz="2800" spc="-10" dirty="0">
                <a:solidFill>
                  <a:prstClr val="black"/>
                </a:solidFill>
                <a:latin typeface="Arial"/>
                <a:cs typeface="Arial"/>
              </a:rPr>
              <a:t>ci</a:t>
            </a:r>
            <a:r>
              <a:rPr sz="2800" spc="-15" dirty="0">
                <a:solidFill>
                  <a:prstClr val="black"/>
                </a:solidFill>
                <a:latin typeface="Arial"/>
                <a:cs typeface="Arial"/>
              </a:rPr>
              <a:t>ent</a:t>
            </a:r>
            <a:r>
              <a:rPr sz="2800" spc="5" dirty="0">
                <a:solidFill>
                  <a:prstClr val="black"/>
                </a:solidFill>
                <a:latin typeface="Arial"/>
                <a:cs typeface="Arial"/>
              </a:rPr>
              <a:t> </a:t>
            </a:r>
            <a:r>
              <a:rPr sz="2800" spc="-15" dirty="0">
                <a:solidFill>
                  <a:prstClr val="black"/>
                </a:solidFill>
                <a:latin typeface="Arial"/>
                <a:cs typeface="Arial"/>
              </a:rPr>
              <a:t>s</a:t>
            </a:r>
            <a:r>
              <a:rPr sz="2800" spc="-10" dirty="0">
                <a:solidFill>
                  <a:prstClr val="black"/>
                </a:solidFill>
                <a:latin typeface="Arial"/>
                <a:cs typeface="Arial"/>
              </a:rPr>
              <a:t>cript</a:t>
            </a:r>
            <a:endParaRPr sz="2800" dirty="0">
              <a:solidFill>
                <a:prstClr val="black"/>
              </a:solidFill>
              <a:latin typeface="Arial"/>
              <a:cs typeface="Arial"/>
            </a:endParaRPr>
          </a:p>
          <a:p>
            <a:pPr algn="l" fontAlgn="auto">
              <a:lnSpc>
                <a:spcPts val="800"/>
              </a:lnSpc>
              <a:spcBef>
                <a:spcPts val="2"/>
              </a:spcBef>
              <a:spcAft>
                <a:spcPts val="0"/>
              </a:spcAft>
              <a:buFont typeface="Arial"/>
              <a:buChar char="•"/>
            </a:pPr>
            <a:endParaRPr sz="800" dirty="0">
              <a:solidFill>
                <a:prstClr val="black"/>
              </a:solidFill>
              <a:latin typeface="Calibri"/>
            </a:endParaRPr>
          </a:p>
          <a:p>
            <a:pPr algn="l" fontAlgn="auto">
              <a:lnSpc>
                <a:spcPts val="1000"/>
              </a:lnSpc>
              <a:spcBef>
                <a:spcPts val="0"/>
              </a:spcBef>
              <a:spcAft>
                <a:spcPts val="0"/>
              </a:spcAft>
              <a:buFont typeface="Arial"/>
              <a:buChar char="•"/>
            </a:pPr>
            <a:endParaRPr sz="1000" dirty="0">
              <a:solidFill>
                <a:prstClr val="black"/>
              </a:solidFill>
              <a:latin typeface="Calibri"/>
            </a:endParaRPr>
          </a:p>
          <a:p>
            <a:pPr marL="312420" indent="-300355" algn="l" fontAlgn="auto">
              <a:spcBef>
                <a:spcPts val="0"/>
              </a:spcBef>
              <a:spcAft>
                <a:spcPts val="0"/>
              </a:spcAft>
              <a:buFont typeface="Arial"/>
              <a:buChar char="•"/>
              <a:tabLst>
                <a:tab pos="312420" algn="l"/>
              </a:tabLst>
            </a:pPr>
            <a:r>
              <a:rPr sz="2800" spc="-20" dirty="0">
                <a:solidFill>
                  <a:prstClr val="black"/>
                </a:solidFill>
                <a:latin typeface="Arial"/>
                <a:cs typeface="Arial"/>
              </a:rPr>
              <a:t>Most</a:t>
            </a:r>
            <a:r>
              <a:rPr sz="2800" spc="5" dirty="0">
                <a:solidFill>
                  <a:prstClr val="black"/>
                </a:solidFill>
                <a:latin typeface="Arial"/>
                <a:cs typeface="Arial"/>
              </a:rPr>
              <a:t> </a:t>
            </a:r>
            <a:r>
              <a:rPr sz="2800" spc="-15" dirty="0">
                <a:solidFill>
                  <a:prstClr val="black"/>
                </a:solidFill>
                <a:latin typeface="Arial"/>
                <a:cs typeface="Arial"/>
              </a:rPr>
              <a:t>of</a:t>
            </a:r>
            <a:r>
              <a:rPr sz="2800" spc="-5" dirty="0">
                <a:solidFill>
                  <a:prstClr val="black"/>
                </a:solidFill>
                <a:latin typeface="Arial"/>
                <a:cs typeface="Arial"/>
              </a:rPr>
              <a:t> </a:t>
            </a:r>
            <a:r>
              <a:rPr sz="2800" spc="-15" dirty="0">
                <a:solidFill>
                  <a:prstClr val="black"/>
                </a:solidFill>
                <a:latin typeface="Arial"/>
                <a:cs typeface="Arial"/>
              </a:rPr>
              <a:t>the</a:t>
            </a:r>
            <a:r>
              <a:rPr sz="2800" spc="5" dirty="0">
                <a:solidFill>
                  <a:prstClr val="black"/>
                </a:solidFill>
                <a:latin typeface="Arial"/>
                <a:cs typeface="Arial"/>
              </a:rPr>
              <a:t> </a:t>
            </a:r>
            <a:r>
              <a:rPr sz="2800" spc="-20" dirty="0">
                <a:solidFill>
                  <a:prstClr val="black"/>
                </a:solidFill>
                <a:latin typeface="Arial"/>
                <a:cs typeface="Arial"/>
              </a:rPr>
              <a:t>mod</a:t>
            </a:r>
            <a:r>
              <a:rPr sz="2800" spc="-15" dirty="0">
                <a:solidFill>
                  <a:prstClr val="black"/>
                </a:solidFill>
                <a:latin typeface="Arial"/>
                <a:cs typeface="Arial"/>
              </a:rPr>
              <a:t>ern</a:t>
            </a:r>
            <a:r>
              <a:rPr sz="2800" spc="15" dirty="0">
                <a:solidFill>
                  <a:prstClr val="black"/>
                </a:solidFill>
                <a:latin typeface="Arial"/>
                <a:cs typeface="Arial"/>
              </a:rPr>
              <a:t> </a:t>
            </a:r>
            <a:r>
              <a:rPr sz="2800" spc="-15" dirty="0">
                <a:solidFill>
                  <a:prstClr val="black"/>
                </a:solidFill>
                <a:latin typeface="Arial"/>
                <a:cs typeface="Arial"/>
              </a:rPr>
              <a:t>s</a:t>
            </a:r>
            <a:r>
              <a:rPr sz="2800" spc="-10" dirty="0">
                <a:solidFill>
                  <a:prstClr val="black"/>
                </a:solidFill>
                <a:latin typeface="Arial"/>
                <a:cs typeface="Arial"/>
              </a:rPr>
              <a:t>cri</a:t>
            </a:r>
            <a:r>
              <a:rPr sz="2800" spc="-15" dirty="0">
                <a:solidFill>
                  <a:prstClr val="black"/>
                </a:solidFill>
                <a:latin typeface="Arial"/>
                <a:cs typeface="Arial"/>
              </a:rPr>
              <a:t>pts</a:t>
            </a:r>
            <a:r>
              <a:rPr sz="2800" spc="-5" dirty="0">
                <a:solidFill>
                  <a:prstClr val="black"/>
                </a:solidFill>
                <a:latin typeface="Arial"/>
                <a:cs typeface="Arial"/>
              </a:rPr>
              <a:t> </a:t>
            </a:r>
            <a:r>
              <a:rPr sz="2800" spc="-15" dirty="0">
                <a:solidFill>
                  <a:prstClr val="black"/>
                </a:solidFill>
                <a:latin typeface="Arial"/>
                <a:cs typeface="Arial"/>
              </a:rPr>
              <a:t>in</a:t>
            </a:r>
            <a:r>
              <a:rPr sz="2800" spc="-5" dirty="0">
                <a:solidFill>
                  <a:prstClr val="black"/>
                </a:solidFill>
                <a:latin typeface="Arial"/>
                <a:cs typeface="Arial"/>
              </a:rPr>
              <a:t> </a:t>
            </a:r>
            <a:r>
              <a:rPr sz="2800" spc="-10" dirty="0">
                <a:solidFill>
                  <a:prstClr val="black"/>
                </a:solidFill>
                <a:latin typeface="Arial"/>
                <a:cs typeface="Arial"/>
              </a:rPr>
              <a:t>I</a:t>
            </a:r>
            <a:r>
              <a:rPr sz="2800" spc="-15" dirty="0">
                <a:solidFill>
                  <a:prstClr val="black"/>
                </a:solidFill>
                <a:latin typeface="Arial"/>
                <a:cs typeface="Arial"/>
              </a:rPr>
              <a:t>ndia</a:t>
            </a:r>
            <a:r>
              <a:rPr sz="2800" spc="-20" dirty="0">
                <a:solidFill>
                  <a:prstClr val="black"/>
                </a:solidFill>
                <a:latin typeface="Arial"/>
                <a:cs typeface="Arial"/>
              </a:rPr>
              <a:t>n</a:t>
            </a:r>
            <a:r>
              <a:rPr sz="2800" spc="-5" dirty="0">
                <a:solidFill>
                  <a:prstClr val="black"/>
                </a:solidFill>
                <a:latin typeface="Arial"/>
                <a:cs typeface="Arial"/>
              </a:rPr>
              <a:t> </a:t>
            </a:r>
            <a:r>
              <a:rPr sz="2800" spc="-10" dirty="0">
                <a:solidFill>
                  <a:prstClr val="black"/>
                </a:solidFill>
                <a:latin typeface="Arial"/>
                <a:cs typeface="Arial"/>
              </a:rPr>
              <a:t>s</a:t>
            </a:r>
            <a:r>
              <a:rPr sz="2800" spc="-20" dirty="0">
                <a:solidFill>
                  <a:prstClr val="black"/>
                </a:solidFill>
                <a:latin typeface="Arial"/>
                <a:cs typeface="Arial"/>
              </a:rPr>
              <a:t>ub</a:t>
            </a:r>
            <a:r>
              <a:rPr sz="2800" spc="-5" dirty="0">
                <a:solidFill>
                  <a:prstClr val="black"/>
                </a:solidFill>
                <a:latin typeface="Arial"/>
                <a:cs typeface="Arial"/>
              </a:rPr>
              <a:t>c</a:t>
            </a:r>
            <a:r>
              <a:rPr sz="2800" spc="-20" dirty="0">
                <a:solidFill>
                  <a:prstClr val="black"/>
                </a:solidFill>
                <a:latin typeface="Arial"/>
                <a:cs typeface="Arial"/>
              </a:rPr>
              <a:t>on</a:t>
            </a:r>
            <a:r>
              <a:rPr sz="2800" spc="-5" dirty="0">
                <a:solidFill>
                  <a:prstClr val="black"/>
                </a:solidFill>
                <a:latin typeface="Arial"/>
                <a:cs typeface="Arial"/>
              </a:rPr>
              <a:t>t</a:t>
            </a:r>
            <a:r>
              <a:rPr sz="2800" spc="-15" dirty="0">
                <a:solidFill>
                  <a:prstClr val="black"/>
                </a:solidFill>
                <a:latin typeface="Arial"/>
                <a:cs typeface="Arial"/>
              </a:rPr>
              <a:t>inent</a:t>
            </a:r>
            <a:endParaRPr sz="2800" dirty="0">
              <a:solidFill>
                <a:prstClr val="black"/>
              </a:solidFill>
              <a:latin typeface="Arial"/>
              <a:cs typeface="Arial"/>
            </a:endParaRPr>
          </a:p>
          <a:p>
            <a:pPr marL="312420" algn="l" fontAlgn="auto">
              <a:spcBef>
                <a:spcPts val="0"/>
              </a:spcBef>
              <a:spcAft>
                <a:spcPts val="0"/>
              </a:spcAft>
            </a:pPr>
            <a:r>
              <a:rPr sz="2800" spc="-20" dirty="0">
                <a:solidFill>
                  <a:prstClr val="black"/>
                </a:solidFill>
                <a:latin typeface="Arial"/>
                <a:cs typeface="Arial"/>
              </a:rPr>
              <a:t>h</a:t>
            </a:r>
            <a:r>
              <a:rPr sz="2800" spc="-15" dirty="0">
                <a:solidFill>
                  <a:prstClr val="black"/>
                </a:solidFill>
                <a:latin typeface="Arial"/>
                <a:cs typeface="Arial"/>
              </a:rPr>
              <a:t>ave</a:t>
            </a:r>
            <a:r>
              <a:rPr sz="2800" spc="5" dirty="0">
                <a:solidFill>
                  <a:prstClr val="black"/>
                </a:solidFill>
                <a:latin typeface="Arial"/>
                <a:cs typeface="Arial"/>
              </a:rPr>
              <a:t> </a:t>
            </a:r>
            <a:r>
              <a:rPr sz="2800" spc="-20" dirty="0">
                <a:solidFill>
                  <a:prstClr val="black"/>
                </a:solidFill>
                <a:latin typeface="Arial"/>
                <a:cs typeface="Arial"/>
              </a:rPr>
              <a:t>b</a:t>
            </a:r>
            <a:r>
              <a:rPr sz="2800" spc="-10" dirty="0">
                <a:solidFill>
                  <a:prstClr val="black"/>
                </a:solidFill>
                <a:latin typeface="Arial"/>
                <a:cs typeface="Arial"/>
              </a:rPr>
              <a:t>e</a:t>
            </a:r>
            <a:r>
              <a:rPr sz="2800" spc="-20" dirty="0">
                <a:solidFill>
                  <a:prstClr val="black"/>
                </a:solidFill>
                <a:latin typeface="Arial"/>
                <a:cs typeface="Arial"/>
              </a:rPr>
              <a:t>en</a:t>
            </a:r>
            <a:r>
              <a:rPr sz="2800" spc="5" dirty="0">
                <a:solidFill>
                  <a:prstClr val="black"/>
                </a:solidFill>
                <a:latin typeface="Arial"/>
                <a:cs typeface="Arial"/>
              </a:rPr>
              <a:t> </a:t>
            </a:r>
            <a:r>
              <a:rPr sz="2800" spc="-20" dirty="0">
                <a:solidFill>
                  <a:prstClr val="black"/>
                </a:solidFill>
                <a:latin typeface="Arial"/>
                <a:cs typeface="Arial"/>
              </a:rPr>
              <a:t>d</a:t>
            </a:r>
            <a:r>
              <a:rPr sz="2800" spc="-10" dirty="0">
                <a:solidFill>
                  <a:prstClr val="black"/>
                </a:solidFill>
                <a:latin typeface="Arial"/>
                <a:cs typeface="Arial"/>
              </a:rPr>
              <a:t>eri</a:t>
            </a:r>
            <a:r>
              <a:rPr sz="2800" spc="-5" dirty="0">
                <a:solidFill>
                  <a:prstClr val="black"/>
                </a:solidFill>
                <a:latin typeface="Arial"/>
                <a:cs typeface="Arial"/>
              </a:rPr>
              <a:t>v</a:t>
            </a:r>
            <a:r>
              <a:rPr sz="2800" spc="-20" dirty="0">
                <a:solidFill>
                  <a:prstClr val="black"/>
                </a:solidFill>
                <a:latin typeface="Arial"/>
                <a:cs typeface="Arial"/>
              </a:rPr>
              <a:t>ed</a:t>
            </a:r>
            <a:r>
              <a:rPr sz="2800" spc="15" dirty="0">
                <a:solidFill>
                  <a:prstClr val="black"/>
                </a:solidFill>
                <a:latin typeface="Arial"/>
                <a:cs typeface="Arial"/>
              </a:rPr>
              <a:t> </a:t>
            </a:r>
            <a:r>
              <a:rPr sz="2800" spc="-10" dirty="0">
                <a:solidFill>
                  <a:prstClr val="black"/>
                </a:solidFill>
                <a:latin typeface="Arial"/>
                <a:cs typeface="Arial"/>
              </a:rPr>
              <a:t>fro</a:t>
            </a:r>
            <a:r>
              <a:rPr sz="2800" spc="-25" dirty="0">
                <a:solidFill>
                  <a:prstClr val="black"/>
                </a:solidFill>
                <a:latin typeface="Arial"/>
                <a:cs typeface="Arial"/>
              </a:rPr>
              <a:t>m</a:t>
            </a:r>
            <a:r>
              <a:rPr sz="2800" spc="25" dirty="0">
                <a:solidFill>
                  <a:prstClr val="black"/>
                </a:solidFill>
                <a:latin typeface="Arial"/>
                <a:cs typeface="Arial"/>
              </a:rPr>
              <a:t> </a:t>
            </a:r>
            <a:r>
              <a:rPr sz="2800" spc="-15" dirty="0">
                <a:solidFill>
                  <a:prstClr val="black"/>
                </a:solidFill>
                <a:latin typeface="Arial"/>
                <a:cs typeface="Arial"/>
              </a:rPr>
              <a:t>Brah</a:t>
            </a:r>
            <a:r>
              <a:rPr sz="2800" spc="-25" dirty="0">
                <a:solidFill>
                  <a:prstClr val="black"/>
                </a:solidFill>
                <a:latin typeface="Arial"/>
                <a:cs typeface="Arial"/>
              </a:rPr>
              <a:t>m</a:t>
            </a:r>
            <a:r>
              <a:rPr sz="2800" spc="-5" dirty="0">
                <a:solidFill>
                  <a:prstClr val="black"/>
                </a:solidFill>
                <a:latin typeface="Arial"/>
                <a:cs typeface="Arial"/>
              </a:rPr>
              <a:t>i</a:t>
            </a:r>
            <a:r>
              <a:rPr sz="2800" spc="-10" dirty="0">
                <a:solidFill>
                  <a:prstClr val="black"/>
                </a:solidFill>
                <a:latin typeface="Arial"/>
                <a:cs typeface="Arial"/>
              </a:rPr>
              <a:t>.</a:t>
            </a:r>
            <a:endParaRPr sz="2800" dirty="0">
              <a:solidFill>
                <a:prstClr val="black"/>
              </a:solidFill>
              <a:latin typeface="Arial"/>
              <a:cs typeface="Arial"/>
            </a:endParaRPr>
          </a:p>
          <a:p>
            <a:pPr algn="l" fontAlgn="auto">
              <a:lnSpc>
                <a:spcPts val="800"/>
              </a:lnSpc>
              <a:spcBef>
                <a:spcPts val="20"/>
              </a:spcBef>
              <a:spcAft>
                <a:spcPts val="0"/>
              </a:spcAft>
            </a:pPr>
            <a:endParaRPr sz="800" dirty="0">
              <a:solidFill>
                <a:prstClr val="black"/>
              </a:solidFill>
              <a:latin typeface="Calibri"/>
            </a:endParaRPr>
          </a:p>
          <a:p>
            <a:pPr algn="l" fontAlgn="auto">
              <a:lnSpc>
                <a:spcPts val="1000"/>
              </a:lnSpc>
              <a:spcBef>
                <a:spcPts val="0"/>
              </a:spcBef>
              <a:spcAft>
                <a:spcPts val="0"/>
              </a:spcAft>
            </a:pPr>
            <a:endParaRPr sz="1000" dirty="0">
              <a:solidFill>
                <a:prstClr val="black"/>
              </a:solidFill>
              <a:latin typeface="Calibri"/>
            </a:endParaRPr>
          </a:p>
          <a:p>
            <a:pPr marL="635000" lvl="1" indent="-342900" algn="l" fontAlgn="auto">
              <a:spcBef>
                <a:spcPts val="0"/>
              </a:spcBef>
              <a:spcAft>
                <a:spcPts val="0"/>
              </a:spcAft>
              <a:buFont typeface="Courier New" panose="02070309020205020404" pitchFamily="49" charset="0"/>
              <a:buChar char="o"/>
            </a:pPr>
            <a:r>
              <a:rPr sz="2000" dirty="0">
                <a:solidFill>
                  <a:prstClr val="black"/>
                </a:solidFill>
                <a:latin typeface="Arial"/>
                <a:cs typeface="Arial"/>
              </a:rPr>
              <a:t>Geographically</a:t>
            </a:r>
            <a:r>
              <a:rPr sz="2000" spc="-40" dirty="0">
                <a:solidFill>
                  <a:prstClr val="black"/>
                </a:solidFill>
                <a:latin typeface="Arial"/>
                <a:cs typeface="Arial"/>
              </a:rPr>
              <a:t> </a:t>
            </a:r>
            <a:r>
              <a:rPr sz="2000" dirty="0">
                <a:solidFill>
                  <a:prstClr val="black"/>
                </a:solidFill>
                <a:latin typeface="Arial"/>
                <a:cs typeface="Arial"/>
              </a:rPr>
              <a:t>the</a:t>
            </a:r>
            <a:r>
              <a:rPr sz="2000" spc="-20" dirty="0">
                <a:solidFill>
                  <a:prstClr val="black"/>
                </a:solidFill>
                <a:latin typeface="Arial"/>
                <a:cs typeface="Arial"/>
              </a:rPr>
              <a:t> </a:t>
            </a:r>
            <a:r>
              <a:rPr sz="2000" dirty="0">
                <a:solidFill>
                  <a:prstClr val="black"/>
                </a:solidFill>
                <a:latin typeface="Arial"/>
                <a:cs typeface="Arial"/>
              </a:rPr>
              <a:t>s</a:t>
            </a:r>
            <a:r>
              <a:rPr sz="2000" spc="10" dirty="0">
                <a:solidFill>
                  <a:prstClr val="black"/>
                </a:solidFill>
                <a:latin typeface="Arial"/>
                <a:cs typeface="Arial"/>
              </a:rPr>
              <a:t>c</a:t>
            </a:r>
            <a:r>
              <a:rPr sz="2000" dirty="0">
                <a:solidFill>
                  <a:prstClr val="black"/>
                </a:solidFill>
                <a:latin typeface="Arial"/>
                <a:cs typeface="Arial"/>
              </a:rPr>
              <a:t>ripts</a:t>
            </a:r>
            <a:r>
              <a:rPr sz="2000" spc="-25" dirty="0">
                <a:solidFill>
                  <a:prstClr val="black"/>
                </a:solidFill>
                <a:latin typeface="Arial"/>
                <a:cs typeface="Arial"/>
              </a:rPr>
              <a:t> </a:t>
            </a:r>
            <a:r>
              <a:rPr sz="2000" dirty="0">
                <a:solidFill>
                  <a:prstClr val="black"/>
                </a:solidFill>
                <a:latin typeface="Arial"/>
                <a:cs typeface="Arial"/>
              </a:rPr>
              <a:t>being</a:t>
            </a:r>
            <a:r>
              <a:rPr sz="2000" spc="-15" dirty="0">
                <a:solidFill>
                  <a:prstClr val="black"/>
                </a:solidFill>
                <a:latin typeface="Arial"/>
                <a:cs typeface="Arial"/>
              </a:rPr>
              <a:t> </a:t>
            </a:r>
            <a:r>
              <a:rPr sz="2000" dirty="0">
                <a:solidFill>
                  <a:prstClr val="black"/>
                </a:solidFill>
                <a:latin typeface="Arial"/>
                <a:cs typeface="Arial"/>
              </a:rPr>
              <a:t>u</a:t>
            </a:r>
            <a:r>
              <a:rPr sz="2000" spc="5" dirty="0">
                <a:solidFill>
                  <a:prstClr val="black"/>
                </a:solidFill>
                <a:latin typeface="Arial"/>
                <a:cs typeface="Arial"/>
              </a:rPr>
              <a:t>s</a:t>
            </a:r>
            <a:r>
              <a:rPr sz="2000" dirty="0">
                <a:solidFill>
                  <a:prstClr val="black"/>
                </a:solidFill>
                <a:latin typeface="Arial"/>
                <a:cs typeface="Arial"/>
              </a:rPr>
              <a:t>ed</a:t>
            </a:r>
            <a:r>
              <a:rPr sz="2000" spc="-25" dirty="0">
                <a:solidFill>
                  <a:prstClr val="black"/>
                </a:solidFill>
                <a:latin typeface="Arial"/>
                <a:cs typeface="Arial"/>
              </a:rPr>
              <a:t> </a:t>
            </a:r>
            <a:r>
              <a:rPr sz="2000" dirty="0">
                <a:solidFill>
                  <a:prstClr val="black"/>
                </a:solidFill>
                <a:latin typeface="Arial"/>
                <a:cs typeface="Arial"/>
              </a:rPr>
              <a:t>in Central</a:t>
            </a:r>
            <a:r>
              <a:rPr sz="2000" spc="-135" dirty="0">
                <a:solidFill>
                  <a:prstClr val="black"/>
                </a:solidFill>
                <a:latin typeface="Arial"/>
                <a:cs typeface="Arial"/>
              </a:rPr>
              <a:t> </a:t>
            </a:r>
            <a:r>
              <a:rPr sz="2000" dirty="0">
                <a:solidFill>
                  <a:prstClr val="black"/>
                </a:solidFill>
                <a:latin typeface="Arial"/>
                <a:cs typeface="Arial"/>
              </a:rPr>
              <a:t>Asia,</a:t>
            </a:r>
            <a:r>
              <a:rPr sz="2000" spc="-10" dirty="0">
                <a:solidFill>
                  <a:prstClr val="black"/>
                </a:solidFill>
                <a:latin typeface="Arial"/>
                <a:cs typeface="Arial"/>
              </a:rPr>
              <a:t> </a:t>
            </a:r>
            <a:r>
              <a:rPr sz="2000" dirty="0">
                <a:solidFill>
                  <a:prstClr val="black"/>
                </a:solidFill>
                <a:latin typeface="Arial"/>
                <a:cs typeface="Arial"/>
              </a:rPr>
              <a:t>Sou</a:t>
            </a:r>
            <a:r>
              <a:rPr sz="2000" spc="-10" dirty="0">
                <a:solidFill>
                  <a:prstClr val="black"/>
                </a:solidFill>
                <a:latin typeface="Arial"/>
                <a:cs typeface="Arial"/>
              </a:rPr>
              <a:t>t</a:t>
            </a:r>
            <a:r>
              <a:rPr sz="2000" dirty="0">
                <a:solidFill>
                  <a:prstClr val="black"/>
                </a:solidFill>
                <a:latin typeface="Arial"/>
                <a:cs typeface="Arial"/>
              </a:rPr>
              <a:t>h</a:t>
            </a:r>
            <a:r>
              <a:rPr sz="2000" spc="-125" dirty="0">
                <a:solidFill>
                  <a:prstClr val="black"/>
                </a:solidFill>
                <a:latin typeface="Arial"/>
                <a:cs typeface="Arial"/>
              </a:rPr>
              <a:t> </a:t>
            </a:r>
            <a:r>
              <a:rPr sz="2000" dirty="0" smtClean="0">
                <a:solidFill>
                  <a:prstClr val="black"/>
                </a:solidFill>
                <a:latin typeface="Arial"/>
                <a:cs typeface="Arial"/>
              </a:rPr>
              <a:t>Asia</a:t>
            </a:r>
            <a:r>
              <a:rPr lang="en-US" sz="2000" dirty="0" smtClean="0">
                <a:solidFill>
                  <a:prstClr val="black"/>
                </a:solidFill>
                <a:latin typeface="Arial"/>
                <a:cs typeface="Arial"/>
              </a:rPr>
              <a:t> </a:t>
            </a:r>
            <a:r>
              <a:rPr sz="2000" dirty="0" smtClean="0">
                <a:solidFill>
                  <a:prstClr val="black"/>
                </a:solidFill>
                <a:latin typeface="Arial"/>
                <a:cs typeface="Arial"/>
              </a:rPr>
              <a:t>and</a:t>
            </a:r>
            <a:r>
              <a:rPr sz="2000" spc="-15" dirty="0" smtClean="0">
                <a:solidFill>
                  <a:prstClr val="black"/>
                </a:solidFill>
                <a:latin typeface="Arial"/>
                <a:cs typeface="Arial"/>
              </a:rPr>
              <a:t> </a:t>
            </a:r>
            <a:r>
              <a:rPr sz="2000" spc="-10" dirty="0">
                <a:solidFill>
                  <a:prstClr val="black"/>
                </a:solidFill>
                <a:latin typeface="Arial"/>
                <a:cs typeface="Arial"/>
              </a:rPr>
              <a:t>S</a:t>
            </a:r>
            <a:r>
              <a:rPr sz="2000" dirty="0">
                <a:solidFill>
                  <a:prstClr val="black"/>
                </a:solidFill>
                <a:latin typeface="Arial"/>
                <a:cs typeface="Arial"/>
              </a:rPr>
              <a:t>out</a:t>
            </a:r>
            <a:r>
              <a:rPr sz="2000" spc="-5" dirty="0">
                <a:solidFill>
                  <a:prstClr val="black"/>
                </a:solidFill>
                <a:latin typeface="Arial"/>
                <a:cs typeface="Arial"/>
              </a:rPr>
              <a:t>h</a:t>
            </a:r>
            <a:r>
              <a:rPr sz="2000" dirty="0">
                <a:solidFill>
                  <a:prstClr val="black"/>
                </a:solidFill>
                <a:latin typeface="Arial"/>
                <a:cs typeface="Arial"/>
              </a:rPr>
              <a:t>-</a:t>
            </a:r>
            <a:r>
              <a:rPr sz="2000" spc="-10" dirty="0">
                <a:solidFill>
                  <a:prstClr val="black"/>
                </a:solidFill>
                <a:latin typeface="Arial"/>
                <a:cs typeface="Arial"/>
              </a:rPr>
              <a:t>E</a:t>
            </a:r>
            <a:r>
              <a:rPr sz="2000" dirty="0">
                <a:solidFill>
                  <a:prstClr val="black"/>
                </a:solidFill>
                <a:latin typeface="Arial"/>
                <a:cs typeface="Arial"/>
              </a:rPr>
              <a:t>ast</a:t>
            </a:r>
            <a:r>
              <a:rPr sz="2000" spc="-140" dirty="0">
                <a:solidFill>
                  <a:prstClr val="black"/>
                </a:solidFill>
                <a:latin typeface="Arial"/>
                <a:cs typeface="Arial"/>
              </a:rPr>
              <a:t> </a:t>
            </a:r>
            <a:r>
              <a:rPr sz="2000" spc="-10" dirty="0">
                <a:solidFill>
                  <a:prstClr val="black"/>
                </a:solidFill>
                <a:latin typeface="Arial"/>
                <a:cs typeface="Arial"/>
              </a:rPr>
              <a:t>A</a:t>
            </a:r>
            <a:r>
              <a:rPr sz="2000" dirty="0">
                <a:solidFill>
                  <a:prstClr val="black"/>
                </a:solidFill>
                <a:latin typeface="Arial"/>
                <a:cs typeface="Arial"/>
              </a:rPr>
              <a:t>sia</a:t>
            </a:r>
          </a:p>
          <a:p>
            <a:pPr algn="l" fontAlgn="auto">
              <a:lnSpc>
                <a:spcPts val="750"/>
              </a:lnSpc>
              <a:spcBef>
                <a:spcPts val="30"/>
              </a:spcBef>
              <a:spcAft>
                <a:spcPts val="0"/>
              </a:spcAft>
            </a:pPr>
            <a:endParaRPr sz="750" dirty="0">
              <a:solidFill>
                <a:prstClr val="black"/>
              </a:solidFill>
              <a:latin typeface="Calibri"/>
            </a:endParaRPr>
          </a:p>
          <a:p>
            <a:pPr algn="l" fontAlgn="auto">
              <a:lnSpc>
                <a:spcPts val="1000"/>
              </a:lnSpc>
              <a:spcBef>
                <a:spcPts val="0"/>
              </a:spcBef>
              <a:spcAft>
                <a:spcPts val="0"/>
              </a:spcAft>
            </a:pPr>
            <a:endParaRPr sz="1000" dirty="0">
              <a:solidFill>
                <a:prstClr val="black"/>
              </a:solidFill>
              <a:latin typeface="Calibri"/>
            </a:endParaRPr>
          </a:p>
          <a:p>
            <a:pPr marL="312420" marR="578485" indent="-300355" algn="l" fontAlgn="auto">
              <a:spcBef>
                <a:spcPts val="0"/>
              </a:spcBef>
              <a:spcAft>
                <a:spcPts val="0"/>
              </a:spcAft>
              <a:buFont typeface="Arial"/>
              <a:buChar char="•"/>
              <a:tabLst>
                <a:tab pos="312420" algn="l"/>
              </a:tabLst>
            </a:pPr>
            <a:r>
              <a:rPr sz="2800" spc="-20" dirty="0">
                <a:solidFill>
                  <a:prstClr val="black"/>
                </a:solidFill>
                <a:latin typeface="Arial"/>
                <a:cs typeface="Arial"/>
              </a:rPr>
              <a:t>The</a:t>
            </a:r>
            <a:r>
              <a:rPr sz="2800" spc="-10" dirty="0">
                <a:solidFill>
                  <a:prstClr val="black"/>
                </a:solidFill>
                <a:latin typeface="Arial"/>
                <a:cs typeface="Arial"/>
              </a:rPr>
              <a:t>s</a:t>
            </a:r>
            <a:r>
              <a:rPr sz="2800" spc="-20" dirty="0">
                <a:solidFill>
                  <a:prstClr val="black"/>
                </a:solidFill>
                <a:latin typeface="Arial"/>
                <a:cs typeface="Arial"/>
              </a:rPr>
              <a:t>e</a:t>
            </a:r>
            <a:r>
              <a:rPr sz="2800" spc="15" dirty="0">
                <a:solidFill>
                  <a:prstClr val="black"/>
                </a:solidFill>
                <a:latin typeface="Arial"/>
                <a:cs typeface="Arial"/>
              </a:rPr>
              <a:t> </a:t>
            </a:r>
            <a:r>
              <a:rPr sz="2800" spc="-15" dirty="0">
                <a:solidFill>
                  <a:prstClr val="black"/>
                </a:solidFill>
                <a:latin typeface="Arial"/>
                <a:cs typeface="Arial"/>
              </a:rPr>
              <a:t>s</a:t>
            </a:r>
            <a:r>
              <a:rPr sz="2800" spc="-10" dirty="0">
                <a:solidFill>
                  <a:prstClr val="black"/>
                </a:solidFill>
                <a:latin typeface="Arial"/>
                <a:cs typeface="Arial"/>
              </a:rPr>
              <a:t>crip</a:t>
            </a:r>
            <a:r>
              <a:rPr sz="2800" spc="-15" dirty="0">
                <a:solidFill>
                  <a:prstClr val="black"/>
                </a:solidFill>
                <a:latin typeface="Arial"/>
                <a:cs typeface="Arial"/>
              </a:rPr>
              <a:t>ts</a:t>
            </a:r>
            <a:r>
              <a:rPr sz="2800" spc="-20" dirty="0">
                <a:solidFill>
                  <a:prstClr val="black"/>
                </a:solidFill>
                <a:latin typeface="Arial"/>
                <a:cs typeface="Arial"/>
              </a:rPr>
              <a:t> a</a:t>
            </a:r>
            <a:r>
              <a:rPr sz="2800" spc="-5" dirty="0">
                <a:solidFill>
                  <a:prstClr val="black"/>
                </a:solidFill>
                <a:latin typeface="Arial"/>
                <a:cs typeface="Arial"/>
              </a:rPr>
              <a:t>r</a:t>
            </a:r>
            <a:r>
              <a:rPr sz="2800" spc="-20" dirty="0">
                <a:solidFill>
                  <a:prstClr val="black"/>
                </a:solidFill>
                <a:latin typeface="Arial"/>
                <a:cs typeface="Arial"/>
              </a:rPr>
              <a:t>e</a:t>
            </a:r>
            <a:r>
              <a:rPr sz="2800" spc="-5" dirty="0">
                <a:solidFill>
                  <a:prstClr val="black"/>
                </a:solidFill>
                <a:latin typeface="Arial"/>
                <a:cs typeface="Arial"/>
              </a:rPr>
              <a:t> </a:t>
            </a:r>
            <a:r>
              <a:rPr sz="2800" spc="-10" dirty="0">
                <a:solidFill>
                  <a:prstClr val="black"/>
                </a:solidFill>
                <a:latin typeface="Arial"/>
                <a:cs typeface="Arial"/>
              </a:rPr>
              <a:t>u</a:t>
            </a:r>
            <a:r>
              <a:rPr sz="2800" spc="-15" dirty="0">
                <a:solidFill>
                  <a:prstClr val="black"/>
                </a:solidFill>
                <a:latin typeface="Arial"/>
                <a:cs typeface="Arial"/>
              </a:rPr>
              <a:t>se</a:t>
            </a:r>
            <a:r>
              <a:rPr sz="2800" spc="-20" dirty="0">
                <a:solidFill>
                  <a:prstClr val="black"/>
                </a:solidFill>
                <a:latin typeface="Arial"/>
                <a:cs typeface="Arial"/>
              </a:rPr>
              <a:t>d</a:t>
            </a:r>
            <a:r>
              <a:rPr sz="2800" spc="-5" dirty="0">
                <a:solidFill>
                  <a:prstClr val="black"/>
                </a:solidFill>
                <a:latin typeface="Arial"/>
                <a:cs typeface="Arial"/>
              </a:rPr>
              <a:t> </a:t>
            </a:r>
            <a:r>
              <a:rPr sz="2800" spc="-10" dirty="0">
                <a:solidFill>
                  <a:prstClr val="black"/>
                </a:solidFill>
                <a:latin typeface="Arial"/>
                <a:cs typeface="Arial"/>
              </a:rPr>
              <a:t>b</a:t>
            </a:r>
            <a:r>
              <a:rPr sz="2800" spc="-15" dirty="0">
                <a:solidFill>
                  <a:prstClr val="black"/>
                </a:solidFill>
                <a:latin typeface="Arial"/>
                <a:cs typeface="Arial"/>
              </a:rPr>
              <a:t>y</a:t>
            </a:r>
            <a:r>
              <a:rPr sz="2800" dirty="0">
                <a:solidFill>
                  <a:prstClr val="black"/>
                </a:solidFill>
                <a:latin typeface="Arial"/>
                <a:cs typeface="Arial"/>
              </a:rPr>
              <a:t> </a:t>
            </a:r>
            <a:r>
              <a:rPr sz="2800" spc="-15" dirty="0">
                <a:solidFill>
                  <a:prstClr val="black"/>
                </a:solidFill>
                <a:latin typeface="Arial"/>
                <a:cs typeface="Arial"/>
              </a:rPr>
              <a:t>mul</a:t>
            </a:r>
            <a:r>
              <a:rPr sz="2800" spc="-5" dirty="0">
                <a:solidFill>
                  <a:prstClr val="black"/>
                </a:solidFill>
                <a:latin typeface="Arial"/>
                <a:cs typeface="Arial"/>
              </a:rPr>
              <a:t>t</a:t>
            </a:r>
            <a:r>
              <a:rPr sz="2800" spc="-10" dirty="0">
                <a:solidFill>
                  <a:prstClr val="black"/>
                </a:solidFill>
                <a:latin typeface="Arial"/>
                <a:cs typeface="Arial"/>
              </a:rPr>
              <a:t>i</a:t>
            </a:r>
            <a:r>
              <a:rPr sz="2800" spc="-15" dirty="0">
                <a:solidFill>
                  <a:prstClr val="black"/>
                </a:solidFill>
                <a:latin typeface="Arial"/>
                <a:cs typeface="Arial"/>
              </a:rPr>
              <a:t>ple</a:t>
            </a:r>
            <a:r>
              <a:rPr sz="2800" dirty="0">
                <a:solidFill>
                  <a:prstClr val="black"/>
                </a:solidFill>
                <a:latin typeface="Arial"/>
                <a:cs typeface="Arial"/>
              </a:rPr>
              <a:t> </a:t>
            </a:r>
            <a:r>
              <a:rPr sz="2800" spc="-10" dirty="0">
                <a:solidFill>
                  <a:prstClr val="black"/>
                </a:solidFill>
                <a:latin typeface="Arial"/>
                <a:cs typeface="Arial"/>
              </a:rPr>
              <a:t>l</a:t>
            </a:r>
            <a:r>
              <a:rPr sz="2800" spc="-15" dirty="0">
                <a:solidFill>
                  <a:prstClr val="black"/>
                </a:solidFill>
                <a:latin typeface="Arial"/>
                <a:cs typeface="Arial"/>
              </a:rPr>
              <a:t>a</a:t>
            </a:r>
            <a:r>
              <a:rPr sz="2800" spc="-20" dirty="0">
                <a:solidFill>
                  <a:prstClr val="black"/>
                </a:solidFill>
                <a:latin typeface="Arial"/>
                <a:cs typeface="Arial"/>
              </a:rPr>
              <a:t>n</a:t>
            </a:r>
            <a:r>
              <a:rPr sz="2800" spc="-15" dirty="0">
                <a:solidFill>
                  <a:prstClr val="black"/>
                </a:solidFill>
                <a:latin typeface="Arial"/>
                <a:cs typeface="Arial"/>
              </a:rPr>
              <a:t>g</a:t>
            </a:r>
            <a:r>
              <a:rPr sz="2800" spc="-20" dirty="0">
                <a:solidFill>
                  <a:prstClr val="black"/>
                </a:solidFill>
                <a:latin typeface="Arial"/>
                <a:cs typeface="Arial"/>
              </a:rPr>
              <a:t>u</a:t>
            </a:r>
            <a:r>
              <a:rPr sz="2800" spc="-15" dirty="0">
                <a:solidFill>
                  <a:prstClr val="black"/>
                </a:solidFill>
                <a:latin typeface="Arial"/>
                <a:cs typeface="Arial"/>
              </a:rPr>
              <a:t>a</a:t>
            </a:r>
            <a:r>
              <a:rPr sz="2800" spc="-20" dirty="0">
                <a:solidFill>
                  <a:prstClr val="black"/>
                </a:solidFill>
                <a:latin typeface="Arial"/>
                <a:cs typeface="Arial"/>
              </a:rPr>
              <a:t>ge</a:t>
            </a:r>
            <a:r>
              <a:rPr sz="2800" spc="-15" dirty="0">
                <a:solidFill>
                  <a:prstClr val="black"/>
                </a:solidFill>
                <a:latin typeface="Arial"/>
                <a:cs typeface="Arial"/>
              </a:rPr>
              <a:t> fam</a:t>
            </a:r>
            <a:r>
              <a:rPr sz="2800" spc="-5" dirty="0">
                <a:solidFill>
                  <a:prstClr val="black"/>
                </a:solidFill>
                <a:latin typeface="Arial"/>
                <a:cs typeface="Arial"/>
              </a:rPr>
              <a:t>i</a:t>
            </a:r>
            <a:r>
              <a:rPr sz="2800" spc="-10" dirty="0">
                <a:solidFill>
                  <a:prstClr val="black"/>
                </a:solidFill>
                <a:latin typeface="Arial"/>
                <a:cs typeface="Arial"/>
              </a:rPr>
              <a:t>li</a:t>
            </a:r>
            <a:r>
              <a:rPr sz="2800" spc="-15" dirty="0">
                <a:solidFill>
                  <a:prstClr val="black"/>
                </a:solidFill>
                <a:latin typeface="Arial"/>
                <a:cs typeface="Arial"/>
              </a:rPr>
              <a:t>es:</a:t>
            </a:r>
            <a:r>
              <a:rPr sz="2800" dirty="0">
                <a:solidFill>
                  <a:prstClr val="black"/>
                </a:solidFill>
                <a:latin typeface="Arial"/>
                <a:cs typeface="Arial"/>
              </a:rPr>
              <a:t> </a:t>
            </a:r>
            <a:r>
              <a:rPr lang="en-US" sz="2800" spc="-20" dirty="0">
                <a:solidFill>
                  <a:prstClr val="black"/>
                </a:solidFill>
                <a:latin typeface="Arial"/>
                <a:cs typeface="Arial"/>
              </a:rPr>
              <a:t>l</a:t>
            </a:r>
            <a:r>
              <a:rPr sz="2800" spc="-10" dirty="0" smtClean="0">
                <a:solidFill>
                  <a:prstClr val="black"/>
                </a:solidFill>
                <a:latin typeface="Arial"/>
                <a:cs typeface="Arial"/>
              </a:rPr>
              <a:t>ar</a:t>
            </a:r>
            <a:r>
              <a:rPr sz="2800" spc="-15" dirty="0" smtClean="0">
                <a:solidFill>
                  <a:prstClr val="black"/>
                </a:solidFill>
                <a:latin typeface="Arial"/>
                <a:cs typeface="Arial"/>
              </a:rPr>
              <a:t>g</a:t>
            </a:r>
            <a:r>
              <a:rPr sz="2800" spc="-20" dirty="0" smtClean="0">
                <a:solidFill>
                  <a:prstClr val="black"/>
                </a:solidFill>
                <a:latin typeface="Arial"/>
                <a:cs typeface="Arial"/>
              </a:rPr>
              <a:t>e</a:t>
            </a:r>
            <a:r>
              <a:rPr sz="2800" spc="-5" dirty="0" smtClean="0">
                <a:solidFill>
                  <a:prstClr val="black"/>
                </a:solidFill>
                <a:latin typeface="Arial"/>
                <a:cs typeface="Arial"/>
              </a:rPr>
              <a:t>l</a:t>
            </a:r>
            <a:r>
              <a:rPr sz="2800" spc="-15" dirty="0" smtClean="0">
                <a:solidFill>
                  <a:prstClr val="black"/>
                </a:solidFill>
                <a:latin typeface="Arial"/>
                <a:cs typeface="Arial"/>
              </a:rPr>
              <a:t>y</a:t>
            </a:r>
            <a:r>
              <a:rPr sz="2800" dirty="0" smtClean="0">
                <a:solidFill>
                  <a:prstClr val="black"/>
                </a:solidFill>
                <a:latin typeface="Arial"/>
                <a:cs typeface="Arial"/>
              </a:rPr>
              <a:t> </a:t>
            </a:r>
            <a:r>
              <a:rPr sz="2800" spc="-15" dirty="0">
                <a:solidFill>
                  <a:prstClr val="black"/>
                </a:solidFill>
                <a:latin typeface="Arial"/>
                <a:cs typeface="Arial"/>
              </a:rPr>
              <a:t>by</a:t>
            </a:r>
            <a:r>
              <a:rPr sz="2800" spc="5" dirty="0">
                <a:solidFill>
                  <a:prstClr val="black"/>
                </a:solidFill>
                <a:latin typeface="Arial"/>
                <a:cs typeface="Arial"/>
              </a:rPr>
              <a:t> </a:t>
            </a:r>
            <a:r>
              <a:rPr sz="2800" spc="-10" dirty="0">
                <a:solidFill>
                  <a:prstClr val="black"/>
                </a:solidFill>
                <a:latin typeface="Arial"/>
                <a:cs typeface="Arial"/>
              </a:rPr>
              <a:t>I</a:t>
            </a:r>
            <a:r>
              <a:rPr sz="2800" spc="-15" dirty="0">
                <a:solidFill>
                  <a:prstClr val="black"/>
                </a:solidFill>
                <a:latin typeface="Arial"/>
                <a:cs typeface="Arial"/>
              </a:rPr>
              <a:t>n</a:t>
            </a:r>
            <a:r>
              <a:rPr sz="2800" spc="-20" dirty="0">
                <a:solidFill>
                  <a:prstClr val="black"/>
                </a:solidFill>
                <a:latin typeface="Arial"/>
                <a:cs typeface="Arial"/>
              </a:rPr>
              <a:t>d</a:t>
            </a:r>
            <a:r>
              <a:rPr sz="2800" spc="20" dirty="0">
                <a:solidFill>
                  <a:prstClr val="black"/>
                </a:solidFill>
                <a:latin typeface="Arial"/>
                <a:cs typeface="Arial"/>
              </a:rPr>
              <a:t>o</a:t>
            </a:r>
            <a:r>
              <a:rPr sz="2800" spc="-5" dirty="0">
                <a:solidFill>
                  <a:prstClr val="black"/>
                </a:solidFill>
                <a:latin typeface="Arial"/>
                <a:cs typeface="Arial"/>
              </a:rPr>
              <a:t>-</a:t>
            </a:r>
            <a:r>
              <a:rPr sz="2800" spc="-15" dirty="0">
                <a:solidFill>
                  <a:prstClr val="black"/>
                </a:solidFill>
                <a:latin typeface="Arial"/>
                <a:cs typeface="Arial"/>
              </a:rPr>
              <a:t>Arya</a:t>
            </a:r>
            <a:r>
              <a:rPr sz="2800" spc="-20" dirty="0">
                <a:solidFill>
                  <a:prstClr val="black"/>
                </a:solidFill>
                <a:latin typeface="Arial"/>
                <a:cs typeface="Arial"/>
              </a:rPr>
              <a:t>n</a:t>
            </a:r>
            <a:r>
              <a:rPr sz="2800" spc="-5" dirty="0">
                <a:solidFill>
                  <a:prstClr val="black"/>
                </a:solidFill>
                <a:latin typeface="Arial"/>
                <a:cs typeface="Arial"/>
              </a:rPr>
              <a:t> </a:t>
            </a:r>
            <a:r>
              <a:rPr sz="2800" spc="-10" dirty="0">
                <a:solidFill>
                  <a:prstClr val="black"/>
                </a:solidFill>
                <a:latin typeface="Arial"/>
                <a:cs typeface="Arial"/>
              </a:rPr>
              <a:t>a</a:t>
            </a:r>
            <a:r>
              <a:rPr sz="2800" spc="-20" dirty="0">
                <a:solidFill>
                  <a:prstClr val="black"/>
                </a:solidFill>
                <a:latin typeface="Arial"/>
                <a:cs typeface="Arial"/>
              </a:rPr>
              <a:t>nd</a:t>
            </a:r>
            <a:r>
              <a:rPr sz="2800" spc="5" dirty="0">
                <a:solidFill>
                  <a:prstClr val="black"/>
                </a:solidFill>
                <a:latin typeface="Arial"/>
                <a:cs typeface="Arial"/>
              </a:rPr>
              <a:t> </a:t>
            </a:r>
            <a:r>
              <a:rPr sz="2800" spc="-15" dirty="0">
                <a:solidFill>
                  <a:prstClr val="black"/>
                </a:solidFill>
                <a:latin typeface="Arial"/>
                <a:cs typeface="Arial"/>
              </a:rPr>
              <a:t>Drav</a:t>
            </a:r>
            <a:r>
              <a:rPr sz="2800" spc="-5" dirty="0">
                <a:solidFill>
                  <a:prstClr val="black"/>
                </a:solidFill>
                <a:latin typeface="Arial"/>
                <a:cs typeface="Arial"/>
              </a:rPr>
              <a:t>i</a:t>
            </a:r>
            <a:r>
              <a:rPr sz="2800" spc="-20" dirty="0">
                <a:solidFill>
                  <a:prstClr val="black"/>
                </a:solidFill>
                <a:latin typeface="Arial"/>
                <a:cs typeface="Arial"/>
              </a:rPr>
              <a:t>d</a:t>
            </a:r>
            <a:r>
              <a:rPr sz="2800" spc="-5" dirty="0">
                <a:solidFill>
                  <a:prstClr val="black"/>
                </a:solidFill>
                <a:latin typeface="Arial"/>
                <a:cs typeface="Arial"/>
              </a:rPr>
              <a:t>i</a:t>
            </a:r>
            <a:r>
              <a:rPr sz="2800" spc="-20" dirty="0">
                <a:solidFill>
                  <a:prstClr val="black"/>
                </a:solidFill>
                <a:latin typeface="Arial"/>
                <a:cs typeface="Arial"/>
              </a:rPr>
              <a:t>an</a:t>
            </a:r>
            <a:endParaRPr sz="2800" dirty="0">
              <a:solidFill>
                <a:prstClr val="black"/>
              </a:solidFill>
              <a:latin typeface="Arial"/>
              <a:cs typeface="Arial"/>
            </a:endParaRPr>
          </a:p>
        </p:txBody>
      </p:sp>
    </p:spTree>
    <p:extLst>
      <p:ext uri="{BB962C8B-B14F-4D97-AF65-F5344CB8AC3E}">
        <p14:creationId xmlns:p14="http://schemas.microsoft.com/office/powerpoint/2010/main" val="602709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3840" rIns="0" bIns="0" rtlCol="0">
            <a:spAutoFit/>
          </a:bodyPr>
          <a:lstStyle/>
          <a:p>
            <a:pPr marL="2134870">
              <a:lnSpc>
                <a:spcPct val="100000"/>
              </a:lnSpc>
            </a:pPr>
            <a:r>
              <a:rPr dirty="0"/>
              <a:t>Why</a:t>
            </a:r>
            <a:r>
              <a:rPr spc="-15" dirty="0"/>
              <a:t> </a:t>
            </a:r>
            <a:r>
              <a:rPr dirty="0"/>
              <a:t>Brah</a:t>
            </a:r>
            <a:r>
              <a:rPr spc="-10" dirty="0"/>
              <a:t>mi</a:t>
            </a:r>
            <a:r>
              <a:rPr dirty="0"/>
              <a: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fld id="{81D60167-4931-47E6-BA6A-407CBD079E47}" type="slidenum">
              <a:rPr sz="1200" spc="-10" dirty="0">
                <a:solidFill>
                  <a:srgbClr val="888888"/>
                </a:solidFill>
                <a:cs typeface="Calibri"/>
              </a:rPr>
              <a:pPr marL="102870"/>
              <a:t>47</a:t>
            </a:fld>
            <a:endParaRPr sz="1200">
              <a:solidFill>
                <a:prstClr val="black"/>
              </a:solidFill>
              <a:cs typeface="Calibri"/>
            </a:endParaRPr>
          </a:p>
        </p:txBody>
      </p:sp>
      <p:sp>
        <p:nvSpPr>
          <p:cNvPr id="3" name="object 3"/>
          <p:cNvSpPr txBox="1"/>
          <p:nvPr/>
        </p:nvSpPr>
        <p:spPr>
          <a:xfrm>
            <a:off x="444500" y="1549272"/>
            <a:ext cx="8045450" cy="3814445"/>
          </a:xfrm>
          <a:prstGeom prst="rect">
            <a:avLst/>
          </a:prstGeom>
        </p:spPr>
        <p:txBody>
          <a:bodyPr vert="horz" wrap="square" lIns="0" tIns="0" rIns="0" bIns="0" rtlCol="0">
            <a:spAutoFit/>
          </a:bodyPr>
          <a:lstStyle/>
          <a:p>
            <a:pPr marL="269875" marR="737870" indent="-257810" algn="l" fontAlgn="auto">
              <a:spcBef>
                <a:spcPts val="0"/>
              </a:spcBef>
              <a:spcAft>
                <a:spcPts val="0"/>
              </a:spcAft>
              <a:buFont typeface="Arial"/>
              <a:buChar char="•"/>
              <a:tabLst>
                <a:tab pos="269875" algn="l"/>
              </a:tabLst>
            </a:pPr>
            <a:r>
              <a:rPr dirty="0">
                <a:solidFill>
                  <a:prstClr val="black"/>
                </a:solidFill>
                <a:latin typeface="Arial"/>
                <a:cs typeface="Arial"/>
              </a:rPr>
              <a:t>D</a:t>
            </a:r>
            <a:r>
              <a:rPr spc="-10" dirty="0">
                <a:solidFill>
                  <a:prstClr val="black"/>
                </a:solidFill>
                <a:latin typeface="Arial"/>
                <a:cs typeface="Arial"/>
              </a:rPr>
              <a:t>e</a:t>
            </a:r>
            <a:r>
              <a:rPr dirty="0">
                <a:solidFill>
                  <a:prstClr val="black"/>
                </a:solidFill>
                <a:latin typeface="Arial"/>
                <a:cs typeface="Arial"/>
              </a:rPr>
              <a:t>sp</a:t>
            </a:r>
            <a:r>
              <a:rPr spc="-10" dirty="0">
                <a:solidFill>
                  <a:prstClr val="black"/>
                </a:solidFill>
                <a:latin typeface="Arial"/>
                <a:cs typeface="Arial"/>
              </a:rPr>
              <a:t>i</a:t>
            </a:r>
            <a:r>
              <a:rPr dirty="0">
                <a:solidFill>
                  <a:prstClr val="black"/>
                </a:solidFill>
                <a:latin typeface="Arial"/>
                <a:cs typeface="Arial"/>
              </a:rPr>
              <a:t>te</a:t>
            </a:r>
            <a:r>
              <a:rPr spc="15" dirty="0">
                <a:solidFill>
                  <a:prstClr val="black"/>
                </a:solidFill>
                <a:latin typeface="Arial"/>
                <a:cs typeface="Arial"/>
              </a:rPr>
              <a:t> </a:t>
            </a:r>
            <a:r>
              <a:rPr dirty="0">
                <a:solidFill>
                  <a:prstClr val="black"/>
                </a:solidFill>
                <a:latin typeface="Arial"/>
                <a:cs typeface="Arial"/>
              </a:rPr>
              <a:t>their vari</a:t>
            </a:r>
            <a:r>
              <a:rPr spc="-10" dirty="0">
                <a:solidFill>
                  <a:prstClr val="black"/>
                </a:solidFill>
                <a:latin typeface="Arial"/>
                <a:cs typeface="Arial"/>
              </a:rPr>
              <a:t>a</a:t>
            </a:r>
            <a:r>
              <a:rPr dirty="0">
                <a:solidFill>
                  <a:prstClr val="black"/>
                </a:solidFill>
                <a:latin typeface="Arial"/>
                <a:cs typeface="Arial"/>
              </a:rPr>
              <a:t>tions</a:t>
            </a:r>
            <a:r>
              <a:rPr spc="20" dirty="0">
                <a:solidFill>
                  <a:prstClr val="black"/>
                </a:solidFill>
                <a:latin typeface="Arial"/>
                <a:cs typeface="Arial"/>
              </a:rPr>
              <a:t> </a:t>
            </a:r>
            <a:r>
              <a:rPr dirty="0">
                <a:solidFill>
                  <a:prstClr val="black"/>
                </a:solidFill>
                <a:latin typeface="Arial"/>
                <a:cs typeface="Arial"/>
              </a:rPr>
              <a:t>in</a:t>
            </a:r>
            <a:r>
              <a:rPr spc="-10" dirty="0">
                <a:solidFill>
                  <a:prstClr val="black"/>
                </a:solidFill>
                <a:latin typeface="Arial"/>
                <a:cs typeface="Arial"/>
              </a:rPr>
              <a:t> </a:t>
            </a:r>
            <a:r>
              <a:rPr spc="5" dirty="0">
                <a:solidFill>
                  <a:prstClr val="black"/>
                </a:solidFill>
                <a:latin typeface="Arial"/>
                <a:cs typeface="Arial"/>
              </a:rPr>
              <a:t>t</a:t>
            </a:r>
            <a:r>
              <a:rPr dirty="0">
                <a:solidFill>
                  <a:prstClr val="black"/>
                </a:solidFill>
                <a:latin typeface="Arial"/>
                <a:cs typeface="Arial"/>
              </a:rPr>
              <a:t>he</a:t>
            </a:r>
            <a:r>
              <a:rPr spc="-15" dirty="0">
                <a:solidFill>
                  <a:prstClr val="black"/>
                </a:solidFill>
                <a:latin typeface="Arial"/>
                <a:cs typeface="Arial"/>
              </a:rPr>
              <a:t> </a:t>
            </a:r>
            <a:r>
              <a:rPr dirty="0">
                <a:solidFill>
                  <a:prstClr val="black"/>
                </a:solidFill>
                <a:latin typeface="Arial"/>
                <a:cs typeface="Arial"/>
              </a:rPr>
              <a:t>vis</a:t>
            </a:r>
            <a:r>
              <a:rPr spc="-10" dirty="0">
                <a:solidFill>
                  <a:prstClr val="black"/>
                </a:solidFill>
                <a:latin typeface="Arial"/>
                <a:cs typeface="Arial"/>
              </a:rPr>
              <a:t>u</a:t>
            </a:r>
            <a:r>
              <a:rPr dirty="0">
                <a:solidFill>
                  <a:prstClr val="black"/>
                </a:solidFill>
                <a:latin typeface="Arial"/>
                <a:cs typeface="Arial"/>
              </a:rPr>
              <a:t>al</a:t>
            </a:r>
            <a:r>
              <a:rPr spc="15" dirty="0">
                <a:solidFill>
                  <a:prstClr val="black"/>
                </a:solidFill>
                <a:latin typeface="Arial"/>
                <a:cs typeface="Arial"/>
              </a:rPr>
              <a:t> </a:t>
            </a:r>
            <a:r>
              <a:rPr dirty="0">
                <a:solidFill>
                  <a:prstClr val="black"/>
                </a:solidFill>
                <a:latin typeface="Arial"/>
                <a:cs typeface="Arial"/>
              </a:rPr>
              <a:t>for</a:t>
            </a:r>
            <a:r>
              <a:rPr spc="5" dirty="0">
                <a:solidFill>
                  <a:prstClr val="black"/>
                </a:solidFill>
                <a:latin typeface="Arial"/>
                <a:cs typeface="Arial"/>
              </a:rPr>
              <a:t>m</a:t>
            </a:r>
            <a:r>
              <a:rPr dirty="0">
                <a:solidFill>
                  <a:prstClr val="black"/>
                </a:solidFill>
                <a:latin typeface="Arial"/>
                <a:cs typeface="Arial"/>
              </a:rPr>
              <a:t>s,</a:t>
            </a:r>
            <a:r>
              <a:rPr spc="-15" dirty="0">
                <a:solidFill>
                  <a:prstClr val="black"/>
                </a:solidFill>
                <a:latin typeface="Arial"/>
                <a:cs typeface="Arial"/>
              </a:rPr>
              <a:t> </a:t>
            </a:r>
            <a:r>
              <a:rPr dirty="0">
                <a:solidFill>
                  <a:prstClr val="black"/>
                </a:solidFill>
                <a:latin typeface="Arial"/>
                <a:cs typeface="Arial"/>
              </a:rPr>
              <a:t>the</a:t>
            </a:r>
            <a:r>
              <a:rPr spc="-10" dirty="0">
                <a:solidFill>
                  <a:prstClr val="black"/>
                </a:solidFill>
                <a:latin typeface="Arial"/>
                <a:cs typeface="Arial"/>
              </a:rPr>
              <a:t> </a:t>
            </a:r>
            <a:r>
              <a:rPr dirty="0">
                <a:solidFill>
                  <a:prstClr val="black"/>
                </a:solidFill>
                <a:latin typeface="Arial"/>
                <a:cs typeface="Arial"/>
              </a:rPr>
              <a:t>bas</a:t>
            </a:r>
            <a:r>
              <a:rPr spc="-10" dirty="0">
                <a:solidFill>
                  <a:prstClr val="black"/>
                </a:solidFill>
                <a:latin typeface="Arial"/>
                <a:cs typeface="Arial"/>
              </a:rPr>
              <a:t>i</a:t>
            </a:r>
            <a:r>
              <a:rPr dirty="0">
                <a:solidFill>
                  <a:prstClr val="black"/>
                </a:solidFill>
                <a:latin typeface="Arial"/>
                <a:cs typeface="Arial"/>
              </a:rPr>
              <a:t>c ph</a:t>
            </a:r>
            <a:r>
              <a:rPr spc="-10" dirty="0">
                <a:solidFill>
                  <a:prstClr val="black"/>
                </a:solidFill>
                <a:latin typeface="Arial"/>
                <a:cs typeface="Arial"/>
              </a:rPr>
              <a:t>i</a:t>
            </a:r>
            <a:r>
              <a:rPr dirty="0">
                <a:solidFill>
                  <a:prstClr val="black"/>
                </a:solidFill>
                <a:latin typeface="Arial"/>
                <a:cs typeface="Arial"/>
              </a:rPr>
              <a:t>l</a:t>
            </a:r>
            <a:r>
              <a:rPr spc="-10" dirty="0">
                <a:solidFill>
                  <a:prstClr val="black"/>
                </a:solidFill>
                <a:latin typeface="Arial"/>
                <a:cs typeface="Arial"/>
              </a:rPr>
              <a:t>o</a:t>
            </a:r>
            <a:r>
              <a:rPr dirty="0">
                <a:solidFill>
                  <a:prstClr val="black"/>
                </a:solidFill>
                <a:latin typeface="Arial"/>
                <a:cs typeface="Arial"/>
              </a:rPr>
              <a:t>sop</a:t>
            </a:r>
            <a:r>
              <a:rPr spc="-10" dirty="0">
                <a:solidFill>
                  <a:prstClr val="black"/>
                </a:solidFill>
                <a:latin typeface="Arial"/>
                <a:cs typeface="Arial"/>
              </a:rPr>
              <a:t>h</a:t>
            </a:r>
            <a:r>
              <a:rPr dirty="0">
                <a:solidFill>
                  <a:prstClr val="black"/>
                </a:solidFill>
                <a:latin typeface="Arial"/>
                <a:cs typeface="Arial"/>
              </a:rPr>
              <a:t>y</a:t>
            </a:r>
            <a:r>
              <a:rPr spc="50" dirty="0">
                <a:solidFill>
                  <a:prstClr val="black"/>
                </a:solidFill>
                <a:latin typeface="Arial"/>
                <a:cs typeface="Arial"/>
              </a:rPr>
              <a:t> </a:t>
            </a:r>
            <a:r>
              <a:rPr dirty="0">
                <a:solidFill>
                  <a:prstClr val="black"/>
                </a:solidFill>
                <a:latin typeface="Arial"/>
                <a:cs typeface="Arial"/>
              </a:rPr>
              <a:t>in</a:t>
            </a:r>
            <a:r>
              <a:rPr spc="-10" dirty="0">
                <a:solidFill>
                  <a:prstClr val="black"/>
                </a:solidFill>
                <a:latin typeface="Arial"/>
                <a:cs typeface="Arial"/>
              </a:rPr>
              <a:t> </a:t>
            </a:r>
            <a:r>
              <a:rPr spc="5" dirty="0">
                <a:solidFill>
                  <a:prstClr val="black"/>
                </a:solidFill>
                <a:latin typeface="Arial"/>
                <a:cs typeface="Arial"/>
              </a:rPr>
              <a:t>t</a:t>
            </a:r>
            <a:r>
              <a:rPr dirty="0">
                <a:solidFill>
                  <a:prstClr val="black"/>
                </a:solidFill>
                <a:latin typeface="Arial"/>
                <a:cs typeface="Arial"/>
              </a:rPr>
              <a:t>he</a:t>
            </a:r>
            <a:r>
              <a:rPr spc="-10" dirty="0">
                <a:solidFill>
                  <a:prstClr val="black"/>
                </a:solidFill>
                <a:latin typeface="Arial"/>
                <a:cs typeface="Arial"/>
              </a:rPr>
              <a:t>i</a:t>
            </a:r>
            <a:r>
              <a:rPr dirty="0">
                <a:solidFill>
                  <a:prstClr val="black"/>
                </a:solidFill>
                <a:latin typeface="Arial"/>
                <a:cs typeface="Arial"/>
              </a:rPr>
              <a:t>r</a:t>
            </a:r>
            <a:r>
              <a:rPr spc="5" dirty="0">
                <a:solidFill>
                  <a:prstClr val="black"/>
                </a:solidFill>
                <a:latin typeface="Arial"/>
                <a:cs typeface="Arial"/>
              </a:rPr>
              <a:t> </a:t>
            </a:r>
            <a:r>
              <a:rPr dirty="0">
                <a:solidFill>
                  <a:prstClr val="black"/>
                </a:solidFill>
                <a:latin typeface="Arial"/>
                <a:cs typeface="Arial"/>
              </a:rPr>
              <a:t>usa</a:t>
            </a:r>
            <a:r>
              <a:rPr spc="-10" dirty="0">
                <a:solidFill>
                  <a:prstClr val="black"/>
                </a:solidFill>
                <a:latin typeface="Arial"/>
                <a:cs typeface="Arial"/>
              </a:rPr>
              <a:t>g</a:t>
            </a:r>
            <a:r>
              <a:rPr dirty="0">
                <a:solidFill>
                  <a:prstClr val="black"/>
                </a:solidFill>
                <a:latin typeface="Arial"/>
                <a:cs typeface="Arial"/>
              </a:rPr>
              <a:t>e</a:t>
            </a:r>
            <a:r>
              <a:rPr spc="10" dirty="0">
                <a:solidFill>
                  <a:prstClr val="black"/>
                </a:solidFill>
                <a:latin typeface="Arial"/>
                <a:cs typeface="Arial"/>
              </a:rPr>
              <a:t> </a:t>
            </a:r>
            <a:r>
              <a:rPr dirty="0">
                <a:solidFill>
                  <a:prstClr val="black"/>
                </a:solidFill>
                <a:latin typeface="Arial"/>
                <a:cs typeface="Arial"/>
              </a:rPr>
              <a:t>is</a:t>
            </a:r>
            <a:r>
              <a:rPr spc="10" dirty="0">
                <a:solidFill>
                  <a:prstClr val="black"/>
                </a:solidFill>
                <a:latin typeface="Arial"/>
                <a:cs typeface="Arial"/>
              </a:rPr>
              <a:t> </a:t>
            </a:r>
            <a:r>
              <a:rPr dirty="0">
                <a:solidFill>
                  <a:prstClr val="black"/>
                </a:solidFill>
                <a:latin typeface="Arial"/>
                <a:cs typeface="Arial"/>
              </a:rPr>
              <a:t>common</a:t>
            </a:r>
          </a:p>
          <a:p>
            <a:pPr algn="l" fontAlgn="auto">
              <a:lnSpc>
                <a:spcPts val="650"/>
              </a:lnSpc>
              <a:spcBef>
                <a:spcPts val="44"/>
              </a:spcBef>
              <a:spcAft>
                <a:spcPts val="0"/>
              </a:spcAft>
              <a:buFont typeface="Arial"/>
              <a:buChar char="•"/>
            </a:pPr>
            <a:endParaRPr sz="650" dirty="0">
              <a:solidFill>
                <a:prstClr val="black"/>
              </a:solidFill>
              <a:latin typeface="Calibri"/>
            </a:endParaRPr>
          </a:p>
          <a:p>
            <a:pPr algn="l" fontAlgn="auto">
              <a:lnSpc>
                <a:spcPts val="1000"/>
              </a:lnSpc>
              <a:spcBef>
                <a:spcPts val="0"/>
              </a:spcBef>
              <a:spcAft>
                <a:spcPts val="0"/>
              </a:spcAft>
              <a:buFont typeface="Arial"/>
              <a:buChar char="•"/>
            </a:pPr>
            <a:endParaRPr sz="1000" dirty="0">
              <a:solidFill>
                <a:prstClr val="black"/>
              </a:solidFill>
              <a:latin typeface="Calibri"/>
            </a:endParaRPr>
          </a:p>
          <a:p>
            <a:pPr marL="269875" indent="-257810" algn="l" fontAlgn="auto">
              <a:spcBef>
                <a:spcPts val="0"/>
              </a:spcBef>
              <a:spcAft>
                <a:spcPts val="0"/>
              </a:spcAft>
              <a:buFont typeface="Arial"/>
              <a:buChar char="•"/>
              <a:tabLst>
                <a:tab pos="269875" algn="l"/>
              </a:tabLst>
            </a:pPr>
            <a:r>
              <a:rPr dirty="0">
                <a:solidFill>
                  <a:prstClr val="black"/>
                </a:solidFill>
                <a:latin typeface="Arial"/>
                <a:cs typeface="Arial"/>
              </a:rPr>
              <a:t>T</a:t>
            </a:r>
            <a:r>
              <a:rPr spc="-10" dirty="0">
                <a:solidFill>
                  <a:prstClr val="black"/>
                </a:solidFill>
                <a:latin typeface="Arial"/>
                <a:cs typeface="Arial"/>
              </a:rPr>
              <a:t>h</a:t>
            </a:r>
            <a:r>
              <a:rPr dirty="0">
                <a:solidFill>
                  <a:prstClr val="black"/>
                </a:solidFill>
                <a:latin typeface="Arial"/>
                <a:cs typeface="Arial"/>
              </a:rPr>
              <a:t>ey a</a:t>
            </a:r>
            <a:r>
              <a:rPr spc="-10" dirty="0">
                <a:solidFill>
                  <a:prstClr val="black"/>
                </a:solidFill>
                <a:latin typeface="Arial"/>
                <a:cs typeface="Arial"/>
              </a:rPr>
              <a:t>l</a:t>
            </a:r>
            <a:r>
              <a:rPr dirty="0">
                <a:solidFill>
                  <a:prstClr val="black"/>
                </a:solidFill>
                <a:latin typeface="Arial"/>
                <a:cs typeface="Arial"/>
              </a:rPr>
              <a:t>l</a:t>
            </a:r>
            <a:r>
              <a:rPr spc="5" dirty="0">
                <a:solidFill>
                  <a:prstClr val="black"/>
                </a:solidFill>
                <a:latin typeface="Arial"/>
                <a:cs typeface="Arial"/>
              </a:rPr>
              <a:t> </a:t>
            </a:r>
            <a:r>
              <a:rPr dirty="0">
                <a:solidFill>
                  <a:prstClr val="black"/>
                </a:solidFill>
                <a:latin typeface="Arial"/>
                <a:cs typeface="Arial"/>
              </a:rPr>
              <a:t>are </a:t>
            </a:r>
            <a:r>
              <a:rPr spc="5" dirty="0">
                <a:solidFill>
                  <a:prstClr val="black"/>
                </a:solidFill>
                <a:latin typeface="Arial"/>
                <a:cs typeface="Arial"/>
              </a:rPr>
              <a:t>“</a:t>
            </a:r>
            <a:r>
              <a:rPr dirty="0">
                <a:solidFill>
                  <a:prstClr val="black"/>
                </a:solidFill>
                <a:latin typeface="Arial"/>
                <a:cs typeface="Arial"/>
              </a:rPr>
              <a:t>aks</a:t>
            </a:r>
            <a:r>
              <a:rPr spc="-10" dirty="0">
                <a:solidFill>
                  <a:prstClr val="black"/>
                </a:solidFill>
                <a:latin typeface="Arial"/>
                <a:cs typeface="Arial"/>
              </a:rPr>
              <a:t>h</a:t>
            </a:r>
            <a:r>
              <a:rPr dirty="0">
                <a:solidFill>
                  <a:prstClr val="black"/>
                </a:solidFill>
                <a:latin typeface="Arial"/>
                <a:cs typeface="Arial"/>
              </a:rPr>
              <a:t>ar”</a:t>
            </a:r>
            <a:r>
              <a:rPr spc="5" dirty="0">
                <a:solidFill>
                  <a:prstClr val="black"/>
                </a:solidFill>
                <a:latin typeface="Arial"/>
                <a:cs typeface="Arial"/>
              </a:rPr>
              <a:t> </a:t>
            </a:r>
            <a:r>
              <a:rPr dirty="0">
                <a:solidFill>
                  <a:prstClr val="black"/>
                </a:solidFill>
                <a:latin typeface="Arial"/>
                <a:cs typeface="Arial"/>
              </a:rPr>
              <a:t>driv</a:t>
            </a:r>
            <a:r>
              <a:rPr spc="-10" dirty="0">
                <a:solidFill>
                  <a:prstClr val="black"/>
                </a:solidFill>
                <a:latin typeface="Arial"/>
                <a:cs typeface="Arial"/>
              </a:rPr>
              <a:t>e</a:t>
            </a:r>
            <a:r>
              <a:rPr dirty="0">
                <a:solidFill>
                  <a:prstClr val="black"/>
                </a:solidFill>
                <a:latin typeface="Arial"/>
                <a:cs typeface="Arial"/>
              </a:rPr>
              <a:t>n, and fo</a:t>
            </a:r>
            <a:r>
              <a:rPr spc="-10" dirty="0">
                <a:solidFill>
                  <a:prstClr val="black"/>
                </a:solidFill>
                <a:latin typeface="Arial"/>
                <a:cs typeface="Arial"/>
              </a:rPr>
              <a:t>l</a:t>
            </a:r>
            <a:r>
              <a:rPr dirty="0">
                <a:solidFill>
                  <a:prstClr val="black"/>
                </a:solidFill>
                <a:latin typeface="Arial"/>
                <a:cs typeface="Arial"/>
              </a:rPr>
              <a:t>l</a:t>
            </a:r>
            <a:r>
              <a:rPr spc="-10" dirty="0">
                <a:solidFill>
                  <a:prstClr val="black"/>
                </a:solidFill>
                <a:latin typeface="Arial"/>
                <a:cs typeface="Arial"/>
              </a:rPr>
              <a:t>o</a:t>
            </a:r>
            <a:r>
              <a:rPr dirty="0">
                <a:solidFill>
                  <a:prstClr val="black"/>
                </a:solidFill>
                <a:latin typeface="Arial"/>
                <a:cs typeface="Arial"/>
              </a:rPr>
              <a:t>w</a:t>
            </a:r>
            <a:r>
              <a:rPr spc="15" dirty="0">
                <a:solidFill>
                  <a:prstClr val="black"/>
                </a:solidFill>
                <a:latin typeface="Arial"/>
                <a:cs typeface="Arial"/>
              </a:rPr>
              <a:t> </a:t>
            </a:r>
            <a:r>
              <a:rPr dirty="0">
                <a:solidFill>
                  <a:prstClr val="black"/>
                </a:solidFill>
                <a:latin typeface="Arial"/>
                <a:cs typeface="Arial"/>
              </a:rPr>
              <a:t>a sp</a:t>
            </a:r>
            <a:r>
              <a:rPr spc="-10" dirty="0">
                <a:solidFill>
                  <a:prstClr val="black"/>
                </a:solidFill>
                <a:latin typeface="Arial"/>
                <a:cs typeface="Arial"/>
              </a:rPr>
              <a:t>e</a:t>
            </a:r>
            <a:r>
              <a:rPr dirty="0">
                <a:solidFill>
                  <a:prstClr val="black"/>
                </a:solidFill>
                <a:latin typeface="Arial"/>
                <a:cs typeface="Arial"/>
              </a:rPr>
              <a:t>cif</a:t>
            </a:r>
            <a:r>
              <a:rPr spc="-10" dirty="0">
                <a:solidFill>
                  <a:prstClr val="black"/>
                </a:solidFill>
                <a:latin typeface="Arial"/>
                <a:cs typeface="Arial"/>
              </a:rPr>
              <a:t>i</a:t>
            </a:r>
            <a:r>
              <a:rPr dirty="0">
                <a:solidFill>
                  <a:prstClr val="black"/>
                </a:solidFill>
                <a:latin typeface="Arial"/>
                <a:cs typeface="Arial"/>
              </a:rPr>
              <a:t>c</a:t>
            </a:r>
            <a:r>
              <a:rPr spc="10" dirty="0">
                <a:solidFill>
                  <a:prstClr val="black"/>
                </a:solidFill>
                <a:latin typeface="Arial"/>
                <a:cs typeface="Arial"/>
              </a:rPr>
              <a:t> </a:t>
            </a:r>
            <a:r>
              <a:rPr dirty="0">
                <a:solidFill>
                  <a:prstClr val="black"/>
                </a:solidFill>
                <a:latin typeface="Arial"/>
                <a:cs typeface="Arial"/>
              </a:rPr>
              <a:t>syntax</a:t>
            </a:r>
          </a:p>
          <a:p>
            <a:pPr algn="l" fontAlgn="auto">
              <a:lnSpc>
                <a:spcPts val="600"/>
              </a:lnSpc>
              <a:spcBef>
                <a:spcPts val="11"/>
              </a:spcBef>
              <a:spcAft>
                <a:spcPts val="0"/>
              </a:spcAft>
              <a:buFont typeface="Arial"/>
              <a:buChar char="•"/>
            </a:pPr>
            <a:endParaRPr sz="600" dirty="0">
              <a:solidFill>
                <a:prstClr val="black"/>
              </a:solidFill>
              <a:latin typeface="Calibri"/>
            </a:endParaRPr>
          </a:p>
          <a:p>
            <a:pPr algn="l" fontAlgn="auto">
              <a:lnSpc>
                <a:spcPts val="1000"/>
              </a:lnSpc>
              <a:spcBef>
                <a:spcPts val="0"/>
              </a:spcBef>
              <a:spcAft>
                <a:spcPts val="0"/>
              </a:spcAft>
              <a:buFont typeface="Arial"/>
              <a:buChar char="•"/>
            </a:pPr>
            <a:endParaRPr sz="1000" dirty="0">
              <a:solidFill>
                <a:prstClr val="black"/>
              </a:solidFill>
              <a:latin typeface="Calibri"/>
            </a:endParaRPr>
          </a:p>
          <a:p>
            <a:pPr marL="635000" marR="29845" indent="-342900" algn="l" fontAlgn="auto">
              <a:spcBef>
                <a:spcPts val="0"/>
              </a:spcBef>
              <a:spcAft>
                <a:spcPts val="0"/>
              </a:spcAft>
              <a:buFont typeface="Courier New" panose="02070309020205020404" pitchFamily="49" charset="0"/>
              <a:buChar char="o"/>
            </a:pPr>
            <a:r>
              <a:rPr sz="2000" dirty="0" smtClean="0">
                <a:solidFill>
                  <a:prstClr val="black"/>
                </a:solidFill>
                <a:latin typeface="Arial"/>
                <a:cs typeface="Arial"/>
              </a:rPr>
              <a:t>Analogical </a:t>
            </a:r>
            <a:r>
              <a:rPr sz="2000" dirty="0">
                <a:solidFill>
                  <a:prstClr val="black"/>
                </a:solidFill>
                <a:latin typeface="Arial"/>
                <a:cs typeface="Arial"/>
              </a:rPr>
              <a:t>refere</a:t>
            </a:r>
            <a:r>
              <a:rPr sz="2000" spc="5" dirty="0">
                <a:solidFill>
                  <a:prstClr val="black"/>
                </a:solidFill>
                <a:latin typeface="Arial"/>
                <a:cs typeface="Arial"/>
              </a:rPr>
              <a:t>n</a:t>
            </a:r>
            <a:r>
              <a:rPr sz="2000" dirty="0">
                <a:solidFill>
                  <a:prstClr val="black"/>
                </a:solidFill>
                <a:latin typeface="Arial"/>
                <a:cs typeface="Arial"/>
              </a:rPr>
              <a:t>ce</a:t>
            </a:r>
            <a:r>
              <a:rPr sz="2000" spc="-45" dirty="0">
                <a:solidFill>
                  <a:prstClr val="black"/>
                </a:solidFill>
                <a:latin typeface="Arial"/>
                <a:cs typeface="Arial"/>
              </a:rPr>
              <a:t> </a:t>
            </a:r>
            <a:r>
              <a:rPr sz="2000" dirty="0">
                <a:solidFill>
                  <a:prstClr val="black"/>
                </a:solidFill>
                <a:latin typeface="Arial"/>
                <a:cs typeface="Arial"/>
              </a:rPr>
              <a:t>c</a:t>
            </a:r>
            <a:r>
              <a:rPr sz="2000" spc="5" dirty="0">
                <a:solidFill>
                  <a:prstClr val="black"/>
                </a:solidFill>
                <a:latin typeface="Arial"/>
                <a:cs typeface="Arial"/>
              </a:rPr>
              <a:t>a</a:t>
            </a:r>
            <a:r>
              <a:rPr sz="2000" dirty="0">
                <a:solidFill>
                  <a:prstClr val="black"/>
                </a:solidFill>
                <a:latin typeface="Arial"/>
                <a:cs typeface="Arial"/>
              </a:rPr>
              <a:t>n</a:t>
            </a:r>
            <a:r>
              <a:rPr sz="2000" spc="-30" dirty="0">
                <a:solidFill>
                  <a:prstClr val="black"/>
                </a:solidFill>
                <a:latin typeface="Arial"/>
                <a:cs typeface="Arial"/>
              </a:rPr>
              <a:t> </a:t>
            </a:r>
            <a:r>
              <a:rPr sz="2000" dirty="0">
                <a:solidFill>
                  <a:prstClr val="black"/>
                </a:solidFill>
                <a:latin typeface="Arial"/>
                <a:cs typeface="Arial"/>
              </a:rPr>
              <a:t>be</a:t>
            </a:r>
            <a:r>
              <a:rPr sz="2000" spc="-15" dirty="0">
                <a:solidFill>
                  <a:prstClr val="black"/>
                </a:solidFill>
                <a:latin typeface="Arial"/>
                <a:cs typeface="Arial"/>
              </a:rPr>
              <a:t> </a:t>
            </a:r>
            <a:r>
              <a:rPr sz="2000" dirty="0">
                <a:solidFill>
                  <a:prstClr val="black"/>
                </a:solidFill>
                <a:latin typeface="Arial"/>
                <a:cs typeface="Arial"/>
              </a:rPr>
              <a:t>made</a:t>
            </a:r>
            <a:r>
              <a:rPr sz="2000" spc="-15" dirty="0">
                <a:solidFill>
                  <a:prstClr val="black"/>
                </a:solidFill>
                <a:latin typeface="Arial"/>
                <a:cs typeface="Arial"/>
              </a:rPr>
              <a:t> </a:t>
            </a:r>
            <a:r>
              <a:rPr sz="2000" dirty="0">
                <a:solidFill>
                  <a:prstClr val="black"/>
                </a:solidFill>
                <a:latin typeface="Arial"/>
                <a:cs typeface="Arial"/>
              </a:rPr>
              <a:t>to</a:t>
            </a:r>
            <a:r>
              <a:rPr sz="2000" spc="-20" dirty="0">
                <a:solidFill>
                  <a:prstClr val="black"/>
                </a:solidFill>
                <a:latin typeface="Arial"/>
                <a:cs typeface="Arial"/>
              </a:rPr>
              <a:t> </a:t>
            </a:r>
            <a:r>
              <a:rPr sz="2000" dirty="0">
                <a:solidFill>
                  <a:prstClr val="black"/>
                </a:solidFill>
                <a:latin typeface="Arial"/>
                <a:cs typeface="Arial"/>
              </a:rPr>
              <a:t>Indian</a:t>
            </a:r>
            <a:r>
              <a:rPr sz="2000" spc="-15" dirty="0">
                <a:solidFill>
                  <a:prstClr val="black"/>
                </a:solidFill>
                <a:latin typeface="Arial"/>
                <a:cs typeface="Arial"/>
              </a:rPr>
              <a:t> </a:t>
            </a:r>
            <a:r>
              <a:rPr sz="2000" dirty="0">
                <a:solidFill>
                  <a:prstClr val="black"/>
                </a:solidFill>
                <a:latin typeface="Arial"/>
                <a:cs typeface="Arial"/>
              </a:rPr>
              <a:t>National</a:t>
            </a:r>
            <a:r>
              <a:rPr sz="2000" spc="-5" dirty="0">
                <a:solidFill>
                  <a:prstClr val="black"/>
                </a:solidFill>
                <a:latin typeface="Arial"/>
                <a:cs typeface="Arial"/>
              </a:rPr>
              <a:t> </a:t>
            </a:r>
            <a:r>
              <a:rPr sz="2000" dirty="0">
                <a:solidFill>
                  <a:prstClr val="black"/>
                </a:solidFill>
                <a:latin typeface="Arial"/>
                <a:cs typeface="Arial"/>
              </a:rPr>
              <a:t>standard,</a:t>
            </a:r>
            <a:r>
              <a:rPr sz="2000" spc="-60" dirty="0">
                <a:solidFill>
                  <a:prstClr val="black"/>
                </a:solidFill>
                <a:latin typeface="Arial"/>
                <a:cs typeface="Arial"/>
              </a:rPr>
              <a:t> </a:t>
            </a:r>
            <a:r>
              <a:rPr sz="2000" dirty="0">
                <a:solidFill>
                  <a:prstClr val="black"/>
                </a:solidFill>
                <a:latin typeface="Arial"/>
                <a:cs typeface="Arial"/>
              </a:rPr>
              <a:t>IS 13194</a:t>
            </a:r>
            <a:r>
              <a:rPr sz="2000" spc="-10" dirty="0">
                <a:solidFill>
                  <a:prstClr val="black"/>
                </a:solidFill>
                <a:latin typeface="Arial"/>
                <a:cs typeface="Arial"/>
              </a:rPr>
              <a:t>:</a:t>
            </a:r>
            <a:r>
              <a:rPr sz="2000" dirty="0">
                <a:solidFill>
                  <a:prstClr val="black"/>
                </a:solidFill>
                <a:latin typeface="Arial"/>
                <a:cs typeface="Arial"/>
              </a:rPr>
              <a:t>1991</a:t>
            </a:r>
            <a:r>
              <a:rPr sz="2000" spc="-40" dirty="0">
                <a:solidFill>
                  <a:prstClr val="black"/>
                </a:solidFill>
                <a:latin typeface="Arial"/>
                <a:cs typeface="Arial"/>
              </a:rPr>
              <a:t> </a:t>
            </a:r>
            <a:r>
              <a:rPr sz="2000" dirty="0">
                <a:solidFill>
                  <a:prstClr val="black"/>
                </a:solidFill>
                <a:latin typeface="Arial"/>
                <a:cs typeface="Arial"/>
              </a:rPr>
              <a:t>–</a:t>
            </a:r>
            <a:r>
              <a:rPr sz="2000" spc="-5" dirty="0">
                <a:solidFill>
                  <a:prstClr val="black"/>
                </a:solidFill>
                <a:latin typeface="Arial"/>
                <a:cs typeface="Arial"/>
              </a:rPr>
              <a:t> </a:t>
            </a:r>
            <a:r>
              <a:rPr sz="2000" dirty="0">
                <a:solidFill>
                  <a:prstClr val="black"/>
                </a:solidFill>
                <a:latin typeface="Arial"/>
                <a:cs typeface="Arial"/>
              </a:rPr>
              <a:t>Section</a:t>
            </a:r>
            <a:r>
              <a:rPr sz="2000" spc="-15" dirty="0">
                <a:solidFill>
                  <a:prstClr val="black"/>
                </a:solidFill>
                <a:latin typeface="Arial"/>
                <a:cs typeface="Arial"/>
              </a:rPr>
              <a:t> </a:t>
            </a:r>
            <a:r>
              <a:rPr sz="2000" dirty="0">
                <a:solidFill>
                  <a:prstClr val="black"/>
                </a:solidFill>
                <a:latin typeface="Arial"/>
                <a:cs typeface="Arial"/>
              </a:rPr>
              <a:t>8</a:t>
            </a:r>
          </a:p>
          <a:p>
            <a:pPr algn="l" fontAlgn="auto">
              <a:lnSpc>
                <a:spcPts val="650"/>
              </a:lnSpc>
              <a:spcBef>
                <a:spcPts val="39"/>
              </a:spcBef>
              <a:spcAft>
                <a:spcPts val="0"/>
              </a:spcAft>
            </a:pPr>
            <a:endParaRPr sz="650" dirty="0">
              <a:solidFill>
                <a:prstClr val="black"/>
              </a:solidFill>
              <a:latin typeface="Calibri"/>
            </a:endParaRPr>
          </a:p>
          <a:p>
            <a:pPr algn="l" fontAlgn="auto">
              <a:lnSpc>
                <a:spcPts val="1000"/>
              </a:lnSpc>
              <a:spcBef>
                <a:spcPts val="0"/>
              </a:spcBef>
              <a:spcAft>
                <a:spcPts val="0"/>
              </a:spcAft>
            </a:pPr>
            <a:endParaRPr sz="1000" dirty="0">
              <a:solidFill>
                <a:prstClr val="black"/>
              </a:solidFill>
              <a:latin typeface="Calibri"/>
            </a:endParaRPr>
          </a:p>
          <a:p>
            <a:pPr marL="269875" marR="6350" indent="-257810" algn="l" fontAlgn="auto">
              <a:spcBef>
                <a:spcPts val="0"/>
              </a:spcBef>
              <a:spcAft>
                <a:spcPts val="0"/>
              </a:spcAft>
              <a:buFont typeface="Arial"/>
              <a:buChar char="•"/>
              <a:tabLst>
                <a:tab pos="269875" algn="l"/>
              </a:tabLst>
            </a:pPr>
            <a:r>
              <a:rPr dirty="0">
                <a:solidFill>
                  <a:prstClr val="black"/>
                </a:solidFill>
                <a:latin typeface="Arial"/>
                <a:cs typeface="Arial"/>
              </a:rPr>
              <a:t>Th</a:t>
            </a:r>
            <a:r>
              <a:rPr spc="-10" dirty="0">
                <a:solidFill>
                  <a:prstClr val="black"/>
                </a:solidFill>
                <a:latin typeface="Arial"/>
                <a:cs typeface="Arial"/>
              </a:rPr>
              <a:t>i</a:t>
            </a:r>
            <a:r>
              <a:rPr dirty="0">
                <a:solidFill>
                  <a:prstClr val="black"/>
                </a:solidFill>
                <a:latin typeface="Arial"/>
                <a:cs typeface="Arial"/>
              </a:rPr>
              <a:t>s syntax be</a:t>
            </a:r>
            <a:r>
              <a:rPr spc="-10" dirty="0">
                <a:solidFill>
                  <a:prstClr val="black"/>
                </a:solidFill>
                <a:latin typeface="Arial"/>
                <a:cs typeface="Arial"/>
              </a:rPr>
              <a:t>i</a:t>
            </a:r>
            <a:r>
              <a:rPr dirty="0">
                <a:solidFill>
                  <a:prstClr val="black"/>
                </a:solidFill>
                <a:latin typeface="Arial"/>
                <a:cs typeface="Arial"/>
              </a:rPr>
              <a:t>ng</a:t>
            </a:r>
            <a:r>
              <a:rPr spc="20" dirty="0">
                <a:solidFill>
                  <a:prstClr val="black"/>
                </a:solidFill>
                <a:latin typeface="Arial"/>
                <a:cs typeface="Arial"/>
              </a:rPr>
              <a:t> </a:t>
            </a:r>
            <a:r>
              <a:rPr dirty="0">
                <a:solidFill>
                  <a:prstClr val="black"/>
                </a:solidFill>
                <a:latin typeface="Arial"/>
                <a:cs typeface="Arial"/>
              </a:rPr>
              <a:t>the</a:t>
            </a:r>
            <a:r>
              <a:rPr spc="-10" dirty="0">
                <a:solidFill>
                  <a:prstClr val="black"/>
                </a:solidFill>
                <a:latin typeface="Arial"/>
                <a:cs typeface="Arial"/>
              </a:rPr>
              <a:t> </a:t>
            </a:r>
            <a:r>
              <a:rPr dirty="0">
                <a:solidFill>
                  <a:prstClr val="black"/>
                </a:solidFill>
                <a:latin typeface="Arial"/>
                <a:cs typeface="Arial"/>
              </a:rPr>
              <a:t>imp</a:t>
            </a:r>
            <a:r>
              <a:rPr spc="-10" dirty="0">
                <a:solidFill>
                  <a:prstClr val="black"/>
                </a:solidFill>
                <a:latin typeface="Arial"/>
                <a:cs typeface="Arial"/>
              </a:rPr>
              <a:t>l</a:t>
            </a:r>
            <a:r>
              <a:rPr dirty="0">
                <a:solidFill>
                  <a:prstClr val="black"/>
                </a:solidFill>
                <a:latin typeface="Arial"/>
                <a:cs typeface="Arial"/>
              </a:rPr>
              <a:t>ic</a:t>
            </a:r>
            <a:r>
              <a:rPr spc="-10" dirty="0">
                <a:solidFill>
                  <a:prstClr val="black"/>
                </a:solidFill>
                <a:latin typeface="Arial"/>
                <a:cs typeface="Arial"/>
              </a:rPr>
              <a:t>i</a:t>
            </a:r>
            <a:r>
              <a:rPr dirty="0">
                <a:solidFill>
                  <a:prstClr val="black"/>
                </a:solidFill>
                <a:latin typeface="Arial"/>
                <a:cs typeface="Arial"/>
              </a:rPr>
              <a:t>t</a:t>
            </a:r>
            <a:r>
              <a:rPr spc="30" dirty="0">
                <a:solidFill>
                  <a:prstClr val="black"/>
                </a:solidFill>
                <a:latin typeface="Arial"/>
                <a:cs typeface="Arial"/>
              </a:rPr>
              <a:t> </a:t>
            </a:r>
            <a:r>
              <a:rPr dirty="0">
                <a:solidFill>
                  <a:prstClr val="black"/>
                </a:solidFill>
                <a:latin typeface="Arial"/>
                <a:cs typeface="Arial"/>
              </a:rPr>
              <a:t>foundat</a:t>
            </a:r>
            <a:r>
              <a:rPr spc="-10" dirty="0">
                <a:solidFill>
                  <a:prstClr val="black"/>
                </a:solidFill>
                <a:latin typeface="Arial"/>
                <a:cs typeface="Arial"/>
              </a:rPr>
              <a:t>i</a:t>
            </a:r>
            <a:r>
              <a:rPr dirty="0">
                <a:solidFill>
                  <a:prstClr val="black"/>
                </a:solidFill>
                <a:latin typeface="Arial"/>
                <a:cs typeface="Arial"/>
              </a:rPr>
              <a:t>on</a:t>
            </a:r>
            <a:r>
              <a:rPr spc="5" dirty="0">
                <a:solidFill>
                  <a:prstClr val="black"/>
                </a:solidFill>
                <a:latin typeface="Arial"/>
                <a:cs typeface="Arial"/>
              </a:rPr>
              <a:t> </a:t>
            </a:r>
            <a:r>
              <a:rPr dirty="0">
                <a:solidFill>
                  <a:prstClr val="black"/>
                </a:solidFill>
                <a:latin typeface="Arial"/>
                <a:cs typeface="Arial"/>
              </a:rPr>
              <a:t>in</a:t>
            </a:r>
            <a:r>
              <a:rPr spc="5" dirty="0">
                <a:solidFill>
                  <a:prstClr val="black"/>
                </a:solidFill>
                <a:latin typeface="Arial"/>
                <a:cs typeface="Arial"/>
              </a:rPr>
              <a:t> </a:t>
            </a:r>
            <a:r>
              <a:rPr dirty="0">
                <a:solidFill>
                  <a:prstClr val="black"/>
                </a:solidFill>
                <a:latin typeface="Arial"/>
                <a:cs typeface="Arial"/>
              </a:rPr>
              <a:t>representation of these scripts</a:t>
            </a:r>
            <a:r>
              <a:rPr spc="-10" dirty="0">
                <a:solidFill>
                  <a:prstClr val="black"/>
                </a:solidFill>
                <a:latin typeface="Arial"/>
                <a:cs typeface="Arial"/>
              </a:rPr>
              <a:t> </a:t>
            </a:r>
            <a:r>
              <a:rPr dirty="0">
                <a:solidFill>
                  <a:prstClr val="black"/>
                </a:solidFill>
                <a:latin typeface="Arial"/>
                <a:cs typeface="Arial"/>
              </a:rPr>
              <a:t>in</a:t>
            </a:r>
            <a:r>
              <a:rPr spc="-10" dirty="0">
                <a:solidFill>
                  <a:prstClr val="black"/>
                </a:solidFill>
                <a:latin typeface="Arial"/>
                <a:cs typeface="Arial"/>
              </a:rPr>
              <a:t> </a:t>
            </a:r>
            <a:r>
              <a:rPr spc="5" dirty="0">
                <a:solidFill>
                  <a:prstClr val="black"/>
                </a:solidFill>
                <a:latin typeface="Arial"/>
                <a:cs typeface="Arial"/>
              </a:rPr>
              <a:t>t</a:t>
            </a:r>
            <a:r>
              <a:rPr dirty="0">
                <a:solidFill>
                  <a:prstClr val="black"/>
                </a:solidFill>
                <a:latin typeface="Arial"/>
                <a:cs typeface="Arial"/>
              </a:rPr>
              <a:t>he d</a:t>
            </a:r>
            <a:r>
              <a:rPr spc="-10" dirty="0">
                <a:solidFill>
                  <a:prstClr val="black"/>
                </a:solidFill>
                <a:latin typeface="Arial"/>
                <a:cs typeface="Arial"/>
              </a:rPr>
              <a:t>i</a:t>
            </a:r>
            <a:r>
              <a:rPr dirty="0">
                <a:solidFill>
                  <a:prstClr val="black"/>
                </a:solidFill>
                <a:latin typeface="Arial"/>
                <a:cs typeface="Arial"/>
              </a:rPr>
              <a:t>gital</a:t>
            </a:r>
            <a:r>
              <a:rPr spc="15" dirty="0">
                <a:solidFill>
                  <a:prstClr val="black"/>
                </a:solidFill>
                <a:latin typeface="Arial"/>
                <a:cs typeface="Arial"/>
              </a:rPr>
              <a:t> </a:t>
            </a:r>
            <a:r>
              <a:rPr dirty="0">
                <a:solidFill>
                  <a:prstClr val="black"/>
                </a:solidFill>
                <a:latin typeface="Arial"/>
                <a:cs typeface="Arial"/>
              </a:rPr>
              <a:t>medium, ad</a:t>
            </a:r>
            <a:r>
              <a:rPr spc="-10" dirty="0">
                <a:solidFill>
                  <a:prstClr val="black"/>
                </a:solidFill>
                <a:latin typeface="Arial"/>
                <a:cs typeface="Arial"/>
              </a:rPr>
              <a:t>h</a:t>
            </a:r>
            <a:r>
              <a:rPr dirty="0">
                <a:solidFill>
                  <a:prstClr val="black"/>
                </a:solidFill>
                <a:latin typeface="Arial"/>
                <a:cs typeface="Arial"/>
              </a:rPr>
              <a:t>erence</a:t>
            </a:r>
            <a:r>
              <a:rPr spc="20" dirty="0">
                <a:solidFill>
                  <a:prstClr val="black"/>
                </a:solidFill>
                <a:latin typeface="Arial"/>
                <a:cs typeface="Arial"/>
              </a:rPr>
              <a:t> </a:t>
            </a:r>
            <a:r>
              <a:rPr dirty="0">
                <a:solidFill>
                  <a:prstClr val="black"/>
                </a:solidFill>
                <a:latin typeface="Arial"/>
                <a:cs typeface="Arial"/>
              </a:rPr>
              <a:t>to the st</a:t>
            </a:r>
            <a:r>
              <a:rPr spc="5" dirty="0">
                <a:solidFill>
                  <a:prstClr val="black"/>
                </a:solidFill>
                <a:latin typeface="Arial"/>
                <a:cs typeface="Arial"/>
              </a:rPr>
              <a:t>r</a:t>
            </a:r>
            <a:r>
              <a:rPr dirty="0">
                <a:solidFill>
                  <a:prstClr val="black"/>
                </a:solidFill>
                <a:latin typeface="Arial"/>
                <a:cs typeface="Arial"/>
              </a:rPr>
              <a:t>ucture</a:t>
            </a:r>
            <a:r>
              <a:rPr spc="-20" dirty="0">
                <a:solidFill>
                  <a:prstClr val="black"/>
                </a:solidFill>
                <a:latin typeface="Arial"/>
                <a:cs typeface="Arial"/>
              </a:rPr>
              <a:t> </a:t>
            </a:r>
            <a:r>
              <a:rPr dirty="0">
                <a:solidFill>
                  <a:prstClr val="black"/>
                </a:solidFill>
                <a:latin typeface="Arial"/>
                <a:cs typeface="Arial"/>
              </a:rPr>
              <a:t>acts as a ob</a:t>
            </a:r>
            <a:r>
              <a:rPr spc="-10" dirty="0">
                <a:solidFill>
                  <a:prstClr val="black"/>
                </a:solidFill>
                <a:latin typeface="Arial"/>
                <a:cs typeface="Arial"/>
              </a:rPr>
              <a:t>l</a:t>
            </a:r>
            <a:r>
              <a:rPr dirty="0">
                <a:solidFill>
                  <a:prstClr val="black"/>
                </a:solidFill>
                <a:latin typeface="Arial"/>
                <a:cs typeface="Arial"/>
              </a:rPr>
              <a:t>i</a:t>
            </a:r>
            <a:r>
              <a:rPr spc="-10" dirty="0">
                <a:solidFill>
                  <a:prstClr val="black"/>
                </a:solidFill>
                <a:latin typeface="Arial"/>
                <a:cs typeface="Arial"/>
              </a:rPr>
              <a:t>g</a:t>
            </a:r>
            <a:r>
              <a:rPr dirty="0">
                <a:solidFill>
                  <a:prstClr val="black"/>
                </a:solidFill>
                <a:latin typeface="Arial"/>
                <a:cs typeface="Arial"/>
              </a:rPr>
              <a:t>atory</a:t>
            </a:r>
            <a:r>
              <a:rPr spc="30" dirty="0">
                <a:solidFill>
                  <a:prstClr val="black"/>
                </a:solidFill>
                <a:latin typeface="Arial"/>
                <a:cs typeface="Arial"/>
              </a:rPr>
              <a:t> </a:t>
            </a:r>
            <a:r>
              <a:rPr dirty="0">
                <a:solidFill>
                  <a:prstClr val="black"/>
                </a:solidFill>
                <a:latin typeface="Arial"/>
                <a:cs typeface="Arial"/>
              </a:rPr>
              <a:t>security c</a:t>
            </a:r>
            <a:r>
              <a:rPr spc="-10" dirty="0">
                <a:solidFill>
                  <a:prstClr val="black"/>
                </a:solidFill>
                <a:latin typeface="Arial"/>
                <a:cs typeface="Arial"/>
              </a:rPr>
              <a:t>o</a:t>
            </a:r>
            <a:r>
              <a:rPr dirty="0">
                <a:solidFill>
                  <a:prstClr val="black"/>
                </a:solidFill>
                <a:latin typeface="Arial"/>
                <a:cs typeface="Arial"/>
              </a:rPr>
              <a:t>nsi</a:t>
            </a:r>
            <a:r>
              <a:rPr spc="-10" dirty="0">
                <a:solidFill>
                  <a:prstClr val="black"/>
                </a:solidFill>
                <a:latin typeface="Arial"/>
                <a:cs typeface="Arial"/>
              </a:rPr>
              <a:t>d</a:t>
            </a:r>
            <a:r>
              <a:rPr dirty="0">
                <a:solidFill>
                  <a:prstClr val="black"/>
                </a:solidFill>
                <a:latin typeface="Arial"/>
                <a:cs typeface="Arial"/>
              </a:rPr>
              <a:t>eration</a:t>
            </a:r>
            <a:r>
              <a:rPr spc="30" dirty="0">
                <a:solidFill>
                  <a:prstClr val="black"/>
                </a:solidFill>
                <a:latin typeface="Arial"/>
                <a:cs typeface="Arial"/>
              </a:rPr>
              <a:t> </a:t>
            </a:r>
            <a:r>
              <a:rPr dirty="0">
                <a:solidFill>
                  <a:prstClr val="black"/>
                </a:solidFill>
                <a:latin typeface="Arial"/>
                <a:cs typeface="Arial"/>
              </a:rPr>
              <a:t>even in</a:t>
            </a:r>
            <a:r>
              <a:rPr spc="-10" dirty="0">
                <a:solidFill>
                  <a:prstClr val="black"/>
                </a:solidFill>
                <a:latin typeface="Arial"/>
                <a:cs typeface="Arial"/>
              </a:rPr>
              <a:t> </a:t>
            </a:r>
            <a:r>
              <a:rPr dirty="0">
                <a:solidFill>
                  <a:prstClr val="black"/>
                </a:solidFill>
                <a:latin typeface="Arial"/>
                <a:cs typeface="Arial"/>
              </a:rPr>
              <a:t>the</a:t>
            </a:r>
            <a:r>
              <a:rPr spc="-10" dirty="0">
                <a:solidFill>
                  <a:prstClr val="black"/>
                </a:solidFill>
                <a:latin typeface="Arial"/>
                <a:cs typeface="Arial"/>
              </a:rPr>
              <a:t> </a:t>
            </a:r>
            <a:r>
              <a:rPr dirty="0">
                <a:solidFill>
                  <a:prstClr val="black"/>
                </a:solidFill>
                <a:latin typeface="Arial"/>
                <a:cs typeface="Arial"/>
              </a:rPr>
              <a:t>case of</a:t>
            </a:r>
            <a:r>
              <a:rPr spc="-10" dirty="0">
                <a:solidFill>
                  <a:prstClr val="black"/>
                </a:solidFill>
                <a:latin typeface="Arial"/>
                <a:cs typeface="Arial"/>
              </a:rPr>
              <a:t> </a:t>
            </a:r>
            <a:r>
              <a:rPr dirty="0">
                <a:solidFill>
                  <a:prstClr val="black"/>
                </a:solidFill>
                <a:latin typeface="Arial"/>
                <a:cs typeface="Arial"/>
              </a:rPr>
              <a:t>Internati</a:t>
            </a:r>
            <a:r>
              <a:rPr spc="-10" dirty="0">
                <a:solidFill>
                  <a:prstClr val="black"/>
                </a:solidFill>
                <a:latin typeface="Arial"/>
                <a:cs typeface="Arial"/>
              </a:rPr>
              <a:t>o</a:t>
            </a:r>
            <a:r>
              <a:rPr dirty="0">
                <a:solidFill>
                  <a:prstClr val="black"/>
                </a:solidFill>
                <a:latin typeface="Arial"/>
                <a:cs typeface="Arial"/>
              </a:rPr>
              <a:t>n</a:t>
            </a:r>
            <a:r>
              <a:rPr spc="-10" dirty="0">
                <a:solidFill>
                  <a:prstClr val="black"/>
                </a:solidFill>
                <a:latin typeface="Arial"/>
                <a:cs typeface="Arial"/>
              </a:rPr>
              <a:t>a</a:t>
            </a:r>
            <a:r>
              <a:rPr dirty="0">
                <a:solidFill>
                  <a:prstClr val="black"/>
                </a:solidFill>
                <a:latin typeface="Arial"/>
                <a:cs typeface="Arial"/>
              </a:rPr>
              <a:t>l</a:t>
            </a:r>
            <a:r>
              <a:rPr spc="-10" dirty="0">
                <a:solidFill>
                  <a:prstClr val="black"/>
                </a:solidFill>
                <a:latin typeface="Arial"/>
                <a:cs typeface="Arial"/>
              </a:rPr>
              <a:t>i</a:t>
            </a:r>
            <a:r>
              <a:rPr dirty="0">
                <a:solidFill>
                  <a:prstClr val="black"/>
                </a:solidFill>
                <a:latin typeface="Arial"/>
                <a:cs typeface="Arial"/>
              </a:rPr>
              <a:t>zed</a:t>
            </a:r>
            <a:r>
              <a:rPr spc="25" dirty="0">
                <a:solidFill>
                  <a:prstClr val="black"/>
                </a:solidFill>
                <a:latin typeface="Arial"/>
                <a:cs typeface="Arial"/>
              </a:rPr>
              <a:t> </a:t>
            </a:r>
            <a:r>
              <a:rPr dirty="0">
                <a:solidFill>
                  <a:prstClr val="black"/>
                </a:solidFill>
                <a:latin typeface="Arial"/>
                <a:cs typeface="Arial"/>
              </a:rPr>
              <a:t>D</a:t>
            </a:r>
            <a:r>
              <a:rPr spc="-10" dirty="0">
                <a:solidFill>
                  <a:prstClr val="black"/>
                </a:solidFill>
                <a:latin typeface="Arial"/>
                <a:cs typeface="Arial"/>
              </a:rPr>
              <a:t>o</a:t>
            </a:r>
            <a:r>
              <a:rPr dirty="0">
                <a:solidFill>
                  <a:prstClr val="black"/>
                </a:solidFill>
                <a:latin typeface="Arial"/>
                <a:cs typeface="Arial"/>
              </a:rPr>
              <a:t>main</a:t>
            </a:r>
            <a:r>
              <a:rPr spc="15" dirty="0">
                <a:solidFill>
                  <a:prstClr val="black"/>
                </a:solidFill>
                <a:latin typeface="Arial"/>
                <a:cs typeface="Arial"/>
              </a:rPr>
              <a:t> </a:t>
            </a:r>
            <a:r>
              <a:rPr dirty="0">
                <a:solidFill>
                  <a:prstClr val="black"/>
                </a:solidFill>
                <a:latin typeface="Arial"/>
                <a:cs typeface="Arial"/>
              </a:rPr>
              <a:t>N</a:t>
            </a:r>
            <a:r>
              <a:rPr spc="-10" dirty="0">
                <a:solidFill>
                  <a:prstClr val="black"/>
                </a:solidFill>
                <a:latin typeface="Arial"/>
                <a:cs typeface="Arial"/>
              </a:rPr>
              <a:t>a</a:t>
            </a:r>
            <a:r>
              <a:rPr dirty="0">
                <a:solidFill>
                  <a:prstClr val="black"/>
                </a:solidFill>
                <a:latin typeface="Arial"/>
                <a:cs typeface="Arial"/>
              </a:rPr>
              <a:t>me</a:t>
            </a:r>
            <a:r>
              <a:rPr spc="10" dirty="0">
                <a:solidFill>
                  <a:prstClr val="black"/>
                </a:solidFill>
                <a:latin typeface="Arial"/>
                <a:cs typeface="Arial"/>
              </a:rPr>
              <a:t>s</a:t>
            </a:r>
            <a:r>
              <a:rPr dirty="0">
                <a:solidFill>
                  <a:prstClr val="black"/>
                </a:solidFill>
                <a:latin typeface="Arial"/>
                <a:cs typeface="Arial"/>
              </a:rPr>
              <a:t>.</a:t>
            </a:r>
          </a:p>
        </p:txBody>
      </p:sp>
    </p:spTree>
    <p:extLst>
      <p:ext uri="{BB962C8B-B14F-4D97-AF65-F5344CB8AC3E}">
        <p14:creationId xmlns:p14="http://schemas.microsoft.com/office/powerpoint/2010/main" val="2908736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3840" rIns="0" bIns="0" rtlCol="0">
            <a:spAutoFit/>
          </a:bodyPr>
          <a:lstStyle/>
          <a:p>
            <a:pPr marL="1694180">
              <a:lnSpc>
                <a:spcPct val="100000"/>
              </a:lnSpc>
            </a:pPr>
            <a:r>
              <a:rPr dirty="0"/>
              <a:t>Why</a:t>
            </a:r>
            <a:r>
              <a:rPr spc="-15" dirty="0"/>
              <a:t> </a:t>
            </a:r>
            <a:r>
              <a:rPr dirty="0"/>
              <a:t>Ne</a:t>
            </a:r>
            <a:r>
              <a:rPr spc="-10" dirty="0"/>
              <a:t>o</a:t>
            </a:r>
            <a:r>
              <a:rPr dirty="0"/>
              <a:t>-Brah</a:t>
            </a:r>
            <a:r>
              <a:rPr spc="-10" dirty="0"/>
              <a:t>mi</a:t>
            </a:r>
            <a:r>
              <a:rPr dirty="0"/>
              <a:t>?</a:t>
            </a:r>
          </a:p>
        </p:txBody>
      </p:sp>
      <p:sp>
        <p:nvSpPr>
          <p:cNvPr id="3" name="object 3"/>
          <p:cNvSpPr txBox="1"/>
          <p:nvPr/>
        </p:nvSpPr>
        <p:spPr>
          <a:xfrm>
            <a:off x="444500" y="1592468"/>
            <a:ext cx="4656455" cy="2717800"/>
          </a:xfrm>
          <a:prstGeom prst="rect">
            <a:avLst/>
          </a:prstGeom>
        </p:spPr>
        <p:txBody>
          <a:bodyPr vert="horz" wrap="square" lIns="0" tIns="0" rIns="0" bIns="0" rtlCol="0">
            <a:spAutoFit/>
          </a:bodyPr>
          <a:lstStyle/>
          <a:p>
            <a:pPr marL="355600" marR="176530" indent="-342900" algn="l" fontAlgn="auto">
              <a:lnSpc>
                <a:spcPct val="100099"/>
              </a:lnSpc>
              <a:spcBef>
                <a:spcPts val="0"/>
              </a:spcBef>
              <a:spcAft>
                <a:spcPts val="0"/>
              </a:spcAft>
              <a:buFont typeface="Arial"/>
              <a:buChar char="•"/>
              <a:tabLst>
                <a:tab pos="354965" algn="l"/>
              </a:tabLst>
            </a:pPr>
            <a:r>
              <a:rPr dirty="0">
                <a:solidFill>
                  <a:prstClr val="black"/>
                </a:solidFill>
                <a:latin typeface="Arial"/>
                <a:cs typeface="Arial"/>
              </a:rPr>
              <a:t>Of</a:t>
            </a:r>
            <a:r>
              <a:rPr spc="-15" dirty="0">
                <a:solidFill>
                  <a:prstClr val="black"/>
                </a:solidFill>
                <a:latin typeface="Arial"/>
                <a:cs typeface="Arial"/>
              </a:rPr>
              <a:t> </a:t>
            </a:r>
            <a:r>
              <a:rPr dirty="0">
                <a:solidFill>
                  <a:prstClr val="black"/>
                </a:solidFill>
                <a:latin typeface="Arial"/>
                <a:cs typeface="Arial"/>
              </a:rPr>
              <a:t>all the</a:t>
            </a:r>
            <a:r>
              <a:rPr spc="-10" dirty="0">
                <a:solidFill>
                  <a:prstClr val="black"/>
                </a:solidFill>
                <a:latin typeface="Arial"/>
                <a:cs typeface="Arial"/>
              </a:rPr>
              <a:t> </a:t>
            </a:r>
            <a:r>
              <a:rPr dirty="0">
                <a:solidFill>
                  <a:prstClr val="black"/>
                </a:solidFill>
                <a:latin typeface="Arial"/>
                <a:cs typeface="Arial"/>
              </a:rPr>
              <a:t>scripts derived f</a:t>
            </a:r>
            <a:r>
              <a:rPr spc="5" dirty="0">
                <a:solidFill>
                  <a:prstClr val="black"/>
                </a:solidFill>
                <a:latin typeface="Arial"/>
                <a:cs typeface="Arial"/>
              </a:rPr>
              <a:t>r</a:t>
            </a:r>
            <a:r>
              <a:rPr dirty="0">
                <a:solidFill>
                  <a:prstClr val="black"/>
                </a:solidFill>
                <a:latin typeface="Arial"/>
                <a:cs typeface="Arial"/>
              </a:rPr>
              <a:t>om “</a:t>
            </a:r>
            <a:r>
              <a:rPr dirty="0" err="1" smtClean="0">
                <a:solidFill>
                  <a:prstClr val="black"/>
                </a:solidFill>
                <a:latin typeface="Arial"/>
                <a:cs typeface="Arial"/>
              </a:rPr>
              <a:t>Brahm</a:t>
            </a:r>
            <a:r>
              <a:rPr spc="-5" dirty="0" err="1" smtClean="0">
                <a:solidFill>
                  <a:prstClr val="black"/>
                </a:solidFill>
                <a:latin typeface="Arial"/>
                <a:cs typeface="Arial"/>
              </a:rPr>
              <a:t>i</a:t>
            </a:r>
            <a:r>
              <a:rPr lang="en-US" spc="-5" dirty="0" smtClean="0">
                <a:solidFill>
                  <a:prstClr val="black"/>
                </a:solidFill>
                <a:latin typeface="Arial"/>
                <a:cs typeface="Arial"/>
              </a:rPr>
              <a:t>,</a:t>
            </a:r>
            <a:r>
              <a:rPr dirty="0" smtClean="0">
                <a:solidFill>
                  <a:prstClr val="black"/>
                </a:solidFill>
                <a:latin typeface="Arial"/>
                <a:cs typeface="Arial"/>
              </a:rPr>
              <a:t>”</a:t>
            </a:r>
            <a:r>
              <a:rPr spc="5" dirty="0" smtClean="0">
                <a:solidFill>
                  <a:prstClr val="black"/>
                </a:solidFill>
                <a:latin typeface="Arial"/>
                <a:cs typeface="Arial"/>
              </a:rPr>
              <a:t> </a:t>
            </a:r>
            <a:r>
              <a:rPr spc="-10" dirty="0">
                <a:solidFill>
                  <a:prstClr val="black"/>
                </a:solidFill>
                <a:latin typeface="Arial"/>
                <a:cs typeface="Arial"/>
              </a:rPr>
              <a:t>n</a:t>
            </a:r>
            <a:r>
              <a:rPr dirty="0">
                <a:solidFill>
                  <a:prstClr val="black"/>
                </a:solidFill>
                <a:latin typeface="Arial"/>
                <a:cs typeface="Arial"/>
              </a:rPr>
              <a:t>ot </a:t>
            </a:r>
            <a:r>
              <a:rPr spc="-10" dirty="0">
                <a:solidFill>
                  <a:prstClr val="black"/>
                </a:solidFill>
                <a:latin typeface="Arial"/>
                <a:cs typeface="Arial"/>
              </a:rPr>
              <a:t>a</a:t>
            </a:r>
            <a:r>
              <a:rPr dirty="0">
                <a:solidFill>
                  <a:prstClr val="black"/>
                </a:solidFill>
                <a:latin typeface="Arial"/>
                <a:cs typeface="Arial"/>
              </a:rPr>
              <a:t>ll</a:t>
            </a:r>
            <a:r>
              <a:rPr spc="15" dirty="0">
                <a:solidFill>
                  <a:prstClr val="black"/>
                </a:solidFill>
                <a:latin typeface="Arial"/>
                <a:cs typeface="Arial"/>
              </a:rPr>
              <a:t> </a:t>
            </a:r>
            <a:r>
              <a:rPr dirty="0">
                <a:solidFill>
                  <a:prstClr val="black"/>
                </a:solidFill>
                <a:latin typeface="Arial"/>
                <a:cs typeface="Arial"/>
              </a:rPr>
              <a:t>are in mod</a:t>
            </a:r>
            <a:r>
              <a:rPr spc="-10" dirty="0">
                <a:solidFill>
                  <a:prstClr val="black"/>
                </a:solidFill>
                <a:latin typeface="Arial"/>
                <a:cs typeface="Arial"/>
              </a:rPr>
              <a:t>e</a:t>
            </a:r>
            <a:r>
              <a:rPr dirty="0">
                <a:solidFill>
                  <a:prstClr val="black"/>
                </a:solidFill>
                <a:latin typeface="Arial"/>
                <a:cs typeface="Arial"/>
              </a:rPr>
              <a:t>rn usa</a:t>
            </a:r>
            <a:r>
              <a:rPr spc="-10" dirty="0">
                <a:solidFill>
                  <a:prstClr val="black"/>
                </a:solidFill>
                <a:latin typeface="Arial"/>
                <a:cs typeface="Arial"/>
              </a:rPr>
              <a:t>g</a:t>
            </a:r>
            <a:r>
              <a:rPr dirty="0">
                <a:solidFill>
                  <a:prstClr val="black"/>
                </a:solidFill>
                <a:latin typeface="Arial"/>
                <a:cs typeface="Arial"/>
              </a:rPr>
              <a:t>e</a:t>
            </a:r>
          </a:p>
          <a:p>
            <a:pPr algn="l" fontAlgn="auto">
              <a:lnSpc>
                <a:spcPts val="1000"/>
              </a:lnSpc>
              <a:spcBef>
                <a:spcPts val="0"/>
              </a:spcBef>
              <a:spcAft>
                <a:spcPts val="0"/>
              </a:spcAft>
              <a:buFont typeface="Arial"/>
              <a:buChar char="•"/>
            </a:pPr>
            <a:endParaRPr sz="1000" dirty="0">
              <a:solidFill>
                <a:prstClr val="black"/>
              </a:solidFill>
              <a:latin typeface="Calibri"/>
            </a:endParaRPr>
          </a:p>
          <a:p>
            <a:pPr algn="l" fontAlgn="auto">
              <a:lnSpc>
                <a:spcPts val="1000"/>
              </a:lnSpc>
              <a:spcBef>
                <a:spcPts val="0"/>
              </a:spcBef>
              <a:spcAft>
                <a:spcPts val="0"/>
              </a:spcAft>
              <a:buFont typeface="Arial"/>
              <a:buChar char="•"/>
            </a:pPr>
            <a:endParaRPr sz="1000" dirty="0">
              <a:solidFill>
                <a:prstClr val="black"/>
              </a:solidFill>
              <a:latin typeface="Calibri"/>
            </a:endParaRPr>
          </a:p>
          <a:p>
            <a:pPr algn="l" fontAlgn="auto">
              <a:lnSpc>
                <a:spcPts val="1000"/>
              </a:lnSpc>
              <a:spcBef>
                <a:spcPts val="0"/>
              </a:spcBef>
              <a:spcAft>
                <a:spcPts val="0"/>
              </a:spcAft>
              <a:buFont typeface="Arial"/>
              <a:buChar char="•"/>
            </a:pPr>
            <a:endParaRPr sz="1000" dirty="0">
              <a:solidFill>
                <a:prstClr val="black"/>
              </a:solidFill>
              <a:latin typeface="Calibri"/>
            </a:endParaRPr>
          </a:p>
          <a:p>
            <a:pPr algn="l" fontAlgn="auto">
              <a:lnSpc>
                <a:spcPts val="1000"/>
              </a:lnSpc>
              <a:spcBef>
                <a:spcPts val="34"/>
              </a:spcBef>
              <a:spcAft>
                <a:spcPts val="0"/>
              </a:spcAft>
              <a:buFont typeface="Arial"/>
              <a:buChar char="•"/>
            </a:pPr>
            <a:endParaRPr sz="1000" dirty="0">
              <a:solidFill>
                <a:prstClr val="black"/>
              </a:solidFill>
              <a:latin typeface="Calibri"/>
            </a:endParaRPr>
          </a:p>
          <a:p>
            <a:pPr marL="355600" marR="6350" indent="-342900" algn="l" fontAlgn="auto">
              <a:spcBef>
                <a:spcPts val="0"/>
              </a:spcBef>
              <a:spcAft>
                <a:spcPts val="0"/>
              </a:spcAft>
              <a:buFont typeface="Arial"/>
              <a:buChar char="•"/>
              <a:tabLst>
                <a:tab pos="354965" algn="l"/>
              </a:tabLst>
            </a:pPr>
            <a:r>
              <a:rPr dirty="0">
                <a:solidFill>
                  <a:prstClr val="black"/>
                </a:solidFill>
                <a:latin typeface="Arial"/>
                <a:cs typeface="Arial"/>
              </a:rPr>
              <a:t>A</a:t>
            </a:r>
            <a:r>
              <a:rPr spc="-10" dirty="0">
                <a:solidFill>
                  <a:prstClr val="black"/>
                </a:solidFill>
                <a:latin typeface="Arial"/>
                <a:cs typeface="Arial"/>
              </a:rPr>
              <a:t>p</a:t>
            </a:r>
            <a:r>
              <a:rPr dirty="0">
                <a:solidFill>
                  <a:prstClr val="black"/>
                </a:solidFill>
                <a:latin typeface="Arial"/>
                <a:cs typeface="Arial"/>
              </a:rPr>
              <a:t>proa</a:t>
            </a:r>
            <a:r>
              <a:rPr spc="-10" dirty="0">
                <a:solidFill>
                  <a:prstClr val="black"/>
                </a:solidFill>
                <a:latin typeface="Arial"/>
                <a:cs typeface="Arial"/>
              </a:rPr>
              <a:t>c</a:t>
            </a:r>
            <a:r>
              <a:rPr dirty="0">
                <a:solidFill>
                  <a:prstClr val="black"/>
                </a:solidFill>
                <a:latin typeface="Arial"/>
                <a:cs typeface="Arial"/>
              </a:rPr>
              <a:t>h</a:t>
            </a:r>
            <a:r>
              <a:rPr spc="10" dirty="0">
                <a:solidFill>
                  <a:prstClr val="black"/>
                </a:solidFill>
                <a:latin typeface="Arial"/>
                <a:cs typeface="Arial"/>
              </a:rPr>
              <a:t> </a:t>
            </a:r>
            <a:r>
              <a:rPr dirty="0">
                <a:solidFill>
                  <a:prstClr val="black"/>
                </a:solidFill>
                <a:latin typeface="Arial"/>
                <a:cs typeface="Arial"/>
              </a:rPr>
              <a:t>is</a:t>
            </a:r>
            <a:r>
              <a:rPr spc="5" dirty="0">
                <a:solidFill>
                  <a:prstClr val="black"/>
                </a:solidFill>
                <a:latin typeface="Arial"/>
                <a:cs typeface="Arial"/>
              </a:rPr>
              <a:t> </a:t>
            </a:r>
            <a:r>
              <a:rPr dirty="0">
                <a:solidFill>
                  <a:prstClr val="black"/>
                </a:solidFill>
                <a:latin typeface="Arial"/>
                <a:cs typeface="Arial"/>
              </a:rPr>
              <a:t>in</a:t>
            </a:r>
            <a:r>
              <a:rPr spc="-10" dirty="0">
                <a:solidFill>
                  <a:prstClr val="black"/>
                </a:solidFill>
                <a:latin typeface="Arial"/>
                <a:cs typeface="Arial"/>
              </a:rPr>
              <a:t> </a:t>
            </a:r>
            <a:r>
              <a:rPr dirty="0">
                <a:solidFill>
                  <a:prstClr val="black"/>
                </a:solidFill>
                <a:latin typeface="Arial"/>
                <a:cs typeface="Arial"/>
              </a:rPr>
              <a:t>cons</a:t>
            </a:r>
            <a:r>
              <a:rPr spc="-10" dirty="0">
                <a:solidFill>
                  <a:prstClr val="black"/>
                </a:solidFill>
                <a:latin typeface="Arial"/>
                <a:cs typeface="Arial"/>
              </a:rPr>
              <a:t>o</a:t>
            </a:r>
            <a:r>
              <a:rPr dirty="0">
                <a:solidFill>
                  <a:prstClr val="black"/>
                </a:solidFill>
                <a:latin typeface="Arial"/>
                <a:cs typeface="Arial"/>
              </a:rPr>
              <a:t>n</a:t>
            </a:r>
            <a:r>
              <a:rPr spc="-10" dirty="0">
                <a:solidFill>
                  <a:prstClr val="black"/>
                </a:solidFill>
                <a:latin typeface="Arial"/>
                <a:cs typeface="Arial"/>
              </a:rPr>
              <a:t>a</a:t>
            </a:r>
            <a:r>
              <a:rPr dirty="0">
                <a:solidFill>
                  <a:prstClr val="black"/>
                </a:solidFill>
                <a:latin typeface="Arial"/>
                <a:cs typeface="Arial"/>
              </a:rPr>
              <a:t>nce</a:t>
            </a:r>
            <a:r>
              <a:rPr spc="15" dirty="0">
                <a:solidFill>
                  <a:prstClr val="black"/>
                </a:solidFill>
                <a:latin typeface="Arial"/>
                <a:cs typeface="Arial"/>
              </a:rPr>
              <a:t> </a:t>
            </a:r>
            <a:r>
              <a:rPr dirty="0">
                <a:solidFill>
                  <a:prstClr val="black"/>
                </a:solidFill>
                <a:latin typeface="Arial"/>
                <a:cs typeface="Arial"/>
              </a:rPr>
              <a:t>w</a:t>
            </a:r>
            <a:r>
              <a:rPr spc="-15" dirty="0">
                <a:solidFill>
                  <a:prstClr val="black"/>
                </a:solidFill>
                <a:latin typeface="Arial"/>
                <a:cs typeface="Arial"/>
              </a:rPr>
              <a:t>i</a:t>
            </a:r>
            <a:r>
              <a:rPr dirty="0">
                <a:solidFill>
                  <a:prstClr val="black"/>
                </a:solidFill>
                <a:latin typeface="Arial"/>
                <a:cs typeface="Arial"/>
              </a:rPr>
              <a:t>th the</a:t>
            </a:r>
            <a:r>
              <a:rPr spc="-10" dirty="0">
                <a:solidFill>
                  <a:prstClr val="black"/>
                </a:solidFill>
                <a:latin typeface="Arial"/>
                <a:cs typeface="Arial"/>
              </a:rPr>
              <a:t> </a:t>
            </a:r>
            <a:r>
              <a:rPr i="1" dirty="0">
                <a:solidFill>
                  <a:prstClr val="black"/>
                </a:solidFill>
                <a:latin typeface="Arial"/>
                <a:cs typeface="Arial"/>
              </a:rPr>
              <a:t>"</a:t>
            </a:r>
            <a:r>
              <a:rPr i="1" spc="-5" dirty="0">
                <a:solidFill>
                  <a:prstClr val="black"/>
                </a:solidFill>
                <a:latin typeface="Arial"/>
                <a:cs typeface="Arial"/>
              </a:rPr>
              <a:t>C</a:t>
            </a:r>
            <a:r>
              <a:rPr i="1" dirty="0">
                <a:solidFill>
                  <a:prstClr val="black"/>
                </a:solidFill>
                <a:latin typeface="Arial"/>
                <a:cs typeface="Arial"/>
              </a:rPr>
              <a:t>ons</a:t>
            </a:r>
            <a:r>
              <a:rPr i="1" spc="-10" dirty="0">
                <a:solidFill>
                  <a:prstClr val="black"/>
                </a:solidFill>
                <a:latin typeface="Arial"/>
                <a:cs typeface="Arial"/>
              </a:rPr>
              <a:t>e</a:t>
            </a:r>
            <a:r>
              <a:rPr i="1" dirty="0">
                <a:solidFill>
                  <a:prstClr val="black"/>
                </a:solidFill>
                <a:latin typeface="Arial"/>
                <a:cs typeface="Arial"/>
              </a:rPr>
              <a:t>rvatism</a:t>
            </a:r>
            <a:r>
              <a:rPr i="1" spc="20" dirty="0">
                <a:solidFill>
                  <a:prstClr val="black"/>
                </a:solidFill>
                <a:latin typeface="Arial"/>
                <a:cs typeface="Arial"/>
              </a:rPr>
              <a:t> </a:t>
            </a:r>
            <a:r>
              <a:rPr i="1" spc="-5" dirty="0">
                <a:solidFill>
                  <a:prstClr val="black"/>
                </a:solidFill>
                <a:latin typeface="Arial"/>
                <a:cs typeface="Arial"/>
              </a:rPr>
              <a:t>P</a:t>
            </a:r>
            <a:r>
              <a:rPr i="1" dirty="0">
                <a:solidFill>
                  <a:prstClr val="black"/>
                </a:solidFill>
                <a:latin typeface="Arial"/>
                <a:cs typeface="Arial"/>
              </a:rPr>
              <a:t>rinc</a:t>
            </a:r>
            <a:r>
              <a:rPr i="1" spc="-10" dirty="0">
                <a:solidFill>
                  <a:prstClr val="black"/>
                </a:solidFill>
                <a:latin typeface="Arial"/>
                <a:cs typeface="Arial"/>
              </a:rPr>
              <a:t>i</a:t>
            </a:r>
            <a:r>
              <a:rPr i="1" dirty="0">
                <a:solidFill>
                  <a:prstClr val="black"/>
                </a:solidFill>
                <a:latin typeface="Arial"/>
                <a:cs typeface="Arial"/>
              </a:rPr>
              <a:t>pl</a:t>
            </a:r>
            <a:r>
              <a:rPr i="1" spc="-10" dirty="0">
                <a:solidFill>
                  <a:prstClr val="black"/>
                </a:solidFill>
                <a:latin typeface="Arial"/>
                <a:cs typeface="Arial"/>
              </a:rPr>
              <a:t>e</a:t>
            </a:r>
            <a:r>
              <a:rPr i="1" dirty="0">
                <a:solidFill>
                  <a:prstClr val="black"/>
                </a:solidFill>
                <a:latin typeface="Arial"/>
                <a:cs typeface="Arial"/>
              </a:rPr>
              <a:t>"</a:t>
            </a:r>
            <a:r>
              <a:rPr i="1" spc="40" dirty="0">
                <a:solidFill>
                  <a:prstClr val="black"/>
                </a:solidFill>
                <a:latin typeface="Arial"/>
                <a:cs typeface="Arial"/>
              </a:rPr>
              <a:t> </a:t>
            </a:r>
            <a:r>
              <a:rPr dirty="0">
                <a:solidFill>
                  <a:prstClr val="black"/>
                </a:solidFill>
                <a:latin typeface="Arial"/>
                <a:cs typeface="Arial"/>
              </a:rPr>
              <a:t>of the</a:t>
            </a:r>
            <a:r>
              <a:rPr spc="-10" dirty="0">
                <a:solidFill>
                  <a:prstClr val="black"/>
                </a:solidFill>
                <a:latin typeface="Arial"/>
                <a:cs typeface="Arial"/>
              </a:rPr>
              <a:t> </a:t>
            </a:r>
            <a:r>
              <a:rPr dirty="0">
                <a:solidFill>
                  <a:prstClr val="black"/>
                </a:solidFill>
                <a:latin typeface="Arial"/>
                <a:cs typeface="Arial"/>
              </a:rPr>
              <a:t>LGR procedur</a:t>
            </a:r>
            <a:r>
              <a:rPr spc="-5" dirty="0">
                <a:solidFill>
                  <a:prstClr val="black"/>
                </a:solidFill>
                <a:latin typeface="Arial"/>
                <a:cs typeface="Arial"/>
              </a:rPr>
              <a:t>e</a:t>
            </a:r>
            <a:r>
              <a:rPr dirty="0">
                <a:solidFill>
                  <a:prstClr val="black"/>
                </a:solidFill>
                <a:latin typeface="Arial"/>
                <a:cs typeface="Arial"/>
              </a:rPr>
              <a:t>.</a:t>
            </a:r>
          </a:p>
        </p:txBody>
      </p:sp>
      <p:sp>
        <p:nvSpPr>
          <p:cNvPr id="4" name="object 4"/>
          <p:cNvSpPr/>
          <p:nvPr/>
        </p:nvSpPr>
        <p:spPr>
          <a:xfrm>
            <a:off x="5529071" y="1505711"/>
            <a:ext cx="3156204" cy="4808220"/>
          </a:xfrm>
          <a:prstGeom prst="rect">
            <a:avLst/>
          </a:prstGeom>
          <a:blipFill>
            <a:blip r:embed="rId3"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5" name="object 5"/>
          <p:cNvSpPr/>
          <p:nvPr/>
        </p:nvSpPr>
        <p:spPr>
          <a:xfrm>
            <a:off x="5724144" y="1700822"/>
            <a:ext cx="2568067" cy="4220591"/>
          </a:xfrm>
          <a:prstGeom prst="rect">
            <a:avLst/>
          </a:prstGeom>
          <a:blipFill>
            <a:blip r:embed="rId4"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02870"/>
            <a:fld id="{81D60167-4931-47E6-BA6A-407CBD079E47}" type="slidenum">
              <a:rPr sz="1200" spc="-10" dirty="0">
                <a:solidFill>
                  <a:srgbClr val="888888"/>
                </a:solidFill>
                <a:cs typeface="Calibri"/>
              </a:rPr>
              <a:pPr marL="102870"/>
              <a:t>48</a:t>
            </a:fld>
            <a:endParaRPr sz="1200">
              <a:solidFill>
                <a:prstClr val="black"/>
              </a:solidFill>
              <a:cs typeface="Calibri"/>
            </a:endParaRPr>
          </a:p>
        </p:txBody>
      </p:sp>
    </p:spTree>
    <p:extLst>
      <p:ext uri="{BB962C8B-B14F-4D97-AF65-F5344CB8AC3E}">
        <p14:creationId xmlns:p14="http://schemas.microsoft.com/office/powerpoint/2010/main" val="1973408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8567" y="347090"/>
            <a:ext cx="6706865" cy="733534"/>
          </a:xfrm>
          <a:prstGeom prst="rect">
            <a:avLst/>
          </a:prstGeom>
        </p:spPr>
        <p:txBody>
          <a:bodyPr vert="horz" wrap="square" lIns="0" tIns="243840" rIns="0" bIns="0" rtlCol="0">
            <a:spAutoFit/>
          </a:bodyPr>
          <a:lstStyle/>
          <a:p>
            <a:pPr marL="1434465">
              <a:lnSpc>
                <a:spcPts val="3810"/>
              </a:lnSpc>
            </a:pPr>
            <a:r>
              <a:rPr dirty="0"/>
              <a:t>Previo</a:t>
            </a:r>
            <a:r>
              <a:rPr spc="-15" dirty="0"/>
              <a:t>u</a:t>
            </a:r>
            <a:r>
              <a:rPr dirty="0"/>
              <a:t>s</a:t>
            </a:r>
            <a:r>
              <a:rPr spc="-20" dirty="0"/>
              <a:t> </a:t>
            </a:r>
            <a:r>
              <a:rPr lang="en-US" dirty="0"/>
              <a:t>S</a:t>
            </a:r>
            <a:r>
              <a:rPr dirty="0" smtClean="0"/>
              <a:t>imil</a:t>
            </a:r>
            <a:r>
              <a:rPr spc="-15" dirty="0" smtClean="0"/>
              <a:t>a</a:t>
            </a:r>
            <a:r>
              <a:rPr dirty="0" smtClean="0"/>
              <a:t>r </a:t>
            </a:r>
            <a:r>
              <a:rPr lang="en-US" dirty="0"/>
              <a:t>W</a:t>
            </a:r>
            <a:r>
              <a:rPr dirty="0" smtClean="0"/>
              <a:t>ork</a:t>
            </a:r>
            <a:endParaRPr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fld id="{81D60167-4931-47E6-BA6A-407CBD079E47}" type="slidenum">
              <a:rPr sz="1200" spc="-10" dirty="0">
                <a:solidFill>
                  <a:srgbClr val="888888"/>
                </a:solidFill>
                <a:cs typeface="Calibri"/>
              </a:rPr>
              <a:pPr marL="102870"/>
              <a:t>49</a:t>
            </a:fld>
            <a:endParaRPr sz="1200">
              <a:solidFill>
                <a:prstClr val="black"/>
              </a:solidFill>
              <a:cs typeface="Calibri"/>
            </a:endParaRPr>
          </a:p>
        </p:txBody>
      </p:sp>
      <p:sp>
        <p:nvSpPr>
          <p:cNvPr id="3" name="object 3"/>
          <p:cNvSpPr txBox="1"/>
          <p:nvPr/>
        </p:nvSpPr>
        <p:spPr>
          <a:xfrm>
            <a:off x="444500" y="1338579"/>
            <a:ext cx="7964805" cy="4467860"/>
          </a:xfrm>
          <a:prstGeom prst="rect">
            <a:avLst/>
          </a:prstGeom>
        </p:spPr>
        <p:txBody>
          <a:bodyPr vert="horz" wrap="square" lIns="0" tIns="0" rIns="0" bIns="0" rtlCol="0">
            <a:spAutoFit/>
          </a:bodyPr>
          <a:lstStyle/>
          <a:p>
            <a:pPr marL="355600" marR="11430" indent="-342900" algn="l" fontAlgn="auto">
              <a:lnSpc>
                <a:spcPts val="2590"/>
              </a:lnSpc>
              <a:spcBef>
                <a:spcPts val="0"/>
              </a:spcBef>
              <a:spcAft>
                <a:spcPts val="0"/>
              </a:spcAft>
              <a:buFont typeface="Arial"/>
              <a:buChar char="•"/>
              <a:tabLst>
                <a:tab pos="354965" algn="l"/>
              </a:tabLst>
            </a:pPr>
            <a:r>
              <a:rPr dirty="0">
                <a:solidFill>
                  <a:prstClr val="black"/>
                </a:solidFill>
                <a:latin typeface="Arial"/>
                <a:cs typeface="Arial"/>
              </a:rPr>
              <a:t>For</a:t>
            </a:r>
            <a:r>
              <a:rPr spc="-10" dirty="0">
                <a:solidFill>
                  <a:prstClr val="black"/>
                </a:solidFill>
                <a:latin typeface="Arial"/>
                <a:cs typeface="Arial"/>
              </a:rPr>
              <a:t> </a:t>
            </a:r>
            <a:r>
              <a:rPr dirty="0">
                <a:solidFill>
                  <a:prstClr val="black"/>
                </a:solidFill>
                <a:latin typeface="Arial"/>
                <a:cs typeface="Arial"/>
              </a:rPr>
              <a:t>IDN version</a:t>
            </a:r>
            <a:r>
              <a:rPr spc="5" dirty="0">
                <a:solidFill>
                  <a:prstClr val="black"/>
                </a:solidFill>
                <a:latin typeface="Arial"/>
                <a:cs typeface="Arial"/>
              </a:rPr>
              <a:t> </a:t>
            </a:r>
            <a:r>
              <a:rPr dirty="0">
                <a:solidFill>
                  <a:prstClr val="black"/>
                </a:solidFill>
                <a:latin typeface="Arial"/>
                <a:cs typeface="Arial"/>
              </a:rPr>
              <a:t>of “.in” ccTL</a:t>
            </a:r>
            <a:r>
              <a:rPr spc="-10" dirty="0">
                <a:solidFill>
                  <a:prstClr val="black"/>
                </a:solidFill>
                <a:latin typeface="Arial"/>
                <a:cs typeface="Arial"/>
              </a:rPr>
              <a:t>D</a:t>
            </a:r>
            <a:r>
              <a:rPr dirty="0">
                <a:solidFill>
                  <a:prstClr val="black"/>
                </a:solidFill>
                <a:latin typeface="Arial"/>
                <a:cs typeface="Arial"/>
              </a:rPr>
              <a:t>,</a:t>
            </a:r>
            <a:r>
              <a:rPr spc="5" dirty="0">
                <a:solidFill>
                  <a:prstClr val="black"/>
                </a:solidFill>
                <a:latin typeface="Arial"/>
                <a:cs typeface="Arial"/>
              </a:rPr>
              <a:t> </a:t>
            </a:r>
            <a:r>
              <a:rPr dirty="0">
                <a:solidFill>
                  <a:prstClr val="black"/>
                </a:solidFill>
                <a:latin typeface="Arial"/>
                <a:cs typeface="Arial"/>
              </a:rPr>
              <a:t>(.bh</a:t>
            </a:r>
            <a:r>
              <a:rPr spc="-10" dirty="0">
                <a:solidFill>
                  <a:prstClr val="black"/>
                </a:solidFill>
                <a:latin typeface="Arial"/>
                <a:cs typeface="Arial"/>
              </a:rPr>
              <a:t>a</a:t>
            </a:r>
            <a:r>
              <a:rPr dirty="0">
                <a:solidFill>
                  <a:prstClr val="black"/>
                </a:solidFill>
                <a:latin typeface="Arial"/>
                <a:cs typeface="Arial"/>
              </a:rPr>
              <a:t>ra</a:t>
            </a:r>
            <a:r>
              <a:rPr spc="5" dirty="0">
                <a:solidFill>
                  <a:prstClr val="black"/>
                </a:solidFill>
                <a:latin typeface="Arial"/>
                <a:cs typeface="Arial"/>
              </a:rPr>
              <a:t>t</a:t>
            </a:r>
            <a:r>
              <a:rPr dirty="0">
                <a:solidFill>
                  <a:prstClr val="black"/>
                </a:solidFill>
                <a:latin typeface="Arial"/>
                <a:cs typeface="Arial"/>
              </a:rPr>
              <a:t>)</a:t>
            </a:r>
            <a:r>
              <a:rPr spc="-15" dirty="0">
                <a:solidFill>
                  <a:prstClr val="black"/>
                </a:solidFill>
                <a:latin typeface="Arial"/>
                <a:cs typeface="Arial"/>
              </a:rPr>
              <a:t> </a:t>
            </a:r>
            <a:r>
              <a:rPr dirty="0">
                <a:solidFill>
                  <a:prstClr val="black"/>
                </a:solidFill>
                <a:latin typeface="Arial"/>
                <a:cs typeface="Arial"/>
              </a:rPr>
              <a:t>eq</a:t>
            </a:r>
            <a:r>
              <a:rPr spc="-10" dirty="0">
                <a:solidFill>
                  <a:prstClr val="black"/>
                </a:solidFill>
                <a:latin typeface="Arial"/>
                <a:cs typeface="Arial"/>
              </a:rPr>
              <a:t>u</a:t>
            </a:r>
            <a:r>
              <a:rPr dirty="0">
                <a:solidFill>
                  <a:prstClr val="black"/>
                </a:solidFill>
                <a:latin typeface="Arial"/>
                <a:cs typeface="Arial"/>
              </a:rPr>
              <a:t>iv</a:t>
            </a:r>
            <a:r>
              <a:rPr spc="-10" dirty="0">
                <a:solidFill>
                  <a:prstClr val="black"/>
                </a:solidFill>
                <a:latin typeface="Arial"/>
                <a:cs typeface="Arial"/>
              </a:rPr>
              <a:t>a</a:t>
            </a:r>
            <a:r>
              <a:rPr dirty="0">
                <a:solidFill>
                  <a:prstClr val="black"/>
                </a:solidFill>
                <a:latin typeface="Arial"/>
                <a:cs typeface="Arial"/>
              </a:rPr>
              <a:t>l</a:t>
            </a:r>
            <a:r>
              <a:rPr spc="-10" dirty="0">
                <a:solidFill>
                  <a:prstClr val="black"/>
                </a:solidFill>
                <a:latin typeface="Arial"/>
                <a:cs typeface="Arial"/>
              </a:rPr>
              <a:t>e</a:t>
            </a:r>
            <a:r>
              <a:rPr dirty="0">
                <a:solidFill>
                  <a:prstClr val="black"/>
                </a:solidFill>
                <a:latin typeface="Arial"/>
                <a:cs typeface="Arial"/>
              </a:rPr>
              <a:t>nt</a:t>
            </a:r>
            <a:r>
              <a:rPr spc="40" dirty="0">
                <a:solidFill>
                  <a:prstClr val="black"/>
                </a:solidFill>
                <a:latin typeface="Arial"/>
                <a:cs typeface="Arial"/>
              </a:rPr>
              <a:t> </a:t>
            </a:r>
            <a:r>
              <a:rPr dirty="0">
                <a:solidFill>
                  <a:prstClr val="black"/>
                </a:solidFill>
                <a:latin typeface="Arial"/>
                <a:cs typeface="Arial"/>
              </a:rPr>
              <a:t>in </a:t>
            </a:r>
            <a:r>
              <a:rPr spc="-5" dirty="0">
                <a:solidFill>
                  <a:prstClr val="black"/>
                </a:solidFill>
                <a:latin typeface="Arial"/>
                <a:cs typeface="Arial"/>
              </a:rPr>
              <a:t>22 </a:t>
            </a:r>
            <a:r>
              <a:rPr dirty="0">
                <a:solidFill>
                  <a:prstClr val="black"/>
                </a:solidFill>
                <a:latin typeface="Arial"/>
                <a:cs typeface="Arial"/>
              </a:rPr>
              <a:t>O</a:t>
            </a:r>
            <a:r>
              <a:rPr spc="-40" dirty="0">
                <a:solidFill>
                  <a:prstClr val="black"/>
                </a:solidFill>
                <a:latin typeface="Arial"/>
                <a:cs typeface="Arial"/>
              </a:rPr>
              <a:t>f</a:t>
            </a:r>
            <a:r>
              <a:rPr dirty="0">
                <a:solidFill>
                  <a:prstClr val="black"/>
                </a:solidFill>
                <a:latin typeface="Arial"/>
                <a:cs typeface="Arial"/>
              </a:rPr>
              <a:t>fici</a:t>
            </a:r>
            <a:r>
              <a:rPr spc="-10" dirty="0">
                <a:solidFill>
                  <a:prstClr val="black"/>
                </a:solidFill>
                <a:latin typeface="Arial"/>
                <a:cs typeface="Arial"/>
              </a:rPr>
              <a:t>a</a:t>
            </a:r>
            <a:r>
              <a:rPr dirty="0">
                <a:solidFill>
                  <a:prstClr val="black"/>
                </a:solidFill>
                <a:latin typeface="Arial"/>
                <a:cs typeface="Arial"/>
              </a:rPr>
              <a:t>l Indi</a:t>
            </a:r>
            <a:r>
              <a:rPr spc="-10" dirty="0">
                <a:solidFill>
                  <a:prstClr val="black"/>
                </a:solidFill>
                <a:latin typeface="Arial"/>
                <a:cs typeface="Arial"/>
              </a:rPr>
              <a:t>a</a:t>
            </a:r>
            <a:r>
              <a:rPr dirty="0">
                <a:solidFill>
                  <a:prstClr val="black"/>
                </a:solidFill>
                <a:latin typeface="Arial"/>
                <a:cs typeface="Arial"/>
              </a:rPr>
              <a:t>n</a:t>
            </a:r>
            <a:r>
              <a:rPr spc="15" dirty="0">
                <a:solidFill>
                  <a:prstClr val="black"/>
                </a:solidFill>
                <a:latin typeface="Arial"/>
                <a:cs typeface="Arial"/>
              </a:rPr>
              <a:t> </a:t>
            </a:r>
            <a:r>
              <a:rPr spc="-5" dirty="0">
                <a:solidFill>
                  <a:prstClr val="black"/>
                </a:solidFill>
                <a:latin typeface="Arial"/>
                <a:cs typeface="Arial"/>
              </a:rPr>
              <a:t>Languages</a:t>
            </a:r>
            <a:r>
              <a:rPr dirty="0">
                <a:solidFill>
                  <a:prstClr val="black"/>
                </a:solidFill>
                <a:latin typeface="Arial"/>
                <a:cs typeface="Arial"/>
              </a:rPr>
              <a:t>,</a:t>
            </a:r>
            <a:r>
              <a:rPr spc="30" dirty="0">
                <a:solidFill>
                  <a:prstClr val="black"/>
                </a:solidFill>
                <a:latin typeface="Arial"/>
                <a:cs typeface="Arial"/>
              </a:rPr>
              <a:t> </a:t>
            </a:r>
            <a:r>
              <a:rPr spc="-5" dirty="0">
                <a:solidFill>
                  <a:prstClr val="black"/>
                </a:solidFill>
                <a:latin typeface="Arial"/>
                <a:cs typeface="Arial"/>
              </a:rPr>
              <a:t>si</a:t>
            </a:r>
            <a:r>
              <a:rPr dirty="0">
                <a:solidFill>
                  <a:prstClr val="black"/>
                </a:solidFill>
                <a:latin typeface="Arial"/>
                <a:cs typeface="Arial"/>
              </a:rPr>
              <a:t>m</a:t>
            </a:r>
            <a:r>
              <a:rPr spc="-5" dirty="0">
                <a:solidFill>
                  <a:prstClr val="black"/>
                </a:solidFill>
                <a:latin typeface="Arial"/>
                <a:cs typeface="Arial"/>
              </a:rPr>
              <a:t>ila</a:t>
            </a:r>
            <a:r>
              <a:rPr dirty="0">
                <a:solidFill>
                  <a:prstClr val="black"/>
                </a:solidFill>
                <a:latin typeface="Arial"/>
                <a:cs typeface="Arial"/>
              </a:rPr>
              <a:t>r</a:t>
            </a:r>
            <a:r>
              <a:rPr spc="25" dirty="0">
                <a:solidFill>
                  <a:prstClr val="black"/>
                </a:solidFill>
                <a:latin typeface="Arial"/>
                <a:cs typeface="Arial"/>
              </a:rPr>
              <a:t> </a:t>
            </a:r>
            <a:r>
              <a:rPr spc="-5" dirty="0">
                <a:solidFill>
                  <a:prstClr val="black"/>
                </a:solidFill>
                <a:latin typeface="Arial"/>
                <a:cs typeface="Arial"/>
              </a:rPr>
              <a:t>e</a:t>
            </a:r>
            <a:r>
              <a:rPr spc="-15" dirty="0">
                <a:solidFill>
                  <a:prstClr val="black"/>
                </a:solidFill>
                <a:latin typeface="Arial"/>
                <a:cs typeface="Arial"/>
              </a:rPr>
              <a:t>x</a:t>
            </a:r>
            <a:r>
              <a:rPr spc="-5" dirty="0">
                <a:solidFill>
                  <a:prstClr val="black"/>
                </a:solidFill>
                <a:latin typeface="Arial"/>
                <a:cs typeface="Arial"/>
              </a:rPr>
              <a:t>er</a:t>
            </a:r>
            <a:r>
              <a:rPr dirty="0">
                <a:solidFill>
                  <a:prstClr val="black"/>
                </a:solidFill>
                <a:latin typeface="Arial"/>
                <a:cs typeface="Arial"/>
              </a:rPr>
              <a:t>c</a:t>
            </a:r>
            <a:r>
              <a:rPr spc="-5" dirty="0">
                <a:solidFill>
                  <a:prstClr val="black"/>
                </a:solidFill>
                <a:latin typeface="Arial"/>
                <a:cs typeface="Arial"/>
              </a:rPr>
              <a:t>is</a:t>
            </a:r>
            <a:r>
              <a:rPr dirty="0">
                <a:solidFill>
                  <a:prstClr val="black"/>
                </a:solidFill>
                <a:latin typeface="Arial"/>
                <a:cs typeface="Arial"/>
              </a:rPr>
              <a:t>e</a:t>
            </a:r>
            <a:r>
              <a:rPr spc="20" dirty="0">
                <a:solidFill>
                  <a:prstClr val="black"/>
                </a:solidFill>
                <a:latin typeface="Arial"/>
                <a:cs typeface="Arial"/>
              </a:rPr>
              <a:t> </a:t>
            </a:r>
            <a:r>
              <a:rPr spc="-5" dirty="0">
                <a:solidFill>
                  <a:prstClr val="black"/>
                </a:solidFill>
                <a:latin typeface="Arial"/>
                <a:cs typeface="Arial"/>
              </a:rPr>
              <a:t>ha</a:t>
            </a:r>
            <a:r>
              <a:rPr dirty="0">
                <a:solidFill>
                  <a:prstClr val="black"/>
                </a:solidFill>
                <a:latin typeface="Arial"/>
                <a:cs typeface="Arial"/>
              </a:rPr>
              <a:t>d </a:t>
            </a:r>
            <a:r>
              <a:rPr spc="-5" dirty="0">
                <a:solidFill>
                  <a:prstClr val="black"/>
                </a:solidFill>
                <a:latin typeface="Arial"/>
                <a:cs typeface="Arial"/>
              </a:rPr>
              <a:t>been </a:t>
            </a:r>
            <a:r>
              <a:rPr dirty="0">
                <a:solidFill>
                  <a:prstClr val="black"/>
                </a:solidFill>
                <a:latin typeface="Arial"/>
                <a:cs typeface="Arial"/>
              </a:rPr>
              <a:t>carried</a:t>
            </a:r>
            <a:r>
              <a:rPr spc="5" dirty="0">
                <a:solidFill>
                  <a:prstClr val="black"/>
                </a:solidFill>
                <a:latin typeface="Arial"/>
                <a:cs typeface="Arial"/>
              </a:rPr>
              <a:t> </a:t>
            </a:r>
            <a:r>
              <a:rPr dirty="0">
                <a:solidFill>
                  <a:prstClr val="black"/>
                </a:solidFill>
                <a:latin typeface="Arial"/>
                <a:cs typeface="Arial"/>
              </a:rPr>
              <a:t>o</a:t>
            </a:r>
            <a:r>
              <a:rPr spc="-10" dirty="0">
                <a:solidFill>
                  <a:prstClr val="black"/>
                </a:solidFill>
                <a:latin typeface="Arial"/>
                <a:cs typeface="Arial"/>
              </a:rPr>
              <a:t>u</a:t>
            </a:r>
            <a:r>
              <a:rPr dirty="0">
                <a:solidFill>
                  <a:prstClr val="black"/>
                </a:solidFill>
                <a:latin typeface="Arial"/>
                <a:cs typeface="Arial"/>
              </a:rPr>
              <a:t>t</a:t>
            </a:r>
          </a:p>
          <a:p>
            <a:pPr algn="l" fontAlgn="auto">
              <a:lnSpc>
                <a:spcPts val="1000"/>
              </a:lnSpc>
              <a:spcBef>
                <a:spcPts val="0"/>
              </a:spcBef>
              <a:spcAft>
                <a:spcPts val="0"/>
              </a:spcAft>
              <a:buFont typeface="Arial"/>
              <a:buChar char="•"/>
            </a:pPr>
            <a:endParaRPr sz="1000" dirty="0">
              <a:solidFill>
                <a:prstClr val="black"/>
              </a:solidFill>
              <a:latin typeface="Calibri"/>
            </a:endParaRPr>
          </a:p>
          <a:p>
            <a:pPr algn="l" fontAlgn="auto">
              <a:lnSpc>
                <a:spcPts val="1000"/>
              </a:lnSpc>
              <a:spcBef>
                <a:spcPts val="0"/>
              </a:spcBef>
              <a:spcAft>
                <a:spcPts val="0"/>
              </a:spcAft>
              <a:buFont typeface="Arial"/>
              <a:buChar char="•"/>
            </a:pPr>
            <a:endParaRPr sz="1000" dirty="0">
              <a:solidFill>
                <a:prstClr val="black"/>
              </a:solidFill>
              <a:latin typeface="Calibri"/>
            </a:endParaRPr>
          </a:p>
          <a:p>
            <a:pPr algn="l" fontAlgn="auto">
              <a:lnSpc>
                <a:spcPts val="1400"/>
              </a:lnSpc>
              <a:spcBef>
                <a:spcPts val="17"/>
              </a:spcBef>
              <a:spcAft>
                <a:spcPts val="0"/>
              </a:spcAft>
              <a:buFont typeface="Arial"/>
              <a:buChar char="•"/>
            </a:pPr>
            <a:endParaRPr sz="1400" dirty="0">
              <a:solidFill>
                <a:prstClr val="black"/>
              </a:solidFill>
              <a:latin typeface="Calibri"/>
            </a:endParaRPr>
          </a:p>
          <a:p>
            <a:pPr marL="355600" indent="-342900" algn="l" fontAlgn="auto">
              <a:spcBef>
                <a:spcPts val="0"/>
              </a:spcBef>
              <a:spcAft>
                <a:spcPts val="0"/>
              </a:spcAft>
              <a:buFont typeface="Arial"/>
              <a:buChar char="•"/>
              <a:tabLst>
                <a:tab pos="354965" algn="l"/>
              </a:tabLst>
            </a:pPr>
            <a:r>
              <a:rPr dirty="0">
                <a:solidFill>
                  <a:prstClr val="black"/>
                </a:solidFill>
                <a:latin typeface="Arial"/>
                <a:cs typeface="Arial"/>
              </a:rPr>
              <a:t>Fo</a:t>
            </a:r>
            <a:r>
              <a:rPr spc="-10" dirty="0">
                <a:solidFill>
                  <a:prstClr val="black"/>
                </a:solidFill>
                <a:latin typeface="Arial"/>
                <a:cs typeface="Arial"/>
              </a:rPr>
              <a:t>l</a:t>
            </a:r>
            <a:r>
              <a:rPr dirty="0">
                <a:solidFill>
                  <a:prstClr val="black"/>
                </a:solidFill>
                <a:latin typeface="Arial"/>
                <a:cs typeface="Arial"/>
              </a:rPr>
              <a:t>l</a:t>
            </a:r>
            <a:r>
              <a:rPr spc="-10" dirty="0">
                <a:solidFill>
                  <a:prstClr val="black"/>
                </a:solidFill>
                <a:latin typeface="Arial"/>
                <a:cs typeface="Arial"/>
              </a:rPr>
              <a:t>o</a:t>
            </a:r>
            <a:r>
              <a:rPr dirty="0">
                <a:solidFill>
                  <a:prstClr val="black"/>
                </a:solidFill>
                <a:latin typeface="Arial"/>
                <a:cs typeface="Arial"/>
              </a:rPr>
              <a:t>w</a:t>
            </a:r>
            <a:r>
              <a:rPr spc="-10" dirty="0">
                <a:solidFill>
                  <a:prstClr val="black"/>
                </a:solidFill>
                <a:latin typeface="Arial"/>
                <a:cs typeface="Arial"/>
              </a:rPr>
              <a:t>i</a:t>
            </a:r>
            <a:r>
              <a:rPr dirty="0">
                <a:solidFill>
                  <a:prstClr val="black"/>
                </a:solidFill>
                <a:latin typeface="Arial"/>
                <a:cs typeface="Arial"/>
              </a:rPr>
              <a:t>ng</a:t>
            </a:r>
            <a:r>
              <a:rPr spc="45" dirty="0">
                <a:solidFill>
                  <a:prstClr val="black"/>
                </a:solidFill>
                <a:latin typeface="Arial"/>
                <a:cs typeface="Arial"/>
              </a:rPr>
              <a:t> </a:t>
            </a:r>
            <a:r>
              <a:rPr dirty="0">
                <a:solidFill>
                  <a:prstClr val="black"/>
                </a:solidFill>
                <a:latin typeface="Arial"/>
                <a:cs typeface="Arial"/>
              </a:rPr>
              <a:t>thin</a:t>
            </a:r>
            <a:r>
              <a:rPr spc="-10" dirty="0">
                <a:solidFill>
                  <a:prstClr val="black"/>
                </a:solidFill>
                <a:latin typeface="Arial"/>
                <a:cs typeface="Arial"/>
              </a:rPr>
              <a:t>g</a:t>
            </a:r>
            <a:r>
              <a:rPr dirty="0">
                <a:solidFill>
                  <a:prstClr val="black"/>
                </a:solidFill>
                <a:latin typeface="Arial"/>
                <a:cs typeface="Arial"/>
              </a:rPr>
              <a:t>s</a:t>
            </a:r>
            <a:r>
              <a:rPr spc="10" dirty="0">
                <a:solidFill>
                  <a:prstClr val="black"/>
                </a:solidFill>
                <a:latin typeface="Arial"/>
                <a:cs typeface="Arial"/>
              </a:rPr>
              <a:t> </a:t>
            </a:r>
            <a:r>
              <a:rPr dirty="0">
                <a:solidFill>
                  <a:prstClr val="black"/>
                </a:solidFill>
                <a:latin typeface="Arial"/>
                <a:cs typeface="Arial"/>
              </a:rPr>
              <a:t>w</a:t>
            </a:r>
            <a:r>
              <a:rPr spc="-10" dirty="0">
                <a:solidFill>
                  <a:prstClr val="black"/>
                </a:solidFill>
                <a:latin typeface="Arial"/>
                <a:cs typeface="Arial"/>
              </a:rPr>
              <a:t>e</a:t>
            </a:r>
            <a:r>
              <a:rPr dirty="0">
                <a:solidFill>
                  <a:prstClr val="black"/>
                </a:solidFill>
                <a:latin typeface="Arial"/>
                <a:cs typeface="Arial"/>
              </a:rPr>
              <a:t>re </a:t>
            </a:r>
            <a:r>
              <a:rPr spc="5" dirty="0">
                <a:solidFill>
                  <a:prstClr val="black"/>
                </a:solidFill>
                <a:latin typeface="Arial"/>
                <a:cs typeface="Arial"/>
              </a:rPr>
              <a:t>f</a:t>
            </a:r>
            <a:r>
              <a:rPr dirty="0">
                <a:solidFill>
                  <a:prstClr val="black"/>
                </a:solidFill>
                <a:latin typeface="Arial"/>
                <a:cs typeface="Arial"/>
              </a:rPr>
              <a:t>i</a:t>
            </a:r>
            <a:r>
              <a:rPr spc="-10" dirty="0">
                <a:solidFill>
                  <a:prstClr val="black"/>
                </a:solidFill>
                <a:latin typeface="Arial"/>
                <a:cs typeface="Arial"/>
              </a:rPr>
              <a:t>n</a:t>
            </a:r>
            <a:r>
              <a:rPr dirty="0">
                <a:solidFill>
                  <a:prstClr val="black"/>
                </a:solidFill>
                <a:latin typeface="Arial"/>
                <a:cs typeface="Arial"/>
              </a:rPr>
              <a:t>al</a:t>
            </a:r>
            <a:r>
              <a:rPr spc="-15" dirty="0">
                <a:solidFill>
                  <a:prstClr val="black"/>
                </a:solidFill>
                <a:latin typeface="Arial"/>
                <a:cs typeface="Arial"/>
              </a:rPr>
              <a:t>i</a:t>
            </a:r>
            <a:r>
              <a:rPr dirty="0">
                <a:solidFill>
                  <a:prstClr val="black"/>
                </a:solidFill>
                <a:latin typeface="Arial"/>
                <a:cs typeface="Arial"/>
              </a:rPr>
              <a:t>zed</a:t>
            </a:r>
            <a:r>
              <a:rPr spc="30" dirty="0">
                <a:solidFill>
                  <a:prstClr val="black"/>
                </a:solidFill>
                <a:latin typeface="Arial"/>
                <a:cs typeface="Arial"/>
              </a:rPr>
              <a:t> </a:t>
            </a:r>
            <a:r>
              <a:rPr dirty="0">
                <a:solidFill>
                  <a:prstClr val="black"/>
                </a:solidFill>
                <a:latin typeface="Arial"/>
                <a:cs typeface="Arial"/>
              </a:rPr>
              <a:t>for</a:t>
            </a:r>
            <a:r>
              <a:rPr spc="-15" dirty="0">
                <a:solidFill>
                  <a:prstClr val="black"/>
                </a:solidFill>
                <a:latin typeface="Arial"/>
                <a:cs typeface="Arial"/>
              </a:rPr>
              <a:t> </a:t>
            </a:r>
            <a:r>
              <a:rPr dirty="0">
                <a:solidFill>
                  <a:prstClr val="black"/>
                </a:solidFill>
                <a:latin typeface="Arial"/>
                <a:cs typeface="Arial"/>
              </a:rPr>
              <a:t>each</a:t>
            </a:r>
            <a:r>
              <a:rPr spc="5" dirty="0">
                <a:solidFill>
                  <a:prstClr val="black"/>
                </a:solidFill>
                <a:latin typeface="Arial"/>
                <a:cs typeface="Arial"/>
              </a:rPr>
              <a:t> </a:t>
            </a:r>
            <a:r>
              <a:rPr dirty="0">
                <a:solidFill>
                  <a:prstClr val="black"/>
                </a:solidFill>
                <a:latin typeface="Arial"/>
                <a:cs typeface="Arial"/>
              </a:rPr>
              <a:t>l</a:t>
            </a:r>
            <a:r>
              <a:rPr spc="-10" dirty="0">
                <a:solidFill>
                  <a:prstClr val="black"/>
                </a:solidFill>
                <a:latin typeface="Arial"/>
                <a:cs typeface="Arial"/>
              </a:rPr>
              <a:t>a</a:t>
            </a:r>
            <a:r>
              <a:rPr dirty="0">
                <a:solidFill>
                  <a:prstClr val="black"/>
                </a:solidFill>
                <a:latin typeface="Arial"/>
                <a:cs typeface="Arial"/>
              </a:rPr>
              <a:t>ng</a:t>
            </a:r>
            <a:r>
              <a:rPr spc="-10" dirty="0">
                <a:solidFill>
                  <a:prstClr val="black"/>
                </a:solidFill>
                <a:latin typeface="Arial"/>
                <a:cs typeface="Arial"/>
              </a:rPr>
              <a:t>u</a:t>
            </a:r>
            <a:r>
              <a:rPr dirty="0">
                <a:solidFill>
                  <a:prstClr val="black"/>
                </a:solidFill>
                <a:latin typeface="Arial"/>
                <a:cs typeface="Arial"/>
              </a:rPr>
              <a:t>age</a:t>
            </a:r>
          </a:p>
          <a:p>
            <a:pPr marL="756285" lvl="1" indent="-287020" algn="l" fontAlgn="auto">
              <a:spcBef>
                <a:spcPts val="290"/>
              </a:spcBef>
              <a:spcAft>
                <a:spcPts val="0"/>
              </a:spcAft>
              <a:buFont typeface="Arial"/>
              <a:buChar char="–"/>
              <a:tabLst>
                <a:tab pos="756285" algn="l"/>
              </a:tabLst>
            </a:pPr>
            <a:r>
              <a:rPr dirty="0">
                <a:solidFill>
                  <a:prstClr val="black"/>
                </a:solidFill>
                <a:latin typeface="Arial"/>
                <a:cs typeface="Arial"/>
              </a:rPr>
              <a:t>P</a:t>
            </a:r>
            <a:r>
              <a:rPr spc="-10" dirty="0">
                <a:solidFill>
                  <a:prstClr val="black"/>
                </a:solidFill>
                <a:latin typeface="Arial"/>
                <a:cs typeface="Arial"/>
              </a:rPr>
              <a:t>e</a:t>
            </a:r>
            <a:r>
              <a:rPr dirty="0">
                <a:solidFill>
                  <a:prstClr val="black"/>
                </a:solidFill>
                <a:latin typeface="Arial"/>
                <a:cs typeface="Arial"/>
              </a:rPr>
              <a:t>r</a:t>
            </a:r>
            <a:r>
              <a:rPr spc="5" dirty="0">
                <a:solidFill>
                  <a:prstClr val="black"/>
                </a:solidFill>
                <a:latin typeface="Arial"/>
                <a:cs typeface="Arial"/>
              </a:rPr>
              <a:t>m</a:t>
            </a:r>
            <a:r>
              <a:rPr dirty="0">
                <a:solidFill>
                  <a:prstClr val="black"/>
                </a:solidFill>
                <a:latin typeface="Arial"/>
                <a:cs typeface="Arial"/>
              </a:rPr>
              <a:t>iss</a:t>
            </a:r>
            <a:r>
              <a:rPr spc="-10" dirty="0">
                <a:solidFill>
                  <a:prstClr val="black"/>
                </a:solidFill>
                <a:latin typeface="Arial"/>
                <a:cs typeface="Arial"/>
              </a:rPr>
              <a:t>i</a:t>
            </a:r>
            <a:r>
              <a:rPr dirty="0">
                <a:solidFill>
                  <a:prstClr val="black"/>
                </a:solidFill>
                <a:latin typeface="Arial"/>
                <a:cs typeface="Arial"/>
              </a:rPr>
              <a:t>ble</a:t>
            </a:r>
            <a:r>
              <a:rPr spc="25" dirty="0">
                <a:solidFill>
                  <a:prstClr val="black"/>
                </a:solidFill>
                <a:latin typeface="Arial"/>
                <a:cs typeface="Arial"/>
              </a:rPr>
              <a:t> </a:t>
            </a:r>
            <a:r>
              <a:rPr dirty="0">
                <a:solidFill>
                  <a:prstClr val="black"/>
                </a:solidFill>
                <a:latin typeface="Arial"/>
                <a:cs typeface="Arial"/>
              </a:rPr>
              <a:t>set </a:t>
            </a:r>
            <a:r>
              <a:rPr spc="-10" dirty="0">
                <a:solidFill>
                  <a:prstClr val="black"/>
                </a:solidFill>
                <a:latin typeface="Arial"/>
                <a:cs typeface="Arial"/>
              </a:rPr>
              <a:t>o</a:t>
            </a:r>
            <a:r>
              <a:rPr dirty="0">
                <a:solidFill>
                  <a:prstClr val="black"/>
                </a:solidFill>
                <a:latin typeface="Arial"/>
                <a:cs typeface="Arial"/>
              </a:rPr>
              <a:t>f</a:t>
            </a:r>
            <a:r>
              <a:rPr spc="-15" dirty="0">
                <a:solidFill>
                  <a:prstClr val="black"/>
                </a:solidFill>
                <a:latin typeface="Arial"/>
                <a:cs typeface="Arial"/>
              </a:rPr>
              <a:t> </a:t>
            </a:r>
            <a:r>
              <a:rPr dirty="0">
                <a:solidFill>
                  <a:prstClr val="black"/>
                </a:solidFill>
                <a:latin typeface="Arial"/>
                <a:cs typeface="Arial"/>
              </a:rPr>
              <a:t>code</a:t>
            </a:r>
            <a:r>
              <a:rPr spc="15" dirty="0">
                <a:solidFill>
                  <a:prstClr val="black"/>
                </a:solidFill>
                <a:latin typeface="Arial"/>
                <a:cs typeface="Arial"/>
              </a:rPr>
              <a:t> </a:t>
            </a:r>
            <a:r>
              <a:rPr dirty="0">
                <a:solidFill>
                  <a:prstClr val="black"/>
                </a:solidFill>
                <a:latin typeface="Arial"/>
                <a:cs typeface="Arial"/>
              </a:rPr>
              <a:t>po</a:t>
            </a:r>
            <a:r>
              <a:rPr spc="-10" dirty="0">
                <a:solidFill>
                  <a:prstClr val="black"/>
                </a:solidFill>
                <a:latin typeface="Arial"/>
                <a:cs typeface="Arial"/>
              </a:rPr>
              <a:t>i</a:t>
            </a:r>
            <a:r>
              <a:rPr dirty="0">
                <a:solidFill>
                  <a:prstClr val="black"/>
                </a:solidFill>
                <a:latin typeface="Arial"/>
                <a:cs typeface="Arial"/>
              </a:rPr>
              <a:t>nts</a:t>
            </a:r>
          </a:p>
          <a:p>
            <a:pPr marL="756285" lvl="1" indent="-287020" algn="l" fontAlgn="auto">
              <a:spcBef>
                <a:spcPts val="285"/>
              </a:spcBef>
              <a:spcAft>
                <a:spcPts val="0"/>
              </a:spcAft>
              <a:buFont typeface="Arial"/>
              <a:buChar char="–"/>
              <a:tabLst>
                <a:tab pos="756285" algn="l"/>
              </a:tabLst>
            </a:pPr>
            <a:r>
              <a:rPr spc="-55" dirty="0">
                <a:solidFill>
                  <a:prstClr val="black"/>
                </a:solidFill>
                <a:latin typeface="Arial"/>
                <a:cs typeface="Arial"/>
              </a:rPr>
              <a:t>V</a:t>
            </a:r>
            <a:r>
              <a:rPr dirty="0">
                <a:solidFill>
                  <a:prstClr val="black"/>
                </a:solidFill>
                <a:latin typeface="Arial"/>
                <a:cs typeface="Arial"/>
              </a:rPr>
              <a:t>is</a:t>
            </a:r>
            <a:r>
              <a:rPr spc="-10" dirty="0">
                <a:solidFill>
                  <a:prstClr val="black"/>
                </a:solidFill>
                <a:latin typeface="Arial"/>
                <a:cs typeface="Arial"/>
              </a:rPr>
              <a:t>u</a:t>
            </a:r>
            <a:r>
              <a:rPr dirty="0">
                <a:solidFill>
                  <a:prstClr val="black"/>
                </a:solidFill>
                <a:latin typeface="Arial"/>
                <a:cs typeface="Arial"/>
              </a:rPr>
              <a:t>al</a:t>
            </a:r>
            <a:r>
              <a:rPr spc="-15" dirty="0">
                <a:solidFill>
                  <a:prstClr val="black"/>
                </a:solidFill>
                <a:latin typeface="Arial"/>
                <a:cs typeface="Arial"/>
              </a:rPr>
              <a:t>l</a:t>
            </a:r>
            <a:r>
              <a:rPr dirty="0">
                <a:solidFill>
                  <a:prstClr val="black"/>
                </a:solidFill>
                <a:latin typeface="Arial"/>
                <a:cs typeface="Arial"/>
              </a:rPr>
              <a:t>y</a:t>
            </a:r>
            <a:r>
              <a:rPr spc="35" dirty="0">
                <a:solidFill>
                  <a:prstClr val="black"/>
                </a:solidFill>
                <a:latin typeface="Arial"/>
                <a:cs typeface="Arial"/>
              </a:rPr>
              <a:t> </a:t>
            </a:r>
            <a:r>
              <a:rPr dirty="0">
                <a:solidFill>
                  <a:prstClr val="black"/>
                </a:solidFill>
                <a:latin typeface="Arial"/>
                <a:cs typeface="Arial"/>
              </a:rPr>
              <a:t>simi</a:t>
            </a:r>
            <a:r>
              <a:rPr spc="-10" dirty="0">
                <a:solidFill>
                  <a:prstClr val="black"/>
                </a:solidFill>
                <a:latin typeface="Arial"/>
                <a:cs typeface="Arial"/>
              </a:rPr>
              <a:t>l</a:t>
            </a:r>
            <a:r>
              <a:rPr dirty="0">
                <a:solidFill>
                  <a:prstClr val="black"/>
                </a:solidFill>
                <a:latin typeface="Arial"/>
                <a:cs typeface="Arial"/>
              </a:rPr>
              <a:t>ar</a:t>
            </a:r>
            <a:r>
              <a:rPr spc="25" dirty="0">
                <a:solidFill>
                  <a:prstClr val="black"/>
                </a:solidFill>
                <a:latin typeface="Arial"/>
                <a:cs typeface="Arial"/>
              </a:rPr>
              <a:t> </a:t>
            </a:r>
            <a:r>
              <a:rPr dirty="0">
                <a:solidFill>
                  <a:prstClr val="black"/>
                </a:solidFill>
                <a:latin typeface="Arial"/>
                <a:cs typeface="Arial"/>
              </a:rPr>
              <a:t>variant strings</a:t>
            </a:r>
          </a:p>
          <a:p>
            <a:pPr marL="756285" lvl="1" indent="-287020" algn="l" fontAlgn="auto">
              <a:spcBef>
                <a:spcPts val="285"/>
              </a:spcBef>
              <a:spcAft>
                <a:spcPts val="0"/>
              </a:spcAft>
              <a:buFont typeface="Arial"/>
              <a:buChar char="–"/>
              <a:tabLst>
                <a:tab pos="756285" algn="l"/>
              </a:tabLst>
            </a:pPr>
            <a:r>
              <a:rPr dirty="0">
                <a:solidFill>
                  <a:prstClr val="black"/>
                </a:solidFill>
                <a:latin typeface="Arial"/>
                <a:cs typeface="Arial"/>
              </a:rPr>
              <a:t>C</a:t>
            </a:r>
            <a:r>
              <a:rPr spc="-10" dirty="0">
                <a:solidFill>
                  <a:prstClr val="black"/>
                </a:solidFill>
                <a:latin typeface="Arial"/>
                <a:cs typeface="Arial"/>
              </a:rPr>
              <a:t>o</a:t>
            </a:r>
            <a:r>
              <a:rPr dirty="0">
                <a:solidFill>
                  <a:prstClr val="black"/>
                </a:solidFill>
                <a:latin typeface="Arial"/>
                <a:cs typeface="Arial"/>
              </a:rPr>
              <a:t>mplex</a:t>
            </a:r>
            <a:r>
              <a:rPr spc="20" dirty="0">
                <a:solidFill>
                  <a:prstClr val="black"/>
                </a:solidFill>
                <a:latin typeface="Arial"/>
                <a:cs typeface="Arial"/>
              </a:rPr>
              <a:t> </a:t>
            </a:r>
            <a:r>
              <a:rPr dirty="0">
                <a:solidFill>
                  <a:prstClr val="black"/>
                </a:solidFill>
                <a:latin typeface="Arial"/>
                <a:cs typeface="Arial"/>
              </a:rPr>
              <a:t>w</a:t>
            </a:r>
            <a:r>
              <a:rPr spc="-10" dirty="0">
                <a:solidFill>
                  <a:prstClr val="black"/>
                </a:solidFill>
                <a:latin typeface="Arial"/>
                <a:cs typeface="Arial"/>
              </a:rPr>
              <a:t>h</a:t>
            </a:r>
            <a:r>
              <a:rPr dirty="0">
                <a:solidFill>
                  <a:prstClr val="black"/>
                </a:solidFill>
                <a:latin typeface="Arial"/>
                <a:cs typeface="Arial"/>
              </a:rPr>
              <a:t>ole</a:t>
            </a:r>
            <a:r>
              <a:rPr spc="20" dirty="0">
                <a:solidFill>
                  <a:prstClr val="black"/>
                </a:solidFill>
                <a:latin typeface="Arial"/>
                <a:cs typeface="Arial"/>
              </a:rPr>
              <a:t> </a:t>
            </a:r>
            <a:r>
              <a:rPr dirty="0">
                <a:solidFill>
                  <a:prstClr val="black"/>
                </a:solidFill>
                <a:latin typeface="Arial"/>
                <a:cs typeface="Arial"/>
              </a:rPr>
              <a:t>l</a:t>
            </a:r>
            <a:r>
              <a:rPr spc="-10" dirty="0">
                <a:solidFill>
                  <a:prstClr val="black"/>
                </a:solidFill>
                <a:latin typeface="Arial"/>
                <a:cs typeface="Arial"/>
              </a:rPr>
              <a:t>a</a:t>
            </a:r>
            <a:r>
              <a:rPr dirty="0">
                <a:solidFill>
                  <a:prstClr val="black"/>
                </a:solidFill>
                <a:latin typeface="Arial"/>
                <a:cs typeface="Arial"/>
              </a:rPr>
              <a:t>bel</a:t>
            </a:r>
            <a:r>
              <a:rPr spc="15" dirty="0">
                <a:solidFill>
                  <a:prstClr val="black"/>
                </a:solidFill>
                <a:latin typeface="Arial"/>
                <a:cs typeface="Arial"/>
              </a:rPr>
              <a:t> </a:t>
            </a:r>
            <a:r>
              <a:rPr dirty="0">
                <a:solidFill>
                  <a:prstClr val="black"/>
                </a:solidFill>
                <a:latin typeface="Arial"/>
                <a:cs typeface="Arial"/>
              </a:rPr>
              <a:t>eva</a:t>
            </a:r>
            <a:r>
              <a:rPr spc="-10" dirty="0">
                <a:solidFill>
                  <a:prstClr val="black"/>
                </a:solidFill>
                <a:latin typeface="Arial"/>
                <a:cs typeface="Arial"/>
              </a:rPr>
              <a:t>l</a:t>
            </a:r>
            <a:r>
              <a:rPr dirty="0">
                <a:solidFill>
                  <a:prstClr val="black"/>
                </a:solidFill>
                <a:latin typeface="Arial"/>
                <a:cs typeface="Arial"/>
              </a:rPr>
              <a:t>uati</a:t>
            </a:r>
            <a:r>
              <a:rPr spc="-10" dirty="0">
                <a:solidFill>
                  <a:prstClr val="black"/>
                </a:solidFill>
                <a:latin typeface="Arial"/>
                <a:cs typeface="Arial"/>
              </a:rPr>
              <a:t>o</a:t>
            </a:r>
            <a:r>
              <a:rPr dirty="0">
                <a:solidFill>
                  <a:prstClr val="black"/>
                </a:solidFill>
                <a:latin typeface="Arial"/>
                <a:cs typeface="Arial"/>
              </a:rPr>
              <a:t>n</a:t>
            </a:r>
            <a:r>
              <a:rPr spc="35" dirty="0">
                <a:solidFill>
                  <a:prstClr val="black"/>
                </a:solidFill>
                <a:latin typeface="Arial"/>
                <a:cs typeface="Arial"/>
              </a:rPr>
              <a:t> </a:t>
            </a:r>
            <a:r>
              <a:rPr dirty="0">
                <a:solidFill>
                  <a:prstClr val="black"/>
                </a:solidFill>
                <a:latin typeface="Arial"/>
                <a:cs typeface="Arial"/>
              </a:rPr>
              <a:t>rules</a:t>
            </a:r>
          </a:p>
          <a:p>
            <a:pPr marL="457200" lvl="1" algn="l" fontAlgn="auto">
              <a:lnSpc>
                <a:spcPts val="550"/>
              </a:lnSpc>
              <a:spcBef>
                <a:spcPts val="33"/>
              </a:spcBef>
              <a:spcAft>
                <a:spcPts val="0"/>
              </a:spcAft>
              <a:buFont typeface="Arial"/>
              <a:buChar char="–"/>
            </a:pPr>
            <a:endParaRPr sz="550" dirty="0">
              <a:solidFill>
                <a:prstClr val="black"/>
              </a:solidFill>
              <a:latin typeface="Calibri"/>
            </a:endParaRPr>
          </a:p>
          <a:p>
            <a:pPr marL="457200" lvl="1" algn="l" fontAlgn="auto">
              <a:lnSpc>
                <a:spcPts val="1000"/>
              </a:lnSpc>
              <a:spcBef>
                <a:spcPts val="0"/>
              </a:spcBef>
              <a:spcAft>
                <a:spcPts val="0"/>
              </a:spcAft>
              <a:buFont typeface="Arial"/>
              <a:buChar char="–"/>
            </a:pPr>
            <a:endParaRPr sz="1000" dirty="0">
              <a:solidFill>
                <a:prstClr val="black"/>
              </a:solidFill>
              <a:latin typeface="Calibri"/>
            </a:endParaRPr>
          </a:p>
          <a:p>
            <a:pPr marL="457200" lvl="1" algn="l" fontAlgn="auto">
              <a:lnSpc>
                <a:spcPts val="1000"/>
              </a:lnSpc>
              <a:spcBef>
                <a:spcPts val="0"/>
              </a:spcBef>
              <a:spcAft>
                <a:spcPts val="0"/>
              </a:spcAft>
              <a:buFont typeface="Arial"/>
              <a:buChar char="–"/>
            </a:pPr>
            <a:endParaRPr sz="1000" dirty="0">
              <a:solidFill>
                <a:prstClr val="black"/>
              </a:solidFill>
              <a:latin typeface="Calibri"/>
            </a:endParaRPr>
          </a:p>
          <a:p>
            <a:pPr marL="457200" lvl="1" algn="l" fontAlgn="auto">
              <a:lnSpc>
                <a:spcPts val="1000"/>
              </a:lnSpc>
              <a:spcBef>
                <a:spcPts val="0"/>
              </a:spcBef>
              <a:spcAft>
                <a:spcPts val="0"/>
              </a:spcAft>
              <a:buFont typeface="Arial"/>
              <a:buChar char="–"/>
            </a:pPr>
            <a:endParaRPr sz="1000" dirty="0">
              <a:solidFill>
                <a:prstClr val="black"/>
              </a:solidFill>
              <a:latin typeface="Calibri"/>
            </a:endParaRPr>
          </a:p>
          <a:p>
            <a:pPr marL="355600" marR="6350" indent="-342900" algn="l" fontAlgn="auto">
              <a:lnSpc>
                <a:spcPct val="91900"/>
              </a:lnSpc>
              <a:spcBef>
                <a:spcPts val="0"/>
              </a:spcBef>
              <a:spcAft>
                <a:spcPts val="0"/>
              </a:spcAft>
              <a:buFont typeface="Arial"/>
              <a:buChar char="•"/>
              <a:tabLst>
                <a:tab pos="354965" algn="l"/>
              </a:tabLst>
            </a:pPr>
            <a:r>
              <a:rPr dirty="0">
                <a:solidFill>
                  <a:prstClr val="black"/>
                </a:solidFill>
                <a:latin typeface="Arial"/>
                <a:cs typeface="Arial"/>
              </a:rPr>
              <a:t>R</a:t>
            </a:r>
            <a:r>
              <a:rPr spc="-10" dirty="0">
                <a:solidFill>
                  <a:prstClr val="black"/>
                </a:solidFill>
                <a:latin typeface="Arial"/>
                <a:cs typeface="Arial"/>
              </a:rPr>
              <a:t>e</a:t>
            </a:r>
            <a:r>
              <a:rPr dirty="0">
                <a:solidFill>
                  <a:prstClr val="black"/>
                </a:solidFill>
                <a:latin typeface="Arial"/>
                <a:cs typeface="Arial"/>
              </a:rPr>
              <a:t>cently</a:t>
            </a:r>
            <a:r>
              <a:rPr spc="5" dirty="0">
                <a:solidFill>
                  <a:prstClr val="black"/>
                </a:solidFill>
                <a:latin typeface="Arial"/>
                <a:cs typeface="Arial"/>
              </a:rPr>
              <a:t> .</a:t>
            </a:r>
            <a:r>
              <a:rPr dirty="0">
                <a:solidFill>
                  <a:prstClr val="black"/>
                </a:solidFill>
                <a:latin typeface="Mangal"/>
                <a:cs typeface="Mangal"/>
              </a:rPr>
              <a:t>भारत</a:t>
            </a:r>
            <a:r>
              <a:rPr spc="-540" dirty="0">
                <a:solidFill>
                  <a:prstClr val="black"/>
                </a:solidFill>
                <a:latin typeface="Mangal"/>
                <a:cs typeface="Mangal"/>
              </a:rPr>
              <a:t> </a:t>
            </a:r>
            <a:r>
              <a:rPr dirty="0">
                <a:solidFill>
                  <a:prstClr val="black"/>
                </a:solidFill>
                <a:latin typeface="Arial"/>
                <a:cs typeface="Arial"/>
              </a:rPr>
              <a:t>ccTLD</a:t>
            </a:r>
            <a:r>
              <a:rPr spc="-5" dirty="0">
                <a:solidFill>
                  <a:prstClr val="black"/>
                </a:solidFill>
                <a:latin typeface="Arial"/>
                <a:cs typeface="Arial"/>
              </a:rPr>
              <a:t> </a:t>
            </a:r>
            <a:r>
              <a:rPr dirty="0">
                <a:solidFill>
                  <a:prstClr val="black"/>
                </a:solidFill>
                <a:latin typeface="Arial"/>
                <a:cs typeface="Arial"/>
              </a:rPr>
              <a:t>has be</a:t>
            </a:r>
            <a:r>
              <a:rPr spc="-10" dirty="0">
                <a:solidFill>
                  <a:prstClr val="black"/>
                </a:solidFill>
                <a:latin typeface="Arial"/>
                <a:cs typeface="Arial"/>
              </a:rPr>
              <a:t>e</a:t>
            </a:r>
            <a:r>
              <a:rPr dirty="0">
                <a:solidFill>
                  <a:prstClr val="black"/>
                </a:solidFill>
                <a:latin typeface="Arial"/>
                <a:cs typeface="Arial"/>
              </a:rPr>
              <a:t>n</a:t>
            </a:r>
            <a:r>
              <a:rPr spc="10" dirty="0">
                <a:solidFill>
                  <a:prstClr val="black"/>
                </a:solidFill>
                <a:latin typeface="Arial"/>
                <a:cs typeface="Arial"/>
              </a:rPr>
              <a:t> </a:t>
            </a:r>
            <a:r>
              <a:rPr dirty="0">
                <a:solidFill>
                  <a:prstClr val="black"/>
                </a:solidFill>
                <a:latin typeface="Arial"/>
                <a:cs typeface="Arial"/>
              </a:rPr>
              <a:t>l</a:t>
            </a:r>
            <a:r>
              <a:rPr spc="-10" dirty="0">
                <a:solidFill>
                  <a:prstClr val="black"/>
                </a:solidFill>
                <a:latin typeface="Arial"/>
                <a:cs typeface="Arial"/>
              </a:rPr>
              <a:t>a</a:t>
            </a:r>
            <a:r>
              <a:rPr dirty="0">
                <a:solidFill>
                  <a:prstClr val="black"/>
                </a:solidFill>
                <a:latin typeface="Arial"/>
                <a:cs typeface="Arial"/>
              </a:rPr>
              <a:t>unc</a:t>
            </a:r>
            <a:r>
              <a:rPr spc="-10" dirty="0">
                <a:solidFill>
                  <a:prstClr val="black"/>
                </a:solidFill>
                <a:latin typeface="Arial"/>
                <a:cs typeface="Arial"/>
              </a:rPr>
              <a:t>h</a:t>
            </a:r>
            <a:r>
              <a:rPr dirty="0">
                <a:solidFill>
                  <a:prstClr val="black"/>
                </a:solidFill>
                <a:latin typeface="Arial"/>
                <a:cs typeface="Arial"/>
              </a:rPr>
              <a:t>ed</a:t>
            </a:r>
            <a:r>
              <a:rPr spc="30" dirty="0">
                <a:solidFill>
                  <a:prstClr val="black"/>
                </a:solidFill>
                <a:latin typeface="Arial"/>
                <a:cs typeface="Arial"/>
              </a:rPr>
              <a:t> </a:t>
            </a:r>
            <a:r>
              <a:rPr dirty="0">
                <a:solidFill>
                  <a:prstClr val="black"/>
                </a:solidFill>
                <a:latin typeface="Arial"/>
                <a:cs typeface="Arial"/>
              </a:rPr>
              <a:t>in</a:t>
            </a:r>
            <a:r>
              <a:rPr spc="5" dirty="0">
                <a:solidFill>
                  <a:prstClr val="black"/>
                </a:solidFill>
                <a:latin typeface="Arial"/>
                <a:cs typeface="Arial"/>
              </a:rPr>
              <a:t> </a:t>
            </a:r>
            <a:r>
              <a:rPr dirty="0">
                <a:solidFill>
                  <a:prstClr val="black"/>
                </a:solidFill>
                <a:latin typeface="Arial"/>
                <a:cs typeface="Arial"/>
              </a:rPr>
              <a:t>D</a:t>
            </a:r>
            <a:r>
              <a:rPr spc="-10" dirty="0">
                <a:solidFill>
                  <a:prstClr val="black"/>
                </a:solidFill>
                <a:latin typeface="Arial"/>
                <a:cs typeface="Arial"/>
              </a:rPr>
              <a:t>e</a:t>
            </a:r>
            <a:r>
              <a:rPr dirty="0">
                <a:solidFill>
                  <a:prstClr val="black"/>
                </a:solidFill>
                <a:latin typeface="Arial"/>
                <a:cs typeface="Arial"/>
              </a:rPr>
              <a:t>van</a:t>
            </a:r>
            <a:r>
              <a:rPr spc="-10" dirty="0">
                <a:solidFill>
                  <a:prstClr val="black"/>
                </a:solidFill>
                <a:latin typeface="Arial"/>
                <a:cs typeface="Arial"/>
              </a:rPr>
              <a:t>a</a:t>
            </a:r>
            <a:r>
              <a:rPr dirty="0">
                <a:solidFill>
                  <a:prstClr val="black"/>
                </a:solidFill>
                <a:latin typeface="Arial"/>
                <a:cs typeface="Arial"/>
              </a:rPr>
              <a:t>gari script cov</a:t>
            </a:r>
            <a:r>
              <a:rPr spc="-10" dirty="0">
                <a:solidFill>
                  <a:prstClr val="black"/>
                </a:solidFill>
                <a:latin typeface="Arial"/>
                <a:cs typeface="Arial"/>
              </a:rPr>
              <a:t>e</a:t>
            </a:r>
            <a:r>
              <a:rPr dirty="0">
                <a:solidFill>
                  <a:prstClr val="black"/>
                </a:solidFill>
                <a:latin typeface="Arial"/>
                <a:cs typeface="Arial"/>
              </a:rPr>
              <a:t>ring</a:t>
            </a:r>
            <a:r>
              <a:rPr spc="20" dirty="0">
                <a:solidFill>
                  <a:prstClr val="black"/>
                </a:solidFill>
                <a:latin typeface="Arial"/>
                <a:cs typeface="Arial"/>
              </a:rPr>
              <a:t> </a:t>
            </a:r>
            <a:r>
              <a:rPr dirty="0">
                <a:solidFill>
                  <a:prstClr val="black"/>
                </a:solidFill>
                <a:latin typeface="Arial"/>
                <a:cs typeface="Arial"/>
              </a:rPr>
              <a:t>H</a:t>
            </a:r>
            <a:r>
              <a:rPr spc="-10" dirty="0">
                <a:solidFill>
                  <a:prstClr val="black"/>
                </a:solidFill>
                <a:latin typeface="Arial"/>
                <a:cs typeface="Arial"/>
              </a:rPr>
              <a:t>i</a:t>
            </a:r>
            <a:r>
              <a:rPr dirty="0">
                <a:solidFill>
                  <a:prstClr val="black"/>
                </a:solidFill>
                <a:latin typeface="Arial"/>
                <a:cs typeface="Arial"/>
              </a:rPr>
              <a:t>nd</a:t>
            </a:r>
            <a:r>
              <a:rPr spc="-10" dirty="0">
                <a:solidFill>
                  <a:prstClr val="black"/>
                </a:solidFill>
                <a:latin typeface="Arial"/>
                <a:cs typeface="Arial"/>
              </a:rPr>
              <a:t>i</a:t>
            </a:r>
            <a:r>
              <a:rPr dirty="0">
                <a:solidFill>
                  <a:prstClr val="black"/>
                </a:solidFill>
                <a:latin typeface="Arial"/>
                <a:cs typeface="Arial"/>
              </a:rPr>
              <a:t>,</a:t>
            </a:r>
            <a:r>
              <a:rPr spc="30" dirty="0">
                <a:solidFill>
                  <a:prstClr val="black"/>
                </a:solidFill>
                <a:latin typeface="Arial"/>
                <a:cs typeface="Arial"/>
              </a:rPr>
              <a:t> </a:t>
            </a:r>
            <a:r>
              <a:rPr dirty="0">
                <a:solidFill>
                  <a:prstClr val="black"/>
                </a:solidFill>
                <a:latin typeface="Arial"/>
                <a:cs typeface="Arial"/>
              </a:rPr>
              <a:t>Marathi,</a:t>
            </a:r>
            <a:r>
              <a:rPr spc="-10" dirty="0">
                <a:solidFill>
                  <a:prstClr val="black"/>
                </a:solidFill>
                <a:latin typeface="Arial"/>
                <a:cs typeface="Arial"/>
              </a:rPr>
              <a:t> </a:t>
            </a:r>
            <a:r>
              <a:rPr dirty="0">
                <a:solidFill>
                  <a:prstClr val="black"/>
                </a:solidFill>
                <a:latin typeface="Arial"/>
                <a:cs typeface="Arial"/>
              </a:rPr>
              <a:t>K</a:t>
            </a:r>
            <a:r>
              <a:rPr spc="-10" dirty="0">
                <a:solidFill>
                  <a:prstClr val="black"/>
                </a:solidFill>
                <a:latin typeface="Arial"/>
                <a:cs typeface="Arial"/>
              </a:rPr>
              <a:t>o</a:t>
            </a:r>
            <a:r>
              <a:rPr dirty="0">
                <a:solidFill>
                  <a:prstClr val="black"/>
                </a:solidFill>
                <a:latin typeface="Arial"/>
                <a:cs typeface="Arial"/>
              </a:rPr>
              <a:t>nka</a:t>
            </a:r>
            <a:r>
              <a:rPr spc="-10" dirty="0">
                <a:solidFill>
                  <a:prstClr val="black"/>
                </a:solidFill>
                <a:latin typeface="Arial"/>
                <a:cs typeface="Arial"/>
              </a:rPr>
              <a:t>n</a:t>
            </a:r>
            <a:r>
              <a:rPr dirty="0">
                <a:solidFill>
                  <a:prstClr val="black"/>
                </a:solidFill>
                <a:latin typeface="Arial"/>
                <a:cs typeface="Arial"/>
              </a:rPr>
              <a:t>i,</a:t>
            </a:r>
            <a:r>
              <a:rPr spc="10" dirty="0">
                <a:solidFill>
                  <a:prstClr val="black"/>
                </a:solidFill>
                <a:latin typeface="Arial"/>
                <a:cs typeface="Arial"/>
              </a:rPr>
              <a:t> </a:t>
            </a:r>
            <a:r>
              <a:rPr dirty="0">
                <a:solidFill>
                  <a:prstClr val="black"/>
                </a:solidFill>
                <a:latin typeface="Arial"/>
                <a:cs typeface="Arial"/>
              </a:rPr>
              <a:t>B</a:t>
            </a:r>
            <a:r>
              <a:rPr spc="-10" dirty="0">
                <a:solidFill>
                  <a:prstClr val="black"/>
                </a:solidFill>
                <a:latin typeface="Arial"/>
                <a:cs typeface="Arial"/>
              </a:rPr>
              <a:t>o</a:t>
            </a:r>
            <a:r>
              <a:rPr dirty="0">
                <a:solidFill>
                  <a:prstClr val="black"/>
                </a:solidFill>
                <a:latin typeface="Arial"/>
                <a:cs typeface="Arial"/>
              </a:rPr>
              <a:t>ro, D</a:t>
            </a:r>
            <a:r>
              <a:rPr spc="-10" dirty="0">
                <a:solidFill>
                  <a:prstClr val="black"/>
                </a:solidFill>
                <a:latin typeface="Arial"/>
                <a:cs typeface="Arial"/>
              </a:rPr>
              <a:t>o</a:t>
            </a:r>
            <a:r>
              <a:rPr dirty="0">
                <a:solidFill>
                  <a:prstClr val="black"/>
                </a:solidFill>
                <a:latin typeface="Arial"/>
                <a:cs typeface="Arial"/>
              </a:rPr>
              <a:t>gri, Maithi</a:t>
            </a:r>
            <a:r>
              <a:rPr spc="-10" dirty="0">
                <a:solidFill>
                  <a:prstClr val="black"/>
                </a:solidFill>
                <a:latin typeface="Arial"/>
                <a:cs typeface="Arial"/>
              </a:rPr>
              <a:t>l</a:t>
            </a:r>
            <a:r>
              <a:rPr dirty="0">
                <a:solidFill>
                  <a:prstClr val="black"/>
                </a:solidFill>
                <a:latin typeface="Arial"/>
                <a:cs typeface="Arial"/>
              </a:rPr>
              <a:t>i,</a:t>
            </a:r>
            <a:r>
              <a:rPr spc="10" dirty="0">
                <a:solidFill>
                  <a:prstClr val="black"/>
                </a:solidFill>
                <a:latin typeface="Arial"/>
                <a:cs typeface="Arial"/>
              </a:rPr>
              <a:t> </a:t>
            </a:r>
            <a:r>
              <a:rPr dirty="0">
                <a:solidFill>
                  <a:prstClr val="black"/>
                </a:solidFill>
                <a:latin typeface="Arial"/>
                <a:cs typeface="Arial"/>
              </a:rPr>
              <a:t>N</a:t>
            </a:r>
            <a:r>
              <a:rPr spc="-10" dirty="0">
                <a:solidFill>
                  <a:prstClr val="black"/>
                </a:solidFill>
                <a:latin typeface="Arial"/>
                <a:cs typeface="Arial"/>
              </a:rPr>
              <a:t>e</a:t>
            </a:r>
            <a:r>
              <a:rPr dirty="0">
                <a:solidFill>
                  <a:prstClr val="black"/>
                </a:solidFill>
                <a:latin typeface="Arial"/>
                <a:cs typeface="Arial"/>
              </a:rPr>
              <a:t>pa</a:t>
            </a:r>
            <a:r>
              <a:rPr spc="-10" dirty="0">
                <a:solidFill>
                  <a:prstClr val="black"/>
                </a:solidFill>
                <a:latin typeface="Arial"/>
                <a:cs typeface="Arial"/>
              </a:rPr>
              <a:t>l</a:t>
            </a:r>
            <a:r>
              <a:rPr dirty="0">
                <a:solidFill>
                  <a:prstClr val="black"/>
                </a:solidFill>
                <a:latin typeface="Arial"/>
                <a:cs typeface="Arial"/>
              </a:rPr>
              <a:t>i</a:t>
            </a:r>
            <a:r>
              <a:rPr spc="30" dirty="0">
                <a:solidFill>
                  <a:prstClr val="black"/>
                </a:solidFill>
                <a:latin typeface="Arial"/>
                <a:cs typeface="Arial"/>
              </a:rPr>
              <a:t> </a:t>
            </a:r>
            <a:r>
              <a:rPr dirty="0">
                <a:solidFill>
                  <a:prstClr val="black"/>
                </a:solidFill>
                <a:latin typeface="Arial"/>
                <a:cs typeface="Arial"/>
              </a:rPr>
              <a:t>and</a:t>
            </a:r>
            <a:r>
              <a:rPr spc="5" dirty="0">
                <a:solidFill>
                  <a:prstClr val="black"/>
                </a:solidFill>
                <a:latin typeface="Arial"/>
                <a:cs typeface="Arial"/>
              </a:rPr>
              <a:t> </a:t>
            </a:r>
            <a:r>
              <a:rPr dirty="0">
                <a:solidFill>
                  <a:prstClr val="black"/>
                </a:solidFill>
                <a:latin typeface="Arial"/>
                <a:cs typeface="Arial"/>
              </a:rPr>
              <a:t>S</a:t>
            </a:r>
            <a:r>
              <a:rPr spc="-10" dirty="0">
                <a:solidFill>
                  <a:prstClr val="black"/>
                </a:solidFill>
                <a:latin typeface="Arial"/>
                <a:cs typeface="Arial"/>
              </a:rPr>
              <a:t>i</a:t>
            </a:r>
            <a:r>
              <a:rPr dirty="0">
                <a:solidFill>
                  <a:prstClr val="black"/>
                </a:solidFill>
                <a:latin typeface="Arial"/>
                <a:cs typeface="Arial"/>
              </a:rPr>
              <a:t>nd</a:t>
            </a:r>
            <a:r>
              <a:rPr spc="-10" dirty="0">
                <a:solidFill>
                  <a:prstClr val="black"/>
                </a:solidFill>
                <a:latin typeface="Arial"/>
                <a:cs typeface="Arial"/>
              </a:rPr>
              <a:t>h</a:t>
            </a:r>
            <a:r>
              <a:rPr dirty="0">
                <a:solidFill>
                  <a:prstClr val="black"/>
                </a:solidFill>
                <a:latin typeface="Arial"/>
                <a:cs typeface="Arial"/>
              </a:rPr>
              <a:t>i.</a:t>
            </a:r>
          </a:p>
        </p:txBody>
      </p:sp>
    </p:spTree>
    <p:extLst>
      <p:ext uri="{BB962C8B-B14F-4D97-AF65-F5344CB8AC3E}">
        <p14:creationId xmlns:p14="http://schemas.microsoft.com/office/powerpoint/2010/main" val="105035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Aspects of Coordination</a:t>
            </a:r>
            <a:endParaRPr lang="en-US" dirty="0"/>
          </a:p>
        </p:txBody>
      </p:sp>
      <p:sp>
        <p:nvSpPr>
          <p:cNvPr id="3" name="Text Placeholder 2"/>
          <p:cNvSpPr>
            <a:spLocks noGrp="1"/>
          </p:cNvSpPr>
          <p:nvPr>
            <p:ph type="body" sz="quarter" idx="11"/>
          </p:nvPr>
        </p:nvSpPr>
        <p:spPr>
          <a:xfrm>
            <a:off x="304799" y="1524000"/>
            <a:ext cx="8532813" cy="4682490"/>
          </a:xfrm>
        </p:spPr>
        <p:txBody>
          <a:bodyPr>
            <a:normAutofit fontScale="92500" lnSpcReduction="10000"/>
          </a:bodyPr>
          <a:lstStyle/>
          <a:p>
            <a:r>
              <a:rPr lang="en-US" dirty="0" smtClean="0"/>
              <a:t>Need – what work should be undertaken by the GPs</a:t>
            </a:r>
          </a:p>
          <a:p>
            <a:pPr lvl="1"/>
            <a:r>
              <a:rPr lang="en-US" dirty="0" smtClean="0"/>
              <a:t>Same code points</a:t>
            </a:r>
          </a:p>
          <a:p>
            <a:pPr lvl="1"/>
            <a:r>
              <a:rPr lang="en-US" dirty="0" smtClean="0"/>
              <a:t>Visually similar code points</a:t>
            </a:r>
          </a:p>
          <a:p>
            <a:pPr lvl="1"/>
            <a:r>
              <a:rPr lang="en-US" dirty="0" smtClean="0"/>
              <a:t>Similar rules</a:t>
            </a:r>
          </a:p>
          <a:p>
            <a:pPr lvl="1"/>
            <a:r>
              <a:rPr lang="en-US" dirty="0" smtClean="0"/>
              <a:t>Other?</a:t>
            </a:r>
          </a:p>
          <a:p>
            <a:r>
              <a:rPr lang="en-US" dirty="0" smtClean="0"/>
              <a:t>Mechanism – how will these GP’s interact with each other </a:t>
            </a:r>
          </a:p>
          <a:p>
            <a:pPr lvl="1"/>
            <a:r>
              <a:rPr lang="en-US" dirty="0" smtClean="0"/>
              <a:t>After </a:t>
            </a:r>
            <a:r>
              <a:rPr lang="en-US" dirty="0"/>
              <a:t>individual GP </a:t>
            </a:r>
            <a:r>
              <a:rPr lang="en-US" dirty="0" smtClean="0"/>
              <a:t>work </a:t>
            </a:r>
          </a:p>
          <a:p>
            <a:pPr lvl="1"/>
            <a:r>
              <a:rPr lang="en-US" dirty="0" smtClean="0"/>
              <a:t>During individual GP work</a:t>
            </a:r>
          </a:p>
          <a:p>
            <a:pPr lvl="1"/>
            <a:r>
              <a:rPr lang="en-US" dirty="0" smtClean="0"/>
              <a:t>Before individual GP work</a:t>
            </a:r>
          </a:p>
          <a:p>
            <a:endParaRPr lang="en-US" dirty="0" smtClean="0"/>
          </a:p>
        </p:txBody>
      </p:sp>
    </p:spTree>
    <p:extLst>
      <p:ext uri="{BB962C8B-B14F-4D97-AF65-F5344CB8AC3E}">
        <p14:creationId xmlns:p14="http://schemas.microsoft.com/office/powerpoint/2010/main" val="429419988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8567" y="347090"/>
            <a:ext cx="6706865" cy="984885"/>
          </a:xfrm>
          <a:prstGeom prst="rect">
            <a:avLst/>
          </a:prstGeom>
        </p:spPr>
        <p:txBody>
          <a:bodyPr vert="horz" wrap="square" lIns="0" tIns="0" rIns="0" bIns="0" rtlCol="0">
            <a:spAutoFit/>
          </a:bodyPr>
          <a:lstStyle/>
          <a:p>
            <a:pPr algn="ctr">
              <a:lnSpc>
                <a:spcPct val="100000"/>
              </a:lnSpc>
            </a:pPr>
            <a:r>
              <a:rPr dirty="0"/>
              <a:t>Revisit</a:t>
            </a:r>
            <a:r>
              <a:rPr spc="-10" dirty="0"/>
              <a:t>i</a:t>
            </a:r>
            <a:r>
              <a:rPr dirty="0"/>
              <a:t>ng</a:t>
            </a:r>
            <a:r>
              <a:rPr spc="-30" dirty="0"/>
              <a:t> </a:t>
            </a:r>
            <a:r>
              <a:rPr dirty="0"/>
              <a:t>t</a:t>
            </a:r>
            <a:r>
              <a:rPr spc="-10" dirty="0"/>
              <a:t>h</a:t>
            </a:r>
            <a:r>
              <a:rPr dirty="0"/>
              <a:t>e</a:t>
            </a:r>
            <a:r>
              <a:rPr spc="-10" dirty="0"/>
              <a:t> </a:t>
            </a:r>
            <a:r>
              <a:rPr lang="en-US" dirty="0"/>
              <a:t>R</a:t>
            </a:r>
            <a:r>
              <a:rPr dirty="0" smtClean="0"/>
              <a:t>u</a:t>
            </a:r>
            <a:r>
              <a:rPr spc="-10" dirty="0" smtClean="0"/>
              <a:t>l</a:t>
            </a:r>
            <a:r>
              <a:rPr dirty="0" smtClean="0"/>
              <a:t>es</a:t>
            </a:r>
            <a:r>
              <a:rPr spc="-15" dirty="0" smtClean="0"/>
              <a:t> </a:t>
            </a:r>
            <a:r>
              <a:rPr dirty="0"/>
              <a:t>in</a:t>
            </a:r>
            <a:r>
              <a:rPr spc="-10" dirty="0"/>
              <a:t> </a:t>
            </a:r>
            <a:r>
              <a:rPr lang="en-US" dirty="0"/>
              <a:t>C</a:t>
            </a:r>
            <a:r>
              <a:rPr dirty="0" smtClean="0"/>
              <a:t>o</a:t>
            </a:r>
            <a:r>
              <a:rPr spc="-15" dirty="0" smtClean="0"/>
              <a:t>n</a:t>
            </a:r>
            <a:r>
              <a:rPr dirty="0" smtClean="0"/>
              <a:t>t</a:t>
            </a:r>
            <a:r>
              <a:rPr spc="-10" dirty="0" smtClean="0"/>
              <a:t>e</a:t>
            </a:r>
            <a:r>
              <a:rPr dirty="0" smtClean="0"/>
              <a:t>xt</a:t>
            </a:r>
            <a:r>
              <a:rPr spc="-15" dirty="0" smtClean="0"/>
              <a:t> </a:t>
            </a:r>
            <a:r>
              <a:rPr dirty="0"/>
              <a:t>of</a:t>
            </a:r>
            <a:r>
              <a:rPr spc="-25" dirty="0"/>
              <a:t> </a:t>
            </a:r>
            <a:r>
              <a:rPr dirty="0" err="1" smtClean="0"/>
              <a:t>LGR</a:t>
            </a:r>
            <a:r>
              <a:rPr lang="en-US" dirty="0" smtClean="0"/>
              <a:t> F</a:t>
            </a:r>
            <a:r>
              <a:rPr dirty="0" smtClean="0"/>
              <a:t>ra</a:t>
            </a:r>
            <a:r>
              <a:rPr spc="-15" dirty="0" smtClean="0"/>
              <a:t>m</a:t>
            </a:r>
            <a:r>
              <a:rPr dirty="0" smtClean="0"/>
              <a:t>ework</a:t>
            </a:r>
            <a:endParaRPr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fld id="{81D60167-4931-47E6-BA6A-407CBD079E47}" type="slidenum">
              <a:rPr sz="1200" spc="-10" dirty="0">
                <a:solidFill>
                  <a:srgbClr val="888888"/>
                </a:solidFill>
                <a:cs typeface="Calibri"/>
              </a:rPr>
              <a:pPr marL="102870"/>
              <a:t>50</a:t>
            </a:fld>
            <a:endParaRPr sz="1200">
              <a:solidFill>
                <a:prstClr val="black"/>
              </a:solidFill>
              <a:cs typeface="Calibri"/>
            </a:endParaRPr>
          </a:p>
        </p:txBody>
      </p:sp>
      <p:sp>
        <p:nvSpPr>
          <p:cNvPr id="3" name="object 3"/>
          <p:cNvSpPr txBox="1"/>
          <p:nvPr/>
        </p:nvSpPr>
        <p:spPr>
          <a:xfrm>
            <a:off x="652983" y="1614678"/>
            <a:ext cx="7792084" cy="3757439"/>
          </a:xfrm>
          <a:prstGeom prst="rect">
            <a:avLst/>
          </a:prstGeom>
        </p:spPr>
        <p:txBody>
          <a:bodyPr vert="horz" wrap="square" lIns="0" tIns="0" rIns="0" bIns="0" rtlCol="0">
            <a:spAutoFit/>
          </a:bodyPr>
          <a:lstStyle/>
          <a:p>
            <a:pPr marL="355600" indent="-342900" algn="l" fontAlgn="auto">
              <a:spcBef>
                <a:spcPts val="0"/>
              </a:spcBef>
              <a:spcAft>
                <a:spcPts val="0"/>
              </a:spcAft>
              <a:buFont typeface="Arial"/>
              <a:buChar char="•"/>
              <a:tabLst>
                <a:tab pos="354965" algn="l"/>
              </a:tabLst>
            </a:pPr>
            <a:r>
              <a:rPr sz="2800" spc="-75" dirty="0">
                <a:solidFill>
                  <a:prstClr val="black"/>
                </a:solidFill>
                <a:latin typeface="Arial" panose="020B0604020202020204" pitchFamily="34" charset="0"/>
                <a:cs typeface="Arial" panose="020B0604020202020204" pitchFamily="34" charset="0"/>
              </a:rPr>
              <a:t>L</a:t>
            </a:r>
            <a:r>
              <a:rPr sz="2800" spc="-20" dirty="0">
                <a:solidFill>
                  <a:prstClr val="black"/>
                </a:solidFill>
                <a:latin typeface="Arial" panose="020B0604020202020204" pitchFamily="34" charset="0"/>
                <a:cs typeface="Arial" panose="020B0604020202020204" pitchFamily="34" charset="0"/>
              </a:rPr>
              <a:t>GR</a:t>
            </a:r>
            <a:r>
              <a:rPr sz="2800" spc="5" dirty="0">
                <a:solidFill>
                  <a:prstClr val="black"/>
                </a:solidFill>
                <a:latin typeface="Arial" panose="020B0604020202020204" pitchFamily="34" charset="0"/>
                <a:cs typeface="Arial" panose="020B0604020202020204" pitchFamily="34" charset="0"/>
              </a:rPr>
              <a:t> </a:t>
            </a:r>
            <a:r>
              <a:rPr sz="2800" spc="-40" dirty="0">
                <a:solidFill>
                  <a:prstClr val="black"/>
                </a:solidFill>
                <a:latin typeface="Arial" panose="020B0604020202020204" pitchFamily="34" charset="0"/>
                <a:cs typeface="Arial" panose="020B0604020202020204" pitchFamily="34" charset="0"/>
              </a:rPr>
              <a:t>w</a:t>
            </a:r>
            <a:r>
              <a:rPr sz="2800" spc="-15" dirty="0">
                <a:solidFill>
                  <a:prstClr val="black"/>
                </a:solidFill>
                <a:latin typeface="Arial" panose="020B0604020202020204" pitchFamily="34" charset="0"/>
                <a:cs typeface="Arial" panose="020B0604020202020204" pitchFamily="34" charset="0"/>
              </a:rPr>
              <a:t>ork</a:t>
            </a:r>
            <a:r>
              <a:rPr sz="2800" dirty="0">
                <a:solidFill>
                  <a:prstClr val="black"/>
                </a:solidFill>
                <a:latin typeface="Arial" panose="020B0604020202020204" pitchFamily="34" charset="0"/>
                <a:cs typeface="Arial" panose="020B0604020202020204" pitchFamily="34" charset="0"/>
              </a:rPr>
              <a:t> </a:t>
            </a:r>
            <a:r>
              <a:rPr sz="2800" spc="-10" dirty="0">
                <a:solidFill>
                  <a:prstClr val="black"/>
                </a:solidFill>
                <a:latin typeface="Arial" panose="020B0604020202020204" pitchFamily="34" charset="0"/>
                <a:cs typeface="Arial" panose="020B0604020202020204" pitchFamily="34" charset="0"/>
              </a:rPr>
              <a:t>is</a:t>
            </a:r>
            <a:r>
              <a:rPr sz="2800" spc="5" dirty="0">
                <a:solidFill>
                  <a:prstClr val="black"/>
                </a:solidFill>
                <a:latin typeface="Arial" panose="020B0604020202020204" pitchFamily="34" charset="0"/>
                <a:cs typeface="Arial" panose="020B0604020202020204" pitchFamily="34" charset="0"/>
              </a:rPr>
              <a:t> </a:t>
            </a:r>
            <a:r>
              <a:rPr sz="2800" spc="-15" dirty="0">
                <a:solidFill>
                  <a:prstClr val="black"/>
                </a:solidFill>
                <a:latin typeface="Arial" panose="020B0604020202020204" pitchFamily="34" charset="0"/>
                <a:cs typeface="Arial" panose="020B0604020202020204" pitchFamily="34" charset="0"/>
              </a:rPr>
              <a:t>d</a:t>
            </a:r>
            <a:r>
              <a:rPr sz="2800" spc="-25" dirty="0">
                <a:solidFill>
                  <a:prstClr val="black"/>
                </a:solidFill>
                <a:latin typeface="Arial" panose="020B0604020202020204" pitchFamily="34" charset="0"/>
                <a:cs typeface="Arial" panose="020B0604020202020204" pitchFamily="34" charset="0"/>
              </a:rPr>
              <a:t>i</a:t>
            </a:r>
            <a:r>
              <a:rPr sz="2800" spc="-40" dirty="0">
                <a:solidFill>
                  <a:prstClr val="black"/>
                </a:solidFill>
                <a:latin typeface="Arial" panose="020B0604020202020204" pitchFamily="34" charset="0"/>
                <a:cs typeface="Arial" panose="020B0604020202020204" pitchFamily="34" charset="0"/>
              </a:rPr>
              <a:t>f</a:t>
            </a:r>
            <a:r>
              <a:rPr sz="2800" spc="-85" dirty="0">
                <a:solidFill>
                  <a:prstClr val="black"/>
                </a:solidFill>
                <a:latin typeface="Arial" panose="020B0604020202020204" pitchFamily="34" charset="0"/>
                <a:cs typeface="Arial" panose="020B0604020202020204" pitchFamily="34" charset="0"/>
              </a:rPr>
              <a:t>f</a:t>
            </a:r>
            <a:r>
              <a:rPr sz="2800" spc="-15" dirty="0">
                <a:solidFill>
                  <a:prstClr val="black"/>
                </a:solidFill>
                <a:latin typeface="Arial" panose="020B0604020202020204" pitchFamily="34" charset="0"/>
                <a:cs typeface="Arial" panose="020B0604020202020204" pitchFamily="34" charset="0"/>
              </a:rPr>
              <a:t>e</a:t>
            </a:r>
            <a:r>
              <a:rPr sz="2800" spc="-50" dirty="0">
                <a:solidFill>
                  <a:prstClr val="black"/>
                </a:solidFill>
                <a:latin typeface="Arial" panose="020B0604020202020204" pitchFamily="34" charset="0"/>
                <a:cs typeface="Arial" panose="020B0604020202020204" pitchFamily="34" charset="0"/>
              </a:rPr>
              <a:t>r</a:t>
            </a:r>
            <a:r>
              <a:rPr sz="2800" spc="-15" dirty="0">
                <a:solidFill>
                  <a:prstClr val="black"/>
                </a:solidFill>
                <a:latin typeface="Arial" panose="020B0604020202020204" pitchFamily="34" charset="0"/>
                <a:cs typeface="Arial" panose="020B0604020202020204" pitchFamily="34" charset="0"/>
              </a:rPr>
              <a:t>e</a:t>
            </a:r>
            <a:r>
              <a:rPr sz="2800" spc="-45" dirty="0">
                <a:solidFill>
                  <a:prstClr val="black"/>
                </a:solidFill>
                <a:latin typeface="Arial" panose="020B0604020202020204" pitchFamily="34" charset="0"/>
                <a:cs typeface="Arial" panose="020B0604020202020204" pitchFamily="34" charset="0"/>
              </a:rPr>
              <a:t>n</a:t>
            </a:r>
            <a:r>
              <a:rPr sz="2800" spc="-10" dirty="0">
                <a:solidFill>
                  <a:prstClr val="black"/>
                </a:solidFill>
                <a:latin typeface="Arial" panose="020B0604020202020204" pitchFamily="34" charset="0"/>
                <a:cs typeface="Arial" panose="020B0604020202020204" pitchFamily="34" charset="0"/>
              </a:rPr>
              <a:t>t</a:t>
            </a:r>
            <a:r>
              <a:rPr sz="2800" spc="10" dirty="0">
                <a:solidFill>
                  <a:prstClr val="black"/>
                </a:solidFill>
                <a:latin typeface="Arial" panose="020B0604020202020204" pitchFamily="34" charset="0"/>
                <a:cs typeface="Arial" panose="020B0604020202020204" pitchFamily="34" charset="0"/>
              </a:rPr>
              <a:t> </a:t>
            </a:r>
            <a:r>
              <a:rPr sz="2800" spc="-15" dirty="0">
                <a:solidFill>
                  <a:prstClr val="black"/>
                </a:solidFill>
                <a:latin typeface="Arial" panose="020B0604020202020204" pitchFamily="34" charset="0"/>
                <a:cs typeface="Arial" panose="020B0604020202020204" pitchFamily="34" charset="0"/>
              </a:rPr>
              <a:t>in</a:t>
            </a:r>
            <a:r>
              <a:rPr sz="2800" dirty="0">
                <a:solidFill>
                  <a:prstClr val="black"/>
                </a:solidFill>
                <a:latin typeface="Arial" panose="020B0604020202020204" pitchFamily="34" charset="0"/>
                <a:cs typeface="Arial" panose="020B0604020202020204" pitchFamily="34" charset="0"/>
              </a:rPr>
              <a:t> </a:t>
            </a:r>
            <a:r>
              <a:rPr sz="2800" spc="-75" dirty="0">
                <a:solidFill>
                  <a:prstClr val="black"/>
                </a:solidFill>
                <a:latin typeface="Arial" panose="020B0604020202020204" pitchFamily="34" charset="0"/>
                <a:cs typeface="Arial" panose="020B0604020202020204" pitchFamily="34" charset="0"/>
              </a:rPr>
              <a:t>f</a:t>
            </a:r>
            <a:r>
              <a:rPr sz="2800" spc="-15" dirty="0">
                <a:solidFill>
                  <a:prstClr val="black"/>
                </a:solidFill>
                <a:latin typeface="Arial" panose="020B0604020202020204" pitchFamily="34" charset="0"/>
                <a:cs typeface="Arial" panose="020B0604020202020204" pitchFamily="34" charset="0"/>
              </a:rPr>
              <a:t>ol</a:t>
            </a:r>
            <a:r>
              <a:rPr sz="2800" spc="-20" dirty="0">
                <a:solidFill>
                  <a:prstClr val="black"/>
                </a:solidFill>
                <a:latin typeface="Arial" panose="020B0604020202020204" pitchFamily="34" charset="0"/>
                <a:cs typeface="Arial" panose="020B0604020202020204" pitchFamily="34" charset="0"/>
              </a:rPr>
              <a:t>l</a:t>
            </a:r>
            <a:r>
              <a:rPr sz="2800" spc="-25" dirty="0">
                <a:solidFill>
                  <a:prstClr val="black"/>
                </a:solidFill>
                <a:latin typeface="Arial" panose="020B0604020202020204" pitchFamily="34" charset="0"/>
                <a:cs typeface="Arial" panose="020B0604020202020204" pitchFamily="34" charset="0"/>
              </a:rPr>
              <a:t>o</a:t>
            </a:r>
            <a:r>
              <a:rPr sz="2800" spc="-15" dirty="0">
                <a:solidFill>
                  <a:prstClr val="black"/>
                </a:solidFill>
                <a:latin typeface="Arial" panose="020B0604020202020204" pitchFamily="34" charset="0"/>
                <a:cs typeface="Arial" panose="020B0604020202020204" pitchFamily="34" charset="0"/>
              </a:rPr>
              <a:t>wing</a:t>
            </a:r>
            <a:r>
              <a:rPr sz="2800" dirty="0">
                <a:solidFill>
                  <a:prstClr val="black"/>
                </a:solidFill>
                <a:latin typeface="Arial" panose="020B0604020202020204" pitchFamily="34" charset="0"/>
                <a:cs typeface="Arial" panose="020B0604020202020204" pitchFamily="34" charset="0"/>
              </a:rPr>
              <a:t> </a:t>
            </a:r>
            <a:r>
              <a:rPr sz="2800" spc="-35" dirty="0">
                <a:solidFill>
                  <a:prstClr val="black"/>
                </a:solidFill>
                <a:latin typeface="Arial" panose="020B0604020202020204" pitchFamily="34" charset="0"/>
                <a:cs typeface="Arial" panose="020B0604020202020204" pitchFamily="34" charset="0"/>
              </a:rPr>
              <a:t>c</a:t>
            </a:r>
            <a:r>
              <a:rPr sz="2800" spc="-15" dirty="0">
                <a:solidFill>
                  <a:prstClr val="black"/>
                </a:solidFill>
                <a:latin typeface="Arial" panose="020B0604020202020204" pitchFamily="34" charset="0"/>
                <a:cs typeface="Arial" panose="020B0604020202020204" pitchFamily="34" charset="0"/>
              </a:rPr>
              <a:t>o</a:t>
            </a:r>
            <a:r>
              <a:rPr sz="2800" spc="-45" dirty="0">
                <a:solidFill>
                  <a:prstClr val="black"/>
                </a:solidFill>
                <a:latin typeface="Arial" panose="020B0604020202020204" pitchFamily="34" charset="0"/>
                <a:cs typeface="Arial" panose="020B0604020202020204" pitchFamily="34" charset="0"/>
              </a:rPr>
              <a:t>n</a:t>
            </a:r>
            <a:r>
              <a:rPr sz="2800" spc="-35" dirty="0">
                <a:solidFill>
                  <a:prstClr val="black"/>
                </a:solidFill>
                <a:latin typeface="Arial" panose="020B0604020202020204" pitchFamily="34" charset="0"/>
                <a:cs typeface="Arial" panose="020B0604020202020204" pitchFamily="34" charset="0"/>
              </a:rPr>
              <a:t>t</a:t>
            </a:r>
            <a:r>
              <a:rPr sz="2800" spc="-65" dirty="0">
                <a:solidFill>
                  <a:prstClr val="black"/>
                </a:solidFill>
                <a:latin typeface="Arial" panose="020B0604020202020204" pitchFamily="34" charset="0"/>
                <a:cs typeface="Arial" panose="020B0604020202020204" pitchFamily="34" charset="0"/>
              </a:rPr>
              <a:t>e</a:t>
            </a:r>
            <a:r>
              <a:rPr sz="2800" spc="-5" dirty="0">
                <a:solidFill>
                  <a:prstClr val="black"/>
                </a:solidFill>
                <a:latin typeface="Arial" panose="020B0604020202020204" pitchFamily="34" charset="0"/>
                <a:cs typeface="Arial" panose="020B0604020202020204" pitchFamily="34" charset="0"/>
              </a:rPr>
              <a:t>x</a:t>
            </a:r>
            <a:r>
              <a:rPr sz="2800" spc="-15" dirty="0">
                <a:solidFill>
                  <a:prstClr val="black"/>
                </a:solidFill>
                <a:latin typeface="Arial" panose="020B0604020202020204" pitchFamily="34" charset="0"/>
                <a:cs typeface="Arial" panose="020B0604020202020204" pitchFamily="34" charset="0"/>
              </a:rPr>
              <a:t>ts</a:t>
            </a:r>
            <a:endParaRPr sz="2800" dirty="0">
              <a:solidFill>
                <a:prstClr val="black"/>
              </a:solidFill>
              <a:latin typeface="Arial" panose="020B0604020202020204" pitchFamily="34" charset="0"/>
              <a:cs typeface="Arial" panose="020B0604020202020204" pitchFamily="34" charset="0"/>
            </a:endParaRPr>
          </a:p>
          <a:p>
            <a:pPr algn="l" fontAlgn="auto">
              <a:lnSpc>
                <a:spcPts val="800"/>
              </a:lnSpc>
              <a:spcBef>
                <a:spcPts val="3"/>
              </a:spcBef>
              <a:spcAft>
                <a:spcPts val="0"/>
              </a:spcAft>
              <a:buFont typeface="Arial"/>
              <a:buChar char="•"/>
            </a:pPr>
            <a:endParaRPr sz="800" dirty="0">
              <a:solidFill>
                <a:prstClr val="black"/>
              </a:solidFill>
              <a:latin typeface="Arial" panose="020B0604020202020204" pitchFamily="34" charset="0"/>
              <a:cs typeface="Arial" panose="020B0604020202020204" pitchFamily="34" charset="0"/>
            </a:endParaRPr>
          </a:p>
          <a:p>
            <a:pPr algn="l" fontAlgn="auto">
              <a:lnSpc>
                <a:spcPts val="1000"/>
              </a:lnSpc>
              <a:spcBef>
                <a:spcPts val="0"/>
              </a:spcBef>
              <a:spcAft>
                <a:spcPts val="0"/>
              </a:spcAft>
              <a:buFont typeface="Arial"/>
              <a:buChar char="•"/>
            </a:pPr>
            <a:endParaRPr sz="1000" dirty="0">
              <a:solidFill>
                <a:prstClr val="black"/>
              </a:solidFill>
              <a:latin typeface="Arial" panose="020B0604020202020204" pitchFamily="34" charset="0"/>
              <a:cs typeface="Arial" panose="020B0604020202020204" pitchFamily="34" charset="0"/>
            </a:endParaRPr>
          </a:p>
          <a:p>
            <a:pPr marL="756285" lvl="1" indent="-287020" algn="l" fontAlgn="auto">
              <a:spcBef>
                <a:spcPts val="0"/>
              </a:spcBef>
              <a:spcAft>
                <a:spcPts val="0"/>
              </a:spcAft>
              <a:buFont typeface="Arial"/>
              <a:buChar char="–"/>
              <a:tabLst>
                <a:tab pos="756285" algn="l"/>
              </a:tabLst>
            </a:pPr>
            <a:r>
              <a:rPr spc="-15" dirty="0">
                <a:solidFill>
                  <a:prstClr val="black"/>
                </a:solidFill>
                <a:latin typeface="Arial" panose="020B0604020202020204" pitchFamily="34" charset="0"/>
                <a:cs typeface="Arial" panose="020B0604020202020204" pitchFamily="34" charset="0"/>
              </a:rPr>
              <a:t>Wider</a:t>
            </a:r>
            <a:r>
              <a:rPr spc="5" dirty="0">
                <a:solidFill>
                  <a:prstClr val="black"/>
                </a:solidFill>
                <a:latin typeface="Arial" panose="020B0604020202020204" pitchFamily="34" charset="0"/>
                <a:cs typeface="Arial" panose="020B0604020202020204" pitchFamily="34" charset="0"/>
              </a:rPr>
              <a:t> </a:t>
            </a:r>
            <a:r>
              <a:rPr spc="-30" dirty="0">
                <a:solidFill>
                  <a:prstClr val="black"/>
                </a:solidFill>
                <a:latin typeface="Arial" panose="020B0604020202020204" pitchFamily="34" charset="0"/>
                <a:cs typeface="Arial" panose="020B0604020202020204" pitchFamily="34" charset="0"/>
              </a:rPr>
              <a:t>s</a:t>
            </a:r>
            <a:r>
              <a:rPr spc="-35" dirty="0">
                <a:solidFill>
                  <a:prstClr val="black"/>
                </a:solidFill>
                <a:latin typeface="Arial" panose="020B0604020202020204" pitchFamily="34" charset="0"/>
                <a:cs typeface="Arial" panose="020B0604020202020204" pitchFamily="34" charset="0"/>
              </a:rPr>
              <a:t>t</a:t>
            </a:r>
            <a:r>
              <a:rPr spc="-15" dirty="0">
                <a:solidFill>
                  <a:prstClr val="black"/>
                </a:solidFill>
                <a:latin typeface="Arial" panose="020B0604020202020204" pitchFamily="34" charset="0"/>
                <a:cs typeface="Arial" panose="020B0604020202020204" pitchFamily="34" charset="0"/>
              </a:rPr>
              <a:t>a</a:t>
            </a:r>
            <a:r>
              <a:rPr spc="-85" dirty="0">
                <a:solidFill>
                  <a:prstClr val="black"/>
                </a:solidFill>
                <a:latin typeface="Arial" panose="020B0604020202020204" pitchFamily="34" charset="0"/>
                <a:cs typeface="Arial" panose="020B0604020202020204" pitchFamily="34" charset="0"/>
              </a:rPr>
              <a:t>k</a:t>
            </a:r>
            <a:r>
              <a:rPr dirty="0">
                <a:solidFill>
                  <a:prstClr val="black"/>
                </a:solidFill>
                <a:latin typeface="Arial" panose="020B0604020202020204" pitchFamily="34" charset="0"/>
                <a:cs typeface="Arial" panose="020B0604020202020204" pitchFamily="34" charset="0"/>
              </a:rPr>
              <a:t>eholder</a:t>
            </a:r>
            <a:r>
              <a:rPr spc="-20" dirty="0">
                <a:solidFill>
                  <a:prstClr val="black"/>
                </a:solidFill>
                <a:latin typeface="Arial" panose="020B0604020202020204" pitchFamily="34" charset="0"/>
                <a:cs typeface="Arial" panose="020B0604020202020204" pitchFamily="34" charset="0"/>
              </a:rPr>
              <a:t> </a:t>
            </a:r>
            <a:r>
              <a:rPr spc="-15" dirty="0">
                <a:solidFill>
                  <a:prstClr val="black"/>
                </a:solidFill>
                <a:latin typeface="Arial" panose="020B0604020202020204" pitchFamily="34" charset="0"/>
                <a:cs typeface="Arial" panose="020B0604020202020204" pitchFamily="34" charset="0"/>
              </a:rPr>
              <a:t>g</a:t>
            </a:r>
            <a:r>
              <a:rPr spc="-45" dirty="0">
                <a:solidFill>
                  <a:prstClr val="black"/>
                </a:solidFill>
                <a:latin typeface="Arial" panose="020B0604020202020204" pitchFamily="34" charset="0"/>
                <a:cs typeface="Arial" panose="020B0604020202020204" pitchFamily="34" charset="0"/>
              </a:rPr>
              <a:t>r</a:t>
            </a:r>
            <a:r>
              <a:rPr dirty="0">
                <a:solidFill>
                  <a:prstClr val="black"/>
                </a:solidFill>
                <a:latin typeface="Arial" panose="020B0604020202020204" pitchFamily="34" charset="0"/>
                <a:cs typeface="Arial" panose="020B0604020202020204" pitchFamily="34" charset="0"/>
              </a:rPr>
              <a:t>oup</a:t>
            </a:r>
          </a:p>
          <a:p>
            <a:pPr marL="457200" lvl="1" algn="l" fontAlgn="auto">
              <a:lnSpc>
                <a:spcPts val="750"/>
              </a:lnSpc>
              <a:spcBef>
                <a:spcPts val="27"/>
              </a:spcBef>
              <a:spcAft>
                <a:spcPts val="0"/>
              </a:spcAft>
              <a:buFont typeface="Arial"/>
              <a:buChar char="–"/>
            </a:pPr>
            <a:endParaRPr sz="750" dirty="0">
              <a:solidFill>
                <a:prstClr val="black"/>
              </a:solidFill>
              <a:latin typeface="Arial" panose="020B0604020202020204" pitchFamily="34" charset="0"/>
              <a:cs typeface="Arial" panose="020B0604020202020204" pitchFamily="34" charset="0"/>
            </a:endParaRPr>
          </a:p>
          <a:p>
            <a:pPr marL="457200" lvl="1" algn="l" fontAlgn="auto">
              <a:lnSpc>
                <a:spcPts val="1000"/>
              </a:lnSpc>
              <a:spcBef>
                <a:spcPts val="0"/>
              </a:spcBef>
              <a:spcAft>
                <a:spcPts val="0"/>
              </a:spcAft>
              <a:buFont typeface="Arial"/>
              <a:buChar char="–"/>
            </a:pPr>
            <a:endParaRPr sz="1000" dirty="0">
              <a:solidFill>
                <a:prstClr val="black"/>
              </a:solidFill>
              <a:latin typeface="Arial" panose="020B0604020202020204" pitchFamily="34" charset="0"/>
              <a:cs typeface="Arial" panose="020B0604020202020204" pitchFamily="34" charset="0"/>
            </a:endParaRPr>
          </a:p>
          <a:p>
            <a:pPr marL="756285" lvl="1" indent="-287020" algn="l" fontAlgn="auto">
              <a:spcBef>
                <a:spcPts val="0"/>
              </a:spcBef>
              <a:spcAft>
                <a:spcPts val="0"/>
              </a:spcAft>
              <a:buFont typeface="Arial"/>
              <a:buChar char="–"/>
              <a:tabLst>
                <a:tab pos="756285" algn="l"/>
              </a:tabLst>
            </a:pPr>
            <a:r>
              <a:rPr spc="-20" dirty="0">
                <a:solidFill>
                  <a:prstClr val="black"/>
                </a:solidFill>
                <a:latin typeface="Arial" panose="020B0604020202020204" pitchFamily="34" charset="0"/>
                <a:cs typeface="Arial" panose="020B0604020202020204" pitchFamily="34" charset="0"/>
              </a:rPr>
              <a:t>O</a:t>
            </a:r>
            <a:r>
              <a:rPr spc="-50" dirty="0">
                <a:solidFill>
                  <a:prstClr val="black"/>
                </a:solidFill>
                <a:latin typeface="Arial" panose="020B0604020202020204" pitchFamily="34" charset="0"/>
                <a:cs typeface="Arial" panose="020B0604020202020204" pitchFamily="34" charset="0"/>
              </a:rPr>
              <a:t>v</a:t>
            </a:r>
            <a:r>
              <a:rPr spc="-15" dirty="0">
                <a:solidFill>
                  <a:prstClr val="black"/>
                </a:solidFill>
                <a:latin typeface="Arial" panose="020B0604020202020204" pitchFamily="34" charset="0"/>
                <a:cs typeface="Arial" panose="020B0604020202020204" pitchFamily="34" charset="0"/>
              </a:rPr>
              <a:t>e</a:t>
            </a:r>
            <a:r>
              <a:rPr spc="-50" dirty="0">
                <a:solidFill>
                  <a:prstClr val="black"/>
                </a:solidFill>
                <a:latin typeface="Arial" panose="020B0604020202020204" pitchFamily="34" charset="0"/>
                <a:cs typeface="Arial" panose="020B0604020202020204" pitchFamily="34" charset="0"/>
              </a:rPr>
              <a:t>r</a:t>
            </a:r>
            <a:r>
              <a:rPr spc="-15" dirty="0">
                <a:solidFill>
                  <a:prstClr val="black"/>
                </a:solidFill>
                <a:latin typeface="Arial" panose="020B0604020202020204" pitchFamily="34" charset="0"/>
                <a:cs typeface="Arial" panose="020B0604020202020204" pitchFamily="34" charset="0"/>
              </a:rPr>
              <a:t>a</a:t>
            </a:r>
            <a:r>
              <a:rPr spc="-45" dirty="0">
                <a:solidFill>
                  <a:prstClr val="black"/>
                </a:solidFill>
                <a:latin typeface="Arial" panose="020B0604020202020204" pitchFamily="34" charset="0"/>
                <a:cs typeface="Arial" panose="020B0604020202020204" pitchFamily="34" charset="0"/>
              </a:rPr>
              <a:t>r</a:t>
            </a:r>
            <a:r>
              <a:rPr dirty="0">
                <a:solidFill>
                  <a:prstClr val="black"/>
                </a:solidFill>
                <a:latin typeface="Arial" panose="020B0604020202020204" pitchFamily="34" charset="0"/>
                <a:cs typeface="Arial" panose="020B0604020202020204" pitchFamily="34" charset="0"/>
              </a:rPr>
              <a:t>ching principl</a:t>
            </a:r>
            <a:r>
              <a:rPr spc="10" dirty="0">
                <a:solidFill>
                  <a:prstClr val="black"/>
                </a:solidFill>
                <a:latin typeface="Arial" panose="020B0604020202020204" pitchFamily="34" charset="0"/>
                <a:cs typeface="Arial" panose="020B0604020202020204" pitchFamily="34" charset="0"/>
              </a:rPr>
              <a:t>e</a:t>
            </a:r>
            <a:r>
              <a:rPr dirty="0">
                <a:solidFill>
                  <a:prstClr val="black"/>
                </a:solidFill>
                <a:latin typeface="Arial" panose="020B0604020202020204" pitchFamily="34" charset="0"/>
                <a:cs typeface="Arial" panose="020B0604020202020204" pitchFamily="34" charset="0"/>
              </a:rPr>
              <a:t>s</a:t>
            </a:r>
            <a:r>
              <a:rPr spc="-20" dirty="0">
                <a:solidFill>
                  <a:prstClr val="black"/>
                </a:solidFill>
                <a:latin typeface="Arial" panose="020B0604020202020204" pitchFamily="34" charset="0"/>
                <a:cs typeface="Arial" panose="020B0604020202020204" pitchFamily="34" charset="0"/>
              </a:rPr>
              <a:t> </a:t>
            </a:r>
            <a:r>
              <a:rPr dirty="0">
                <a:solidFill>
                  <a:prstClr val="black"/>
                </a:solidFill>
                <a:latin typeface="Arial" panose="020B0604020202020204" pitchFamily="34" charset="0"/>
                <a:cs typeface="Arial" panose="020B0604020202020204" pitchFamily="34" charset="0"/>
              </a:rPr>
              <a:t>in </a:t>
            </a:r>
            <a:r>
              <a:rPr spc="-15" dirty="0">
                <a:solidFill>
                  <a:prstClr val="black"/>
                </a:solidFill>
                <a:latin typeface="Arial" panose="020B0604020202020204" pitchFamily="34" charset="0"/>
                <a:cs typeface="Arial" panose="020B0604020202020204" pitchFamily="34" charset="0"/>
              </a:rPr>
              <a:t>the </a:t>
            </a:r>
            <a:r>
              <a:rPr spc="-65" dirty="0">
                <a:solidFill>
                  <a:prstClr val="black"/>
                </a:solidFill>
                <a:latin typeface="Arial" panose="020B0604020202020204" pitchFamily="34" charset="0"/>
                <a:cs typeface="Arial" panose="020B0604020202020204" pitchFamily="34" charset="0"/>
              </a:rPr>
              <a:t>L</a:t>
            </a:r>
            <a:r>
              <a:rPr spc="-15" dirty="0">
                <a:solidFill>
                  <a:prstClr val="black"/>
                </a:solidFill>
                <a:latin typeface="Arial" panose="020B0604020202020204" pitchFamily="34" charset="0"/>
                <a:cs typeface="Arial" panose="020B0604020202020204" pitchFamily="34" charset="0"/>
              </a:rPr>
              <a:t>GR</a:t>
            </a:r>
            <a:r>
              <a:rPr dirty="0">
                <a:solidFill>
                  <a:prstClr val="black"/>
                </a:solidFill>
                <a:latin typeface="Arial" panose="020B0604020202020204" pitchFamily="34" charset="0"/>
                <a:cs typeface="Arial" panose="020B0604020202020204" pitchFamily="34" charset="0"/>
              </a:rPr>
              <a:t> p</a:t>
            </a:r>
            <a:r>
              <a:rPr spc="-35" dirty="0">
                <a:solidFill>
                  <a:prstClr val="black"/>
                </a:solidFill>
                <a:latin typeface="Arial" panose="020B0604020202020204" pitchFamily="34" charset="0"/>
                <a:cs typeface="Arial" panose="020B0604020202020204" pitchFamily="34" charset="0"/>
              </a:rPr>
              <a:t>r</a:t>
            </a:r>
            <a:r>
              <a:rPr dirty="0">
                <a:solidFill>
                  <a:prstClr val="black"/>
                </a:solidFill>
                <a:latin typeface="Arial" panose="020B0604020202020204" pitchFamily="34" charset="0"/>
                <a:cs typeface="Arial" panose="020B0604020202020204" pitchFamily="34" charset="0"/>
              </a:rPr>
              <a:t>ocedu</a:t>
            </a:r>
            <a:r>
              <a:rPr spc="-30" dirty="0">
                <a:solidFill>
                  <a:prstClr val="black"/>
                </a:solidFill>
                <a:latin typeface="Arial" panose="020B0604020202020204" pitchFamily="34" charset="0"/>
                <a:cs typeface="Arial" panose="020B0604020202020204" pitchFamily="34" charset="0"/>
              </a:rPr>
              <a:t>r</a:t>
            </a:r>
            <a:r>
              <a:rPr spc="-15" dirty="0">
                <a:solidFill>
                  <a:prstClr val="black"/>
                </a:solidFill>
                <a:latin typeface="Arial" panose="020B0604020202020204" pitchFamily="34" charset="0"/>
                <a:cs typeface="Arial" panose="020B0604020202020204" pitchFamily="34" charset="0"/>
              </a:rPr>
              <a:t>e</a:t>
            </a:r>
            <a:endParaRPr dirty="0">
              <a:solidFill>
                <a:prstClr val="black"/>
              </a:solidFill>
              <a:latin typeface="Arial" panose="020B0604020202020204" pitchFamily="34" charset="0"/>
              <a:cs typeface="Arial" panose="020B0604020202020204" pitchFamily="34" charset="0"/>
            </a:endParaRPr>
          </a:p>
          <a:p>
            <a:pPr marL="457200" lvl="1" algn="l" fontAlgn="auto">
              <a:lnSpc>
                <a:spcPts val="650"/>
              </a:lnSpc>
              <a:spcBef>
                <a:spcPts val="18"/>
              </a:spcBef>
              <a:spcAft>
                <a:spcPts val="0"/>
              </a:spcAft>
              <a:buFont typeface="Arial"/>
              <a:buChar char="–"/>
            </a:pPr>
            <a:endParaRPr sz="650" dirty="0">
              <a:solidFill>
                <a:prstClr val="black"/>
              </a:solidFill>
              <a:latin typeface="Arial" panose="020B0604020202020204" pitchFamily="34" charset="0"/>
              <a:cs typeface="Arial" panose="020B0604020202020204" pitchFamily="34" charset="0"/>
            </a:endParaRPr>
          </a:p>
          <a:p>
            <a:pPr marL="457200" lvl="1" algn="l" fontAlgn="auto">
              <a:lnSpc>
                <a:spcPts val="1000"/>
              </a:lnSpc>
              <a:spcBef>
                <a:spcPts val="0"/>
              </a:spcBef>
              <a:spcAft>
                <a:spcPts val="0"/>
              </a:spcAft>
              <a:buFont typeface="Arial"/>
              <a:buChar char="–"/>
            </a:pPr>
            <a:endParaRPr sz="1000" dirty="0">
              <a:solidFill>
                <a:prstClr val="black"/>
              </a:solidFill>
              <a:latin typeface="Arial" panose="020B0604020202020204" pitchFamily="34" charset="0"/>
              <a:cs typeface="Arial" panose="020B0604020202020204" pitchFamily="34" charset="0"/>
            </a:endParaRPr>
          </a:p>
          <a:p>
            <a:pPr marL="1155700" marR="1247140" lvl="2" indent="-228600" fontAlgn="auto">
              <a:spcBef>
                <a:spcPts val="0"/>
              </a:spcBef>
              <a:spcAft>
                <a:spcPts val="0"/>
              </a:spcAft>
              <a:buFont typeface="Arial"/>
              <a:buChar char="•"/>
              <a:tabLst>
                <a:tab pos="227965" algn="l"/>
                <a:tab pos="1155700" algn="l"/>
              </a:tabLst>
            </a:pPr>
            <a:r>
              <a:rPr sz="1800" dirty="0">
                <a:solidFill>
                  <a:prstClr val="black"/>
                </a:solidFill>
                <a:latin typeface="Arial" panose="020B0604020202020204" pitchFamily="34" charset="0"/>
                <a:cs typeface="Arial" panose="020B0604020202020204" pitchFamily="34" charset="0"/>
              </a:rPr>
              <a:t>Esp</a:t>
            </a:r>
            <a:r>
              <a:rPr sz="1800" spc="5" dirty="0">
                <a:solidFill>
                  <a:prstClr val="black"/>
                </a:solidFill>
                <a:latin typeface="Arial" panose="020B0604020202020204" pitchFamily="34" charset="0"/>
                <a:cs typeface="Arial" panose="020B0604020202020204" pitchFamily="34" charset="0"/>
              </a:rPr>
              <a:t>e</a:t>
            </a:r>
            <a:r>
              <a:rPr sz="1800" spc="-20" dirty="0">
                <a:solidFill>
                  <a:prstClr val="black"/>
                </a:solidFill>
                <a:latin typeface="Arial" panose="020B0604020202020204" pitchFamily="34" charset="0"/>
                <a:cs typeface="Arial" panose="020B0604020202020204" pitchFamily="34" charset="0"/>
              </a:rPr>
              <a:t>c</a:t>
            </a:r>
            <a:r>
              <a:rPr sz="1800" spc="-5" dirty="0">
                <a:solidFill>
                  <a:prstClr val="black"/>
                </a:solidFill>
                <a:latin typeface="Arial" panose="020B0604020202020204" pitchFamily="34" charset="0"/>
                <a:cs typeface="Arial" panose="020B0604020202020204" pitchFamily="34" charset="0"/>
              </a:rPr>
              <a:t>i</a:t>
            </a:r>
            <a:r>
              <a:rPr sz="1800" dirty="0">
                <a:solidFill>
                  <a:prstClr val="black"/>
                </a:solidFill>
                <a:latin typeface="Arial" panose="020B0604020202020204" pitchFamily="34" charset="0"/>
                <a:cs typeface="Arial" panose="020B0604020202020204" pitchFamily="34" charset="0"/>
              </a:rPr>
              <a:t>al</a:t>
            </a:r>
            <a:r>
              <a:rPr sz="1800" spc="-10" dirty="0">
                <a:solidFill>
                  <a:prstClr val="black"/>
                </a:solidFill>
                <a:latin typeface="Arial" panose="020B0604020202020204" pitchFamily="34" charset="0"/>
                <a:cs typeface="Arial" panose="020B0604020202020204" pitchFamily="34" charset="0"/>
              </a:rPr>
              <a:t>ly</a:t>
            </a:r>
            <a:r>
              <a:rPr sz="1800" spc="15" dirty="0">
                <a:solidFill>
                  <a:prstClr val="black"/>
                </a:solidFill>
                <a:latin typeface="Arial" panose="020B0604020202020204" pitchFamily="34" charset="0"/>
                <a:cs typeface="Arial" panose="020B0604020202020204" pitchFamily="34" charset="0"/>
              </a:rPr>
              <a:t> </a:t>
            </a:r>
            <a:r>
              <a:rPr sz="1800" i="1" dirty="0">
                <a:solidFill>
                  <a:prstClr val="black"/>
                </a:solidFill>
                <a:latin typeface="Arial" panose="020B0604020202020204" pitchFamily="34" charset="0"/>
                <a:cs typeface="Arial" panose="020B0604020202020204" pitchFamily="34" charset="0"/>
              </a:rPr>
              <a:t>Simp</a:t>
            </a:r>
            <a:r>
              <a:rPr sz="1800" i="1" spc="-10" dirty="0">
                <a:solidFill>
                  <a:prstClr val="black"/>
                </a:solidFill>
                <a:latin typeface="Arial" panose="020B0604020202020204" pitchFamily="34" charset="0"/>
                <a:cs typeface="Arial" panose="020B0604020202020204" pitchFamily="34" charset="0"/>
              </a:rPr>
              <a:t>l</a:t>
            </a:r>
            <a:r>
              <a:rPr sz="1800" i="1" spc="-5" dirty="0">
                <a:solidFill>
                  <a:prstClr val="black"/>
                </a:solidFill>
                <a:latin typeface="Arial" panose="020B0604020202020204" pitchFamily="34" charset="0"/>
                <a:cs typeface="Arial" panose="020B0604020202020204" pitchFamily="34" charset="0"/>
              </a:rPr>
              <a:t>i</a:t>
            </a:r>
            <a:r>
              <a:rPr sz="1800" i="1" dirty="0">
                <a:solidFill>
                  <a:prstClr val="black"/>
                </a:solidFill>
                <a:latin typeface="Arial" panose="020B0604020202020204" pitchFamily="34" charset="0"/>
                <a:cs typeface="Arial" panose="020B0604020202020204" pitchFamily="34" charset="0"/>
              </a:rPr>
              <a:t>c</a:t>
            </a:r>
            <a:r>
              <a:rPr sz="1800" i="1" spc="-10" dirty="0">
                <a:solidFill>
                  <a:prstClr val="black"/>
                </a:solidFill>
                <a:latin typeface="Arial" panose="020B0604020202020204" pitchFamily="34" charset="0"/>
                <a:cs typeface="Arial" panose="020B0604020202020204" pitchFamily="34" charset="0"/>
              </a:rPr>
              <a:t>i</a:t>
            </a:r>
            <a:r>
              <a:rPr sz="1800" i="1" dirty="0">
                <a:solidFill>
                  <a:prstClr val="black"/>
                </a:solidFill>
                <a:latin typeface="Arial" panose="020B0604020202020204" pitchFamily="34" charset="0"/>
                <a:cs typeface="Arial" panose="020B0604020202020204" pitchFamily="34" charset="0"/>
              </a:rPr>
              <a:t>ty</a:t>
            </a:r>
            <a:r>
              <a:rPr sz="1800" i="1" spc="20" dirty="0">
                <a:solidFill>
                  <a:prstClr val="black"/>
                </a:solidFill>
                <a:latin typeface="Arial" panose="020B0604020202020204" pitchFamily="34" charset="0"/>
                <a:cs typeface="Arial" panose="020B0604020202020204" pitchFamily="34" charset="0"/>
              </a:rPr>
              <a:t> </a:t>
            </a:r>
            <a:r>
              <a:rPr sz="1800" dirty="0">
                <a:solidFill>
                  <a:prstClr val="black"/>
                </a:solidFill>
                <a:latin typeface="Arial" panose="020B0604020202020204" pitchFamily="34" charset="0"/>
                <a:cs typeface="Arial" panose="020B0604020202020204" pitchFamily="34" charset="0"/>
              </a:rPr>
              <a:t>and</a:t>
            </a:r>
            <a:r>
              <a:rPr sz="1800" spc="5" dirty="0">
                <a:solidFill>
                  <a:prstClr val="black"/>
                </a:solidFill>
                <a:latin typeface="Arial" panose="020B0604020202020204" pitchFamily="34" charset="0"/>
                <a:cs typeface="Arial" panose="020B0604020202020204" pitchFamily="34" charset="0"/>
              </a:rPr>
              <a:t> </a:t>
            </a:r>
            <a:r>
              <a:rPr sz="1800" i="1" spc="-20" dirty="0">
                <a:solidFill>
                  <a:prstClr val="black"/>
                </a:solidFill>
                <a:latin typeface="Arial" panose="020B0604020202020204" pitchFamily="34" charset="0"/>
                <a:cs typeface="Arial" panose="020B0604020202020204" pitchFamily="34" charset="0"/>
              </a:rPr>
              <a:t>P</a:t>
            </a:r>
            <a:r>
              <a:rPr sz="1800" i="1" spc="-10" dirty="0">
                <a:solidFill>
                  <a:prstClr val="black"/>
                </a:solidFill>
                <a:latin typeface="Arial" panose="020B0604020202020204" pitchFamily="34" charset="0"/>
                <a:cs typeface="Arial" panose="020B0604020202020204" pitchFamily="34" charset="0"/>
              </a:rPr>
              <a:t>red</a:t>
            </a:r>
            <a:r>
              <a:rPr sz="1800" i="1" spc="-15" dirty="0">
                <a:solidFill>
                  <a:prstClr val="black"/>
                </a:solidFill>
                <a:latin typeface="Arial" panose="020B0604020202020204" pitchFamily="34" charset="0"/>
                <a:cs typeface="Arial" panose="020B0604020202020204" pitchFamily="34" charset="0"/>
              </a:rPr>
              <a:t>i</a:t>
            </a:r>
            <a:r>
              <a:rPr sz="1800" i="1" spc="-10" dirty="0">
                <a:solidFill>
                  <a:prstClr val="black"/>
                </a:solidFill>
                <a:latin typeface="Arial" panose="020B0604020202020204" pitchFamily="34" charset="0"/>
                <a:cs typeface="Arial" panose="020B0604020202020204" pitchFamily="34" charset="0"/>
              </a:rPr>
              <a:t>c</a:t>
            </a:r>
            <a:r>
              <a:rPr sz="1800" i="1" spc="-45" dirty="0">
                <a:solidFill>
                  <a:prstClr val="black"/>
                </a:solidFill>
                <a:latin typeface="Arial" panose="020B0604020202020204" pitchFamily="34" charset="0"/>
                <a:cs typeface="Arial" panose="020B0604020202020204" pitchFamily="34" charset="0"/>
              </a:rPr>
              <a:t>t</a:t>
            </a:r>
            <a:r>
              <a:rPr sz="1800" i="1" dirty="0">
                <a:solidFill>
                  <a:prstClr val="black"/>
                </a:solidFill>
                <a:latin typeface="Arial" panose="020B0604020202020204" pitchFamily="34" charset="0"/>
                <a:cs typeface="Arial" panose="020B0604020202020204" pitchFamily="34" charset="0"/>
              </a:rPr>
              <a:t>ab</a:t>
            </a:r>
            <a:r>
              <a:rPr sz="1800" i="1" spc="-10" dirty="0">
                <a:solidFill>
                  <a:prstClr val="black"/>
                </a:solidFill>
                <a:latin typeface="Arial" panose="020B0604020202020204" pitchFamily="34" charset="0"/>
                <a:cs typeface="Arial" panose="020B0604020202020204" pitchFamily="34" charset="0"/>
              </a:rPr>
              <a:t>i</a:t>
            </a:r>
            <a:r>
              <a:rPr sz="1800" i="1" spc="-5" dirty="0">
                <a:solidFill>
                  <a:prstClr val="black"/>
                </a:solidFill>
                <a:latin typeface="Arial" panose="020B0604020202020204" pitchFamily="34" charset="0"/>
                <a:cs typeface="Arial" panose="020B0604020202020204" pitchFamily="34" charset="0"/>
              </a:rPr>
              <a:t>li</a:t>
            </a:r>
            <a:r>
              <a:rPr sz="1800" i="1" dirty="0">
                <a:solidFill>
                  <a:prstClr val="black"/>
                </a:solidFill>
                <a:latin typeface="Arial" panose="020B0604020202020204" pitchFamily="34" charset="0"/>
                <a:cs typeface="Arial" panose="020B0604020202020204" pitchFamily="34" charset="0"/>
              </a:rPr>
              <a:t>ty</a:t>
            </a:r>
            <a:r>
              <a:rPr sz="1800" i="1" spc="20" dirty="0">
                <a:solidFill>
                  <a:prstClr val="black"/>
                </a:solidFill>
                <a:latin typeface="Arial" panose="020B0604020202020204" pitchFamily="34" charset="0"/>
                <a:cs typeface="Arial" panose="020B0604020202020204" pitchFamily="34" charset="0"/>
              </a:rPr>
              <a:t> </a:t>
            </a:r>
            <a:r>
              <a:rPr sz="1800" dirty="0">
                <a:solidFill>
                  <a:prstClr val="black"/>
                </a:solidFill>
                <a:latin typeface="Arial" panose="020B0604020202020204" pitchFamily="34" charset="0"/>
                <a:cs typeface="Arial" panose="020B0604020202020204" pitchFamily="34" charset="0"/>
              </a:rPr>
              <a:t>pr</a:t>
            </a:r>
            <a:r>
              <a:rPr sz="1800" spc="-10" dirty="0">
                <a:solidFill>
                  <a:prstClr val="black"/>
                </a:solidFill>
                <a:latin typeface="Arial" panose="020B0604020202020204" pitchFamily="34" charset="0"/>
                <a:cs typeface="Arial" panose="020B0604020202020204" pitchFamily="34" charset="0"/>
              </a:rPr>
              <a:t>i</a:t>
            </a:r>
            <a:r>
              <a:rPr sz="1800" dirty="0">
                <a:solidFill>
                  <a:prstClr val="black"/>
                </a:solidFill>
                <a:latin typeface="Arial" panose="020B0604020202020204" pitchFamily="34" charset="0"/>
                <a:cs typeface="Arial" panose="020B0604020202020204" pitchFamily="34" charset="0"/>
              </a:rPr>
              <a:t>nc</a:t>
            </a:r>
            <a:r>
              <a:rPr sz="1800" spc="-10" dirty="0">
                <a:solidFill>
                  <a:prstClr val="black"/>
                </a:solidFill>
                <a:latin typeface="Arial" panose="020B0604020202020204" pitchFamily="34" charset="0"/>
                <a:cs typeface="Arial" panose="020B0604020202020204" pitchFamily="34" charset="0"/>
              </a:rPr>
              <a:t>i</a:t>
            </a:r>
            <a:r>
              <a:rPr sz="1800" dirty="0">
                <a:solidFill>
                  <a:prstClr val="black"/>
                </a:solidFill>
                <a:latin typeface="Arial" panose="020B0604020202020204" pitchFamily="34" charset="0"/>
                <a:cs typeface="Arial" panose="020B0604020202020204" pitchFamily="34" charset="0"/>
              </a:rPr>
              <a:t>ples</a:t>
            </a:r>
          </a:p>
          <a:p>
            <a:pPr marL="914400" lvl="2" algn="l" fontAlgn="auto">
              <a:lnSpc>
                <a:spcPts val="800"/>
              </a:lnSpc>
              <a:spcBef>
                <a:spcPts val="9"/>
              </a:spcBef>
              <a:spcAft>
                <a:spcPts val="0"/>
              </a:spcAft>
              <a:buFont typeface="Arial"/>
              <a:buChar char="•"/>
            </a:pPr>
            <a:endParaRPr sz="800" dirty="0">
              <a:solidFill>
                <a:prstClr val="black"/>
              </a:solidFill>
              <a:latin typeface="Arial" panose="020B0604020202020204" pitchFamily="34" charset="0"/>
              <a:cs typeface="Arial" panose="020B0604020202020204" pitchFamily="34" charset="0"/>
            </a:endParaRPr>
          </a:p>
          <a:p>
            <a:pPr marL="914400" lvl="2" algn="l" fontAlgn="auto">
              <a:lnSpc>
                <a:spcPts val="1000"/>
              </a:lnSpc>
              <a:spcBef>
                <a:spcPts val="0"/>
              </a:spcBef>
              <a:spcAft>
                <a:spcPts val="0"/>
              </a:spcAft>
              <a:buFont typeface="Arial"/>
              <a:buChar char="•"/>
            </a:pPr>
            <a:endParaRPr sz="1000" dirty="0">
              <a:solidFill>
                <a:prstClr val="black"/>
              </a:solidFill>
              <a:latin typeface="Arial" panose="020B0604020202020204" pitchFamily="34" charset="0"/>
              <a:cs typeface="Arial" panose="020B0604020202020204" pitchFamily="34" charset="0"/>
            </a:endParaRPr>
          </a:p>
          <a:p>
            <a:pPr marL="355600" indent="-342900" algn="l" fontAlgn="auto">
              <a:spcBef>
                <a:spcPts val="0"/>
              </a:spcBef>
              <a:spcAft>
                <a:spcPts val="0"/>
              </a:spcAft>
              <a:buFont typeface="Arial"/>
              <a:buChar char="•"/>
              <a:tabLst>
                <a:tab pos="354965" algn="l"/>
              </a:tabLst>
            </a:pPr>
            <a:r>
              <a:rPr sz="2800" spc="-15" dirty="0">
                <a:solidFill>
                  <a:prstClr val="black"/>
                </a:solidFill>
                <a:latin typeface="Arial" panose="020B0604020202020204" pitchFamily="34" charset="0"/>
                <a:cs typeface="Arial" panose="020B0604020202020204" pitchFamily="34" charset="0"/>
              </a:rPr>
              <a:t>This</a:t>
            </a:r>
            <a:r>
              <a:rPr sz="2800" spc="5" dirty="0">
                <a:solidFill>
                  <a:prstClr val="black"/>
                </a:solidFill>
                <a:latin typeface="Arial" panose="020B0604020202020204" pitchFamily="34" charset="0"/>
                <a:cs typeface="Arial" panose="020B0604020202020204" pitchFamily="34" charset="0"/>
              </a:rPr>
              <a:t> </a:t>
            </a:r>
            <a:r>
              <a:rPr sz="2800" spc="-50" dirty="0" smtClean="0">
                <a:solidFill>
                  <a:prstClr val="black"/>
                </a:solidFill>
                <a:latin typeface="Arial" panose="020B0604020202020204" pitchFamily="34" charset="0"/>
                <a:cs typeface="Arial" panose="020B0604020202020204" pitchFamily="34" charset="0"/>
              </a:rPr>
              <a:t>r</a:t>
            </a:r>
            <a:r>
              <a:rPr sz="2800" spc="-25" dirty="0" smtClean="0">
                <a:solidFill>
                  <a:prstClr val="black"/>
                </a:solidFill>
                <a:latin typeface="Arial" panose="020B0604020202020204" pitchFamily="34" charset="0"/>
                <a:cs typeface="Arial" panose="020B0604020202020204" pitchFamily="34" charset="0"/>
              </a:rPr>
              <a:t>e</a:t>
            </a:r>
            <a:r>
              <a:rPr sz="2800" spc="-15" dirty="0" smtClean="0">
                <a:solidFill>
                  <a:prstClr val="black"/>
                </a:solidFill>
                <a:latin typeface="Arial" panose="020B0604020202020204" pitchFamily="34" charset="0"/>
                <a:cs typeface="Arial" panose="020B0604020202020204" pitchFamily="34" charset="0"/>
              </a:rPr>
              <a:t>v</a:t>
            </a:r>
            <a:r>
              <a:rPr sz="2800" spc="-20" dirty="0" smtClean="0">
                <a:solidFill>
                  <a:prstClr val="black"/>
                </a:solidFill>
                <a:latin typeface="Arial" panose="020B0604020202020204" pitchFamily="34" charset="0"/>
                <a:cs typeface="Arial" panose="020B0604020202020204" pitchFamily="34" charset="0"/>
              </a:rPr>
              <a:t>i</a:t>
            </a:r>
            <a:r>
              <a:rPr sz="2800" spc="-15" dirty="0" smtClean="0">
                <a:solidFill>
                  <a:prstClr val="black"/>
                </a:solidFill>
                <a:latin typeface="Arial" panose="020B0604020202020204" pitchFamily="34" charset="0"/>
                <a:cs typeface="Arial" panose="020B0604020202020204" pitchFamily="34" charset="0"/>
              </a:rPr>
              <a:t>sion</a:t>
            </a:r>
            <a:r>
              <a:rPr lang="en-US" sz="2800" spc="-15" dirty="0" smtClean="0">
                <a:solidFill>
                  <a:prstClr val="black"/>
                </a:solidFill>
                <a:latin typeface="Arial" panose="020B0604020202020204" pitchFamily="34" charset="0"/>
                <a:cs typeface="Arial" panose="020B0604020202020204" pitchFamily="34" charset="0"/>
              </a:rPr>
              <a:t>,</a:t>
            </a:r>
            <a:r>
              <a:rPr sz="2800" spc="15" dirty="0" smtClean="0">
                <a:solidFill>
                  <a:prstClr val="black"/>
                </a:solidFill>
                <a:latin typeface="Arial" panose="020B0604020202020204" pitchFamily="34" charset="0"/>
                <a:cs typeface="Arial" panose="020B0604020202020204" pitchFamily="34" charset="0"/>
              </a:rPr>
              <a:t> </a:t>
            </a:r>
            <a:r>
              <a:rPr sz="2800" spc="-15" dirty="0" smtClean="0">
                <a:solidFill>
                  <a:prstClr val="black"/>
                </a:solidFill>
                <a:latin typeface="Arial" panose="020B0604020202020204" pitchFamily="34" charset="0"/>
                <a:cs typeface="Arial" panose="020B0604020202020204" pitchFamily="34" charset="0"/>
              </a:rPr>
              <a:t>h</a:t>
            </a:r>
            <a:r>
              <a:rPr sz="2800" spc="-35" dirty="0" smtClean="0">
                <a:solidFill>
                  <a:prstClr val="black"/>
                </a:solidFill>
                <a:latin typeface="Arial" panose="020B0604020202020204" pitchFamily="34" charset="0"/>
                <a:cs typeface="Arial" panose="020B0604020202020204" pitchFamily="34" charset="0"/>
              </a:rPr>
              <a:t>o</a:t>
            </a:r>
            <a:r>
              <a:rPr sz="2800" spc="-40" dirty="0" smtClean="0">
                <a:solidFill>
                  <a:prstClr val="black"/>
                </a:solidFill>
                <a:latin typeface="Arial" panose="020B0604020202020204" pitchFamily="34" charset="0"/>
                <a:cs typeface="Arial" panose="020B0604020202020204" pitchFamily="34" charset="0"/>
              </a:rPr>
              <a:t>w</a:t>
            </a:r>
            <a:r>
              <a:rPr sz="2800" spc="-25" dirty="0" smtClean="0">
                <a:solidFill>
                  <a:prstClr val="black"/>
                </a:solidFill>
                <a:latin typeface="Arial" panose="020B0604020202020204" pitchFamily="34" charset="0"/>
                <a:cs typeface="Arial" panose="020B0604020202020204" pitchFamily="34" charset="0"/>
              </a:rPr>
              <a:t>e</a:t>
            </a:r>
            <a:r>
              <a:rPr sz="2800" spc="-45" dirty="0" smtClean="0">
                <a:solidFill>
                  <a:prstClr val="black"/>
                </a:solidFill>
                <a:latin typeface="Arial" panose="020B0604020202020204" pitchFamily="34" charset="0"/>
                <a:cs typeface="Arial" panose="020B0604020202020204" pitchFamily="34" charset="0"/>
              </a:rPr>
              <a:t>v</a:t>
            </a:r>
            <a:r>
              <a:rPr sz="2800" spc="-15" dirty="0" smtClean="0">
                <a:solidFill>
                  <a:prstClr val="black"/>
                </a:solidFill>
                <a:latin typeface="Arial" panose="020B0604020202020204" pitchFamily="34" charset="0"/>
                <a:cs typeface="Arial" panose="020B0604020202020204" pitchFamily="34" charset="0"/>
              </a:rPr>
              <a:t>er</a:t>
            </a:r>
            <a:r>
              <a:rPr lang="en-US" sz="2800" spc="-15" dirty="0" smtClean="0">
                <a:solidFill>
                  <a:prstClr val="black"/>
                </a:solidFill>
                <a:latin typeface="Arial" panose="020B0604020202020204" pitchFamily="34" charset="0"/>
                <a:cs typeface="Arial" panose="020B0604020202020204" pitchFamily="34" charset="0"/>
              </a:rPr>
              <a:t>,</a:t>
            </a:r>
            <a:r>
              <a:rPr sz="2800" dirty="0" smtClean="0">
                <a:solidFill>
                  <a:prstClr val="black"/>
                </a:solidFill>
                <a:latin typeface="Arial" panose="020B0604020202020204" pitchFamily="34" charset="0"/>
                <a:cs typeface="Arial" panose="020B0604020202020204" pitchFamily="34" charset="0"/>
              </a:rPr>
              <a:t> </a:t>
            </a:r>
            <a:r>
              <a:rPr sz="2800" spc="-40" dirty="0">
                <a:solidFill>
                  <a:prstClr val="black"/>
                </a:solidFill>
                <a:latin typeface="Arial" panose="020B0604020202020204" pitchFamily="34" charset="0"/>
                <a:cs typeface="Arial" panose="020B0604020202020204" pitchFamily="34" charset="0"/>
              </a:rPr>
              <a:t>w</a:t>
            </a:r>
            <a:r>
              <a:rPr sz="2800" spc="-15" dirty="0">
                <a:solidFill>
                  <a:prstClr val="black"/>
                </a:solidFill>
                <a:latin typeface="Arial" panose="020B0604020202020204" pitchFamily="34" charset="0"/>
                <a:cs typeface="Arial" panose="020B0604020202020204" pitchFamily="34" charset="0"/>
              </a:rPr>
              <a:t>ou</a:t>
            </a:r>
            <a:r>
              <a:rPr sz="2800" spc="-20" dirty="0">
                <a:solidFill>
                  <a:prstClr val="black"/>
                </a:solidFill>
                <a:latin typeface="Arial" panose="020B0604020202020204" pitchFamily="34" charset="0"/>
                <a:cs typeface="Arial" panose="020B0604020202020204" pitchFamily="34" charset="0"/>
              </a:rPr>
              <a:t>l</a:t>
            </a:r>
            <a:r>
              <a:rPr sz="2800" spc="-15" dirty="0">
                <a:solidFill>
                  <a:prstClr val="black"/>
                </a:solidFill>
                <a:latin typeface="Arial" panose="020B0604020202020204" pitchFamily="34" charset="0"/>
                <a:cs typeface="Arial" panose="020B0604020202020204" pitchFamily="34" charset="0"/>
              </a:rPr>
              <a:t>d</a:t>
            </a:r>
            <a:r>
              <a:rPr sz="2800" spc="20" dirty="0">
                <a:solidFill>
                  <a:prstClr val="black"/>
                </a:solidFill>
                <a:latin typeface="Arial" panose="020B0604020202020204" pitchFamily="34" charset="0"/>
                <a:cs typeface="Arial" panose="020B0604020202020204" pitchFamily="34" charset="0"/>
              </a:rPr>
              <a:t> </a:t>
            </a:r>
            <a:r>
              <a:rPr sz="2800" spc="-15" dirty="0">
                <a:solidFill>
                  <a:prstClr val="black"/>
                </a:solidFill>
                <a:latin typeface="Arial" panose="020B0604020202020204" pitchFamily="34" charset="0"/>
                <a:cs typeface="Arial" panose="020B0604020202020204" pitchFamily="34" charset="0"/>
              </a:rPr>
              <a:t>not</a:t>
            </a:r>
            <a:r>
              <a:rPr sz="2800" spc="5" dirty="0">
                <a:solidFill>
                  <a:prstClr val="black"/>
                </a:solidFill>
                <a:latin typeface="Arial" panose="020B0604020202020204" pitchFamily="34" charset="0"/>
                <a:cs typeface="Arial" panose="020B0604020202020204" pitchFamily="34" charset="0"/>
              </a:rPr>
              <a:t> </a:t>
            </a:r>
            <a:r>
              <a:rPr sz="2800" spc="-15" dirty="0">
                <a:solidFill>
                  <a:prstClr val="black"/>
                </a:solidFill>
                <a:latin typeface="Arial" panose="020B0604020202020204" pitchFamily="34" charset="0"/>
                <a:cs typeface="Arial" panose="020B0604020202020204" pitchFamily="34" charset="0"/>
              </a:rPr>
              <a:t>chan</a:t>
            </a:r>
            <a:r>
              <a:rPr sz="2800" spc="-40" dirty="0">
                <a:solidFill>
                  <a:prstClr val="black"/>
                </a:solidFill>
                <a:latin typeface="Arial" panose="020B0604020202020204" pitchFamily="34" charset="0"/>
                <a:cs typeface="Arial" panose="020B0604020202020204" pitchFamily="34" charset="0"/>
              </a:rPr>
              <a:t>g</a:t>
            </a:r>
            <a:r>
              <a:rPr sz="2800" spc="-15" dirty="0">
                <a:solidFill>
                  <a:prstClr val="black"/>
                </a:solidFill>
                <a:latin typeface="Arial" panose="020B0604020202020204" pitchFamily="34" charset="0"/>
                <a:cs typeface="Arial" panose="020B0604020202020204" pitchFamily="34" charset="0"/>
              </a:rPr>
              <a:t>e</a:t>
            </a:r>
            <a:endParaRPr sz="2800" dirty="0">
              <a:solidFill>
                <a:prstClr val="black"/>
              </a:solidFill>
              <a:latin typeface="Arial" panose="020B0604020202020204" pitchFamily="34" charset="0"/>
              <a:cs typeface="Arial" panose="020B0604020202020204" pitchFamily="34" charset="0"/>
            </a:endParaRPr>
          </a:p>
          <a:p>
            <a:pPr algn="l" fontAlgn="auto">
              <a:lnSpc>
                <a:spcPts val="800"/>
              </a:lnSpc>
              <a:spcBef>
                <a:spcPts val="3"/>
              </a:spcBef>
              <a:spcAft>
                <a:spcPts val="0"/>
              </a:spcAft>
              <a:buFont typeface="Arial"/>
              <a:buChar char="•"/>
            </a:pPr>
            <a:endParaRPr sz="800" dirty="0">
              <a:solidFill>
                <a:prstClr val="black"/>
              </a:solidFill>
              <a:latin typeface="Arial" panose="020B0604020202020204" pitchFamily="34" charset="0"/>
              <a:cs typeface="Arial" panose="020B0604020202020204" pitchFamily="34" charset="0"/>
            </a:endParaRPr>
          </a:p>
          <a:p>
            <a:pPr algn="l" fontAlgn="auto">
              <a:lnSpc>
                <a:spcPts val="1000"/>
              </a:lnSpc>
              <a:spcBef>
                <a:spcPts val="0"/>
              </a:spcBef>
              <a:spcAft>
                <a:spcPts val="0"/>
              </a:spcAft>
              <a:buFont typeface="Arial"/>
              <a:buChar char="•"/>
            </a:pPr>
            <a:endParaRPr sz="1000" dirty="0">
              <a:solidFill>
                <a:prstClr val="black"/>
              </a:solidFill>
              <a:latin typeface="Arial" panose="020B0604020202020204" pitchFamily="34" charset="0"/>
              <a:cs typeface="Arial" panose="020B0604020202020204" pitchFamily="34" charset="0"/>
            </a:endParaRPr>
          </a:p>
          <a:p>
            <a:pPr marL="756285" lvl="1" indent="-287020" algn="l" fontAlgn="auto">
              <a:spcBef>
                <a:spcPts val="0"/>
              </a:spcBef>
              <a:spcAft>
                <a:spcPts val="0"/>
              </a:spcAft>
              <a:buFont typeface="Arial"/>
              <a:buChar char="–"/>
              <a:tabLst>
                <a:tab pos="756285" algn="l"/>
              </a:tabLst>
            </a:pPr>
            <a:r>
              <a:rPr lang="en-US" spc="-15" dirty="0">
                <a:solidFill>
                  <a:prstClr val="black"/>
                </a:solidFill>
                <a:latin typeface="Arial" panose="020B0604020202020204" pitchFamily="34" charset="0"/>
                <a:cs typeface="Arial" panose="020B0604020202020204" pitchFamily="34" charset="0"/>
              </a:rPr>
              <a:t>T</a:t>
            </a:r>
            <a:r>
              <a:rPr spc="-15" dirty="0" smtClean="0">
                <a:solidFill>
                  <a:prstClr val="black"/>
                </a:solidFill>
                <a:latin typeface="Arial" panose="020B0604020202020204" pitchFamily="34" charset="0"/>
                <a:cs typeface="Arial" panose="020B0604020202020204" pitchFamily="34" charset="0"/>
              </a:rPr>
              <a:t>he</a:t>
            </a:r>
            <a:r>
              <a:rPr dirty="0" smtClean="0">
                <a:solidFill>
                  <a:prstClr val="black"/>
                </a:solidFill>
                <a:latin typeface="Arial" panose="020B0604020202020204" pitchFamily="34" charset="0"/>
                <a:cs typeface="Arial" panose="020B0604020202020204" pitchFamily="34" charset="0"/>
              </a:rPr>
              <a:t> </a:t>
            </a:r>
            <a:r>
              <a:rPr spc="-15" dirty="0">
                <a:solidFill>
                  <a:prstClr val="black"/>
                </a:solidFill>
                <a:latin typeface="Arial" panose="020B0604020202020204" pitchFamily="34" charset="0"/>
                <a:cs typeface="Arial" panose="020B0604020202020204" pitchFamily="34" charset="0"/>
              </a:rPr>
              <a:t>n</a:t>
            </a:r>
            <a:r>
              <a:rPr spc="-10" dirty="0">
                <a:solidFill>
                  <a:prstClr val="black"/>
                </a:solidFill>
                <a:latin typeface="Arial" panose="020B0604020202020204" pitchFamily="34" charset="0"/>
                <a:cs typeface="Arial" panose="020B0604020202020204" pitchFamily="34" charset="0"/>
              </a:rPr>
              <a:t>e</a:t>
            </a:r>
            <a:r>
              <a:rPr spc="-15" dirty="0">
                <a:solidFill>
                  <a:prstClr val="black"/>
                </a:solidFill>
                <a:latin typeface="Arial" panose="020B0604020202020204" pitchFamily="34" charset="0"/>
                <a:cs typeface="Arial" panose="020B0604020202020204" pitchFamily="34" charset="0"/>
              </a:rPr>
              <a:t>ed</a:t>
            </a:r>
            <a:r>
              <a:rPr dirty="0">
                <a:solidFill>
                  <a:prstClr val="black"/>
                </a:solidFill>
                <a:latin typeface="Arial" panose="020B0604020202020204" pitchFamily="34" charset="0"/>
                <a:cs typeface="Arial" panose="020B0604020202020204" pitchFamily="34" charset="0"/>
              </a:rPr>
              <a:t> </a:t>
            </a:r>
            <a:r>
              <a:rPr spc="-50" dirty="0">
                <a:solidFill>
                  <a:prstClr val="black"/>
                </a:solidFill>
                <a:latin typeface="Arial" panose="020B0604020202020204" pitchFamily="34" charset="0"/>
                <a:cs typeface="Arial" panose="020B0604020202020204" pitchFamily="34" charset="0"/>
              </a:rPr>
              <a:t>f</a:t>
            </a:r>
            <a:r>
              <a:rPr spc="-15" dirty="0">
                <a:solidFill>
                  <a:prstClr val="black"/>
                </a:solidFill>
                <a:latin typeface="Arial" panose="020B0604020202020204" pitchFamily="34" charset="0"/>
                <a:cs typeface="Arial" panose="020B0604020202020204" pitchFamily="34" charset="0"/>
              </a:rPr>
              <a:t>or</a:t>
            </a:r>
            <a:r>
              <a:rPr dirty="0">
                <a:solidFill>
                  <a:prstClr val="black"/>
                </a:solidFill>
                <a:latin typeface="Arial" panose="020B0604020202020204" pitchFamily="34" charset="0"/>
                <a:cs typeface="Arial" panose="020B0604020202020204" pitchFamily="34" charset="0"/>
              </a:rPr>
              <a:t> </a:t>
            </a:r>
            <a:r>
              <a:rPr spc="-15" dirty="0">
                <a:solidFill>
                  <a:prstClr val="black"/>
                </a:solidFill>
                <a:latin typeface="Arial" panose="020B0604020202020204" pitchFamily="34" charset="0"/>
                <a:cs typeface="Arial" panose="020B0604020202020204" pitchFamily="34" charset="0"/>
              </a:rPr>
              <a:t>the</a:t>
            </a:r>
            <a:r>
              <a:rPr dirty="0">
                <a:solidFill>
                  <a:prstClr val="black"/>
                </a:solidFill>
                <a:latin typeface="Arial" panose="020B0604020202020204" pitchFamily="34" charset="0"/>
                <a:cs typeface="Arial" panose="020B0604020202020204" pitchFamily="34" charset="0"/>
              </a:rPr>
              <a:t> </a:t>
            </a:r>
            <a:r>
              <a:rPr spc="-50" dirty="0">
                <a:solidFill>
                  <a:prstClr val="black"/>
                </a:solidFill>
                <a:latin typeface="Arial" panose="020B0604020202020204" pitchFamily="34" charset="0"/>
                <a:cs typeface="Arial" panose="020B0604020202020204" pitchFamily="34" charset="0"/>
              </a:rPr>
              <a:t>w</a:t>
            </a:r>
            <a:r>
              <a:rPr dirty="0">
                <a:solidFill>
                  <a:prstClr val="black"/>
                </a:solidFill>
                <a:latin typeface="Arial" panose="020B0604020202020204" pitchFamily="34" charset="0"/>
                <a:cs typeface="Arial" panose="020B0604020202020204" pitchFamily="34" charset="0"/>
              </a:rPr>
              <a:t>el</a:t>
            </a:r>
            <a:r>
              <a:rPr spc="10" dirty="0">
                <a:solidFill>
                  <a:prstClr val="black"/>
                </a:solidFill>
                <a:latin typeface="Arial" panose="020B0604020202020204" pitchFamily="34" charset="0"/>
                <a:cs typeface="Arial" panose="020B0604020202020204" pitchFamily="34" charset="0"/>
              </a:rPr>
              <a:t>l</a:t>
            </a:r>
            <a:r>
              <a:rPr spc="-5" dirty="0">
                <a:solidFill>
                  <a:prstClr val="black"/>
                </a:solidFill>
                <a:latin typeface="Arial" panose="020B0604020202020204" pitchFamily="34" charset="0"/>
                <a:cs typeface="Arial" panose="020B0604020202020204" pitchFamily="34" charset="0"/>
              </a:rPr>
              <a:t>-</a:t>
            </a:r>
            <a:r>
              <a:rPr spc="-50" dirty="0">
                <a:solidFill>
                  <a:prstClr val="black"/>
                </a:solidFill>
                <a:latin typeface="Arial" panose="020B0604020202020204" pitchFamily="34" charset="0"/>
                <a:cs typeface="Arial" panose="020B0604020202020204" pitchFamily="34" charset="0"/>
              </a:rPr>
              <a:t>f</a:t>
            </a:r>
            <a:r>
              <a:rPr spc="-15" dirty="0">
                <a:solidFill>
                  <a:prstClr val="black"/>
                </a:solidFill>
                <a:latin typeface="Arial" panose="020B0604020202020204" pitchFamily="34" charset="0"/>
                <a:cs typeface="Arial" panose="020B0604020202020204" pitchFamily="34" charset="0"/>
              </a:rPr>
              <a:t>ormedn</a:t>
            </a:r>
            <a:r>
              <a:rPr spc="-10" dirty="0">
                <a:solidFill>
                  <a:prstClr val="black"/>
                </a:solidFill>
                <a:latin typeface="Arial" panose="020B0604020202020204" pitchFamily="34" charset="0"/>
                <a:cs typeface="Arial" panose="020B0604020202020204" pitchFamily="34" charset="0"/>
              </a:rPr>
              <a:t>e</a:t>
            </a:r>
            <a:r>
              <a:rPr dirty="0">
                <a:solidFill>
                  <a:prstClr val="black"/>
                </a:solidFill>
                <a:latin typeface="Arial" panose="020B0604020202020204" pitchFamily="34" charset="0"/>
                <a:cs typeface="Arial" panose="020B0604020202020204" pitchFamily="34" charset="0"/>
              </a:rPr>
              <a:t>ss</a:t>
            </a:r>
            <a:r>
              <a:rPr spc="-5" dirty="0">
                <a:solidFill>
                  <a:prstClr val="black"/>
                </a:solidFill>
                <a:latin typeface="Arial" panose="020B0604020202020204" pitchFamily="34" charset="0"/>
                <a:cs typeface="Arial" panose="020B0604020202020204" pitchFamily="34" charset="0"/>
              </a:rPr>
              <a:t> </a:t>
            </a:r>
            <a:r>
              <a:rPr dirty="0">
                <a:solidFill>
                  <a:prstClr val="black"/>
                </a:solidFill>
                <a:latin typeface="Arial" panose="020B0604020202020204" pitchFamily="34" charset="0"/>
                <a:cs typeface="Arial" panose="020B0604020202020204" pitchFamily="34" charset="0"/>
              </a:rPr>
              <a:t>of</a:t>
            </a:r>
            <a:r>
              <a:rPr spc="-5" dirty="0">
                <a:solidFill>
                  <a:prstClr val="black"/>
                </a:solidFill>
                <a:latin typeface="Arial" panose="020B0604020202020204" pitchFamily="34" charset="0"/>
                <a:cs typeface="Arial" panose="020B0604020202020204" pitchFamily="34" charset="0"/>
              </a:rPr>
              <a:t> </a:t>
            </a:r>
            <a:r>
              <a:rPr spc="-15" dirty="0">
                <a:solidFill>
                  <a:prstClr val="black"/>
                </a:solidFill>
                <a:latin typeface="Arial" panose="020B0604020202020204" pitchFamily="34" charset="0"/>
                <a:cs typeface="Arial" panose="020B0604020202020204" pitchFamily="34" charset="0"/>
              </a:rPr>
              <a:t>the</a:t>
            </a:r>
            <a:r>
              <a:rPr dirty="0">
                <a:solidFill>
                  <a:prstClr val="black"/>
                </a:solidFill>
                <a:latin typeface="Arial" panose="020B0604020202020204" pitchFamily="34" charset="0"/>
                <a:cs typeface="Arial" panose="020B0604020202020204" pitchFamily="34" charset="0"/>
              </a:rPr>
              <a:t> label</a:t>
            </a:r>
            <a:r>
              <a:rPr spc="-10" dirty="0">
                <a:solidFill>
                  <a:prstClr val="black"/>
                </a:solidFill>
                <a:latin typeface="Arial" panose="020B0604020202020204" pitchFamily="34" charset="0"/>
                <a:cs typeface="Arial" panose="020B0604020202020204" pitchFamily="34" charset="0"/>
              </a:rPr>
              <a:t> </a:t>
            </a:r>
            <a:r>
              <a:rPr dirty="0">
                <a:solidFill>
                  <a:prstClr val="black"/>
                </a:solidFill>
                <a:latin typeface="Arial" panose="020B0604020202020204" pitchFamily="34" charset="0"/>
                <a:cs typeface="Arial" panose="020B0604020202020204" pitchFamily="34" charset="0"/>
              </a:rPr>
              <a:t>in </a:t>
            </a:r>
            <a:r>
              <a:rPr spc="-40" dirty="0">
                <a:solidFill>
                  <a:prstClr val="black"/>
                </a:solidFill>
                <a:latin typeface="Arial" panose="020B0604020202020204" pitchFamily="34" charset="0"/>
                <a:cs typeface="Arial" panose="020B0604020202020204" pitchFamily="34" charset="0"/>
              </a:rPr>
              <a:t>t</a:t>
            </a:r>
            <a:r>
              <a:rPr spc="-15" dirty="0">
                <a:solidFill>
                  <a:prstClr val="black"/>
                </a:solidFill>
                <a:latin typeface="Arial" panose="020B0604020202020204" pitchFamily="34" charset="0"/>
                <a:cs typeface="Arial" panose="020B0604020202020204" pitchFamily="34" charset="0"/>
              </a:rPr>
              <a:t>erm</a:t>
            </a:r>
            <a:r>
              <a:rPr dirty="0">
                <a:solidFill>
                  <a:prstClr val="black"/>
                </a:solidFill>
                <a:latin typeface="Arial" panose="020B0604020202020204" pitchFamily="34" charset="0"/>
                <a:cs typeface="Arial" panose="020B0604020202020204" pitchFamily="34" charset="0"/>
              </a:rPr>
              <a:t>s</a:t>
            </a:r>
            <a:r>
              <a:rPr spc="-20" dirty="0">
                <a:solidFill>
                  <a:prstClr val="black"/>
                </a:solidFill>
                <a:latin typeface="Arial" panose="020B0604020202020204" pitchFamily="34" charset="0"/>
                <a:cs typeface="Arial" panose="020B0604020202020204" pitchFamily="34" charset="0"/>
              </a:rPr>
              <a:t> </a:t>
            </a:r>
            <a:r>
              <a:rPr dirty="0" smtClean="0">
                <a:solidFill>
                  <a:prstClr val="black"/>
                </a:solidFill>
                <a:latin typeface="Arial" panose="020B0604020202020204" pitchFamily="34" charset="0"/>
                <a:cs typeface="Arial" panose="020B0604020202020204" pitchFamily="34" charset="0"/>
              </a:rPr>
              <a:t>of</a:t>
            </a:r>
            <a:r>
              <a:rPr lang="en-US" dirty="0" smtClean="0">
                <a:solidFill>
                  <a:prstClr val="black"/>
                </a:solidFill>
                <a:latin typeface="Arial" panose="020B0604020202020204" pitchFamily="34" charset="0"/>
                <a:cs typeface="Arial" panose="020B0604020202020204" pitchFamily="34" charset="0"/>
              </a:rPr>
              <a:t> </a:t>
            </a:r>
            <a:r>
              <a:rPr dirty="0" err="1" smtClean="0">
                <a:solidFill>
                  <a:prstClr val="black"/>
                </a:solidFill>
                <a:latin typeface="Arial" panose="020B0604020202020204" pitchFamily="34" charset="0"/>
                <a:cs typeface="Arial" panose="020B0604020202020204" pitchFamily="34" charset="0"/>
              </a:rPr>
              <a:t>A</a:t>
            </a:r>
            <a:r>
              <a:rPr spc="-25" dirty="0" err="1" smtClean="0">
                <a:solidFill>
                  <a:prstClr val="black"/>
                </a:solidFill>
                <a:latin typeface="Arial" panose="020B0604020202020204" pitchFamily="34" charset="0"/>
                <a:cs typeface="Arial" panose="020B0604020202020204" pitchFamily="34" charset="0"/>
              </a:rPr>
              <a:t>k</a:t>
            </a:r>
            <a:r>
              <a:rPr dirty="0" err="1" smtClean="0">
                <a:solidFill>
                  <a:prstClr val="black"/>
                </a:solidFill>
                <a:latin typeface="Arial" panose="020B0604020202020204" pitchFamily="34" charset="0"/>
                <a:cs typeface="Arial" panose="020B0604020202020204" pitchFamily="34" charset="0"/>
              </a:rPr>
              <a:t>shar</a:t>
            </a:r>
            <a:r>
              <a:rPr spc="-20" dirty="0" smtClean="0">
                <a:solidFill>
                  <a:prstClr val="black"/>
                </a:solidFill>
                <a:latin typeface="Arial" panose="020B0604020202020204" pitchFamily="34" charset="0"/>
                <a:cs typeface="Arial" panose="020B0604020202020204" pitchFamily="34" charset="0"/>
              </a:rPr>
              <a:t> </a:t>
            </a:r>
            <a:r>
              <a:rPr spc="-50" dirty="0">
                <a:solidFill>
                  <a:prstClr val="black"/>
                </a:solidFill>
                <a:latin typeface="Arial" panose="020B0604020202020204" pitchFamily="34" charset="0"/>
                <a:cs typeface="Arial" panose="020B0604020202020204" pitchFamily="34" charset="0"/>
              </a:rPr>
              <a:t>f</a:t>
            </a:r>
            <a:r>
              <a:rPr dirty="0">
                <a:solidFill>
                  <a:prstClr val="black"/>
                </a:solidFill>
                <a:latin typeface="Arial" panose="020B0604020202020204" pitchFamily="34" charset="0"/>
                <a:cs typeface="Arial" panose="020B0604020202020204" pitchFamily="34" charset="0"/>
              </a:rPr>
              <a:t>ormali</a:t>
            </a:r>
            <a:r>
              <a:rPr spc="-5" dirty="0">
                <a:solidFill>
                  <a:prstClr val="black"/>
                </a:solidFill>
                <a:latin typeface="Arial" panose="020B0604020202020204" pitchFamily="34" charset="0"/>
                <a:cs typeface="Arial" panose="020B0604020202020204" pitchFamily="34" charset="0"/>
              </a:rPr>
              <a:t>s</a:t>
            </a:r>
            <a:r>
              <a:rPr dirty="0">
                <a:solidFill>
                  <a:prstClr val="black"/>
                </a:solidFill>
                <a:latin typeface="Arial" panose="020B0604020202020204" pitchFamily="34" charset="0"/>
                <a:cs typeface="Arial" panose="020B0604020202020204" pitchFamily="34" charset="0"/>
              </a:rPr>
              <a:t>m</a:t>
            </a:r>
          </a:p>
        </p:txBody>
      </p:sp>
    </p:spTree>
    <p:extLst>
      <p:ext uri="{BB962C8B-B14F-4D97-AF65-F5344CB8AC3E}">
        <p14:creationId xmlns:p14="http://schemas.microsoft.com/office/powerpoint/2010/main" val="35679649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3840" rIns="0" bIns="0" rtlCol="0">
            <a:spAutoFit/>
          </a:bodyPr>
          <a:lstStyle/>
          <a:p>
            <a:pPr marL="445770">
              <a:lnSpc>
                <a:spcPct val="100000"/>
              </a:lnSpc>
            </a:pPr>
            <a:r>
              <a:rPr dirty="0"/>
              <a:t>Neo</a:t>
            </a:r>
            <a:r>
              <a:rPr spc="-25" dirty="0"/>
              <a:t> </a:t>
            </a:r>
            <a:r>
              <a:rPr dirty="0"/>
              <a:t>Bra</a:t>
            </a:r>
            <a:r>
              <a:rPr spc="-10" dirty="0"/>
              <a:t>h</a:t>
            </a:r>
            <a:r>
              <a:rPr dirty="0"/>
              <a:t>mi</a:t>
            </a:r>
            <a:r>
              <a:rPr spc="-10" dirty="0"/>
              <a:t> </a:t>
            </a:r>
            <a:r>
              <a:rPr dirty="0"/>
              <a:t>GP</a:t>
            </a:r>
            <a:r>
              <a:rPr spc="-60" dirty="0"/>
              <a:t> </a:t>
            </a:r>
            <a:r>
              <a:rPr dirty="0"/>
              <a:t>-</a:t>
            </a:r>
            <a:r>
              <a:rPr spc="-15" dirty="0"/>
              <a:t> </a:t>
            </a:r>
            <a:r>
              <a:rPr dirty="0"/>
              <a:t>Curre</a:t>
            </a:r>
            <a:r>
              <a:rPr spc="-15" dirty="0"/>
              <a:t>n</a:t>
            </a:r>
            <a:r>
              <a:rPr dirty="0"/>
              <a:t>t</a:t>
            </a:r>
            <a:r>
              <a:rPr spc="-15" dirty="0"/>
              <a:t> </a:t>
            </a:r>
            <a:r>
              <a:rPr dirty="0"/>
              <a:t>Sta</a:t>
            </a:r>
            <a:r>
              <a:rPr spc="-15" dirty="0"/>
              <a:t>t</a:t>
            </a:r>
            <a:r>
              <a:rPr dirty="0"/>
              <a:t>us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02870"/>
            <a:fld id="{81D60167-4931-47E6-BA6A-407CBD079E47}" type="slidenum">
              <a:rPr sz="1200" spc="-10" dirty="0">
                <a:solidFill>
                  <a:srgbClr val="888888"/>
                </a:solidFill>
                <a:cs typeface="Calibri"/>
              </a:rPr>
              <a:pPr marL="102870"/>
              <a:t>51</a:t>
            </a:fld>
            <a:endParaRPr sz="1200">
              <a:solidFill>
                <a:prstClr val="black"/>
              </a:solidFill>
              <a:cs typeface="Calibri"/>
            </a:endParaRPr>
          </a:p>
        </p:txBody>
      </p:sp>
      <p:sp>
        <p:nvSpPr>
          <p:cNvPr id="3" name="object 3"/>
          <p:cNvSpPr txBox="1"/>
          <p:nvPr/>
        </p:nvSpPr>
        <p:spPr>
          <a:xfrm>
            <a:off x="500583" y="1438909"/>
            <a:ext cx="6077585" cy="1338828"/>
          </a:xfrm>
          <a:prstGeom prst="rect">
            <a:avLst/>
          </a:prstGeom>
        </p:spPr>
        <p:txBody>
          <a:bodyPr vert="horz" wrap="square" lIns="0" tIns="0" rIns="0" bIns="0" rtlCol="0">
            <a:spAutoFit/>
          </a:bodyPr>
          <a:lstStyle/>
          <a:p>
            <a:pPr marL="355600" indent="-342900" algn="l" fontAlgn="auto">
              <a:spcBef>
                <a:spcPts val="0"/>
              </a:spcBef>
              <a:spcAft>
                <a:spcPts val="0"/>
              </a:spcAft>
              <a:buFont typeface="Arial"/>
              <a:buChar char="•"/>
              <a:tabLst>
                <a:tab pos="354965" algn="l"/>
              </a:tabLst>
            </a:pPr>
            <a:r>
              <a:rPr dirty="0">
                <a:solidFill>
                  <a:prstClr val="black"/>
                </a:solidFill>
                <a:latin typeface="Arial" panose="020B0604020202020204" pitchFamily="34" charset="0"/>
                <a:cs typeface="Arial" panose="020B0604020202020204" pitchFamily="34" charset="0"/>
              </a:rPr>
              <a:t>Cur</a:t>
            </a:r>
            <a:r>
              <a:rPr spc="-45" dirty="0">
                <a:solidFill>
                  <a:prstClr val="black"/>
                </a:solidFill>
                <a:latin typeface="Arial" panose="020B0604020202020204" pitchFamily="34" charset="0"/>
                <a:cs typeface="Arial" panose="020B0604020202020204" pitchFamily="34" charset="0"/>
              </a:rPr>
              <a:t>r</a:t>
            </a:r>
            <a:r>
              <a:rPr spc="-15" dirty="0">
                <a:solidFill>
                  <a:prstClr val="black"/>
                </a:solidFill>
                <a:latin typeface="Arial" panose="020B0604020202020204" pitchFamily="34" charset="0"/>
                <a:cs typeface="Arial" panose="020B0604020202020204" pitchFamily="34" charset="0"/>
              </a:rPr>
              <a:t>e</a:t>
            </a:r>
            <a:r>
              <a:rPr spc="-35" dirty="0">
                <a:solidFill>
                  <a:prstClr val="black"/>
                </a:solidFill>
                <a:latin typeface="Arial" panose="020B0604020202020204" pitchFamily="34" charset="0"/>
                <a:cs typeface="Arial" panose="020B0604020202020204" pitchFamily="34" charset="0"/>
              </a:rPr>
              <a:t>n</a:t>
            </a:r>
            <a:r>
              <a:rPr dirty="0">
                <a:solidFill>
                  <a:prstClr val="black"/>
                </a:solidFill>
                <a:latin typeface="Arial" panose="020B0604020202020204" pitchFamily="34" charset="0"/>
                <a:cs typeface="Arial" panose="020B0604020202020204" pitchFamily="34" charset="0"/>
              </a:rPr>
              <a:t>tly</a:t>
            </a:r>
            <a:r>
              <a:rPr spc="-10" dirty="0">
                <a:solidFill>
                  <a:prstClr val="black"/>
                </a:solidFill>
                <a:latin typeface="Arial" panose="020B0604020202020204" pitchFamily="34" charset="0"/>
                <a:cs typeface="Arial" panose="020B0604020202020204" pitchFamily="34" charset="0"/>
              </a:rPr>
              <a:t> </a:t>
            </a:r>
            <a:r>
              <a:rPr spc="-15" dirty="0">
                <a:solidFill>
                  <a:prstClr val="black"/>
                </a:solidFill>
                <a:latin typeface="Arial" panose="020B0604020202020204" pitchFamily="34" charset="0"/>
                <a:cs typeface="Arial" panose="020B0604020202020204" pitchFamily="34" charset="0"/>
              </a:rPr>
              <a:t>the</a:t>
            </a:r>
            <a:r>
              <a:rPr spc="-10" dirty="0">
                <a:solidFill>
                  <a:prstClr val="black"/>
                </a:solidFill>
                <a:latin typeface="Arial" panose="020B0604020202020204" pitchFamily="34" charset="0"/>
                <a:cs typeface="Arial" panose="020B0604020202020204" pitchFamily="34" charset="0"/>
              </a:rPr>
              <a:t> </a:t>
            </a:r>
            <a:r>
              <a:rPr spc="-15" dirty="0">
                <a:solidFill>
                  <a:prstClr val="black"/>
                </a:solidFill>
                <a:latin typeface="Arial" panose="020B0604020202020204" pitchFamily="34" charset="0"/>
                <a:cs typeface="Arial" panose="020B0604020202020204" pitchFamily="34" charset="0"/>
              </a:rPr>
              <a:t>g</a:t>
            </a:r>
            <a:r>
              <a:rPr spc="-45" dirty="0">
                <a:solidFill>
                  <a:prstClr val="black"/>
                </a:solidFill>
                <a:latin typeface="Arial" panose="020B0604020202020204" pitchFamily="34" charset="0"/>
                <a:cs typeface="Arial" panose="020B0604020202020204" pitchFamily="34" charset="0"/>
              </a:rPr>
              <a:t>r</a:t>
            </a:r>
            <a:r>
              <a:rPr dirty="0">
                <a:solidFill>
                  <a:prstClr val="black"/>
                </a:solidFill>
                <a:latin typeface="Arial" panose="020B0604020202020204" pitchFamily="34" charset="0"/>
                <a:cs typeface="Arial" panose="020B0604020202020204" pitchFamily="34" charset="0"/>
              </a:rPr>
              <a:t>oup</a:t>
            </a:r>
            <a:r>
              <a:rPr spc="-5" dirty="0">
                <a:solidFill>
                  <a:prstClr val="black"/>
                </a:solidFill>
                <a:latin typeface="Arial" panose="020B0604020202020204" pitchFamily="34" charset="0"/>
                <a:cs typeface="Arial" panose="020B0604020202020204" pitchFamily="34" charset="0"/>
              </a:rPr>
              <a:t> </a:t>
            </a:r>
            <a:r>
              <a:rPr spc="-10" dirty="0">
                <a:solidFill>
                  <a:prstClr val="black"/>
                </a:solidFill>
                <a:latin typeface="Arial" panose="020B0604020202020204" pitchFamily="34" charset="0"/>
                <a:cs typeface="Arial" panose="020B0604020202020204" pitchFamily="34" charset="0"/>
              </a:rPr>
              <a:t>i</a:t>
            </a:r>
            <a:r>
              <a:rPr dirty="0">
                <a:solidFill>
                  <a:prstClr val="black"/>
                </a:solidFill>
                <a:latin typeface="Arial" panose="020B0604020202020204" pitchFamily="34" charset="0"/>
                <a:cs typeface="Arial" panose="020B0604020202020204" pitchFamily="34" charset="0"/>
              </a:rPr>
              <a:t>s</a:t>
            </a:r>
            <a:r>
              <a:rPr spc="-5" dirty="0">
                <a:solidFill>
                  <a:prstClr val="black"/>
                </a:solidFill>
                <a:latin typeface="Arial" panose="020B0604020202020204" pitchFamily="34" charset="0"/>
                <a:cs typeface="Arial" panose="020B0604020202020204" pitchFamily="34" charset="0"/>
              </a:rPr>
              <a:t> </a:t>
            </a:r>
            <a:r>
              <a:rPr spc="-20" dirty="0" smtClean="0">
                <a:solidFill>
                  <a:prstClr val="black"/>
                </a:solidFill>
                <a:latin typeface="Arial" panose="020B0604020202020204" pitchFamily="34" charset="0"/>
                <a:cs typeface="Arial" panose="020B0604020202020204" pitchFamily="34" charset="0"/>
              </a:rPr>
              <a:t>1</a:t>
            </a:r>
            <a:r>
              <a:rPr spc="-15" dirty="0" smtClean="0">
                <a:solidFill>
                  <a:prstClr val="black"/>
                </a:solidFill>
                <a:latin typeface="Arial" panose="020B0604020202020204" pitchFamily="34" charset="0"/>
                <a:cs typeface="Arial" panose="020B0604020202020204" pitchFamily="34" charset="0"/>
              </a:rPr>
              <a:t>0</a:t>
            </a:r>
            <a:r>
              <a:rPr spc="-10" dirty="0" smtClean="0">
                <a:solidFill>
                  <a:prstClr val="black"/>
                </a:solidFill>
                <a:latin typeface="Arial" panose="020B0604020202020204" pitchFamily="34" charset="0"/>
                <a:cs typeface="Arial" panose="020B0604020202020204" pitchFamily="34" charset="0"/>
              </a:rPr>
              <a:t> </a:t>
            </a:r>
            <a:r>
              <a:rPr spc="-20" dirty="0">
                <a:solidFill>
                  <a:prstClr val="black"/>
                </a:solidFill>
                <a:latin typeface="Arial" panose="020B0604020202020204" pitchFamily="34" charset="0"/>
                <a:cs typeface="Arial" panose="020B0604020202020204" pitchFamily="34" charset="0"/>
              </a:rPr>
              <a:t>me</a:t>
            </a:r>
            <a:r>
              <a:rPr spc="-15" dirty="0">
                <a:solidFill>
                  <a:prstClr val="black"/>
                </a:solidFill>
                <a:latin typeface="Arial" panose="020B0604020202020204" pitchFamily="34" charset="0"/>
                <a:cs typeface="Arial" panose="020B0604020202020204" pitchFamily="34" charset="0"/>
              </a:rPr>
              <a:t>mbe</a:t>
            </a:r>
            <a:r>
              <a:rPr spc="-40" dirty="0">
                <a:solidFill>
                  <a:prstClr val="black"/>
                </a:solidFill>
                <a:latin typeface="Arial" panose="020B0604020202020204" pitchFamily="34" charset="0"/>
                <a:cs typeface="Arial" panose="020B0604020202020204" pitchFamily="34" charset="0"/>
              </a:rPr>
              <a:t>r</a:t>
            </a:r>
            <a:r>
              <a:rPr dirty="0">
                <a:solidFill>
                  <a:prstClr val="black"/>
                </a:solidFill>
                <a:latin typeface="Arial" panose="020B0604020202020204" pitchFamily="34" charset="0"/>
                <a:cs typeface="Arial" panose="020B0604020202020204" pitchFamily="34" charset="0"/>
              </a:rPr>
              <a:t>s</a:t>
            </a:r>
          </a:p>
          <a:p>
            <a:pPr algn="l" fontAlgn="auto">
              <a:lnSpc>
                <a:spcPts val="750"/>
              </a:lnSpc>
              <a:spcBef>
                <a:spcPts val="29"/>
              </a:spcBef>
              <a:spcAft>
                <a:spcPts val="0"/>
              </a:spcAft>
              <a:buFont typeface="Arial"/>
              <a:buChar char="•"/>
            </a:pPr>
            <a:endParaRPr sz="750" dirty="0">
              <a:solidFill>
                <a:prstClr val="black"/>
              </a:solidFill>
              <a:latin typeface="Arial" panose="020B0604020202020204" pitchFamily="34" charset="0"/>
              <a:cs typeface="Arial" panose="020B0604020202020204" pitchFamily="34" charset="0"/>
            </a:endParaRPr>
          </a:p>
          <a:p>
            <a:pPr algn="l" fontAlgn="auto">
              <a:lnSpc>
                <a:spcPts val="1000"/>
              </a:lnSpc>
              <a:spcBef>
                <a:spcPts val="0"/>
              </a:spcBef>
              <a:spcAft>
                <a:spcPts val="0"/>
              </a:spcAft>
              <a:buFont typeface="Arial"/>
              <a:buChar char="•"/>
            </a:pPr>
            <a:endParaRPr sz="1000" dirty="0">
              <a:solidFill>
                <a:prstClr val="black"/>
              </a:solidFill>
              <a:latin typeface="Arial" panose="020B0604020202020204" pitchFamily="34" charset="0"/>
              <a:cs typeface="Arial" panose="020B0604020202020204" pitchFamily="34" charset="0"/>
            </a:endParaRPr>
          </a:p>
          <a:p>
            <a:pPr marL="756285" lvl="1" indent="-287020" algn="l" fontAlgn="auto">
              <a:spcBef>
                <a:spcPts val="0"/>
              </a:spcBef>
              <a:spcAft>
                <a:spcPts val="0"/>
              </a:spcAft>
              <a:buFont typeface="Arial"/>
              <a:buChar char="•"/>
              <a:tabLst>
                <a:tab pos="756285" algn="l"/>
              </a:tabLst>
            </a:pPr>
            <a:r>
              <a:rPr dirty="0">
                <a:solidFill>
                  <a:prstClr val="black"/>
                </a:solidFill>
                <a:latin typeface="Arial" panose="020B0604020202020204" pitchFamily="34" charset="0"/>
                <a:cs typeface="Arial" panose="020B0604020202020204" pitchFamily="34" charset="0"/>
              </a:rPr>
              <a:t>Mi</a:t>
            </a:r>
            <a:r>
              <a:rPr spc="-55" dirty="0">
                <a:solidFill>
                  <a:prstClr val="black"/>
                </a:solidFill>
                <a:latin typeface="Arial" panose="020B0604020202020204" pitchFamily="34" charset="0"/>
                <a:cs typeface="Arial" panose="020B0604020202020204" pitchFamily="34" charset="0"/>
              </a:rPr>
              <a:t>x</a:t>
            </a:r>
            <a:r>
              <a:rPr spc="-15" dirty="0">
                <a:solidFill>
                  <a:prstClr val="black"/>
                </a:solidFill>
                <a:latin typeface="Arial" panose="020B0604020202020204" pitchFamily="34" charset="0"/>
                <a:cs typeface="Arial" panose="020B0604020202020204" pitchFamily="34" charset="0"/>
              </a:rPr>
              <a:t>ed</a:t>
            </a:r>
            <a:r>
              <a:rPr spc="-10" dirty="0">
                <a:solidFill>
                  <a:prstClr val="black"/>
                </a:solidFill>
                <a:latin typeface="Arial" panose="020B0604020202020204" pitchFamily="34" charset="0"/>
                <a:cs typeface="Arial" panose="020B0604020202020204" pitchFamily="34" charset="0"/>
              </a:rPr>
              <a:t> </a:t>
            </a:r>
            <a:r>
              <a:rPr dirty="0">
                <a:solidFill>
                  <a:prstClr val="black"/>
                </a:solidFill>
                <a:latin typeface="Arial" panose="020B0604020202020204" pitchFamily="34" charset="0"/>
                <a:cs typeface="Arial" panose="020B0604020202020204" pitchFamily="34" charset="0"/>
              </a:rPr>
              <a:t>bag</a:t>
            </a:r>
            <a:r>
              <a:rPr spc="-15" dirty="0">
                <a:solidFill>
                  <a:prstClr val="black"/>
                </a:solidFill>
                <a:latin typeface="Arial" panose="020B0604020202020204" pitchFamily="34" charset="0"/>
                <a:cs typeface="Arial" panose="020B0604020202020204" pitchFamily="34" charset="0"/>
              </a:rPr>
              <a:t> </a:t>
            </a:r>
            <a:r>
              <a:rPr spc="-50" dirty="0">
                <a:solidFill>
                  <a:prstClr val="black"/>
                </a:solidFill>
                <a:latin typeface="Arial" panose="020B0604020202020204" pitchFamily="34" charset="0"/>
                <a:cs typeface="Arial" panose="020B0604020202020204" pitchFamily="34" charset="0"/>
              </a:rPr>
              <a:t>e</a:t>
            </a:r>
            <a:r>
              <a:rPr dirty="0">
                <a:solidFill>
                  <a:prstClr val="black"/>
                </a:solidFill>
                <a:latin typeface="Arial" panose="020B0604020202020204" pitchFamily="34" charset="0"/>
                <a:cs typeface="Arial" panose="020B0604020202020204" pitchFamily="34" charset="0"/>
              </a:rPr>
              <a:t>xp</a:t>
            </a:r>
            <a:r>
              <a:rPr spc="5" dirty="0">
                <a:solidFill>
                  <a:prstClr val="black"/>
                </a:solidFill>
                <a:latin typeface="Arial" panose="020B0604020202020204" pitchFamily="34" charset="0"/>
                <a:cs typeface="Arial" panose="020B0604020202020204" pitchFamily="34" charset="0"/>
              </a:rPr>
              <a:t>e</a:t>
            </a:r>
            <a:r>
              <a:rPr spc="-10" dirty="0">
                <a:solidFill>
                  <a:prstClr val="black"/>
                </a:solidFill>
                <a:latin typeface="Arial" panose="020B0604020202020204" pitchFamily="34" charset="0"/>
                <a:cs typeface="Arial" panose="020B0604020202020204" pitchFamily="34" charset="0"/>
              </a:rPr>
              <a:t>rtise </a:t>
            </a:r>
            <a:r>
              <a:rPr dirty="0">
                <a:solidFill>
                  <a:prstClr val="black"/>
                </a:solidFill>
                <a:latin typeface="Arial" panose="020B0604020202020204" pitchFamily="34" charset="0"/>
                <a:cs typeface="Arial" panose="020B0604020202020204" pitchFamily="34" charset="0"/>
              </a:rPr>
              <a:t>li</a:t>
            </a:r>
            <a:r>
              <a:rPr spc="-70" dirty="0">
                <a:solidFill>
                  <a:prstClr val="black"/>
                </a:solidFill>
                <a:latin typeface="Arial" panose="020B0604020202020204" pitchFamily="34" charset="0"/>
                <a:cs typeface="Arial" panose="020B0604020202020204" pitchFamily="34" charset="0"/>
              </a:rPr>
              <a:t>k</a:t>
            </a:r>
            <a:r>
              <a:rPr spc="-15" dirty="0">
                <a:solidFill>
                  <a:prstClr val="black"/>
                </a:solidFill>
                <a:latin typeface="Arial" panose="020B0604020202020204" pitchFamily="34" charset="0"/>
                <a:cs typeface="Arial" panose="020B0604020202020204" pitchFamily="34" charset="0"/>
              </a:rPr>
              <a:t>e</a:t>
            </a:r>
            <a:r>
              <a:rPr spc="-10" dirty="0">
                <a:solidFill>
                  <a:prstClr val="black"/>
                </a:solidFill>
                <a:latin typeface="Arial" panose="020B0604020202020204" pitchFamily="34" charset="0"/>
                <a:cs typeface="Arial" panose="020B0604020202020204" pitchFamily="34" charset="0"/>
              </a:rPr>
              <a:t> </a:t>
            </a:r>
            <a:r>
              <a:rPr dirty="0">
                <a:solidFill>
                  <a:prstClr val="black"/>
                </a:solidFill>
                <a:latin typeface="Arial" panose="020B0604020202020204" pitchFamily="34" charset="0"/>
                <a:cs typeface="Arial" panose="020B0604020202020204" pitchFamily="34" charset="0"/>
              </a:rPr>
              <a:t>lingui</a:t>
            </a:r>
            <a:r>
              <a:rPr spc="-30" dirty="0">
                <a:solidFill>
                  <a:prstClr val="black"/>
                </a:solidFill>
                <a:latin typeface="Arial" panose="020B0604020202020204" pitchFamily="34" charset="0"/>
                <a:cs typeface="Arial" panose="020B0604020202020204" pitchFamily="34" charset="0"/>
              </a:rPr>
              <a:t>s</a:t>
            </a:r>
            <a:r>
              <a:rPr spc="-10" dirty="0">
                <a:solidFill>
                  <a:prstClr val="black"/>
                </a:solidFill>
                <a:latin typeface="Arial" panose="020B0604020202020204" pitchFamily="34" charset="0"/>
                <a:cs typeface="Arial" panose="020B0604020202020204" pitchFamily="34" charset="0"/>
              </a:rPr>
              <a:t>tic,</a:t>
            </a:r>
            <a:r>
              <a:rPr spc="-20" dirty="0">
                <a:solidFill>
                  <a:prstClr val="black"/>
                </a:solidFill>
                <a:latin typeface="Arial" panose="020B0604020202020204" pitchFamily="34" charset="0"/>
                <a:cs typeface="Arial" panose="020B0604020202020204" pitchFamily="34" charset="0"/>
              </a:rPr>
              <a:t> </a:t>
            </a:r>
            <a:r>
              <a:rPr dirty="0">
                <a:solidFill>
                  <a:prstClr val="black"/>
                </a:solidFill>
                <a:latin typeface="Arial" panose="020B0604020202020204" pitchFamily="34" charset="0"/>
                <a:cs typeface="Arial" panose="020B0604020202020204" pitchFamily="34" charset="0"/>
              </a:rPr>
              <a:t>Uni</a:t>
            </a:r>
            <a:r>
              <a:rPr spc="-25" dirty="0">
                <a:solidFill>
                  <a:prstClr val="black"/>
                </a:solidFill>
                <a:latin typeface="Arial" panose="020B0604020202020204" pitchFamily="34" charset="0"/>
                <a:cs typeface="Arial" panose="020B0604020202020204" pitchFamily="34" charset="0"/>
              </a:rPr>
              <a:t>c</a:t>
            </a:r>
            <a:r>
              <a:rPr dirty="0">
                <a:solidFill>
                  <a:prstClr val="black"/>
                </a:solidFill>
                <a:latin typeface="Arial" panose="020B0604020202020204" pitchFamily="34" charset="0"/>
                <a:cs typeface="Arial" panose="020B0604020202020204" pitchFamily="34" charset="0"/>
              </a:rPr>
              <a:t>ode</a:t>
            </a:r>
          </a:p>
        </p:txBody>
      </p:sp>
      <p:sp>
        <p:nvSpPr>
          <p:cNvPr id="4" name="object 4"/>
          <p:cNvSpPr txBox="1"/>
          <p:nvPr/>
        </p:nvSpPr>
        <p:spPr>
          <a:xfrm>
            <a:off x="957783" y="4987797"/>
            <a:ext cx="6932295" cy="738664"/>
          </a:xfrm>
          <a:prstGeom prst="rect">
            <a:avLst/>
          </a:prstGeom>
        </p:spPr>
        <p:txBody>
          <a:bodyPr vert="horz" wrap="square" lIns="0" tIns="0" rIns="0" bIns="0" rtlCol="0">
            <a:spAutoFit/>
          </a:bodyPr>
          <a:lstStyle/>
          <a:p>
            <a:pPr marL="299085" indent="-287020" algn="l" fontAlgn="auto">
              <a:spcBef>
                <a:spcPts val="0"/>
              </a:spcBef>
              <a:spcAft>
                <a:spcPts val="0"/>
              </a:spcAft>
              <a:buFont typeface="Arial"/>
              <a:buChar char="•"/>
              <a:tabLst>
                <a:tab pos="299085" algn="l"/>
              </a:tabLst>
            </a:pPr>
            <a:r>
              <a:rPr spc="-110" dirty="0">
                <a:solidFill>
                  <a:prstClr val="black"/>
                </a:solidFill>
                <a:latin typeface="Arial" panose="020B0604020202020204" pitchFamily="34" charset="0"/>
                <a:cs typeface="Arial" panose="020B0604020202020204" pitchFamily="34" charset="0"/>
              </a:rPr>
              <a:t>W</a:t>
            </a:r>
            <a:r>
              <a:rPr spc="-15" dirty="0">
                <a:solidFill>
                  <a:prstClr val="black"/>
                </a:solidFill>
                <a:latin typeface="Arial" panose="020B0604020202020204" pitchFamily="34" charset="0"/>
                <a:cs typeface="Arial" panose="020B0604020202020204" pitchFamily="34" charset="0"/>
              </a:rPr>
              <a:t>e</a:t>
            </a:r>
            <a:r>
              <a:rPr dirty="0">
                <a:solidFill>
                  <a:prstClr val="black"/>
                </a:solidFill>
                <a:latin typeface="Arial" panose="020B0604020202020204" pitchFamily="34" charset="0"/>
                <a:cs typeface="Arial" panose="020B0604020202020204" pitchFamily="34" charset="0"/>
              </a:rPr>
              <a:t> </a:t>
            </a:r>
            <a:r>
              <a:rPr spc="-15" dirty="0">
                <a:solidFill>
                  <a:prstClr val="black"/>
                </a:solidFill>
                <a:latin typeface="Arial" panose="020B0604020202020204" pitchFamily="34" charset="0"/>
                <a:cs typeface="Arial" panose="020B0604020202020204" pitchFamily="34" charset="0"/>
              </a:rPr>
              <a:t>a</a:t>
            </a:r>
            <a:r>
              <a:rPr spc="-40" dirty="0">
                <a:solidFill>
                  <a:prstClr val="black"/>
                </a:solidFill>
                <a:latin typeface="Arial" panose="020B0604020202020204" pitchFamily="34" charset="0"/>
                <a:cs typeface="Arial" panose="020B0604020202020204" pitchFamily="34" charset="0"/>
              </a:rPr>
              <a:t>r</a:t>
            </a:r>
            <a:r>
              <a:rPr spc="-15" dirty="0">
                <a:solidFill>
                  <a:prstClr val="black"/>
                </a:solidFill>
                <a:latin typeface="Arial" panose="020B0604020202020204" pitchFamily="34" charset="0"/>
                <a:cs typeface="Arial" panose="020B0604020202020204" pitchFamily="34" charset="0"/>
              </a:rPr>
              <a:t>e</a:t>
            </a:r>
            <a:r>
              <a:rPr spc="-10" dirty="0">
                <a:solidFill>
                  <a:prstClr val="black"/>
                </a:solidFill>
                <a:latin typeface="Arial" panose="020B0604020202020204" pitchFamily="34" charset="0"/>
                <a:cs typeface="Arial" panose="020B0604020202020204" pitchFamily="34" charset="0"/>
              </a:rPr>
              <a:t> </a:t>
            </a:r>
            <a:r>
              <a:rPr dirty="0">
                <a:solidFill>
                  <a:prstClr val="black"/>
                </a:solidFill>
                <a:latin typeface="Arial" panose="020B0604020202020204" pitchFamily="34" charset="0"/>
                <a:cs typeface="Arial" panose="020B0604020202020204" pitchFamily="34" charset="0"/>
              </a:rPr>
              <a:t>in p</a:t>
            </a:r>
            <a:r>
              <a:rPr spc="-40" dirty="0">
                <a:solidFill>
                  <a:prstClr val="black"/>
                </a:solidFill>
                <a:latin typeface="Arial" panose="020B0604020202020204" pitchFamily="34" charset="0"/>
                <a:cs typeface="Arial" panose="020B0604020202020204" pitchFamily="34" charset="0"/>
              </a:rPr>
              <a:t>r</a:t>
            </a:r>
            <a:r>
              <a:rPr spc="-15" dirty="0">
                <a:solidFill>
                  <a:prstClr val="black"/>
                </a:solidFill>
                <a:latin typeface="Arial" panose="020B0604020202020204" pitchFamily="34" charset="0"/>
                <a:cs typeface="Arial" panose="020B0604020202020204" pitchFamily="34" charset="0"/>
              </a:rPr>
              <a:t>ocess</a:t>
            </a:r>
            <a:r>
              <a:rPr dirty="0">
                <a:solidFill>
                  <a:prstClr val="black"/>
                </a:solidFill>
                <a:latin typeface="Arial" panose="020B0604020202020204" pitchFamily="34" charset="0"/>
                <a:cs typeface="Arial" panose="020B0604020202020204" pitchFamily="34" charset="0"/>
              </a:rPr>
              <a:t> </a:t>
            </a:r>
            <a:r>
              <a:rPr spc="-10" dirty="0">
                <a:solidFill>
                  <a:prstClr val="black"/>
                </a:solidFill>
                <a:latin typeface="Arial" panose="020B0604020202020204" pitchFamily="34" charset="0"/>
                <a:cs typeface="Arial" panose="020B0604020202020204" pitchFamily="34" charset="0"/>
              </a:rPr>
              <a:t>o</a:t>
            </a:r>
            <a:r>
              <a:rPr dirty="0">
                <a:solidFill>
                  <a:prstClr val="black"/>
                </a:solidFill>
                <a:latin typeface="Arial" panose="020B0604020202020204" pitchFamily="34" charset="0"/>
                <a:cs typeface="Arial" panose="020B0604020202020204" pitchFamily="34" charset="0"/>
              </a:rPr>
              <a:t>f</a:t>
            </a:r>
            <a:r>
              <a:rPr spc="-5" dirty="0">
                <a:solidFill>
                  <a:prstClr val="black"/>
                </a:solidFill>
                <a:latin typeface="Arial" panose="020B0604020202020204" pitchFamily="34" charset="0"/>
                <a:cs typeface="Arial" panose="020B0604020202020204" pitchFamily="34" charset="0"/>
              </a:rPr>
              <a:t> </a:t>
            </a:r>
            <a:r>
              <a:rPr spc="-45" dirty="0">
                <a:solidFill>
                  <a:prstClr val="black"/>
                </a:solidFill>
                <a:latin typeface="Arial" panose="020B0604020202020204" pitchFamily="34" charset="0"/>
                <a:cs typeface="Arial" panose="020B0604020202020204" pitchFamily="34" charset="0"/>
              </a:rPr>
              <a:t>g</a:t>
            </a:r>
            <a:r>
              <a:rPr spc="-15" dirty="0">
                <a:solidFill>
                  <a:prstClr val="black"/>
                </a:solidFill>
                <a:latin typeface="Arial" panose="020B0604020202020204" pitchFamily="34" charset="0"/>
                <a:cs typeface="Arial" panose="020B0604020202020204" pitchFamily="34" charset="0"/>
              </a:rPr>
              <a:t>e</a:t>
            </a:r>
            <a:r>
              <a:rPr spc="-55" dirty="0">
                <a:solidFill>
                  <a:prstClr val="black"/>
                </a:solidFill>
                <a:latin typeface="Arial" panose="020B0604020202020204" pitchFamily="34" charset="0"/>
                <a:cs typeface="Arial" panose="020B0604020202020204" pitchFamily="34" charset="0"/>
              </a:rPr>
              <a:t>t</a:t>
            </a:r>
            <a:r>
              <a:rPr dirty="0">
                <a:solidFill>
                  <a:prstClr val="black"/>
                </a:solidFill>
                <a:latin typeface="Arial" panose="020B0604020202020204" pitchFamily="34" charset="0"/>
                <a:cs typeface="Arial" panose="020B0604020202020204" pitchFamily="34" charset="0"/>
              </a:rPr>
              <a:t>ting</a:t>
            </a:r>
            <a:r>
              <a:rPr spc="-20" dirty="0">
                <a:solidFill>
                  <a:prstClr val="black"/>
                </a:solidFill>
                <a:latin typeface="Arial" panose="020B0604020202020204" pitchFamily="34" charset="0"/>
                <a:cs typeface="Arial" panose="020B0604020202020204" pitchFamily="34" charset="0"/>
              </a:rPr>
              <a:t> mo</a:t>
            </a:r>
            <a:r>
              <a:rPr spc="-50" dirty="0">
                <a:solidFill>
                  <a:prstClr val="black"/>
                </a:solidFill>
                <a:latin typeface="Arial" panose="020B0604020202020204" pitchFamily="34" charset="0"/>
                <a:cs typeface="Arial" panose="020B0604020202020204" pitchFamily="34" charset="0"/>
              </a:rPr>
              <a:t>r</a:t>
            </a:r>
            <a:r>
              <a:rPr spc="-15" dirty="0">
                <a:solidFill>
                  <a:prstClr val="black"/>
                </a:solidFill>
                <a:latin typeface="Arial" panose="020B0604020202020204" pitchFamily="34" charset="0"/>
                <a:cs typeface="Arial" panose="020B0604020202020204" pitchFamily="34" charset="0"/>
              </a:rPr>
              <a:t>e</a:t>
            </a:r>
            <a:r>
              <a:rPr dirty="0">
                <a:solidFill>
                  <a:prstClr val="black"/>
                </a:solidFill>
                <a:latin typeface="Arial" panose="020B0604020202020204" pitchFamily="34" charset="0"/>
                <a:cs typeface="Arial" panose="020B0604020202020204" pitchFamily="34" charset="0"/>
              </a:rPr>
              <a:t> </a:t>
            </a:r>
            <a:r>
              <a:rPr spc="-20" dirty="0">
                <a:solidFill>
                  <a:prstClr val="black"/>
                </a:solidFill>
                <a:latin typeface="Arial" panose="020B0604020202020204" pitchFamily="34" charset="0"/>
                <a:cs typeface="Arial" panose="020B0604020202020204" pitchFamily="34" charset="0"/>
              </a:rPr>
              <a:t>m</a:t>
            </a:r>
            <a:r>
              <a:rPr spc="-10" dirty="0">
                <a:solidFill>
                  <a:prstClr val="black"/>
                </a:solidFill>
                <a:latin typeface="Arial" panose="020B0604020202020204" pitchFamily="34" charset="0"/>
                <a:cs typeface="Arial" panose="020B0604020202020204" pitchFamily="34" charset="0"/>
              </a:rPr>
              <a:t>e</a:t>
            </a:r>
            <a:r>
              <a:rPr spc="-20" dirty="0">
                <a:solidFill>
                  <a:prstClr val="black"/>
                </a:solidFill>
                <a:latin typeface="Arial" panose="020B0604020202020204" pitchFamily="34" charset="0"/>
                <a:cs typeface="Arial" panose="020B0604020202020204" pitchFamily="34" charset="0"/>
              </a:rPr>
              <a:t>mb</a:t>
            </a:r>
            <a:r>
              <a:rPr spc="-10" dirty="0">
                <a:solidFill>
                  <a:prstClr val="black"/>
                </a:solidFill>
                <a:latin typeface="Arial" panose="020B0604020202020204" pitchFamily="34" charset="0"/>
                <a:cs typeface="Arial" panose="020B0604020202020204" pitchFamily="34" charset="0"/>
              </a:rPr>
              <a:t>e</a:t>
            </a:r>
            <a:r>
              <a:rPr spc="-45" dirty="0">
                <a:solidFill>
                  <a:prstClr val="black"/>
                </a:solidFill>
                <a:latin typeface="Arial" panose="020B0604020202020204" pitchFamily="34" charset="0"/>
                <a:cs typeface="Arial" panose="020B0604020202020204" pitchFamily="34" charset="0"/>
              </a:rPr>
              <a:t>r</a:t>
            </a:r>
            <a:r>
              <a:rPr dirty="0">
                <a:solidFill>
                  <a:prstClr val="black"/>
                </a:solidFill>
                <a:latin typeface="Arial" panose="020B0604020202020204" pitchFamily="34" charset="0"/>
                <a:cs typeface="Arial" panose="020B0604020202020204" pitchFamily="34" charset="0"/>
              </a:rPr>
              <a:t>s</a:t>
            </a:r>
            <a:r>
              <a:rPr spc="-30" dirty="0">
                <a:solidFill>
                  <a:prstClr val="black"/>
                </a:solidFill>
                <a:latin typeface="Arial" panose="020B0604020202020204" pitchFamily="34" charset="0"/>
                <a:cs typeface="Arial" panose="020B0604020202020204" pitchFamily="34" charset="0"/>
              </a:rPr>
              <a:t> </a:t>
            </a:r>
            <a:r>
              <a:rPr dirty="0">
                <a:solidFill>
                  <a:prstClr val="black"/>
                </a:solidFill>
                <a:latin typeface="Arial" panose="020B0604020202020204" pitchFamily="34" charset="0"/>
                <a:cs typeface="Arial" panose="020B0604020202020204" pitchFamily="34" charset="0"/>
              </a:rPr>
              <a:t>o</a:t>
            </a:r>
            <a:r>
              <a:rPr spc="5" dirty="0">
                <a:solidFill>
                  <a:prstClr val="black"/>
                </a:solidFill>
                <a:latin typeface="Arial" panose="020B0604020202020204" pitchFamily="34" charset="0"/>
                <a:cs typeface="Arial" panose="020B0604020202020204" pitchFamily="34" charset="0"/>
              </a:rPr>
              <a:t>n</a:t>
            </a:r>
            <a:r>
              <a:rPr spc="-5" dirty="0">
                <a:solidFill>
                  <a:prstClr val="black"/>
                </a:solidFill>
                <a:latin typeface="Arial" panose="020B0604020202020204" pitchFamily="34" charset="0"/>
                <a:cs typeface="Arial" panose="020B0604020202020204" pitchFamily="34" charset="0"/>
              </a:rPr>
              <a:t>-</a:t>
            </a:r>
            <a:r>
              <a:rPr dirty="0">
                <a:solidFill>
                  <a:prstClr val="black"/>
                </a:solidFill>
                <a:latin typeface="Arial" panose="020B0604020202020204" pitchFamily="34" charset="0"/>
                <a:cs typeface="Arial" panose="020B0604020202020204" pitchFamily="34" charset="0"/>
              </a:rPr>
              <a:t>boa</a:t>
            </a:r>
            <a:r>
              <a:rPr spc="-40" dirty="0">
                <a:solidFill>
                  <a:prstClr val="black"/>
                </a:solidFill>
                <a:latin typeface="Arial" panose="020B0604020202020204" pitchFamily="34" charset="0"/>
                <a:cs typeface="Arial" panose="020B0604020202020204" pitchFamily="34" charset="0"/>
              </a:rPr>
              <a:t>r</a:t>
            </a:r>
            <a:r>
              <a:rPr dirty="0">
                <a:solidFill>
                  <a:prstClr val="black"/>
                </a:solidFill>
                <a:latin typeface="Arial" panose="020B0604020202020204" pitchFamily="34" charset="0"/>
                <a:cs typeface="Arial" panose="020B0604020202020204" pitchFamily="34" charset="0"/>
              </a:rPr>
              <a:t>d</a:t>
            </a:r>
          </a:p>
        </p:txBody>
      </p:sp>
      <p:graphicFrame>
        <p:nvGraphicFramePr>
          <p:cNvPr id="5" name="object 5"/>
          <p:cNvGraphicFramePr>
            <a:graphicFrameLocks noGrp="1"/>
          </p:cNvGraphicFramePr>
          <p:nvPr>
            <p:extLst>
              <p:ext uri="{D42A27DB-BD31-4B8C-83A1-F6EECF244321}">
                <p14:modId xmlns:p14="http://schemas.microsoft.com/office/powerpoint/2010/main" val="1833097172"/>
              </p:ext>
            </p:extLst>
          </p:nvPr>
        </p:nvGraphicFramePr>
        <p:xfrm>
          <a:off x="1973326" y="2770758"/>
          <a:ext cx="5184648" cy="2194557"/>
        </p:xfrm>
        <a:graphic>
          <a:graphicData uri="http://schemas.openxmlformats.org/drawingml/2006/table">
            <a:tbl>
              <a:tblPr firstRow="1" bandRow="1">
                <a:tableStyleId>{2D5ABB26-0587-4C30-8999-92F81FD0307C}</a:tableStyleId>
              </a:tblPr>
              <a:tblGrid>
                <a:gridCol w="2605278"/>
                <a:gridCol w="2579370"/>
              </a:tblGrid>
              <a:tr h="396239">
                <a:tc>
                  <a:txBody>
                    <a:bodyPr/>
                    <a:lstStyle/>
                    <a:p>
                      <a:pPr marL="85090">
                        <a:lnSpc>
                          <a:spcPct val="100000"/>
                        </a:lnSpc>
                      </a:pPr>
                      <a:r>
                        <a:rPr sz="2000" dirty="0">
                          <a:latin typeface="Arial" panose="020B0604020202020204" pitchFamily="34" charset="0"/>
                          <a:cs typeface="Arial" panose="020B0604020202020204" pitchFamily="34" charset="0"/>
                        </a:rPr>
                        <a:t>Ud</a:t>
                      </a:r>
                      <a:r>
                        <a:rPr sz="2000" spc="-40" dirty="0">
                          <a:latin typeface="Arial" panose="020B0604020202020204" pitchFamily="34" charset="0"/>
                          <a:cs typeface="Arial" panose="020B0604020202020204" pitchFamily="34" charset="0"/>
                        </a:rPr>
                        <a:t>a</a:t>
                      </a:r>
                      <a:r>
                        <a:rPr sz="2000" spc="-35" dirty="0">
                          <a:latin typeface="Arial" panose="020B0604020202020204" pitchFamily="34" charset="0"/>
                          <a:cs typeface="Arial" panose="020B0604020202020204" pitchFamily="34" charset="0"/>
                        </a:rPr>
                        <a:t>y</a:t>
                      </a:r>
                      <a:r>
                        <a:rPr sz="2000" dirty="0">
                          <a:latin typeface="Arial" panose="020B0604020202020204" pitchFamily="34" charset="0"/>
                          <a:cs typeface="Arial" panose="020B0604020202020204" pitchFamily="34" charset="0"/>
                        </a:rPr>
                        <a:t>a</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Na</a:t>
                      </a:r>
                      <a:r>
                        <a:rPr sz="2000" spc="-45" dirty="0">
                          <a:latin typeface="Arial" panose="020B0604020202020204" pitchFamily="34" charset="0"/>
                          <a:cs typeface="Arial" panose="020B0604020202020204" pitchFamily="34" charset="0"/>
                        </a:rPr>
                        <a:t>r</a:t>
                      </a:r>
                      <a:r>
                        <a:rPr sz="2000" spc="-40" dirty="0">
                          <a:latin typeface="Arial" panose="020B0604020202020204" pitchFamily="34" charset="0"/>
                          <a:cs typeface="Arial" panose="020B0604020202020204" pitchFamily="34" charset="0"/>
                        </a:rPr>
                        <a:t>a</a:t>
                      </a:r>
                      <a:r>
                        <a:rPr sz="2000" spc="-35" dirty="0">
                          <a:latin typeface="Arial" panose="020B0604020202020204" pitchFamily="34" charset="0"/>
                          <a:cs typeface="Arial" panose="020B0604020202020204" pitchFamily="34" charset="0"/>
                        </a:rPr>
                        <a:t>y</a:t>
                      </a:r>
                      <a:r>
                        <a:rPr sz="2000" dirty="0">
                          <a:latin typeface="Arial" panose="020B0604020202020204" pitchFamily="34" charset="0"/>
                          <a:cs typeface="Arial" panose="020B0604020202020204" pitchFamily="34" charset="0"/>
                        </a:rPr>
                        <a:t>ana</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Singh</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725">
                        <a:lnSpc>
                          <a:spcPct val="100000"/>
                        </a:lnSpc>
                      </a:pPr>
                      <a:r>
                        <a:rPr sz="2000" dirty="0">
                          <a:latin typeface="Arial" panose="020B0604020202020204" pitchFamily="34" charset="0"/>
                          <a:cs typeface="Arial" panose="020B0604020202020204" pitchFamily="34" charset="0"/>
                        </a:rPr>
                        <a:t>Raio</a:t>
                      </a:r>
                      <a:r>
                        <a:rPr sz="2000" spc="-15" dirty="0">
                          <a:latin typeface="Arial" panose="020B0604020202020204" pitchFamily="34" charset="0"/>
                          <a:cs typeface="Arial" panose="020B0604020202020204" pitchFamily="34" charset="0"/>
                        </a:rPr>
                        <a:t>m</a:t>
                      </a:r>
                      <a:r>
                        <a:rPr sz="2000" dirty="0">
                          <a:latin typeface="Arial" panose="020B0604020202020204" pitchFamily="34" charset="0"/>
                          <a:cs typeface="Arial" panose="020B0604020202020204" pitchFamily="34" charset="0"/>
                        </a:rPr>
                        <a:t>ond</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Doc</a:t>
                      </a:r>
                      <a:r>
                        <a:rPr sz="2000" spc="-25" dirty="0">
                          <a:latin typeface="Arial" panose="020B0604020202020204" pitchFamily="34" charset="0"/>
                          <a:cs typeface="Arial" panose="020B0604020202020204" pitchFamily="34" charset="0"/>
                        </a:rPr>
                        <a:t>t</a:t>
                      </a:r>
                      <a:r>
                        <a:rPr sz="2000" dirty="0">
                          <a:latin typeface="Arial" panose="020B0604020202020204" pitchFamily="34" charset="0"/>
                          <a:cs typeface="Arial" panose="020B0604020202020204" pitchFamily="34" charset="0"/>
                        </a:rPr>
                        <a:t>or</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96239">
                <a:tc>
                  <a:txBody>
                    <a:bodyPr/>
                    <a:lstStyle/>
                    <a:p>
                      <a:pPr marL="85090">
                        <a:lnSpc>
                          <a:spcPct val="100000"/>
                        </a:lnSpc>
                      </a:pPr>
                      <a:r>
                        <a:rPr sz="2000" dirty="0">
                          <a:latin typeface="Arial" panose="020B0604020202020204" pitchFamily="34" charset="0"/>
                          <a:cs typeface="Arial" panose="020B0604020202020204" pitchFamily="34" charset="0"/>
                        </a:rPr>
                        <a:t>Mahesh</a:t>
                      </a:r>
                      <a:r>
                        <a:rPr sz="2000" spc="-10" dirty="0">
                          <a:latin typeface="Arial" panose="020B0604020202020204" pitchFamily="34" charset="0"/>
                          <a:cs typeface="Arial" panose="020B0604020202020204" pitchFamily="34" charset="0"/>
                        </a:rPr>
                        <a:t> </a:t>
                      </a:r>
                      <a:r>
                        <a:rPr sz="2000" spc="-45" dirty="0">
                          <a:latin typeface="Arial" panose="020B0604020202020204" pitchFamily="34" charset="0"/>
                          <a:cs typeface="Arial" panose="020B0604020202020204" pitchFamily="34" charset="0"/>
                        </a:rPr>
                        <a:t>D</a:t>
                      </a:r>
                      <a:r>
                        <a:rPr sz="2000" dirty="0">
                          <a:latin typeface="Arial" panose="020B0604020202020204" pitchFamily="34" charset="0"/>
                          <a:cs typeface="Arial" panose="020B0604020202020204" pitchFamily="34" charset="0"/>
                        </a:rPr>
                        <a:t>.</a:t>
                      </a:r>
                      <a:r>
                        <a:rPr sz="2000" spc="-10" dirty="0">
                          <a:latin typeface="Arial" panose="020B0604020202020204" pitchFamily="34" charset="0"/>
                          <a:cs typeface="Arial" panose="020B0604020202020204" pitchFamily="34" charset="0"/>
                        </a:rPr>
                        <a:t> </a:t>
                      </a:r>
                      <a:r>
                        <a:rPr sz="2000" spc="-35" dirty="0">
                          <a:latin typeface="Arial" panose="020B0604020202020204" pitchFamily="34" charset="0"/>
                          <a:cs typeface="Arial" panose="020B0604020202020204" pitchFamily="34" charset="0"/>
                        </a:rPr>
                        <a:t>K</a:t>
                      </a:r>
                      <a:r>
                        <a:rPr sz="2000" dirty="0">
                          <a:latin typeface="Arial" panose="020B0604020202020204" pitchFamily="34" charset="0"/>
                          <a:cs typeface="Arial" panose="020B0604020202020204" pitchFamily="34" charset="0"/>
                        </a:rPr>
                        <a:t>ul</a:t>
                      </a:r>
                      <a:r>
                        <a:rPr sz="2000" spc="-35" dirty="0">
                          <a:latin typeface="Arial" panose="020B0604020202020204" pitchFamily="34" charset="0"/>
                          <a:cs typeface="Arial" panose="020B0604020202020204" pitchFamily="34" charset="0"/>
                        </a:rPr>
                        <a:t>k</a:t>
                      </a:r>
                      <a:r>
                        <a:rPr sz="2000" dirty="0">
                          <a:latin typeface="Arial" panose="020B0604020202020204" pitchFamily="34" charset="0"/>
                          <a:cs typeface="Arial" panose="020B0604020202020204" pitchFamily="34" charset="0"/>
                        </a:rPr>
                        <a:t>arni</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725">
                        <a:lnSpc>
                          <a:spcPct val="100000"/>
                        </a:lnSpc>
                      </a:pPr>
                      <a:r>
                        <a:rPr sz="2000" dirty="0">
                          <a:latin typeface="Arial" panose="020B0604020202020204" pitchFamily="34" charset="0"/>
                          <a:cs typeface="Arial" panose="020B0604020202020204" pitchFamily="34" charset="0"/>
                        </a:rPr>
                        <a:t>A</a:t>
                      </a:r>
                      <a:r>
                        <a:rPr sz="2000" spc="5" dirty="0">
                          <a:latin typeface="Arial" panose="020B0604020202020204" pitchFamily="34" charset="0"/>
                          <a:cs typeface="Arial" panose="020B0604020202020204" pitchFamily="34" charset="0"/>
                        </a:rPr>
                        <a:t>n</a:t>
                      </a:r>
                      <a:r>
                        <a:rPr sz="2000" dirty="0">
                          <a:latin typeface="Arial" panose="020B0604020202020204" pitchFamily="34" charset="0"/>
                          <a:cs typeface="Arial" panose="020B0604020202020204" pitchFamily="34" charset="0"/>
                        </a:rPr>
                        <a:t>upam</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a:t>
                      </a:r>
                      <a:r>
                        <a:rPr sz="2000" spc="5" dirty="0">
                          <a:latin typeface="Arial" panose="020B0604020202020204" pitchFamily="34" charset="0"/>
                          <a:cs typeface="Arial" panose="020B0604020202020204" pitchFamily="34" charset="0"/>
                        </a:rPr>
                        <a:t>g</a:t>
                      </a:r>
                      <a:r>
                        <a:rPr sz="2000" spc="-40" dirty="0">
                          <a:latin typeface="Arial" panose="020B0604020202020204" pitchFamily="34" charset="0"/>
                          <a:cs typeface="Arial" panose="020B0604020202020204" pitchFamily="34" charset="0"/>
                        </a:rPr>
                        <a:t>r</a:t>
                      </a:r>
                      <a:r>
                        <a:rPr sz="2000" spc="-15" dirty="0">
                          <a:latin typeface="Arial" panose="020B0604020202020204" pitchFamily="34" charset="0"/>
                          <a:cs typeface="Arial" panose="020B0604020202020204" pitchFamily="34" charset="0"/>
                        </a:rPr>
                        <a:t>a</a:t>
                      </a:r>
                      <a:r>
                        <a:rPr sz="2000" spc="-30" dirty="0">
                          <a:latin typeface="Arial" panose="020B0604020202020204" pitchFamily="34" charset="0"/>
                          <a:cs typeface="Arial" panose="020B0604020202020204" pitchFamily="34" charset="0"/>
                        </a:rPr>
                        <a:t>w</a:t>
                      </a:r>
                      <a:r>
                        <a:rPr sz="2000" dirty="0">
                          <a:latin typeface="Arial" panose="020B0604020202020204" pitchFamily="34" charset="0"/>
                          <a:cs typeface="Arial" panose="020B0604020202020204" pitchFamily="34" charset="0"/>
                        </a:rPr>
                        <a:t>al</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96240">
                <a:tc>
                  <a:txBody>
                    <a:bodyPr/>
                    <a:lstStyle/>
                    <a:p>
                      <a:pPr marL="85090">
                        <a:lnSpc>
                          <a:spcPct val="100000"/>
                        </a:lnSpc>
                      </a:pPr>
                      <a:r>
                        <a:rPr sz="2000" dirty="0">
                          <a:latin typeface="Arial" panose="020B0604020202020204" pitchFamily="34" charset="0"/>
                          <a:cs typeface="Arial" panose="020B0604020202020204" pitchFamily="34" charset="0"/>
                        </a:rPr>
                        <a:t>A</a:t>
                      </a:r>
                      <a:r>
                        <a:rPr sz="2000" spc="-20" dirty="0">
                          <a:latin typeface="Arial" panose="020B0604020202020204" pitchFamily="34" charset="0"/>
                          <a:cs typeface="Arial" panose="020B0604020202020204" pitchFamily="34" charset="0"/>
                        </a:rPr>
                        <a:t>k</a:t>
                      </a:r>
                      <a:r>
                        <a:rPr sz="2000" dirty="0">
                          <a:latin typeface="Arial" panose="020B0604020202020204" pitchFamily="34" charset="0"/>
                          <a:cs typeface="Arial" panose="020B0604020202020204" pitchFamily="34" charset="0"/>
                        </a:rPr>
                        <a:t>sh</a:t>
                      </a:r>
                      <a:r>
                        <a:rPr sz="2000" spc="-25" dirty="0">
                          <a:latin typeface="Arial" panose="020B0604020202020204" pitchFamily="34" charset="0"/>
                          <a:cs typeface="Arial" panose="020B0604020202020204" pitchFamily="34" charset="0"/>
                        </a:rPr>
                        <a:t>a</a:t>
                      </a:r>
                      <a:r>
                        <a:rPr sz="2000" dirty="0">
                          <a:latin typeface="Arial" panose="020B0604020202020204" pitchFamily="34" charset="0"/>
                          <a:cs typeface="Arial" panose="020B0604020202020204" pitchFamily="34" charset="0"/>
                        </a:rPr>
                        <a:t>t</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S.</a:t>
                      </a:r>
                      <a:r>
                        <a:rPr sz="2000" spc="-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J</a:t>
                      </a:r>
                      <a:r>
                        <a:rPr sz="2000" dirty="0">
                          <a:latin typeface="Arial" panose="020B0604020202020204" pitchFamily="34" charset="0"/>
                          <a:cs typeface="Arial" panose="020B0604020202020204" pitchFamily="34" charset="0"/>
                        </a:rPr>
                        <a:t>oshi</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725">
                        <a:lnSpc>
                          <a:spcPct val="100000"/>
                        </a:lnSpc>
                      </a:pPr>
                      <a:r>
                        <a:rPr sz="2000" dirty="0">
                          <a:latin typeface="Arial" panose="020B0604020202020204" pitchFamily="34" charset="0"/>
                          <a:cs typeface="Arial" panose="020B0604020202020204" pitchFamily="34" charset="0"/>
                        </a:rPr>
                        <a:t>A</a:t>
                      </a:r>
                      <a:r>
                        <a:rPr sz="2000" spc="5" dirty="0">
                          <a:latin typeface="Arial" panose="020B0604020202020204" pitchFamily="34" charset="0"/>
                          <a:cs typeface="Arial" panose="020B0604020202020204" pitchFamily="34" charset="0"/>
                        </a:rPr>
                        <a:t>b</a:t>
                      </a:r>
                      <a:r>
                        <a:rPr sz="2000" dirty="0">
                          <a:latin typeface="Arial" panose="020B0604020202020204" pitchFamily="34" charset="0"/>
                          <a:cs typeface="Arial" panose="020B0604020202020204" pitchFamily="34" charset="0"/>
                        </a:rPr>
                        <a:t>hijit</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Du</a:t>
                      </a:r>
                      <a:r>
                        <a:rPr sz="2000" spc="-25" dirty="0">
                          <a:latin typeface="Arial" panose="020B0604020202020204" pitchFamily="34" charset="0"/>
                          <a:cs typeface="Arial" panose="020B0604020202020204" pitchFamily="34" charset="0"/>
                        </a:rPr>
                        <a:t>tt</a:t>
                      </a:r>
                      <a:r>
                        <a:rPr sz="2000" dirty="0">
                          <a:latin typeface="Arial" panose="020B0604020202020204" pitchFamily="34" charset="0"/>
                          <a:cs typeface="Arial" panose="020B0604020202020204" pitchFamily="34" charset="0"/>
                        </a:rPr>
                        <a:t>a</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96239">
                <a:tc>
                  <a:txBody>
                    <a:bodyPr/>
                    <a:lstStyle/>
                    <a:p>
                      <a:pPr marL="85090">
                        <a:lnSpc>
                          <a:spcPct val="100000"/>
                        </a:lnSpc>
                      </a:pPr>
                      <a:r>
                        <a:rPr sz="2000" dirty="0">
                          <a:latin typeface="Arial" panose="020B0604020202020204" pitchFamily="34" charset="0"/>
                          <a:cs typeface="Arial" panose="020B0604020202020204" pitchFamily="34" charset="0"/>
                        </a:rPr>
                        <a:t>N.</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De</a:t>
                      </a:r>
                      <a:r>
                        <a:rPr sz="2000" spc="-5" dirty="0">
                          <a:latin typeface="Arial" panose="020B0604020202020204" pitchFamily="34" charset="0"/>
                          <a:cs typeface="Arial" panose="020B0604020202020204" pitchFamily="34" charset="0"/>
                        </a:rPr>
                        <a:t>i</a:t>
                      </a:r>
                      <a:r>
                        <a:rPr sz="2000" spc="-30" dirty="0">
                          <a:latin typeface="Arial" panose="020B0604020202020204" pitchFamily="34" charset="0"/>
                          <a:cs typeface="Arial" panose="020B0604020202020204" pitchFamily="34" charset="0"/>
                        </a:rPr>
                        <a:t>v</a:t>
                      </a:r>
                      <a:r>
                        <a:rPr sz="2000" dirty="0">
                          <a:latin typeface="Arial" panose="020B0604020202020204" pitchFamily="34" charset="0"/>
                          <a:cs typeface="Arial" panose="020B0604020202020204" pitchFamily="34" charset="0"/>
                        </a:rPr>
                        <a:t>a Sunda</a:t>
                      </a:r>
                      <a:r>
                        <a:rPr sz="2000" spc="-40" dirty="0">
                          <a:latin typeface="Arial" panose="020B0604020202020204" pitchFamily="34" charset="0"/>
                          <a:cs typeface="Arial" panose="020B0604020202020204" pitchFamily="34" charset="0"/>
                        </a:rPr>
                        <a:t>r</a:t>
                      </a:r>
                      <a:r>
                        <a:rPr sz="2000" dirty="0">
                          <a:latin typeface="Arial" panose="020B0604020202020204" pitchFamily="34" charset="0"/>
                          <a:cs typeface="Arial" panose="020B0604020202020204" pitchFamily="34" charset="0"/>
                        </a:rPr>
                        <a:t>am</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725">
                        <a:lnSpc>
                          <a:spcPct val="100000"/>
                        </a:lnSpc>
                      </a:pPr>
                      <a:r>
                        <a:rPr sz="2000" dirty="0">
                          <a:latin typeface="Arial" panose="020B0604020202020204" pitchFamily="34" charset="0"/>
                          <a:cs typeface="Arial" panose="020B0604020202020204" pitchFamily="34" charset="0"/>
                        </a:rPr>
                        <a:t>Neha</a:t>
                      </a:r>
                      <a:r>
                        <a:rPr sz="2000" spc="-10" dirty="0">
                          <a:latin typeface="Arial" panose="020B0604020202020204" pitchFamily="34" charset="0"/>
                          <a:cs typeface="Arial" panose="020B0604020202020204" pitchFamily="34" charset="0"/>
                        </a:rPr>
                        <a:t> G</a:t>
                      </a:r>
                      <a:r>
                        <a:rPr sz="2000" dirty="0">
                          <a:latin typeface="Arial" panose="020B0604020202020204" pitchFamily="34" charset="0"/>
                          <a:cs typeface="Arial" panose="020B0604020202020204" pitchFamily="34" charset="0"/>
                        </a:rPr>
                        <a:t>u</a:t>
                      </a:r>
                      <a:r>
                        <a:rPr sz="2000" spc="-10" dirty="0">
                          <a:latin typeface="Arial" panose="020B0604020202020204" pitchFamily="34" charset="0"/>
                          <a:cs typeface="Arial" panose="020B0604020202020204" pitchFamily="34" charset="0"/>
                        </a:rPr>
                        <a:t>p</a:t>
                      </a:r>
                      <a:r>
                        <a:rPr sz="2000" spc="-25" dirty="0">
                          <a:latin typeface="Arial" panose="020B0604020202020204" pitchFamily="34" charset="0"/>
                          <a:cs typeface="Arial" panose="020B0604020202020204" pitchFamily="34" charset="0"/>
                        </a:rPr>
                        <a:t>t</a:t>
                      </a:r>
                      <a:r>
                        <a:rPr sz="2000" dirty="0">
                          <a:latin typeface="Arial" panose="020B0604020202020204" pitchFamily="34" charset="0"/>
                          <a:cs typeface="Arial" panose="020B0604020202020204" pitchFamily="34" charset="0"/>
                        </a:rPr>
                        <a:t>a</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96239">
                <a:tc>
                  <a:txBody>
                    <a:bodyPr/>
                    <a:lstStyle/>
                    <a:p>
                      <a:pPr marL="85090">
                        <a:lnSpc>
                          <a:spcPct val="100000"/>
                        </a:lnSpc>
                      </a:pPr>
                      <a:r>
                        <a:rPr sz="2000" dirty="0">
                          <a:latin typeface="Arial" panose="020B0604020202020204" pitchFamily="34" charset="0"/>
                          <a:cs typeface="Arial" panose="020B0604020202020204" pitchFamily="34" charset="0"/>
                        </a:rPr>
                        <a:t>Ni</a:t>
                      </a:r>
                      <a:r>
                        <a:rPr sz="2000" spc="-10" dirty="0">
                          <a:latin typeface="Arial" panose="020B0604020202020204" pitchFamily="34" charset="0"/>
                          <a:cs typeface="Arial" panose="020B0604020202020204" pitchFamily="34" charset="0"/>
                        </a:rPr>
                        <a:t>s</a:t>
                      </a:r>
                      <a:r>
                        <a:rPr sz="2000" dirty="0">
                          <a:latin typeface="Arial" panose="020B0604020202020204" pitchFamily="34" charset="0"/>
                          <a:cs typeface="Arial" panose="020B0604020202020204" pitchFamily="34" charset="0"/>
                        </a:rPr>
                        <a:t>hit</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Ja</a:t>
                      </a:r>
                      <a:r>
                        <a:rPr sz="2000" spc="-10" dirty="0">
                          <a:latin typeface="Arial" panose="020B0604020202020204" pitchFamily="34" charset="0"/>
                          <a:cs typeface="Arial" panose="020B0604020202020204" pitchFamily="34" charset="0"/>
                        </a:rPr>
                        <a:t>i</a:t>
                      </a:r>
                      <a:r>
                        <a:rPr sz="2000" dirty="0">
                          <a:latin typeface="Arial" panose="020B0604020202020204" pitchFamily="34" charset="0"/>
                          <a:cs typeface="Arial" panose="020B0604020202020204" pitchFamily="34" charset="0"/>
                        </a:rPr>
                        <a:t>n</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725">
                        <a:lnSpc>
                          <a:spcPct val="100000"/>
                        </a:lnSpc>
                      </a:pPr>
                      <a:r>
                        <a:rPr sz="2000" dirty="0">
                          <a:latin typeface="Arial" panose="020B0604020202020204" pitchFamily="34" charset="0"/>
                          <a:cs typeface="Arial" panose="020B0604020202020204" pitchFamily="34" charset="0"/>
                        </a:rPr>
                        <a:t>P</a:t>
                      </a:r>
                      <a:r>
                        <a:rPr sz="2000" spc="-45" dirty="0">
                          <a:latin typeface="Arial" panose="020B0604020202020204" pitchFamily="34" charset="0"/>
                          <a:cs typeface="Arial" panose="020B0604020202020204" pitchFamily="34" charset="0"/>
                        </a:rPr>
                        <a:t>r</a:t>
                      </a:r>
                      <a:r>
                        <a:rPr sz="2000" dirty="0">
                          <a:latin typeface="Arial" panose="020B0604020202020204" pitchFamily="34" charset="0"/>
                          <a:cs typeface="Arial" panose="020B0604020202020204" pitchFamily="34" charset="0"/>
                        </a:rPr>
                        <a:t>abha</a:t>
                      </a:r>
                      <a:r>
                        <a:rPr sz="2000" spc="-40" dirty="0">
                          <a:latin typeface="Arial" panose="020B0604020202020204" pitchFamily="34" charset="0"/>
                          <a:cs typeface="Arial" panose="020B0604020202020204" pitchFamily="34" charset="0"/>
                        </a:rPr>
                        <a:t>k</a:t>
                      </a:r>
                      <a:r>
                        <a:rPr sz="2000" dirty="0">
                          <a:latin typeface="Arial" panose="020B0604020202020204" pitchFamily="34" charset="0"/>
                          <a:cs typeface="Arial" panose="020B0604020202020204" pitchFamily="34" charset="0"/>
                        </a:rPr>
                        <a:t>ar</a:t>
                      </a:r>
                      <a:r>
                        <a:rPr sz="2000" spc="5" dirty="0">
                          <a:latin typeface="Arial" panose="020B0604020202020204" pitchFamily="34" charset="0"/>
                          <a:cs typeface="Arial" panose="020B0604020202020204" pitchFamily="34" charset="0"/>
                        </a:rPr>
                        <a:t> </a:t>
                      </a:r>
                      <a:r>
                        <a:rPr sz="2000" spc="-55" dirty="0">
                          <a:latin typeface="Arial" panose="020B0604020202020204" pitchFamily="34" charset="0"/>
                          <a:cs typeface="Arial" panose="020B0604020202020204" pitchFamily="34" charset="0"/>
                        </a:rPr>
                        <a:t>P</a:t>
                      </a:r>
                      <a:r>
                        <a:rPr sz="2000" dirty="0">
                          <a:latin typeface="Arial" panose="020B0604020202020204" pitchFamily="34" charset="0"/>
                          <a:cs typeface="Arial" panose="020B0604020202020204" pitchFamily="34" charset="0"/>
                        </a:rPr>
                        <a:t>and</a:t>
                      </a:r>
                      <a:r>
                        <a:rPr sz="2000" spc="-15" dirty="0">
                          <a:latin typeface="Arial" panose="020B0604020202020204" pitchFamily="34" charset="0"/>
                          <a:cs typeface="Arial" panose="020B0604020202020204" pitchFamily="34" charset="0"/>
                        </a:rPr>
                        <a:t>e</a:t>
                      </a:r>
                      <a:r>
                        <a:rPr sz="2000" dirty="0">
                          <a:latin typeface="Arial" panose="020B0604020202020204" pitchFamily="34" charset="0"/>
                          <a:cs typeface="Arial" panose="020B0604020202020204" pitchFamily="34" charset="0"/>
                        </a:rPr>
                        <a:t>y</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extLst>
      <p:ext uri="{BB962C8B-B14F-4D97-AF65-F5344CB8AC3E}">
        <p14:creationId xmlns:p14="http://schemas.microsoft.com/office/powerpoint/2010/main" val="3328715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3840" rIns="0" bIns="0" rtlCol="0">
            <a:spAutoFit/>
          </a:bodyPr>
          <a:lstStyle/>
          <a:p>
            <a:pPr marL="235585">
              <a:lnSpc>
                <a:spcPts val="3810"/>
              </a:lnSpc>
            </a:pPr>
            <a:r>
              <a:rPr dirty="0"/>
              <a:t>Neo</a:t>
            </a:r>
            <a:r>
              <a:rPr spc="-25" dirty="0"/>
              <a:t> </a:t>
            </a:r>
            <a:r>
              <a:rPr dirty="0"/>
              <a:t>Bra</a:t>
            </a:r>
            <a:r>
              <a:rPr spc="-10" dirty="0"/>
              <a:t>h</a:t>
            </a:r>
            <a:r>
              <a:rPr dirty="0"/>
              <a:t>mi</a:t>
            </a:r>
            <a:r>
              <a:rPr spc="-10" dirty="0"/>
              <a:t> </a:t>
            </a:r>
            <a:r>
              <a:rPr dirty="0"/>
              <a:t>GP</a:t>
            </a:r>
            <a:r>
              <a:rPr spc="-60" dirty="0"/>
              <a:t> </a:t>
            </a:r>
            <a:r>
              <a:rPr dirty="0">
                <a:latin typeface="Arial"/>
                <a:cs typeface="Arial"/>
              </a:rPr>
              <a:t>–</a:t>
            </a:r>
            <a:r>
              <a:rPr spc="-5" dirty="0">
                <a:latin typeface="Arial"/>
                <a:cs typeface="Arial"/>
              </a:rPr>
              <a:t> </a:t>
            </a:r>
            <a:r>
              <a:rPr dirty="0"/>
              <a:t>Outre</a:t>
            </a:r>
            <a:r>
              <a:rPr spc="-20" dirty="0"/>
              <a:t>a</a:t>
            </a:r>
            <a:r>
              <a:rPr dirty="0"/>
              <a:t>ch</a:t>
            </a:r>
            <a:r>
              <a:rPr spc="-40" dirty="0"/>
              <a:t> </a:t>
            </a:r>
            <a:r>
              <a:rPr dirty="0"/>
              <a:t>E</a:t>
            </a:r>
            <a:r>
              <a:rPr spc="-65" dirty="0"/>
              <a:t>f</a:t>
            </a:r>
            <a:r>
              <a:rPr dirty="0"/>
              <a:t>for</a:t>
            </a:r>
            <a:r>
              <a:rPr spc="-10" dirty="0"/>
              <a:t>t</a:t>
            </a:r>
            <a:r>
              <a:rPr dirty="0"/>
              <a:t>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fld id="{81D60167-4931-47E6-BA6A-407CBD079E47}" type="slidenum">
              <a:rPr sz="1200" spc="-10" dirty="0">
                <a:solidFill>
                  <a:srgbClr val="888888"/>
                </a:solidFill>
                <a:cs typeface="Calibri"/>
              </a:rPr>
              <a:pPr marL="102870"/>
              <a:t>52</a:t>
            </a:fld>
            <a:endParaRPr sz="1200">
              <a:solidFill>
                <a:prstClr val="black"/>
              </a:solidFill>
              <a:cs typeface="Calibri"/>
            </a:endParaRPr>
          </a:p>
        </p:txBody>
      </p:sp>
      <p:sp>
        <p:nvSpPr>
          <p:cNvPr id="3" name="object 3"/>
          <p:cNvSpPr txBox="1"/>
          <p:nvPr/>
        </p:nvSpPr>
        <p:spPr>
          <a:xfrm>
            <a:off x="500583" y="1407921"/>
            <a:ext cx="8012430" cy="5319405"/>
          </a:xfrm>
          <a:prstGeom prst="rect">
            <a:avLst/>
          </a:prstGeom>
        </p:spPr>
        <p:txBody>
          <a:bodyPr vert="horz" wrap="square" lIns="0" tIns="0" rIns="0" bIns="0" rtlCol="0">
            <a:spAutoFit/>
          </a:bodyPr>
          <a:lstStyle/>
          <a:p>
            <a:pPr marL="355600" indent="-342900" algn="l" fontAlgn="auto">
              <a:spcBef>
                <a:spcPts val="0"/>
              </a:spcBef>
              <a:spcAft>
                <a:spcPts val="0"/>
              </a:spcAft>
              <a:buFont typeface="Arial"/>
              <a:buChar char="•"/>
              <a:tabLst>
                <a:tab pos="354965" algn="l"/>
              </a:tabLst>
            </a:pPr>
            <a:r>
              <a:rPr sz="2200" spc="-15" dirty="0">
                <a:solidFill>
                  <a:prstClr val="black"/>
                </a:solidFill>
                <a:latin typeface="Arial" panose="020B0604020202020204" pitchFamily="34" charset="0"/>
                <a:cs typeface="Arial" panose="020B0604020202020204" pitchFamily="34" charset="0"/>
              </a:rPr>
              <a:t>C</a:t>
            </a:r>
            <a:r>
              <a:rPr sz="2200" spc="-10" dirty="0">
                <a:solidFill>
                  <a:prstClr val="black"/>
                </a:solidFill>
                <a:latin typeface="Arial" panose="020B0604020202020204" pitchFamily="34" charset="0"/>
                <a:cs typeface="Arial" panose="020B0604020202020204" pitchFamily="34" charset="0"/>
              </a:rPr>
              <a:t>o</a:t>
            </a:r>
            <a:r>
              <a:rPr sz="2200" spc="-15" dirty="0">
                <a:solidFill>
                  <a:prstClr val="black"/>
                </a:solidFill>
                <a:latin typeface="Arial" panose="020B0604020202020204" pitchFamily="34" charset="0"/>
                <a:cs typeface="Arial" panose="020B0604020202020204" pitchFamily="34" charset="0"/>
              </a:rPr>
              <a:t>ndu</a:t>
            </a:r>
            <a:r>
              <a:rPr sz="2200" spc="-20" dirty="0">
                <a:solidFill>
                  <a:prstClr val="black"/>
                </a:solidFill>
                <a:latin typeface="Arial" panose="020B0604020202020204" pitchFamily="34" charset="0"/>
                <a:cs typeface="Arial" panose="020B0604020202020204" pitchFamily="34" charset="0"/>
              </a:rPr>
              <a:t>c</a:t>
            </a:r>
            <a:r>
              <a:rPr sz="2200" spc="-40" dirty="0">
                <a:solidFill>
                  <a:prstClr val="black"/>
                </a:solidFill>
                <a:latin typeface="Arial" panose="020B0604020202020204" pitchFamily="34" charset="0"/>
                <a:cs typeface="Arial" panose="020B0604020202020204" pitchFamily="34" charset="0"/>
              </a:rPr>
              <a:t>t</a:t>
            </a:r>
            <a:r>
              <a:rPr sz="2200" spc="-15" dirty="0">
                <a:solidFill>
                  <a:prstClr val="black"/>
                </a:solidFill>
                <a:latin typeface="Arial" panose="020B0604020202020204" pitchFamily="34" charset="0"/>
                <a:cs typeface="Arial" panose="020B0604020202020204" pitchFamily="34" charset="0"/>
              </a:rPr>
              <a:t>ed</a:t>
            </a:r>
            <a:r>
              <a:rPr sz="2200" spc="-5"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a</a:t>
            </a:r>
            <a:r>
              <a:rPr sz="2200" spc="5" dirty="0">
                <a:solidFill>
                  <a:prstClr val="black"/>
                </a:solidFill>
                <a:latin typeface="Arial" panose="020B0604020202020204" pitchFamily="34" charset="0"/>
                <a:cs typeface="Arial" panose="020B0604020202020204" pitchFamily="34" charset="0"/>
              </a:rPr>
              <a:t> </a:t>
            </a:r>
            <a:r>
              <a:rPr sz="2200" spc="-50" dirty="0">
                <a:solidFill>
                  <a:prstClr val="black"/>
                </a:solidFill>
                <a:latin typeface="Arial" panose="020B0604020202020204" pitchFamily="34" charset="0"/>
                <a:cs typeface="Arial" panose="020B0604020202020204" pitchFamily="34" charset="0"/>
              </a:rPr>
              <a:t>w</a:t>
            </a:r>
            <a:r>
              <a:rPr sz="2200" spc="-10" dirty="0">
                <a:solidFill>
                  <a:prstClr val="black"/>
                </a:solidFill>
                <a:latin typeface="Arial" panose="020B0604020202020204" pitchFamily="34" charset="0"/>
                <a:cs typeface="Arial" panose="020B0604020202020204" pitchFamily="34" charset="0"/>
              </a:rPr>
              <a:t>or</a:t>
            </a:r>
            <a:r>
              <a:rPr sz="2200" spc="-35" dirty="0">
                <a:solidFill>
                  <a:prstClr val="black"/>
                </a:solidFill>
                <a:latin typeface="Arial" panose="020B0604020202020204" pitchFamily="34" charset="0"/>
                <a:cs typeface="Arial" panose="020B0604020202020204" pitchFamily="34" charset="0"/>
              </a:rPr>
              <a:t>k</a:t>
            </a:r>
            <a:r>
              <a:rPr sz="2200" spc="-10" dirty="0">
                <a:solidFill>
                  <a:prstClr val="black"/>
                </a:solidFill>
                <a:latin typeface="Arial" panose="020B0604020202020204" pitchFamily="34" charset="0"/>
                <a:cs typeface="Arial" panose="020B0604020202020204" pitchFamily="34" charset="0"/>
              </a:rPr>
              <a:t>sho</a:t>
            </a:r>
            <a:r>
              <a:rPr sz="2200" spc="-15" dirty="0">
                <a:solidFill>
                  <a:prstClr val="black"/>
                </a:solidFill>
                <a:latin typeface="Arial" panose="020B0604020202020204" pitchFamily="34" charset="0"/>
                <a:cs typeface="Arial" panose="020B0604020202020204" pitchFamily="34" charset="0"/>
              </a:rPr>
              <a:t>p</a:t>
            </a:r>
            <a:r>
              <a:rPr sz="2200" dirty="0">
                <a:solidFill>
                  <a:prstClr val="black"/>
                </a:solidFill>
                <a:latin typeface="Arial" panose="020B0604020202020204" pitchFamily="34" charset="0"/>
                <a:cs typeface="Arial" panose="020B0604020202020204" pitchFamily="34" charset="0"/>
              </a:rPr>
              <a:t> </a:t>
            </a:r>
            <a:r>
              <a:rPr sz="2200" spc="-10" dirty="0">
                <a:solidFill>
                  <a:prstClr val="black"/>
                </a:solidFill>
                <a:latin typeface="Arial" panose="020B0604020202020204" pitchFamily="34" charset="0"/>
                <a:cs typeface="Arial" panose="020B0604020202020204" pitchFamily="34" charset="0"/>
              </a:rPr>
              <a:t>in</a:t>
            </a:r>
            <a:r>
              <a:rPr sz="2200" spc="5"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AprIG</a:t>
            </a:r>
            <a:r>
              <a:rPr sz="2200" spc="-20" dirty="0">
                <a:solidFill>
                  <a:prstClr val="black"/>
                </a:solidFill>
                <a:latin typeface="Arial" panose="020B0604020202020204" pitchFamily="34" charset="0"/>
                <a:cs typeface="Arial" panose="020B0604020202020204" pitchFamily="34" charset="0"/>
              </a:rPr>
              <a:t>F</a:t>
            </a:r>
            <a:r>
              <a:rPr sz="2200" spc="-15" dirty="0">
                <a:solidFill>
                  <a:prstClr val="black"/>
                </a:solidFill>
                <a:latin typeface="Arial" panose="020B0604020202020204" pitchFamily="34" charset="0"/>
                <a:cs typeface="Arial" panose="020B0604020202020204" pitchFamily="34" charset="0"/>
              </a:rPr>
              <a:t>-2014</a:t>
            </a:r>
            <a:r>
              <a:rPr sz="2200" dirty="0">
                <a:solidFill>
                  <a:prstClr val="black"/>
                </a:solidFill>
                <a:latin typeface="Arial" panose="020B0604020202020204" pitchFamily="34" charset="0"/>
                <a:cs typeface="Arial" panose="020B0604020202020204" pitchFamily="34" charset="0"/>
              </a:rPr>
              <a:t> </a:t>
            </a:r>
            <a:r>
              <a:rPr sz="2200" spc="-60" dirty="0">
                <a:solidFill>
                  <a:prstClr val="black"/>
                </a:solidFill>
                <a:latin typeface="Arial" panose="020B0604020202020204" pitchFamily="34" charset="0"/>
                <a:cs typeface="Arial" panose="020B0604020202020204" pitchFamily="34" charset="0"/>
              </a:rPr>
              <a:t>f</a:t>
            </a:r>
            <a:r>
              <a:rPr sz="2200" spc="-10" dirty="0">
                <a:solidFill>
                  <a:prstClr val="black"/>
                </a:solidFill>
                <a:latin typeface="Arial" panose="020B0604020202020204" pitchFamily="34" charset="0"/>
                <a:cs typeface="Arial" panose="020B0604020202020204" pitchFamily="34" charset="0"/>
              </a:rPr>
              <a:t>or</a:t>
            </a:r>
            <a:r>
              <a:rPr sz="2200" spc="5" dirty="0">
                <a:solidFill>
                  <a:prstClr val="black"/>
                </a:solidFill>
                <a:latin typeface="Arial" panose="020B0604020202020204" pitchFamily="34" charset="0"/>
                <a:cs typeface="Arial" panose="020B0604020202020204" pitchFamily="34" charset="0"/>
              </a:rPr>
              <a:t> </a:t>
            </a:r>
            <a:r>
              <a:rPr sz="2200" spc="-25" dirty="0">
                <a:solidFill>
                  <a:prstClr val="black"/>
                </a:solidFill>
                <a:latin typeface="Arial" panose="020B0604020202020204" pitchFamily="34" charset="0"/>
                <a:cs typeface="Arial" panose="020B0604020202020204" pitchFamily="34" charset="0"/>
              </a:rPr>
              <a:t>a</a:t>
            </a:r>
            <a:r>
              <a:rPr sz="2200" spc="-45" dirty="0">
                <a:solidFill>
                  <a:prstClr val="black"/>
                </a:solidFill>
                <a:latin typeface="Arial" panose="020B0604020202020204" pitchFamily="34" charset="0"/>
                <a:cs typeface="Arial" panose="020B0604020202020204" pitchFamily="34" charset="0"/>
              </a:rPr>
              <a:t>w</a:t>
            </a:r>
            <a:r>
              <a:rPr sz="2200" spc="-15" dirty="0">
                <a:solidFill>
                  <a:prstClr val="black"/>
                </a:solidFill>
                <a:latin typeface="Arial" panose="020B0604020202020204" pitchFamily="34" charset="0"/>
                <a:cs typeface="Arial" panose="020B0604020202020204" pitchFamily="34" charset="0"/>
              </a:rPr>
              <a:t>a</a:t>
            </a:r>
            <a:r>
              <a:rPr sz="2200" spc="-30" dirty="0">
                <a:solidFill>
                  <a:prstClr val="black"/>
                </a:solidFill>
                <a:latin typeface="Arial" panose="020B0604020202020204" pitchFamily="34" charset="0"/>
                <a:cs typeface="Arial" panose="020B0604020202020204" pitchFamily="34" charset="0"/>
              </a:rPr>
              <a:t>r</a:t>
            </a:r>
            <a:r>
              <a:rPr sz="2200" spc="-15" dirty="0">
                <a:solidFill>
                  <a:prstClr val="black"/>
                </a:solidFill>
                <a:latin typeface="Arial" panose="020B0604020202020204" pitchFamily="34" charset="0"/>
                <a:cs typeface="Arial" panose="020B0604020202020204" pitchFamily="34" charset="0"/>
              </a:rPr>
              <a:t>eness and</a:t>
            </a:r>
            <a:r>
              <a:rPr sz="2200" spc="-5" dirty="0">
                <a:solidFill>
                  <a:prstClr val="black"/>
                </a:solidFill>
                <a:latin typeface="Arial" panose="020B0604020202020204" pitchFamily="34" charset="0"/>
                <a:cs typeface="Arial" panose="020B0604020202020204" pitchFamily="34" charset="0"/>
              </a:rPr>
              <a:t> </a:t>
            </a:r>
            <a:r>
              <a:rPr sz="2200" spc="-45" dirty="0">
                <a:solidFill>
                  <a:prstClr val="black"/>
                </a:solidFill>
                <a:latin typeface="Arial" panose="020B0604020202020204" pitchFamily="34" charset="0"/>
                <a:cs typeface="Arial" panose="020B0604020202020204" pitchFamily="34" charset="0"/>
              </a:rPr>
              <a:t>c</a:t>
            </a:r>
            <a:r>
              <a:rPr sz="2200" spc="-10" dirty="0">
                <a:solidFill>
                  <a:prstClr val="black"/>
                </a:solidFill>
                <a:latin typeface="Arial" panose="020B0604020202020204" pitchFamily="34" charset="0"/>
                <a:cs typeface="Arial" panose="020B0604020202020204" pitchFamily="34" charset="0"/>
              </a:rPr>
              <a:t>all</a:t>
            </a:r>
            <a:r>
              <a:rPr sz="2200" dirty="0">
                <a:solidFill>
                  <a:prstClr val="black"/>
                </a:solidFill>
                <a:latin typeface="Arial" panose="020B0604020202020204" pitchFamily="34" charset="0"/>
                <a:cs typeface="Arial" panose="020B0604020202020204" pitchFamily="34" charset="0"/>
              </a:rPr>
              <a:t> </a:t>
            </a:r>
            <a:r>
              <a:rPr sz="2200" spc="-60" dirty="0" smtClean="0">
                <a:solidFill>
                  <a:prstClr val="black"/>
                </a:solidFill>
                <a:latin typeface="Arial" panose="020B0604020202020204" pitchFamily="34" charset="0"/>
                <a:cs typeface="Arial" panose="020B0604020202020204" pitchFamily="34" charset="0"/>
              </a:rPr>
              <a:t>f</a:t>
            </a:r>
            <a:r>
              <a:rPr sz="2200" spc="-10" dirty="0" smtClean="0">
                <a:solidFill>
                  <a:prstClr val="black"/>
                </a:solidFill>
                <a:latin typeface="Arial" panose="020B0604020202020204" pitchFamily="34" charset="0"/>
                <a:cs typeface="Arial" panose="020B0604020202020204" pitchFamily="34" charset="0"/>
              </a:rPr>
              <a:t>or</a:t>
            </a:r>
            <a:r>
              <a:rPr lang="en-US" sz="2200" spc="-10" dirty="0" smtClean="0">
                <a:solidFill>
                  <a:prstClr val="black"/>
                </a:solidFill>
                <a:latin typeface="Arial" panose="020B0604020202020204" pitchFamily="34" charset="0"/>
                <a:cs typeface="Arial" panose="020B0604020202020204" pitchFamily="34" charset="0"/>
              </a:rPr>
              <a:t> </a:t>
            </a:r>
            <a:r>
              <a:rPr sz="2200" spc="-10" dirty="0" smtClean="0">
                <a:solidFill>
                  <a:prstClr val="black"/>
                </a:solidFill>
                <a:latin typeface="Arial" panose="020B0604020202020204" pitchFamily="34" charset="0"/>
                <a:cs typeface="Arial" panose="020B0604020202020204" pitchFamily="34" charset="0"/>
              </a:rPr>
              <a:t>parti</a:t>
            </a:r>
            <a:r>
              <a:rPr sz="2200" spc="-20" dirty="0" smtClean="0">
                <a:solidFill>
                  <a:prstClr val="black"/>
                </a:solidFill>
                <a:latin typeface="Arial" panose="020B0604020202020204" pitchFamily="34" charset="0"/>
                <a:cs typeface="Arial" panose="020B0604020202020204" pitchFamily="34" charset="0"/>
              </a:rPr>
              <a:t>c</a:t>
            </a:r>
            <a:r>
              <a:rPr sz="2200" spc="-10" dirty="0" smtClean="0">
                <a:solidFill>
                  <a:prstClr val="black"/>
                </a:solidFill>
                <a:latin typeface="Arial" panose="020B0604020202020204" pitchFamily="34" charset="0"/>
                <a:cs typeface="Arial" panose="020B0604020202020204" pitchFamily="34" charset="0"/>
              </a:rPr>
              <a:t>ip</a:t>
            </a:r>
            <a:r>
              <a:rPr sz="2200" spc="-40" dirty="0" smtClean="0">
                <a:solidFill>
                  <a:prstClr val="black"/>
                </a:solidFill>
                <a:latin typeface="Arial" panose="020B0604020202020204" pitchFamily="34" charset="0"/>
                <a:cs typeface="Arial" panose="020B0604020202020204" pitchFamily="34" charset="0"/>
              </a:rPr>
              <a:t>a</a:t>
            </a:r>
            <a:r>
              <a:rPr sz="2200" dirty="0" smtClean="0">
                <a:solidFill>
                  <a:prstClr val="black"/>
                </a:solidFill>
                <a:latin typeface="Arial" panose="020B0604020202020204" pitchFamily="34" charset="0"/>
                <a:cs typeface="Arial" panose="020B0604020202020204" pitchFamily="34" charset="0"/>
              </a:rPr>
              <a:t>tion</a:t>
            </a:r>
            <a:r>
              <a:rPr sz="2200" spc="-25" dirty="0" smtClean="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in</a:t>
            </a:r>
            <a:r>
              <a:rPr sz="2200" spc="-10" dirty="0">
                <a:solidFill>
                  <a:prstClr val="black"/>
                </a:solidFill>
                <a:latin typeface="Arial" panose="020B0604020202020204" pitchFamily="34" charset="0"/>
                <a:cs typeface="Arial" panose="020B0604020202020204" pitchFamily="34" charset="0"/>
              </a:rPr>
              <a:t> </a:t>
            </a:r>
            <a:r>
              <a:rPr sz="2200" spc="-50" dirty="0">
                <a:solidFill>
                  <a:prstClr val="black"/>
                </a:solidFill>
                <a:latin typeface="Arial" panose="020B0604020202020204" pitchFamily="34" charset="0"/>
                <a:cs typeface="Arial" panose="020B0604020202020204" pitchFamily="34" charset="0"/>
              </a:rPr>
              <a:t>L</a:t>
            </a:r>
            <a:r>
              <a:rPr sz="2200" spc="-25" dirty="0">
                <a:solidFill>
                  <a:prstClr val="black"/>
                </a:solidFill>
                <a:latin typeface="Arial" panose="020B0604020202020204" pitchFamily="34" charset="0"/>
                <a:cs typeface="Arial" panose="020B0604020202020204" pitchFamily="34" charset="0"/>
              </a:rPr>
              <a:t>G</a:t>
            </a:r>
            <a:r>
              <a:rPr sz="2200" spc="-15" dirty="0">
                <a:solidFill>
                  <a:prstClr val="black"/>
                </a:solidFill>
                <a:latin typeface="Arial" panose="020B0604020202020204" pitchFamily="34" charset="0"/>
                <a:cs typeface="Arial" panose="020B0604020202020204" pitchFamily="34" charset="0"/>
              </a:rPr>
              <a:t>R</a:t>
            </a:r>
            <a:r>
              <a:rPr sz="2200" spc="10"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p</a:t>
            </a:r>
            <a:r>
              <a:rPr sz="2200" spc="-50" dirty="0">
                <a:solidFill>
                  <a:prstClr val="black"/>
                </a:solidFill>
                <a:latin typeface="Arial" panose="020B0604020202020204" pitchFamily="34" charset="0"/>
                <a:cs typeface="Arial" panose="020B0604020202020204" pitchFamily="34" charset="0"/>
              </a:rPr>
              <a:t>r</a:t>
            </a:r>
            <a:r>
              <a:rPr sz="2200" spc="-15" dirty="0">
                <a:solidFill>
                  <a:prstClr val="black"/>
                </a:solidFill>
                <a:latin typeface="Arial" panose="020B0604020202020204" pitchFamily="34" charset="0"/>
                <a:cs typeface="Arial" panose="020B0604020202020204" pitchFamily="34" charset="0"/>
              </a:rPr>
              <a:t>oced</a:t>
            </a:r>
            <a:r>
              <a:rPr sz="2200" spc="-25" dirty="0">
                <a:solidFill>
                  <a:prstClr val="black"/>
                </a:solidFill>
                <a:latin typeface="Arial" panose="020B0604020202020204" pitchFamily="34" charset="0"/>
                <a:cs typeface="Arial" panose="020B0604020202020204" pitchFamily="34" charset="0"/>
              </a:rPr>
              <a:t>u</a:t>
            </a:r>
            <a:r>
              <a:rPr sz="2200" spc="-35" dirty="0">
                <a:solidFill>
                  <a:prstClr val="black"/>
                </a:solidFill>
                <a:latin typeface="Arial" panose="020B0604020202020204" pitchFamily="34" charset="0"/>
                <a:cs typeface="Arial" panose="020B0604020202020204" pitchFamily="34" charset="0"/>
              </a:rPr>
              <a:t>r</a:t>
            </a:r>
            <a:r>
              <a:rPr sz="2200" spc="-10" dirty="0">
                <a:solidFill>
                  <a:prstClr val="black"/>
                </a:solidFill>
                <a:latin typeface="Arial" panose="020B0604020202020204" pitchFamily="34" charset="0"/>
                <a:cs typeface="Arial" panose="020B0604020202020204" pitchFamily="34" charset="0"/>
              </a:rPr>
              <a:t>e.</a:t>
            </a:r>
            <a:endParaRPr sz="2200" dirty="0">
              <a:solidFill>
                <a:prstClr val="black"/>
              </a:solidFill>
              <a:latin typeface="Arial" panose="020B0604020202020204" pitchFamily="34" charset="0"/>
              <a:cs typeface="Arial" panose="020B0604020202020204" pitchFamily="34" charset="0"/>
            </a:endParaRPr>
          </a:p>
          <a:p>
            <a:pPr algn="l" fontAlgn="auto">
              <a:lnSpc>
                <a:spcPts val="700"/>
              </a:lnSpc>
              <a:spcBef>
                <a:spcPts val="0"/>
              </a:spcBef>
              <a:spcAft>
                <a:spcPts val="0"/>
              </a:spcAft>
            </a:pPr>
            <a:endParaRPr sz="700" dirty="0">
              <a:solidFill>
                <a:prstClr val="black"/>
              </a:solidFill>
              <a:latin typeface="Arial" panose="020B0604020202020204" pitchFamily="34" charset="0"/>
              <a:cs typeface="Arial" panose="020B0604020202020204" pitchFamily="34" charset="0"/>
            </a:endParaRPr>
          </a:p>
          <a:p>
            <a:pPr algn="l" fontAlgn="auto">
              <a:lnSpc>
                <a:spcPts val="1000"/>
              </a:lnSpc>
              <a:spcBef>
                <a:spcPts val="0"/>
              </a:spcBef>
              <a:spcAft>
                <a:spcPts val="0"/>
              </a:spcAft>
            </a:pPr>
            <a:endParaRPr sz="1000" dirty="0">
              <a:solidFill>
                <a:prstClr val="black"/>
              </a:solidFill>
              <a:latin typeface="Arial" panose="020B0604020202020204" pitchFamily="34" charset="0"/>
              <a:cs typeface="Arial" panose="020B0604020202020204" pitchFamily="34" charset="0"/>
            </a:endParaRPr>
          </a:p>
          <a:p>
            <a:pPr marL="635000" marR="176530" indent="-342900" algn="l" fontAlgn="auto">
              <a:lnSpc>
                <a:spcPts val="2050"/>
              </a:lnSpc>
              <a:spcBef>
                <a:spcPts val="0"/>
              </a:spcBef>
              <a:spcAft>
                <a:spcPts val="0"/>
              </a:spcAft>
              <a:buFont typeface="Courier New" panose="02070309020205020404" pitchFamily="49" charset="0"/>
              <a:buChar char="o"/>
            </a:pPr>
            <a:r>
              <a:rPr sz="1900" spc="-180" dirty="0" smtClean="0">
                <a:solidFill>
                  <a:prstClr val="black"/>
                </a:solidFill>
                <a:latin typeface="Arial" panose="020B0604020202020204" pitchFamily="34" charset="0"/>
                <a:cs typeface="Arial" panose="020B0604020202020204" pitchFamily="34" charset="0"/>
              </a:rPr>
              <a:t>T</a:t>
            </a:r>
            <a:r>
              <a:rPr sz="1900" spc="-10" dirty="0" smtClean="0">
                <a:solidFill>
                  <a:prstClr val="black"/>
                </a:solidFill>
                <a:latin typeface="Arial" panose="020B0604020202020204" pitchFamily="34" charset="0"/>
                <a:cs typeface="Arial" panose="020B0604020202020204" pitchFamily="34" charset="0"/>
              </a:rPr>
              <a:t>op</a:t>
            </a:r>
            <a:r>
              <a:rPr sz="1900" spc="-15" dirty="0" smtClean="0">
                <a:solidFill>
                  <a:prstClr val="black"/>
                </a:solidFill>
                <a:latin typeface="Arial" panose="020B0604020202020204" pitchFamily="34" charset="0"/>
                <a:cs typeface="Arial" panose="020B0604020202020204" pitchFamily="34" charset="0"/>
              </a:rPr>
              <a:t>i</a:t>
            </a:r>
            <a:r>
              <a:rPr sz="1900" spc="-10" dirty="0" smtClean="0">
                <a:solidFill>
                  <a:prstClr val="black"/>
                </a:solidFill>
                <a:latin typeface="Arial" panose="020B0604020202020204" pitchFamily="34" charset="0"/>
                <a:cs typeface="Arial" panose="020B0604020202020204" pitchFamily="34" charset="0"/>
              </a:rPr>
              <a:t>c</a:t>
            </a:r>
            <a:r>
              <a:rPr sz="1900" spc="-10" dirty="0">
                <a:solidFill>
                  <a:prstClr val="black"/>
                </a:solidFill>
                <a:latin typeface="Arial" panose="020B0604020202020204" pitchFamily="34" charset="0"/>
                <a:cs typeface="Arial" panose="020B0604020202020204" pitchFamily="34" charset="0"/>
              </a:rPr>
              <a:t>:</a:t>
            </a:r>
            <a:r>
              <a:rPr sz="1900" spc="10" dirty="0">
                <a:solidFill>
                  <a:prstClr val="black"/>
                </a:solidFill>
                <a:latin typeface="Arial" panose="020B0604020202020204" pitchFamily="34" charset="0"/>
                <a:cs typeface="Arial" panose="020B0604020202020204" pitchFamily="34" charset="0"/>
              </a:rPr>
              <a:t> </a:t>
            </a:r>
            <a:r>
              <a:rPr sz="1900" spc="-10" dirty="0">
                <a:solidFill>
                  <a:prstClr val="black"/>
                </a:solidFill>
                <a:latin typeface="Arial" panose="020B0604020202020204" pitchFamily="34" charset="0"/>
                <a:cs typeface="Arial" panose="020B0604020202020204" pitchFamily="34" charset="0"/>
              </a:rPr>
              <a:t>“</a:t>
            </a:r>
            <a:r>
              <a:rPr sz="1900" i="1" spc="-10" dirty="0">
                <a:solidFill>
                  <a:prstClr val="black"/>
                </a:solidFill>
                <a:latin typeface="Arial" panose="020B0604020202020204" pitchFamily="34" charset="0"/>
                <a:cs typeface="Arial" panose="020B0604020202020204" pitchFamily="34" charset="0"/>
              </a:rPr>
              <a:t>Bring</a:t>
            </a:r>
            <a:r>
              <a:rPr sz="1900" i="1" spc="-15" dirty="0">
                <a:solidFill>
                  <a:prstClr val="black"/>
                </a:solidFill>
                <a:latin typeface="Arial" panose="020B0604020202020204" pitchFamily="34" charset="0"/>
                <a:cs typeface="Arial" panose="020B0604020202020204" pitchFamily="34" charset="0"/>
              </a:rPr>
              <a:t>i</a:t>
            </a:r>
            <a:r>
              <a:rPr sz="1900" i="1" spc="-10" dirty="0">
                <a:solidFill>
                  <a:prstClr val="black"/>
                </a:solidFill>
                <a:latin typeface="Arial" panose="020B0604020202020204" pitchFamily="34" charset="0"/>
                <a:cs typeface="Arial" panose="020B0604020202020204" pitchFamily="34" charset="0"/>
              </a:rPr>
              <a:t>ng</a:t>
            </a:r>
            <a:r>
              <a:rPr sz="1900" i="1" spc="30" dirty="0">
                <a:solidFill>
                  <a:prstClr val="black"/>
                </a:solidFill>
                <a:latin typeface="Arial" panose="020B0604020202020204" pitchFamily="34" charset="0"/>
                <a:cs typeface="Arial" panose="020B0604020202020204" pitchFamily="34" charset="0"/>
              </a:rPr>
              <a:t> </a:t>
            </a:r>
            <a:r>
              <a:rPr sz="1900" i="1" spc="-10" dirty="0">
                <a:solidFill>
                  <a:prstClr val="black"/>
                </a:solidFill>
                <a:latin typeface="Arial" panose="020B0604020202020204" pitchFamily="34" charset="0"/>
                <a:cs typeface="Arial" panose="020B0604020202020204" pitchFamily="34" charset="0"/>
              </a:rPr>
              <a:t>div</a:t>
            </a:r>
            <a:r>
              <a:rPr sz="1900" i="1" spc="-25" dirty="0">
                <a:solidFill>
                  <a:prstClr val="black"/>
                </a:solidFill>
                <a:latin typeface="Arial" panose="020B0604020202020204" pitchFamily="34" charset="0"/>
                <a:cs typeface="Arial" panose="020B0604020202020204" pitchFamily="34" charset="0"/>
              </a:rPr>
              <a:t>e</a:t>
            </a:r>
            <a:r>
              <a:rPr sz="1900" i="1" spc="-10" dirty="0">
                <a:solidFill>
                  <a:prstClr val="black"/>
                </a:solidFill>
                <a:latin typeface="Arial" panose="020B0604020202020204" pitchFamily="34" charset="0"/>
                <a:cs typeface="Arial" panose="020B0604020202020204" pitchFamily="34" charset="0"/>
              </a:rPr>
              <a:t>r</a:t>
            </a:r>
            <a:r>
              <a:rPr sz="1900" i="1" spc="-20" dirty="0">
                <a:solidFill>
                  <a:prstClr val="black"/>
                </a:solidFill>
                <a:latin typeface="Arial" panose="020B0604020202020204" pitchFamily="34" charset="0"/>
                <a:cs typeface="Arial" panose="020B0604020202020204" pitchFamily="34" charset="0"/>
              </a:rPr>
              <a:t>s</a:t>
            </a:r>
            <a:r>
              <a:rPr sz="1900" i="1" spc="-10" dirty="0">
                <a:solidFill>
                  <a:prstClr val="black"/>
                </a:solidFill>
                <a:latin typeface="Arial" panose="020B0604020202020204" pitchFamily="34" charset="0"/>
                <a:cs typeface="Arial" panose="020B0604020202020204" pitchFamily="34" charset="0"/>
              </a:rPr>
              <a:t>e</a:t>
            </a:r>
            <a:r>
              <a:rPr sz="1900" i="1" spc="30" dirty="0">
                <a:solidFill>
                  <a:prstClr val="black"/>
                </a:solidFill>
                <a:latin typeface="Arial" panose="020B0604020202020204" pitchFamily="34" charset="0"/>
                <a:cs typeface="Arial" panose="020B0604020202020204" pitchFamily="34" charset="0"/>
              </a:rPr>
              <a:t> </a:t>
            </a:r>
            <a:r>
              <a:rPr sz="1900" i="1" dirty="0">
                <a:solidFill>
                  <a:prstClr val="black"/>
                </a:solidFill>
                <a:latin typeface="Arial" panose="020B0604020202020204" pitchFamily="34" charset="0"/>
                <a:cs typeface="Arial" panose="020B0604020202020204" pitchFamily="34" charset="0"/>
              </a:rPr>
              <a:t>l</a:t>
            </a:r>
            <a:r>
              <a:rPr sz="1900" i="1" spc="-10" dirty="0">
                <a:solidFill>
                  <a:prstClr val="black"/>
                </a:solidFill>
                <a:latin typeface="Arial" panose="020B0604020202020204" pitchFamily="34" charset="0"/>
                <a:cs typeface="Arial" panose="020B0604020202020204" pitchFamily="34" charset="0"/>
              </a:rPr>
              <a:t>ing</a:t>
            </a:r>
            <a:r>
              <a:rPr sz="1900" i="1" spc="-20" dirty="0">
                <a:solidFill>
                  <a:prstClr val="black"/>
                </a:solidFill>
                <a:latin typeface="Arial" panose="020B0604020202020204" pitchFamily="34" charset="0"/>
                <a:cs typeface="Arial" panose="020B0604020202020204" pitchFamily="34" charset="0"/>
              </a:rPr>
              <a:t>u</a:t>
            </a:r>
            <a:r>
              <a:rPr sz="1900" i="1" spc="-5" dirty="0">
                <a:solidFill>
                  <a:prstClr val="black"/>
                </a:solidFill>
                <a:latin typeface="Arial" panose="020B0604020202020204" pitchFamily="34" charset="0"/>
                <a:cs typeface="Arial" panose="020B0604020202020204" pitchFamily="34" charset="0"/>
              </a:rPr>
              <a:t>i</a:t>
            </a:r>
            <a:r>
              <a:rPr sz="1900" i="1" spc="-45" dirty="0">
                <a:solidFill>
                  <a:prstClr val="black"/>
                </a:solidFill>
                <a:latin typeface="Arial" panose="020B0604020202020204" pitchFamily="34" charset="0"/>
                <a:cs typeface="Arial" panose="020B0604020202020204" pitchFamily="34" charset="0"/>
              </a:rPr>
              <a:t>s</a:t>
            </a:r>
            <a:r>
              <a:rPr sz="1900" i="1" spc="-10" dirty="0">
                <a:solidFill>
                  <a:prstClr val="black"/>
                </a:solidFill>
                <a:latin typeface="Arial" panose="020B0604020202020204" pitchFamily="34" charset="0"/>
                <a:cs typeface="Arial" panose="020B0604020202020204" pitchFamily="34" charset="0"/>
              </a:rPr>
              <a:t>tic</a:t>
            </a:r>
            <a:r>
              <a:rPr sz="1900" i="1" spc="35" dirty="0">
                <a:solidFill>
                  <a:prstClr val="black"/>
                </a:solidFill>
                <a:latin typeface="Arial" panose="020B0604020202020204" pitchFamily="34" charset="0"/>
                <a:cs typeface="Arial" panose="020B0604020202020204" pitchFamily="34" charset="0"/>
              </a:rPr>
              <a:t> </a:t>
            </a:r>
            <a:r>
              <a:rPr sz="1900" i="1" spc="-20" dirty="0">
                <a:solidFill>
                  <a:prstClr val="black"/>
                </a:solidFill>
                <a:latin typeface="Arial" panose="020B0604020202020204" pitchFamily="34" charset="0"/>
                <a:cs typeface="Arial" panose="020B0604020202020204" pitchFamily="34" charset="0"/>
              </a:rPr>
              <a:t>c</a:t>
            </a:r>
            <a:r>
              <a:rPr sz="1900" i="1" spc="-15" dirty="0">
                <a:solidFill>
                  <a:prstClr val="black"/>
                </a:solidFill>
                <a:latin typeface="Arial" panose="020B0604020202020204" pitchFamily="34" charset="0"/>
                <a:cs typeface="Arial" panose="020B0604020202020204" pitchFamily="34" charset="0"/>
              </a:rPr>
              <a:t>ommuni</a:t>
            </a:r>
            <a:r>
              <a:rPr sz="1900" i="1" spc="-10" dirty="0">
                <a:solidFill>
                  <a:prstClr val="black"/>
                </a:solidFill>
                <a:latin typeface="Arial" panose="020B0604020202020204" pitchFamily="34" charset="0"/>
                <a:cs typeface="Arial" panose="020B0604020202020204" pitchFamily="34" charset="0"/>
              </a:rPr>
              <a:t>ti</a:t>
            </a:r>
            <a:r>
              <a:rPr sz="1900" i="1" spc="-20" dirty="0">
                <a:solidFill>
                  <a:prstClr val="black"/>
                </a:solidFill>
                <a:latin typeface="Arial" panose="020B0604020202020204" pitchFamily="34" charset="0"/>
                <a:cs typeface="Arial" panose="020B0604020202020204" pitchFamily="34" charset="0"/>
              </a:rPr>
              <a:t>e</a:t>
            </a:r>
            <a:r>
              <a:rPr sz="1900" i="1" spc="-10" dirty="0">
                <a:solidFill>
                  <a:prstClr val="black"/>
                </a:solidFill>
                <a:latin typeface="Arial" panose="020B0604020202020204" pitchFamily="34" charset="0"/>
                <a:cs typeface="Arial" panose="020B0604020202020204" pitchFamily="34" charset="0"/>
              </a:rPr>
              <a:t>s</a:t>
            </a:r>
            <a:r>
              <a:rPr sz="1900" i="1" spc="15" dirty="0">
                <a:solidFill>
                  <a:prstClr val="black"/>
                </a:solidFill>
                <a:latin typeface="Arial" panose="020B0604020202020204" pitchFamily="34" charset="0"/>
                <a:cs typeface="Arial" panose="020B0604020202020204" pitchFamily="34" charset="0"/>
              </a:rPr>
              <a:t> </a:t>
            </a:r>
            <a:r>
              <a:rPr sz="1900" i="1" spc="-35" dirty="0">
                <a:solidFill>
                  <a:prstClr val="black"/>
                </a:solidFill>
                <a:latin typeface="Arial" panose="020B0604020202020204" pitchFamily="34" charset="0"/>
                <a:cs typeface="Arial" panose="020B0604020202020204" pitchFamily="34" charset="0"/>
              </a:rPr>
              <a:t>t</a:t>
            </a:r>
            <a:r>
              <a:rPr sz="1900" i="1" spc="-10" dirty="0">
                <a:solidFill>
                  <a:prstClr val="black"/>
                </a:solidFill>
                <a:latin typeface="Arial" panose="020B0604020202020204" pitchFamily="34" charset="0"/>
                <a:cs typeface="Arial" panose="020B0604020202020204" pitchFamily="34" charset="0"/>
              </a:rPr>
              <a:t>og</a:t>
            </a:r>
            <a:r>
              <a:rPr sz="1900" i="1" spc="-35" dirty="0">
                <a:solidFill>
                  <a:prstClr val="black"/>
                </a:solidFill>
                <a:latin typeface="Arial" panose="020B0604020202020204" pitchFamily="34" charset="0"/>
                <a:cs typeface="Arial" panose="020B0604020202020204" pitchFamily="34" charset="0"/>
              </a:rPr>
              <a:t>e</a:t>
            </a:r>
            <a:r>
              <a:rPr sz="1900" i="1" spc="-10" dirty="0">
                <a:solidFill>
                  <a:prstClr val="black"/>
                </a:solidFill>
                <a:latin typeface="Arial" panose="020B0604020202020204" pitchFamily="34" charset="0"/>
                <a:cs typeface="Arial" panose="020B0604020202020204" pitchFamily="34" charset="0"/>
              </a:rPr>
              <a:t>th</a:t>
            </a:r>
            <a:r>
              <a:rPr sz="1900" i="1" spc="-20" dirty="0">
                <a:solidFill>
                  <a:prstClr val="black"/>
                </a:solidFill>
                <a:latin typeface="Arial" panose="020B0604020202020204" pitchFamily="34" charset="0"/>
                <a:cs typeface="Arial" panose="020B0604020202020204" pitchFamily="34" charset="0"/>
              </a:rPr>
              <a:t>e</a:t>
            </a:r>
            <a:r>
              <a:rPr sz="1900" i="1" spc="-10" dirty="0">
                <a:solidFill>
                  <a:prstClr val="black"/>
                </a:solidFill>
                <a:latin typeface="Arial" panose="020B0604020202020204" pitchFamily="34" charset="0"/>
                <a:cs typeface="Arial" panose="020B0604020202020204" pitchFamily="34" charset="0"/>
              </a:rPr>
              <a:t>r</a:t>
            </a:r>
            <a:r>
              <a:rPr sz="1900" i="1" spc="35" dirty="0">
                <a:solidFill>
                  <a:prstClr val="black"/>
                </a:solidFill>
                <a:latin typeface="Arial" panose="020B0604020202020204" pitchFamily="34" charset="0"/>
                <a:cs typeface="Arial" panose="020B0604020202020204" pitchFamily="34" charset="0"/>
              </a:rPr>
              <a:t> </a:t>
            </a:r>
            <a:r>
              <a:rPr sz="1900" i="1" spc="-40" dirty="0">
                <a:solidFill>
                  <a:prstClr val="black"/>
                </a:solidFill>
                <a:latin typeface="Arial" panose="020B0604020202020204" pitchFamily="34" charset="0"/>
                <a:cs typeface="Arial" panose="020B0604020202020204" pitchFamily="34" charset="0"/>
              </a:rPr>
              <a:t>f</a:t>
            </a:r>
            <a:r>
              <a:rPr sz="1900" i="1" spc="-10" dirty="0">
                <a:solidFill>
                  <a:prstClr val="black"/>
                </a:solidFill>
                <a:latin typeface="Arial" panose="020B0604020202020204" pitchFamily="34" charset="0"/>
                <a:cs typeface="Arial" panose="020B0604020202020204" pitchFamily="34" charset="0"/>
              </a:rPr>
              <a:t>or</a:t>
            </a:r>
            <a:r>
              <a:rPr sz="1900" i="1" spc="-15" dirty="0">
                <a:solidFill>
                  <a:prstClr val="black"/>
                </a:solidFill>
                <a:latin typeface="Arial" panose="020B0604020202020204" pitchFamily="34" charset="0"/>
                <a:cs typeface="Arial" panose="020B0604020202020204" pitchFamily="34" charset="0"/>
              </a:rPr>
              <a:t> </a:t>
            </a:r>
            <a:r>
              <a:rPr sz="1900" i="1" spc="-10" dirty="0">
                <a:solidFill>
                  <a:prstClr val="black"/>
                </a:solidFill>
                <a:latin typeface="Arial" panose="020B0604020202020204" pitchFamily="34" charset="0"/>
                <a:cs typeface="Arial" panose="020B0604020202020204" pitchFamily="34" charset="0"/>
              </a:rPr>
              <a:t>a</a:t>
            </a:r>
            <a:r>
              <a:rPr sz="1900" i="1" spc="-5" dirty="0">
                <a:solidFill>
                  <a:prstClr val="black"/>
                </a:solidFill>
                <a:latin typeface="Arial" panose="020B0604020202020204" pitchFamily="34" charset="0"/>
                <a:cs typeface="Arial" panose="020B0604020202020204" pitchFamily="34" charset="0"/>
              </a:rPr>
              <a:t> </a:t>
            </a:r>
            <a:r>
              <a:rPr sz="1900" i="1" spc="-10" dirty="0">
                <a:solidFill>
                  <a:prstClr val="black"/>
                </a:solidFill>
                <a:latin typeface="Arial" panose="020B0604020202020204" pitchFamily="34" charset="0"/>
                <a:cs typeface="Arial" panose="020B0604020202020204" pitchFamily="34" charset="0"/>
              </a:rPr>
              <a:t>un</a:t>
            </a:r>
            <a:r>
              <a:rPr sz="1900" i="1" spc="-15" dirty="0">
                <a:solidFill>
                  <a:prstClr val="black"/>
                </a:solidFill>
                <a:latin typeface="Arial" panose="020B0604020202020204" pitchFamily="34" charset="0"/>
                <a:cs typeface="Arial" panose="020B0604020202020204" pitchFamily="34" charset="0"/>
              </a:rPr>
              <a:t>i</a:t>
            </a:r>
            <a:r>
              <a:rPr sz="1900" i="1" spc="-10" dirty="0">
                <a:solidFill>
                  <a:prstClr val="black"/>
                </a:solidFill>
                <a:latin typeface="Arial" panose="020B0604020202020204" pitchFamily="34" charset="0"/>
                <a:cs typeface="Arial" panose="020B0604020202020204" pitchFamily="34" charset="0"/>
              </a:rPr>
              <a:t>fi</a:t>
            </a:r>
            <a:r>
              <a:rPr sz="1900" i="1" spc="-15" dirty="0">
                <a:solidFill>
                  <a:prstClr val="black"/>
                </a:solidFill>
                <a:latin typeface="Arial" panose="020B0604020202020204" pitchFamily="34" charset="0"/>
                <a:cs typeface="Arial" panose="020B0604020202020204" pitchFamily="34" charset="0"/>
              </a:rPr>
              <a:t>e</a:t>
            </a:r>
            <a:r>
              <a:rPr sz="1900" i="1" spc="-10" dirty="0">
                <a:solidFill>
                  <a:prstClr val="black"/>
                </a:solidFill>
                <a:latin typeface="Arial" panose="020B0604020202020204" pitchFamily="34" charset="0"/>
                <a:cs typeface="Arial" panose="020B0604020202020204" pitchFamily="34" charset="0"/>
              </a:rPr>
              <a:t>d</a:t>
            </a:r>
            <a:r>
              <a:rPr sz="1900" i="1" spc="20" dirty="0">
                <a:solidFill>
                  <a:prstClr val="black"/>
                </a:solidFill>
                <a:latin typeface="Arial" panose="020B0604020202020204" pitchFamily="34" charset="0"/>
                <a:cs typeface="Arial" panose="020B0604020202020204" pitchFamily="34" charset="0"/>
              </a:rPr>
              <a:t> </a:t>
            </a:r>
            <a:r>
              <a:rPr sz="1900" i="1" spc="-10" dirty="0">
                <a:solidFill>
                  <a:prstClr val="black"/>
                </a:solidFill>
                <a:latin typeface="Arial" panose="020B0604020202020204" pitchFamily="34" charset="0"/>
                <a:cs typeface="Arial" panose="020B0604020202020204" pitchFamily="34" charset="0"/>
              </a:rPr>
              <a:t>IDN ru</a:t>
            </a:r>
            <a:r>
              <a:rPr sz="1900" i="1" spc="-15" dirty="0">
                <a:solidFill>
                  <a:prstClr val="black"/>
                </a:solidFill>
                <a:latin typeface="Arial" panose="020B0604020202020204" pitchFamily="34" charset="0"/>
                <a:cs typeface="Arial" panose="020B0604020202020204" pitchFamily="34" charset="0"/>
              </a:rPr>
              <a:t>le</a:t>
            </a:r>
            <a:r>
              <a:rPr sz="1900" i="1" spc="-10" dirty="0">
                <a:solidFill>
                  <a:prstClr val="black"/>
                </a:solidFill>
                <a:latin typeface="Arial" panose="020B0604020202020204" pitchFamily="34" charset="0"/>
                <a:cs typeface="Arial" panose="020B0604020202020204" pitchFamily="34" charset="0"/>
              </a:rPr>
              <a:t>s</a:t>
            </a:r>
            <a:r>
              <a:rPr sz="1900" i="1" spc="-35" dirty="0">
                <a:solidFill>
                  <a:prstClr val="black"/>
                </a:solidFill>
                <a:latin typeface="Arial" panose="020B0604020202020204" pitchFamily="34" charset="0"/>
                <a:cs typeface="Arial" panose="020B0604020202020204" pitchFamily="34" charset="0"/>
              </a:rPr>
              <a:t>e</a:t>
            </a:r>
            <a:r>
              <a:rPr sz="1900" i="1" spc="-10" dirty="0">
                <a:solidFill>
                  <a:prstClr val="black"/>
                </a:solidFill>
                <a:latin typeface="Arial" panose="020B0604020202020204" pitchFamily="34" charset="0"/>
                <a:cs typeface="Arial" panose="020B0604020202020204" pitchFamily="34" charset="0"/>
              </a:rPr>
              <a:t>t</a:t>
            </a:r>
            <a:r>
              <a:rPr sz="1900" spc="-10" dirty="0">
                <a:solidFill>
                  <a:prstClr val="black"/>
                </a:solidFill>
                <a:latin typeface="Arial" panose="020B0604020202020204" pitchFamily="34" charset="0"/>
                <a:cs typeface="Arial" panose="020B0604020202020204" pitchFamily="34" charset="0"/>
              </a:rPr>
              <a:t>”</a:t>
            </a:r>
            <a:endParaRPr sz="1900" dirty="0">
              <a:solidFill>
                <a:prstClr val="black"/>
              </a:solidFill>
              <a:latin typeface="Arial" panose="020B0604020202020204" pitchFamily="34" charset="0"/>
              <a:cs typeface="Arial" panose="020B0604020202020204" pitchFamily="34" charset="0"/>
            </a:endParaRPr>
          </a:p>
          <a:p>
            <a:pPr marL="635000" indent="-342900" algn="l" fontAlgn="auto">
              <a:lnSpc>
                <a:spcPts val="1400"/>
              </a:lnSpc>
              <a:spcBef>
                <a:spcPts val="23"/>
              </a:spcBef>
              <a:spcAft>
                <a:spcPts val="0"/>
              </a:spcAft>
              <a:buFont typeface="Courier New" panose="02070309020205020404" pitchFamily="49" charset="0"/>
              <a:buChar char="o"/>
            </a:pPr>
            <a:endParaRPr sz="1900" dirty="0">
              <a:solidFill>
                <a:prstClr val="black"/>
              </a:solidFill>
              <a:latin typeface="Arial" panose="020B0604020202020204" pitchFamily="34" charset="0"/>
              <a:cs typeface="Arial" panose="020B0604020202020204" pitchFamily="34" charset="0"/>
            </a:endParaRPr>
          </a:p>
          <a:p>
            <a:pPr marL="635000" indent="-342900" algn="l" fontAlgn="auto">
              <a:spcBef>
                <a:spcPts val="0"/>
              </a:spcBef>
              <a:spcAft>
                <a:spcPts val="0"/>
              </a:spcAft>
              <a:buFont typeface="Courier New" panose="02070309020205020404" pitchFamily="49" charset="0"/>
              <a:buChar char="o"/>
            </a:pPr>
            <a:r>
              <a:rPr sz="1900" spc="-15" dirty="0" smtClean="0">
                <a:solidFill>
                  <a:prstClr val="black"/>
                </a:solidFill>
                <a:latin typeface="Arial" panose="020B0604020202020204" pitchFamily="34" charset="0"/>
                <a:cs typeface="Arial" panose="020B0604020202020204" pitchFamily="34" charset="0"/>
              </a:rPr>
              <a:t>The</a:t>
            </a:r>
            <a:r>
              <a:rPr sz="1900" spc="10" dirty="0" smtClean="0">
                <a:solidFill>
                  <a:prstClr val="black"/>
                </a:solidFill>
                <a:latin typeface="Arial" panose="020B0604020202020204" pitchFamily="34" charset="0"/>
                <a:cs typeface="Arial" panose="020B0604020202020204" pitchFamily="34" charset="0"/>
              </a:rPr>
              <a:t> </a:t>
            </a:r>
            <a:r>
              <a:rPr sz="1900" spc="-10" dirty="0">
                <a:solidFill>
                  <a:prstClr val="black"/>
                </a:solidFill>
                <a:latin typeface="Arial" panose="020B0604020202020204" pitchFamily="34" charset="0"/>
                <a:cs typeface="Arial" panose="020B0604020202020204" pitchFamily="34" charset="0"/>
              </a:rPr>
              <a:t>panel</a:t>
            </a:r>
            <a:r>
              <a:rPr sz="1900" spc="-15" dirty="0">
                <a:solidFill>
                  <a:prstClr val="black"/>
                </a:solidFill>
                <a:latin typeface="Arial" panose="020B0604020202020204" pitchFamily="34" charset="0"/>
                <a:cs typeface="Arial" panose="020B0604020202020204" pitchFamily="34" charset="0"/>
              </a:rPr>
              <a:t> </a:t>
            </a:r>
            <a:r>
              <a:rPr sz="1900" spc="-10" dirty="0">
                <a:solidFill>
                  <a:prstClr val="black"/>
                </a:solidFill>
                <a:latin typeface="Arial" panose="020B0604020202020204" pitchFamily="34" charset="0"/>
                <a:cs typeface="Arial" panose="020B0604020202020204" pitchFamily="34" charset="0"/>
              </a:rPr>
              <a:t>disc</a:t>
            </a:r>
            <a:r>
              <a:rPr sz="1900" spc="-25" dirty="0">
                <a:solidFill>
                  <a:prstClr val="black"/>
                </a:solidFill>
                <a:latin typeface="Arial" panose="020B0604020202020204" pitchFamily="34" charset="0"/>
                <a:cs typeface="Arial" panose="020B0604020202020204" pitchFamily="34" charset="0"/>
              </a:rPr>
              <a:t>u</a:t>
            </a:r>
            <a:r>
              <a:rPr sz="1900" spc="-10" dirty="0">
                <a:solidFill>
                  <a:prstClr val="black"/>
                </a:solidFill>
                <a:latin typeface="Arial" panose="020B0604020202020204" pitchFamily="34" charset="0"/>
                <a:cs typeface="Arial" panose="020B0604020202020204" pitchFamily="34" charset="0"/>
              </a:rPr>
              <a:t>s</a:t>
            </a:r>
            <a:r>
              <a:rPr sz="1900" spc="-5" dirty="0">
                <a:solidFill>
                  <a:prstClr val="black"/>
                </a:solidFill>
                <a:latin typeface="Arial" panose="020B0604020202020204" pitchFamily="34" charset="0"/>
                <a:cs typeface="Arial" panose="020B0604020202020204" pitchFamily="34" charset="0"/>
              </a:rPr>
              <a:t>s</a:t>
            </a:r>
            <a:r>
              <a:rPr sz="1900" dirty="0">
                <a:solidFill>
                  <a:prstClr val="black"/>
                </a:solidFill>
                <a:latin typeface="Arial" panose="020B0604020202020204" pitchFamily="34" charset="0"/>
                <a:cs typeface="Arial" panose="020B0604020202020204" pitchFamily="34" charset="0"/>
              </a:rPr>
              <a:t>ion</a:t>
            </a:r>
            <a:r>
              <a:rPr sz="1900" spc="-20" dirty="0">
                <a:solidFill>
                  <a:prstClr val="black"/>
                </a:solidFill>
                <a:latin typeface="Arial" panose="020B0604020202020204" pitchFamily="34" charset="0"/>
                <a:cs typeface="Arial" panose="020B0604020202020204" pitchFamily="34" charset="0"/>
              </a:rPr>
              <a:t> </a:t>
            </a:r>
            <a:r>
              <a:rPr sz="1900" spc="-40" dirty="0">
                <a:solidFill>
                  <a:prstClr val="black"/>
                </a:solidFill>
                <a:latin typeface="Arial" panose="020B0604020202020204" pitchFamily="34" charset="0"/>
                <a:cs typeface="Arial" panose="020B0604020202020204" pitchFamily="34" charset="0"/>
              </a:rPr>
              <a:t>t</a:t>
            </a:r>
            <a:r>
              <a:rPr sz="1900" spc="-15" dirty="0">
                <a:solidFill>
                  <a:prstClr val="black"/>
                </a:solidFill>
                <a:latin typeface="Arial" panose="020B0604020202020204" pitchFamily="34" charset="0"/>
                <a:cs typeface="Arial" panose="020B0604020202020204" pitchFamily="34" charset="0"/>
              </a:rPr>
              <a:t>ouch</a:t>
            </a:r>
            <a:r>
              <a:rPr sz="1900" spc="-25" dirty="0">
                <a:solidFill>
                  <a:prstClr val="black"/>
                </a:solidFill>
                <a:latin typeface="Arial" panose="020B0604020202020204" pitchFamily="34" charset="0"/>
                <a:cs typeface="Arial" panose="020B0604020202020204" pitchFamily="34" charset="0"/>
              </a:rPr>
              <a:t>e</a:t>
            </a:r>
            <a:r>
              <a:rPr sz="1900" dirty="0">
                <a:solidFill>
                  <a:prstClr val="black"/>
                </a:solidFill>
                <a:latin typeface="Arial" panose="020B0604020202020204" pitchFamily="34" charset="0"/>
                <a:cs typeface="Arial" panose="020B0604020202020204" pitchFamily="34" charset="0"/>
              </a:rPr>
              <a:t>d</a:t>
            </a:r>
            <a:r>
              <a:rPr sz="1900" spc="5" dirty="0">
                <a:solidFill>
                  <a:prstClr val="black"/>
                </a:solidFill>
                <a:latin typeface="Arial" panose="020B0604020202020204" pitchFamily="34" charset="0"/>
                <a:cs typeface="Arial" panose="020B0604020202020204" pitchFamily="34" charset="0"/>
              </a:rPr>
              <a:t> </a:t>
            </a:r>
            <a:r>
              <a:rPr sz="1900" spc="-15" dirty="0">
                <a:solidFill>
                  <a:prstClr val="black"/>
                </a:solidFill>
                <a:latin typeface="Arial" panose="020B0604020202020204" pitchFamily="34" charset="0"/>
                <a:cs typeface="Arial" panose="020B0604020202020204" pitchFamily="34" charset="0"/>
              </a:rPr>
              <a:t>upon</a:t>
            </a:r>
            <a:r>
              <a:rPr sz="1900" spc="-5" dirty="0">
                <a:solidFill>
                  <a:prstClr val="black"/>
                </a:solidFill>
                <a:latin typeface="Arial" panose="020B0604020202020204" pitchFamily="34" charset="0"/>
                <a:cs typeface="Arial" panose="020B0604020202020204" pitchFamily="34" charset="0"/>
              </a:rPr>
              <a:t> </a:t>
            </a:r>
            <a:r>
              <a:rPr sz="1900" spc="-10" dirty="0">
                <a:solidFill>
                  <a:prstClr val="black"/>
                </a:solidFill>
                <a:latin typeface="Arial" panose="020B0604020202020204" pitchFamily="34" charset="0"/>
                <a:cs typeface="Arial" panose="020B0604020202020204" pitchFamily="34" charset="0"/>
              </a:rPr>
              <a:t>the</a:t>
            </a:r>
            <a:r>
              <a:rPr sz="1900" spc="-5" dirty="0">
                <a:solidFill>
                  <a:prstClr val="black"/>
                </a:solidFill>
                <a:latin typeface="Arial" panose="020B0604020202020204" pitchFamily="34" charset="0"/>
                <a:cs typeface="Arial" panose="020B0604020202020204" pitchFamily="34" charset="0"/>
              </a:rPr>
              <a:t> </a:t>
            </a:r>
            <a:r>
              <a:rPr sz="1900" spc="-40" dirty="0">
                <a:solidFill>
                  <a:prstClr val="black"/>
                </a:solidFill>
                <a:latin typeface="Arial" panose="020B0604020202020204" pitchFamily="34" charset="0"/>
                <a:cs typeface="Arial" panose="020B0604020202020204" pitchFamily="34" charset="0"/>
              </a:rPr>
              <a:t>v</a:t>
            </a:r>
            <a:r>
              <a:rPr sz="1900" spc="-10" dirty="0">
                <a:solidFill>
                  <a:prstClr val="black"/>
                </a:solidFill>
                <a:latin typeface="Arial" panose="020B0604020202020204" pitchFamily="34" charset="0"/>
                <a:cs typeface="Arial" panose="020B0604020202020204" pitchFamily="34" charset="0"/>
              </a:rPr>
              <a:t>arious</a:t>
            </a:r>
            <a:r>
              <a:rPr sz="1900" spc="-20" dirty="0">
                <a:solidFill>
                  <a:prstClr val="black"/>
                </a:solidFill>
                <a:latin typeface="Arial" panose="020B0604020202020204" pitchFamily="34" charset="0"/>
                <a:cs typeface="Arial" panose="020B0604020202020204" pitchFamily="34" charset="0"/>
              </a:rPr>
              <a:t> </a:t>
            </a:r>
            <a:r>
              <a:rPr sz="1900" spc="-15" dirty="0">
                <a:solidFill>
                  <a:prstClr val="black"/>
                </a:solidFill>
                <a:latin typeface="Arial" panose="020B0604020202020204" pitchFamily="34" charset="0"/>
                <a:cs typeface="Arial" panose="020B0604020202020204" pitchFamily="34" charset="0"/>
              </a:rPr>
              <a:t>aspe</a:t>
            </a:r>
            <a:r>
              <a:rPr sz="1900" spc="-25" dirty="0">
                <a:solidFill>
                  <a:prstClr val="black"/>
                </a:solidFill>
                <a:latin typeface="Arial" panose="020B0604020202020204" pitchFamily="34" charset="0"/>
                <a:cs typeface="Arial" panose="020B0604020202020204" pitchFamily="34" charset="0"/>
              </a:rPr>
              <a:t>c</a:t>
            </a:r>
            <a:r>
              <a:rPr sz="1900" spc="-10" dirty="0">
                <a:solidFill>
                  <a:prstClr val="black"/>
                </a:solidFill>
                <a:latin typeface="Arial" panose="020B0604020202020204" pitchFamily="34" charset="0"/>
                <a:cs typeface="Arial" panose="020B0604020202020204" pitchFamily="34" charset="0"/>
              </a:rPr>
              <a:t>ts</a:t>
            </a:r>
            <a:r>
              <a:rPr sz="1900" dirty="0">
                <a:solidFill>
                  <a:prstClr val="black"/>
                </a:solidFill>
                <a:latin typeface="Arial" panose="020B0604020202020204" pitchFamily="34" charset="0"/>
                <a:cs typeface="Arial" panose="020B0604020202020204" pitchFamily="34" charset="0"/>
              </a:rPr>
              <a:t> </a:t>
            </a:r>
            <a:r>
              <a:rPr sz="1900" spc="-10" dirty="0">
                <a:solidFill>
                  <a:prstClr val="black"/>
                </a:solidFill>
                <a:latin typeface="Arial" panose="020B0604020202020204" pitchFamily="34" charset="0"/>
                <a:cs typeface="Arial" panose="020B0604020202020204" pitchFamily="34" charset="0"/>
              </a:rPr>
              <a:t>of</a:t>
            </a:r>
            <a:endParaRPr sz="1900" dirty="0">
              <a:solidFill>
                <a:prstClr val="black"/>
              </a:solidFill>
              <a:latin typeface="Arial" panose="020B0604020202020204" pitchFamily="34" charset="0"/>
              <a:cs typeface="Arial" panose="020B0604020202020204" pitchFamily="34" charset="0"/>
            </a:endParaRPr>
          </a:p>
          <a:p>
            <a:pPr marL="635000" indent="-342900" algn="l" fontAlgn="auto">
              <a:lnSpc>
                <a:spcPts val="2375"/>
              </a:lnSpc>
              <a:spcBef>
                <a:spcPts val="0"/>
              </a:spcBef>
              <a:spcAft>
                <a:spcPts val="0"/>
              </a:spcAft>
            </a:pPr>
            <a:r>
              <a:rPr sz="1900" spc="-10" dirty="0">
                <a:solidFill>
                  <a:prstClr val="black"/>
                </a:solidFill>
                <a:latin typeface="Arial" panose="020B0604020202020204" pitchFamily="34" charset="0"/>
                <a:cs typeface="Arial" panose="020B0604020202020204" pitchFamily="34" charset="0"/>
              </a:rPr>
              <a:t>c</a:t>
            </a:r>
            <a:r>
              <a:rPr sz="1900" spc="-40" dirty="0">
                <a:solidFill>
                  <a:prstClr val="black"/>
                </a:solidFill>
                <a:latin typeface="Arial" panose="020B0604020202020204" pitchFamily="34" charset="0"/>
                <a:cs typeface="Arial" panose="020B0604020202020204" pitchFamily="34" charset="0"/>
              </a:rPr>
              <a:t>r</a:t>
            </a:r>
            <a:r>
              <a:rPr sz="1900" spc="-15" dirty="0">
                <a:solidFill>
                  <a:prstClr val="black"/>
                </a:solidFill>
                <a:latin typeface="Arial" panose="020B0604020202020204" pitchFamily="34" charset="0"/>
                <a:cs typeface="Arial" panose="020B0604020202020204" pitchFamily="34" charset="0"/>
              </a:rPr>
              <a:t>e</a:t>
            </a:r>
            <a:r>
              <a:rPr sz="1900" spc="-40" dirty="0">
                <a:solidFill>
                  <a:prstClr val="black"/>
                </a:solidFill>
                <a:latin typeface="Arial" panose="020B0604020202020204" pitchFamily="34" charset="0"/>
                <a:cs typeface="Arial" panose="020B0604020202020204" pitchFamily="34" charset="0"/>
              </a:rPr>
              <a:t>a</a:t>
            </a:r>
            <a:r>
              <a:rPr sz="1900" spc="-10" dirty="0">
                <a:solidFill>
                  <a:prstClr val="black"/>
                </a:solidFill>
                <a:latin typeface="Arial" panose="020B0604020202020204" pitchFamily="34" charset="0"/>
                <a:cs typeface="Arial" panose="020B0604020202020204" pitchFamily="34" charset="0"/>
              </a:rPr>
              <a:t>tion</a:t>
            </a:r>
            <a:r>
              <a:rPr sz="1900" spc="-5" dirty="0">
                <a:solidFill>
                  <a:prstClr val="black"/>
                </a:solidFill>
                <a:latin typeface="Arial" panose="020B0604020202020204" pitchFamily="34" charset="0"/>
                <a:cs typeface="Arial" panose="020B0604020202020204" pitchFamily="34" charset="0"/>
              </a:rPr>
              <a:t> </a:t>
            </a:r>
            <a:r>
              <a:rPr sz="1900" spc="-10" dirty="0">
                <a:solidFill>
                  <a:prstClr val="black"/>
                </a:solidFill>
                <a:latin typeface="Arial" panose="020B0604020202020204" pitchFamily="34" charset="0"/>
                <a:cs typeface="Arial" panose="020B0604020202020204" pitchFamily="34" charset="0"/>
              </a:rPr>
              <a:t>of</a:t>
            </a:r>
            <a:r>
              <a:rPr sz="1900" spc="5" dirty="0">
                <a:solidFill>
                  <a:prstClr val="black"/>
                </a:solidFill>
                <a:latin typeface="Arial" panose="020B0604020202020204" pitchFamily="34" charset="0"/>
                <a:cs typeface="Arial" panose="020B0604020202020204" pitchFamily="34" charset="0"/>
              </a:rPr>
              <a:t> </a:t>
            </a:r>
            <a:r>
              <a:rPr sz="1900" spc="-10" dirty="0">
                <a:solidFill>
                  <a:prstClr val="black"/>
                </a:solidFill>
                <a:latin typeface="Arial" panose="020B0604020202020204" pitchFamily="34" charset="0"/>
                <a:cs typeface="Arial" panose="020B0604020202020204" pitchFamily="34" charset="0"/>
              </a:rPr>
              <a:t>the</a:t>
            </a:r>
            <a:r>
              <a:rPr sz="1900" spc="10" dirty="0">
                <a:solidFill>
                  <a:prstClr val="black"/>
                </a:solidFill>
                <a:latin typeface="Arial" panose="020B0604020202020204" pitchFamily="34" charset="0"/>
                <a:cs typeface="Arial" panose="020B0604020202020204" pitchFamily="34" charset="0"/>
              </a:rPr>
              <a:t> </a:t>
            </a:r>
            <a:r>
              <a:rPr sz="1900" spc="-60" dirty="0">
                <a:solidFill>
                  <a:prstClr val="black"/>
                </a:solidFill>
                <a:latin typeface="Arial" panose="020B0604020202020204" pitchFamily="34" charset="0"/>
                <a:cs typeface="Arial" panose="020B0604020202020204" pitchFamily="34" charset="0"/>
              </a:rPr>
              <a:t>L</a:t>
            </a:r>
            <a:r>
              <a:rPr sz="1900" spc="-15" dirty="0">
                <a:solidFill>
                  <a:prstClr val="black"/>
                </a:solidFill>
                <a:latin typeface="Arial" panose="020B0604020202020204" pitchFamily="34" charset="0"/>
                <a:cs typeface="Arial" panose="020B0604020202020204" pitchFamily="34" charset="0"/>
              </a:rPr>
              <a:t>GR</a:t>
            </a:r>
            <a:r>
              <a:rPr sz="1900" spc="5" dirty="0">
                <a:solidFill>
                  <a:prstClr val="black"/>
                </a:solidFill>
                <a:latin typeface="Arial" panose="020B0604020202020204" pitchFamily="34" charset="0"/>
                <a:cs typeface="Arial" panose="020B0604020202020204" pitchFamily="34" charset="0"/>
              </a:rPr>
              <a:t> </a:t>
            </a:r>
            <a:r>
              <a:rPr sz="1900" spc="-60" dirty="0">
                <a:solidFill>
                  <a:prstClr val="black"/>
                </a:solidFill>
                <a:latin typeface="Arial" panose="020B0604020202020204" pitchFamily="34" charset="0"/>
                <a:cs typeface="Arial" panose="020B0604020202020204" pitchFamily="34" charset="0"/>
              </a:rPr>
              <a:t>f</a:t>
            </a:r>
            <a:r>
              <a:rPr sz="1900" spc="-10" dirty="0">
                <a:solidFill>
                  <a:prstClr val="black"/>
                </a:solidFill>
                <a:latin typeface="Arial" panose="020B0604020202020204" pitchFamily="34" charset="0"/>
                <a:cs typeface="Arial" panose="020B0604020202020204" pitchFamily="34" charset="0"/>
              </a:rPr>
              <a:t>or</a:t>
            </a:r>
            <a:r>
              <a:rPr sz="1900" dirty="0">
                <a:solidFill>
                  <a:prstClr val="black"/>
                </a:solidFill>
                <a:latin typeface="Arial" panose="020B0604020202020204" pitchFamily="34" charset="0"/>
                <a:cs typeface="Arial" panose="020B0604020202020204" pitchFamily="34" charset="0"/>
              </a:rPr>
              <a:t> </a:t>
            </a:r>
            <a:r>
              <a:rPr sz="1900" spc="-10" dirty="0">
                <a:solidFill>
                  <a:prstClr val="black"/>
                </a:solidFill>
                <a:latin typeface="Arial" panose="020B0604020202020204" pitchFamily="34" charset="0"/>
                <a:cs typeface="Arial" panose="020B0604020202020204" pitchFamily="34" charset="0"/>
              </a:rPr>
              <a:t>t</a:t>
            </a:r>
            <a:r>
              <a:rPr sz="1900" spc="-25" dirty="0">
                <a:solidFill>
                  <a:prstClr val="black"/>
                </a:solidFill>
                <a:latin typeface="Arial" panose="020B0604020202020204" pitchFamily="34" charset="0"/>
                <a:cs typeface="Arial" panose="020B0604020202020204" pitchFamily="34" charset="0"/>
              </a:rPr>
              <a:t>h</a:t>
            </a:r>
            <a:r>
              <a:rPr sz="1900" spc="-15" dirty="0">
                <a:solidFill>
                  <a:prstClr val="black"/>
                </a:solidFill>
                <a:latin typeface="Arial" panose="020B0604020202020204" pitchFamily="34" charset="0"/>
                <a:cs typeface="Arial" panose="020B0604020202020204" pitchFamily="34" charset="0"/>
              </a:rPr>
              <a:t>e</a:t>
            </a:r>
            <a:r>
              <a:rPr sz="1900" spc="15" dirty="0">
                <a:solidFill>
                  <a:prstClr val="black"/>
                </a:solidFill>
                <a:latin typeface="Arial" panose="020B0604020202020204" pitchFamily="34" charset="0"/>
                <a:cs typeface="Arial" panose="020B0604020202020204" pitchFamily="34" charset="0"/>
              </a:rPr>
              <a:t> </a:t>
            </a:r>
            <a:r>
              <a:rPr sz="1900" spc="-15" dirty="0">
                <a:solidFill>
                  <a:prstClr val="black"/>
                </a:solidFill>
                <a:latin typeface="Arial" panose="020B0604020202020204" pitchFamily="34" charset="0"/>
                <a:cs typeface="Arial" panose="020B0604020202020204" pitchFamily="34" charset="0"/>
              </a:rPr>
              <a:t>Ne</a:t>
            </a:r>
            <a:r>
              <a:rPr sz="1900" dirty="0">
                <a:solidFill>
                  <a:prstClr val="black"/>
                </a:solidFill>
                <a:latin typeface="Arial" panose="020B0604020202020204" pitchFamily="34" charset="0"/>
                <a:cs typeface="Arial" panose="020B0604020202020204" pitchFamily="34" charset="0"/>
              </a:rPr>
              <a:t>o</a:t>
            </a:r>
            <a:r>
              <a:rPr sz="1900" spc="-10" dirty="0">
                <a:solidFill>
                  <a:prstClr val="black"/>
                </a:solidFill>
                <a:latin typeface="Arial" panose="020B0604020202020204" pitchFamily="34" charset="0"/>
                <a:cs typeface="Arial" panose="020B0604020202020204" pitchFamily="34" charset="0"/>
              </a:rPr>
              <a:t>-B</a:t>
            </a:r>
            <a:r>
              <a:rPr sz="1900" spc="-55" dirty="0">
                <a:solidFill>
                  <a:prstClr val="black"/>
                </a:solidFill>
                <a:latin typeface="Arial" panose="020B0604020202020204" pitchFamily="34" charset="0"/>
                <a:cs typeface="Arial" panose="020B0604020202020204" pitchFamily="34" charset="0"/>
              </a:rPr>
              <a:t>r</a:t>
            </a:r>
            <a:r>
              <a:rPr sz="1900" spc="-15" dirty="0">
                <a:solidFill>
                  <a:prstClr val="black"/>
                </a:solidFill>
                <a:latin typeface="Arial" panose="020B0604020202020204" pitchFamily="34" charset="0"/>
                <a:cs typeface="Arial" panose="020B0604020202020204" pitchFamily="34" charset="0"/>
              </a:rPr>
              <a:t>ahmi</a:t>
            </a:r>
            <a:r>
              <a:rPr sz="1900" spc="15" dirty="0">
                <a:solidFill>
                  <a:prstClr val="black"/>
                </a:solidFill>
                <a:latin typeface="Arial" panose="020B0604020202020204" pitchFamily="34" charset="0"/>
                <a:cs typeface="Arial" panose="020B0604020202020204" pitchFamily="34" charset="0"/>
              </a:rPr>
              <a:t> </a:t>
            </a:r>
            <a:r>
              <a:rPr sz="1900" spc="-10" dirty="0">
                <a:solidFill>
                  <a:prstClr val="black"/>
                </a:solidFill>
                <a:latin typeface="Arial" panose="020B0604020202020204" pitchFamily="34" charset="0"/>
                <a:cs typeface="Arial" panose="020B0604020202020204" pitchFamily="34" charset="0"/>
              </a:rPr>
              <a:t>scri</a:t>
            </a:r>
            <a:r>
              <a:rPr sz="1900" spc="-25" dirty="0">
                <a:solidFill>
                  <a:prstClr val="black"/>
                </a:solidFill>
                <a:latin typeface="Arial" panose="020B0604020202020204" pitchFamily="34" charset="0"/>
                <a:cs typeface="Arial" panose="020B0604020202020204" pitchFamily="34" charset="0"/>
              </a:rPr>
              <a:t>p</a:t>
            </a:r>
            <a:r>
              <a:rPr sz="1900" spc="-10" dirty="0">
                <a:solidFill>
                  <a:prstClr val="black"/>
                </a:solidFill>
                <a:latin typeface="Arial" panose="020B0604020202020204" pitchFamily="34" charset="0"/>
                <a:cs typeface="Arial" panose="020B0604020202020204" pitchFamily="34" charset="0"/>
              </a:rPr>
              <a:t>ts</a:t>
            </a:r>
            <a:endParaRPr sz="1900" dirty="0">
              <a:solidFill>
                <a:prstClr val="black"/>
              </a:solidFill>
              <a:latin typeface="Arial" panose="020B0604020202020204" pitchFamily="34" charset="0"/>
              <a:cs typeface="Arial" panose="020B0604020202020204" pitchFamily="34" charset="0"/>
            </a:endParaRPr>
          </a:p>
          <a:p>
            <a:pPr marL="635000" indent="-342900" algn="l" fontAlgn="auto">
              <a:spcBef>
                <a:spcPts val="240"/>
              </a:spcBef>
              <a:spcAft>
                <a:spcPts val="0"/>
              </a:spcAft>
              <a:buFont typeface="Courier New" panose="02070309020205020404" pitchFamily="49" charset="0"/>
              <a:buChar char="o"/>
            </a:pPr>
            <a:r>
              <a:rPr sz="1900" u="heavy" spc="-25" dirty="0" smtClean="0">
                <a:solidFill>
                  <a:schemeClr val="tx1"/>
                </a:solidFill>
                <a:latin typeface="Arial" panose="020B0604020202020204" pitchFamily="34" charset="0"/>
                <a:cs typeface="Arial" panose="020B0604020202020204" pitchFamily="34" charset="0"/>
                <a:hlinkClick r:id="rId3"/>
              </a:rPr>
              <a:t>h</a:t>
            </a:r>
            <a:r>
              <a:rPr sz="1900" u="heavy" spc="-35" dirty="0" smtClean="0">
                <a:solidFill>
                  <a:schemeClr val="tx1"/>
                </a:solidFill>
                <a:latin typeface="Arial" panose="020B0604020202020204" pitchFamily="34" charset="0"/>
                <a:cs typeface="Arial" panose="020B0604020202020204" pitchFamily="34" charset="0"/>
                <a:hlinkClick r:id="rId3"/>
              </a:rPr>
              <a:t>t</a:t>
            </a:r>
            <a:r>
              <a:rPr sz="1900" u="heavy" spc="-10" dirty="0" smtClean="0">
                <a:solidFill>
                  <a:schemeClr val="tx1"/>
                </a:solidFill>
                <a:latin typeface="Arial" panose="020B0604020202020204" pitchFamily="34" charset="0"/>
                <a:cs typeface="Arial" panose="020B0604020202020204" pitchFamily="34" charset="0"/>
                <a:hlinkClick r:id="rId3"/>
              </a:rPr>
              <a:t>tp</a:t>
            </a:r>
            <a:r>
              <a:rPr sz="1900" u="heavy" spc="-10" dirty="0">
                <a:solidFill>
                  <a:schemeClr val="tx1"/>
                </a:solidFill>
                <a:latin typeface="Arial" panose="020B0604020202020204" pitchFamily="34" charset="0"/>
                <a:cs typeface="Arial" panose="020B0604020202020204" pitchFamily="34" charset="0"/>
                <a:hlinkClick r:id="rId3"/>
              </a:rPr>
              <a:t>:/</a:t>
            </a:r>
            <a:r>
              <a:rPr sz="1900" u="heavy" spc="-15" dirty="0">
                <a:solidFill>
                  <a:schemeClr val="tx1"/>
                </a:solidFill>
                <a:latin typeface="Arial" panose="020B0604020202020204" pitchFamily="34" charset="0"/>
                <a:cs typeface="Arial" panose="020B0604020202020204" pitchFamily="34" charset="0"/>
                <a:hlinkClick r:id="rId3"/>
              </a:rPr>
              <a:t>/</a:t>
            </a:r>
            <a:r>
              <a:rPr sz="1900" u="heavy" spc="-15" dirty="0" smtClean="0">
                <a:solidFill>
                  <a:schemeClr val="tx1"/>
                </a:solidFill>
                <a:latin typeface="Arial" panose="020B0604020202020204" pitchFamily="34" charset="0"/>
                <a:cs typeface="Arial" panose="020B0604020202020204" pitchFamily="34" charset="0"/>
                <a:hlinkClick r:id="rId3"/>
              </a:rPr>
              <a:t>201</a:t>
            </a:r>
            <a:r>
              <a:rPr sz="1900" u="heavy" spc="-10" dirty="0" smtClean="0">
                <a:solidFill>
                  <a:schemeClr val="tx1"/>
                </a:solidFill>
                <a:latin typeface="Arial" panose="020B0604020202020204" pitchFamily="34" charset="0"/>
                <a:cs typeface="Arial" panose="020B0604020202020204" pitchFamily="34" charset="0"/>
                <a:hlinkClick r:id="rId3"/>
              </a:rPr>
              <a:t>4.ri</a:t>
            </a:r>
            <a:r>
              <a:rPr sz="1900" u="heavy" spc="-20" dirty="0" smtClean="0">
                <a:solidFill>
                  <a:schemeClr val="tx1"/>
                </a:solidFill>
                <a:latin typeface="Arial" panose="020B0604020202020204" pitchFamily="34" charset="0"/>
                <a:cs typeface="Arial" panose="020B0604020202020204" pitchFamily="34" charset="0"/>
                <a:hlinkClick r:id="rId3"/>
              </a:rPr>
              <a:t>g</a:t>
            </a:r>
            <a:r>
              <a:rPr sz="1900" u="heavy" spc="-135" dirty="0" smtClean="0">
                <a:solidFill>
                  <a:schemeClr val="tx1"/>
                </a:solidFill>
                <a:latin typeface="Arial" panose="020B0604020202020204" pitchFamily="34" charset="0"/>
                <a:cs typeface="Arial" panose="020B0604020202020204" pitchFamily="34" charset="0"/>
                <a:hlinkClick r:id="rId3"/>
              </a:rPr>
              <a:t>f</a:t>
            </a:r>
            <a:r>
              <a:rPr sz="1900" u="heavy" spc="-10" dirty="0" smtClean="0">
                <a:solidFill>
                  <a:schemeClr val="tx1"/>
                </a:solidFill>
                <a:latin typeface="Arial" panose="020B0604020202020204" pitchFamily="34" charset="0"/>
                <a:cs typeface="Arial" panose="020B0604020202020204" pitchFamily="34" charset="0"/>
                <a:hlinkClick r:id="rId3"/>
              </a:rPr>
              <a:t>.asia</a:t>
            </a:r>
            <a:r>
              <a:rPr sz="1900" u="heavy" spc="-45" dirty="0" smtClean="0">
                <a:solidFill>
                  <a:schemeClr val="tx1"/>
                </a:solidFill>
                <a:latin typeface="Arial" panose="020B0604020202020204" pitchFamily="34" charset="0"/>
                <a:cs typeface="Arial" panose="020B0604020202020204" pitchFamily="34" charset="0"/>
                <a:hlinkClick r:id="rId3"/>
              </a:rPr>
              <a:t>/</a:t>
            </a:r>
            <a:r>
              <a:rPr sz="1900" u="heavy" spc="-10" dirty="0" smtClean="0">
                <a:solidFill>
                  <a:schemeClr val="tx1"/>
                </a:solidFill>
                <a:latin typeface="Arial" panose="020B0604020202020204" pitchFamily="34" charset="0"/>
                <a:cs typeface="Arial" panose="020B0604020202020204" pitchFamily="34" charset="0"/>
                <a:hlinkClick r:id="rId3"/>
              </a:rPr>
              <a:t>a</a:t>
            </a:r>
            <a:r>
              <a:rPr sz="1900" u="heavy" spc="-25" dirty="0" smtClean="0">
                <a:solidFill>
                  <a:schemeClr val="tx1"/>
                </a:solidFill>
                <a:latin typeface="Arial" panose="020B0604020202020204" pitchFamily="34" charset="0"/>
                <a:cs typeface="Arial" panose="020B0604020202020204" pitchFamily="34" charset="0"/>
                <a:hlinkClick r:id="rId3"/>
              </a:rPr>
              <a:t>g</a:t>
            </a:r>
            <a:r>
              <a:rPr sz="1900" u="heavy" spc="-10" dirty="0" smtClean="0">
                <a:solidFill>
                  <a:schemeClr val="tx1"/>
                </a:solidFill>
                <a:latin typeface="Arial" panose="020B0604020202020204" pitchFamily="34" charset="0"/>
                <a:cs typeface="Arial" panose="020B0604020202020204" pitchFamily="34" charset="0"/>
                <a:hlinkClick r:id="rId3"/>
              </a:rPr>
              <a:t>end</a:t>
            </a:r>
            <a:r>
              <a:rPr sz="1900" u="heavy" dirty="0" smtClean="0">
                <a:solidFill>
                  <a:schemeClr val="tx1"/>
                </a:solidFill>
                <a:latin typeface="Arial" panose="020B0604020202020204" pitchFamily="34" charset="0"/>
                <a:cs typeface="Arial" panose="020B0604020202020204" pitchFamily="34" charset="0"/>
                <a:hlinkClick r:id="rId3"/>
              </a:rPr>
              <a:t>a</a:t>
            </a:r>
            <a:r>
              <a:rPr sz="1900" u="heavy" spc="-10" dirty="0" smtClean="0">
                <a:solidFill>
                  <a:schemeClr val="tx1"/>
                </a:solidFill>
                <a:latin typeface="Arial" panose="020B0604020202020204" pitchFamily="34" charset="0"/>
                <a:cs typeface="Arial" panose="020B0604020202020204" pitchFamily="34" charset="0"/>
                <a:hlinkClick r:id="rId3"/>
              </a:rPr>
              <a:t>/</a:t>
            </a:r>
            <a:r>
              <a:rPr sz="1900" u="heavy" spc="-30" dirty="0" smtClean="0">
                <a:solidFill>
                  <a:schemeClr val="tx1"/>
                </a:solidFill>
                <a:latin typeface="Arial" panose="020B0604020202020204" pitchFamily="34" charset="0"/>
                <a:cs typeface="Arial" panose="020B0604020202020204" pitchFamily="34" charset="0"/>
                <a:hlinkClick r:id="rId3"/>
              </a:rPr>
              <a:t>w</a:t>
            </a:r>
            <a:r>
              <a:rPr sz="1900" u="heavy" spc="-10" dirty="0" smtClean="0">
                <a:solidFill>
                  <a:schemeClr val="tx1"/>
                </a:solidFill>
                <a:latin typeface="Arial" panose="020B0604020202020204" pitchFamily="34" charset="0"/>
                <a:cs typeface="Arial" panose="020B0604020202020204" pitchFamily="34" charset="0"/>
                <a:hlinkClick r:id="rId3"/>
              </a:rPr>
              <a:t>or</a:t>
            </a:r>
            <a:r>
              <a:rPr sz="1900" u="heavy" spc="-25" dirty="0" smtClean="0">
                <a:solidFill>
                  <a:schemeClr val="tx1"/>
                </a:solidFill>
                <a:latin typeface="Arial" panose="020B0604020202020204" pitchFamily="34" charset="0"/>
                <a:cs typeface="Arial" panose="020B0604020202020204" pitchFamily="34" charset="0"/>
                <a:hlinkClick r:id="rId3"/>
              </a:rPr>
              <a:t>k</a:t>
            </a:r>
            <a:r>
              <a:rPr sz="1900" u="heavy" spc="-10" dirty="0" smtClean="0">
                <a:solidFill>
                  <a:schemeClr val="tx1"/>
                </a:solidFill>
                <a:latin typeface="Arial" panose="020B0604020202020204" pitchFamily="34" charset="0"/>
                <a:cs typeface="Arial" panose="020B0604020202020204" pitchFamily="34" charset="0"/>
                <a:hlinkClick r:id="rId3"/>
              </a:rPr>
              <a:t>sho</a:t>
            </a:r>
            <a:r>
              <a:rPr sz="1900" u="heavy" dirty="0" smtClean="0">
                <a:solidFill>
                  <a:schemeClr val="tx1"/>
                </a:solidFill>
                <a:latin typeface="Arial" panose="020B0604020202020204" pitchFamily="34" charset="0"/>
                <a:cs typeface="Arial" panose="020B0604020202020204" pitchFamily="34" charset="0"/>
                <a:hlinkClick r:id="rId3"/>
              </a:rPr>
              <a:t>p</a:t>
            </a:r>
            <a:r>
              <a:rPr sz="1900" u="heavy" spc="-15" dirty="0" smtClean="0">
                <a:solidFill>
                  <a:schemeClr val="tx1"/>
                </a:solidFill>
                <a:latin typeface="Arial" panose="020B0604020202020204" pitchFamily="34" charset="0"/>
                <a:cs typeface="Arial" panose="020B0604020202020204" pitchFamily="34" charset="0"/>
                <a:hlinkClick r:id="rId3"/>
              </a:rPr>
              <a:t>-</a:t>
            </a:r>
            <a:r>
              <a:rPr sz="1900" u="heavy" dirty="0" smtClean="0">
                <a:solidFill>
                  <a:schemeClr val="tx1"/>
                </a:solidFill>
                <a:latin typeface="Arial" panose="020B0604020202020204" pitchFamily="34" charset="0"/>
                <a:cs typeface="Arial" panose="020B0604020202020204" pitchFamily="34" charset="0"/>
                <a:hlinkClick r:id="rId3"/>
              </a:rPr>
              <a:t>p</a:t>
            </a:r>
            <a:r>
              <a:rPr sz="1900" u="heavy" spc="-50" dirty="0" smtClean="0">
                <a:solidFill>
                  <a:schemeClr val="tx1"/>
                </a:solidFill>
                <a:latin typeface="Arial" panose="020B0604020202020204" pitchFamily="34" charset="0"/>
                <a:cs typeface="Arial" panose="020B0604020202020204" pitchFamily="34" charset="0"/>
                <a:hlinkClick r:id="rId3"/>
              </a:rPr>
              <a:t>r</a:t>
            </a:r>
            <a:r>
              <a:rPr sz="1900" u="heavy" spc="-5" dirty="0" smtClean="0">
                <a:solidFill>
                  <a:schemeClr val="tx1"/>
                </a:solidFill>
                <a:latin typeface="Arial" panose="020B0604020202020204" pitchFamily="34" charset="0"/>
                <a:cs typeface="Arial" panose="020B0604020202020204" pitchFamily="34" charset="0"/>
                <a:hlinkClick r:id="rId3"/>
              </a:rPr>
              <a:t>o</a:t>
            </a:r>
            <a:r>
              <a:rPr sz="1900" u="heavy" spc="-10" dirty="0" smtClean="0">
                <a:solidFill>
                  <a:schemeClr val="tx1"/>
                </a:solidFill>
                <a:latin typeface="Arial" panose="020B0604020202020204" pitchFamily="34" charset="0"/>
                <a:cs typeface="Arial" panose="020B0604020202020204" pitchFamily="34" charset="0"/>
                <a:hlinkClick r:id="rId3"/>
              </a:rPr>
              <a:t>posals/</a:t>
            </a:r>
            <a:r>
              <a:rPr sz="1900" u="heavy" spc="-30" dirty="0" smtClean="0">
                <a:solidFill>
                  <a:schemeClr val="tx1"/>
                </a:solidFill>
                <a:latin typeface="Arial" panose="020B0604020202020204" pitchFamily="34" charset="0"/>
                <a:cs typeface="Arial" panose="020B0604020202020204" pitchFamily="34" charset="0"/>
                <a:hlinkClick r:id="rId3"/>
              </a:rPr>
              <a:t>w</a:t>
            </a:r>
            <a:r>
              <a:rPr sz="1900" u="heavy" spc="-5" dirty="0" smtClean="0">
                <a:solidFill>
                  <a:schemeClr val="tx1"/>
                </a:solidFill>
                <a:latin typeface="Arial" panose="020B0604020202020204" pitchFamily="34" charset="0"/>
                <a:cs typeface="Arial" panose="020B0604020202020204" pitchFamily="34" charset="0"/>
                <a:hlinkClick r:id="rId3"/>
              </a:rPr>
              <a:t>o</a:t>
            </a:r>
            <a:r>
              <a:rPr sz="1900" u="heavy" spc="-10" dirty="0" smtClean="0">
                <a:solidFill>
                  <a:schemeClr val="tx1"/>
                </a:solidFill>
                <a:latin typeface="Arial" panose="020B0604020202020204" pitchFamily="34" charset="0"/>
                <a:cs typeface="Arial" panose="020B0604020202020204" pitchFamily="34" charset="0"/>
                <a:hlinkClick r:id="rId3"/>
              </a:rPr>
              <a:t>r</a:t>
            </a:r>
            <a:r>
              <a:rPr sz="1900" u="heavy" spc="-25" dirty="0" smtClean="0">
                <a:solidFill>
                  <a:schemeClr val="tx1"/>
                </a:solidFill>
                <a:latin typeface="Arial" panose="020B0604020202020204" pitchFamily="34" charset="0"/>
                <a:cs typeface="Arial" panose="020B0604020202020204" pitchFamily="34" charset="0"/>
                <a:hlinkClick r:id="rId3"/>
              </a:rPr>
              <a:t>k</a:t>
            </a:r>
            <a:r>
              <a:rPr sz="1900" u="heavy" spc="-10" dirty="0" smtClean="0">
                <a:solidFill>
                  <a:schemeClr val="tx1"/>
                </a:solidFill>
                <a:latin typeface="Arial" panose="020B0604020202020204" pitchFamily="34" charset="0"/>
                <a:cs typeface="Arial" panose="020B0604020202020204" pitchFamily="34" charset="0"/>
                <a:hlinkClick r:id="rId3"/>
              </a:rPr>
              <a:t>sho</a:t>
            </a:r>
            <a:r>
              <a:rPr sz="1900" u="heavy" spc="-5" dirty="0" smtClean="0">
                <a:solidFill>
                  <a:schemeClr val="tx1"/>
                </a:solidFill>
                <a:latin typeface="Arial" panose="020B0604020202020204" pitchFamily="34" charset="0"/>
                <a:cs typeface="Arial" panose="020B0604020202020204" pitchFamily="34" charset="0"/>
                <a:hlinkClick r:id="rId3"/>
              </a:rPr>
              <a:t>p-</a:t>
            </a:r>
            <a:r>
              <a:rPr sz="1900" u="heavy" spc="-10" dirty="0" smtClean="0">
                <a:solidFill>
                  <a:schemeClr val="tx1"/>
                </a:solidFill>
                <a:latin typeface="Arial" panose="020B0604020202020204" pitchFamily="34" charset="0"/>
                <a:cs typeface="Arial" panose="020B0604020202020204" pitchFamily="34" charset="0"/>
                <a:hlinkClick r:id="rId3"/>
              </a:rPr>
              <a:t>p</a:t>
            </a:r>
            <a:r>
              <a:rPr sz="1900" u="heavy" spc="-35" dirty="0" smtClean="0">
                <a:solidFill>
                  <a:schemeClr val="tx1"/>
                </a:solidFill>
                <a:latin typeface="Arial" panose="020B0604020202020204" pitchFamily="34" charset="0"/>
                <a:cs typeface="Arial" panose="020B0604020202020204" pitchFamily="34" charset="0"/>
                <a:hlinkClick r:id="rId3"/>
              </a:rPr>
              <a:t>r</a:t>
            </a:r>
            <a:r>
              <a:rPr sz="1900" u="heavy" spc="-10" dirty="0" smtClean="0">
                <a:solidFill>
                  <a:schemeClr val="tx1"/>
                </a:solidFill>
                <a:latin typeface="Arial" panose="020B0604020202020204" pitchFamily="34" charset="0"/>
                <a:cs typeface="Arial" panose="020B0604020202020204" pitchFamily="34" charset="0"/>
                <a:hlinkClick r:id="rId3"/>
              </a:rPr>
              <a:t>op</a:t>
            </a:r>
            <a:r>
              <a:rPr sz="1900" u="heavy" spc="-20" dirty="0" smtClean="0">
                <a:solidFill>
                  <a:schemeClr val="tx1"/>
                </a:solidFill>
                <a:latin typeface="Arial" panose="020B0604020202020204" pitchFamily="34" charset="0"/>
                <a:cs typeface="Arial" panose="020B0604020202020204" pitchFamily="34" charset="0"/>
                <a:hlinkClick r:id="rId3"/>
              </a:rPr>
              <a:t>o</a:t>
            </a:r>
            <a:r>
              <a:rPr sz="1900" u="heavy" spc="-10" dirty="0" smtClean="0">
                <a:solidFill>
                  <a:schemeClr val="tx1"/>
                </a:solidFill>
                <a:latin typeface="Arial" panose="020B0604020202020204" pitchFamily="34" charset="0"/>
                <a:cs typeface="Arial" panose="020B0604020202020204" pitchFamily="34" charset="0"/>
                <a:hlinkClick r:id="rId3"/>
              </a:rPr>
              <a:t>sa</a:t>
            </a:r>
            <a:r>
              <a:rPr sz="1900" u="heavy" spc="10" dirty="0" smtClean="0">
                <a:solidFill>
                  <a:schemeClr val="tx1"/>
                </a:solidFill>
                <a:latin typeface="Arial" panose="020B0604020202020204" pitchFamily="34" charset="0"/>
                <a:cs typeface="Arial" panose="020B0604020202020204" pitchFamily="34" charset="0"/>
                <a:hlinkClick r:id="rId3"/>
              </a:rPr>
              <a:t>l</a:t>
            </a:r>
            <a:r>
              <a:rPr sz="1900" u="heavy" spc="-15" dirty="0" smtClean="0">
                <a:solidFill>
                  <a:schemeClr val="tx1"/>
                </a:solidFill>
                <a:latin typeface="Arial" panose="020B0604020202020204" pitchFamily="34" charset="0"/>
                <a:cs typeface="Arial" panose="020B0604020202020204" pitchFamily="34" charset="0"/>
                <a:hlinkClick r:id="rId3"/>
              </a:rPr>
              <a:t>-</a:t>
            </a:r>
            <a:r>
              <a:rPr sz="1900" u="heavy" dirty="0" smtClean="0">
                <a:solidFill>
                  <a:schemeClr val="tx1"/>
                </a:solidFill>
                <a:latin typeface="Arial" panose="020B0604020202020204" pitchFamily="34" charset="0"/>
                <a:cs typeface="Arial" panose="020B0604020202020204" pitchFamily="34" charset="0"/>
                <a:hlinkClick r:id="rId3"/>
              </a:rPr>
              <a:t>1</a:t>
            </a:r>
            <a:r>
              <a:rPr sz="1900" u="heavy" spc="-15" dirty="0" smtClean="0">
                <a:solidFill>
                  <a:schemeClr val="tx1"/>
                </a:solidFill>
                <a:latin typeface="Arial" panose="020B0604020202020204" pitchFamily="34" charset="0"/>
                <a:cs typeface="Arial" panose="020B0604020202020204" pitchFamily="34" charset="0"/>
                <a:hlinkClick r:id="rId3"/>
              </a:rPr>
              <a:t>3</a:t>
            </a:r>
            <a:r>
              <a:rPr lang="en-US" sz="1900" u="heavy" spc="-10" dirty="0">
                <a:solidFill>
                  <a:schemeClr val="tx1"/>
                </a:solidFill>
                <a:latin typeface="Arial" panose="020B0604020202020204" pitchFamily="34" charset="0"/>
                <a:cs typeface="Arial" panose="020B0604020202020204" pitchFamily="34" charset="0"/>
                <a:hlinkClick r:id="rId3"/>
              </a:rPr>
              <a:t>/</a:t>
            </a:r>
            <a:endParaRPr sz="1900" dirty="0">
              <a:solidFill>
                <a:schemeClr val="tx1"/>
              </a:solidFill>
              <a:latin typeface="Arial" panose="020B0604020202020204" pitchFamily="34" charset="0"/>
              <a:cs typeface="Arial" panose="020B0604020202020204" pitchFamily="34" charset="0"/>
            </a:endParaRPr>
          </a:p>
          <a:p>
            <a:pPr marL="355600" indent="-342900" algn="l" fontAlgn="auto">
              <a:spcBef>
                <a:spcPts val="250"/>
              </a:spcBef>
              <a:spcAft>
                <a:spcPts val="0"/>
              </a:spcAft>
              <a:buFont typeface="Arial"/>
              <a:buChar char="•"/>
              <a:tabLst>
                <a:tab pos="354965" algn="l"/>
              </a:tabLst>
            </a:pPr>
            <a:r>
              <a:rPr sz="2200" spc="-60" dirty="0">
                <a:solidFill>
                  <a:prstClr val="black"/>
                </a:solidFill>
                <a:latin typeface="Arial" panose="020B0604020202020204" pitchFamily="34" charset="0"/>
                <a:cs typeface="Arial" panose="020B0604020202020204" pitchFamily="34" charset="0"/>
              </a:rPr>
              <a:t>P</a:t>
            </a:r>
            <a:r>
              <a:rPr sz="2200" spc="-10" dirty="0">
                <a:solidFill>
                  <a:prstClr val="black"/>
                </a:solidFill>
                <a:latin typeface="Arial" panose="020B0604020202020204" pitchFamily="34" charset="0"/>
                <a:cs typeface="Arial" panose="020B0604020202020204" pitchFamily="34" charset="0"/>
              </a:rPr>
              <a:t>articip</a:t>
            </a:r>
            <a:r>
              <a:rPr sz="2200" spc="-40" dirty="0">
                <a:solidFill>
                  <a:prstClr val="black"/>
                </a:solidFill>
                <a:latin typeface="Arial" panose="020B0604020202020204" pitchFamily="34" charset="0"/>
                <a:cs typeface="Arial" panose="020B0604020202020204" pitchFamily="34" charset="0"/>
              </a:rPr>
              <a:t>a</a:t>
            </a:r>
            <a:r>
              <a:rPr sz="2200" spc="-10" dirty="0">
                <a:solidFill>
                  <a:prstClr val="black"/>
                </a:solidFill>
                <a:latin typeface="Arial" panose="020B0604020202020204" pitchFamily="34" charset="0"/>
                <a:cs typeface="Arial" panose="020B0604020202020204" pitchFamily="34" charset="0"/>
              </a:rPr>
              <a:t>tion</a:t>
            </a:r>
            <a:r>
              <a:rPr sz="2200" spc="-20"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and</a:t>
            </a:r>
            <a:r>
              <a:rPr sz="2200" spc="-5"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p</a:t>
            </a:r>
            <a:r>
              <a:rPr sz="2200" spc="-40" dirty="0">
                <a:solidFill>
                  <a:prstClr val="black"/>
                </a:solidFill>
                <a:latin typeface="Arial" panose="020B0604020202020204" pitchFamily="34" charset="0"/>
                <a:cs typeface="Arial" panose="020B0604020202020204" pitchFamily="34" charset="0"/>
              </a:rPr>
              <a:t>r</a:t>
            </a:r>
            <a:r>
              <a:rPr sz="2200" spc="-15" dirty="0">
                <a:solidFill>
                  <a:prstClr val="black"/>
                </a:solidFill>
                <a:latin typeface="Arial" panose="020B0604020202020204" pitchFamily="34" charset="0"/>
                <a:cs typeface="Arial" panose="020B0604020202020204" pitchFamily="34" charset="0"/>
              </a:rPr>
              <a:t>ese</a:t>
            </a:r>
            <a:r>
              <a:rPr sz="2200" spc="-40" dirty="0">
                <a:solidFill>
                  <a:prstClr val="black"/>
                </a:solidFill>
                <a:latin typeface="Arial" panose="020B0604020202020204" pitchFamily="34" charset="0"/>
                <a:cs typeface="Arial" panose="020B0604020202020204" pitchFamily="34" charset="0"/>
              </a:rPr>
              <a:t>nt</a:t>
            </a:r>
            <a:r>
              <a:rPr sz="2200" spc="-35" dirty="0">
                <a:solidFill>
                  <a:prstClr val="black"/>
                </a:solidFill>
                <a:latin typeface="Arial" panose="020B0604020202020204" pitchFamily="34" charset="0"/>
                <a:cs typeface="Arial" panose="020B0604020202020204" pitchFamily="34" charset="0"/>
              </a:rPr>
              <a:t>a</a:t>
            </a:r>
            <a:r>
              <a:rPr sz="2200" spc="-10" dirty="0">
                <a:solidFill>
                  <a:prstClr val="black"/>
                </a:solidFill>
                <a:latin typeface="Arial" panose="020B0604020202020204" pitchFamily="34" charset="0"/>
                <a:cs typeface="Arial" panose="020B0604020202020204" pitchFamily="34" charset="0"/>
              </a:rPr>
              <a:t>tion</a:t>
            </a:r>
            <a:r>
              <a:rPr sz="2200" spc="5" dirty="0">
                <a:solidFill>
                  <a:prstClr val="black"/>
                </a:solidFill>
                <a:latin typeface="Arial" panose="020B0604020202020204" pitchFamily="34" charset="0"/>
                <a:cs typeface="Arial" panose="020B0604020202020204" pitchFamily="34" charset="0"/>
              </a:rPr>
              <a:t> </a:t>
            </a:r>
            <a:r>
              <a:rPr sz="2200" spc="-10" dirty="0" smtClean="0">
                <a:solidFill>
                  <a:prstClr val="black"/>
                </a:solidFill>
                <a:latin typeface="Arial" panose="020B0604020202020204" pitchFamily="34" charset="0"/>
                <a:cs typeface="Arial" panose="020B0604020202020204" pitchFamily="34" charset="0"/>
              </a:rPr>
              <a:t>in</a:t>
            </a:r>
            <a:r>
              <a:rPr sz="2175" spc="240" baseline="24904" dirty="0" smtClean="0">
                <a:solidFill>
                  <a:prstClr val="black"/>
                </a:solidFill>
                <a:latin typeface="Arial" panose="020B0604020202020204" pitchFamily="34" charset="0"/>
                <a:cs typeface="Arial" panose="020B0604020202020204" pitchFamily="34" charset="0"/>
              </a:rPr>
              <a:t> </a:t>
            </a:r>
            <a:r>
              <a:rPr sz="2200" spc="-15" dirty="0" err="1">
                <a:solidFill>
                  <a:prstClr val="black"/>
                </a:solidFill>
                <a:latin typeface="Arial" panose="020B0604020202020204" pitchFamily="34" charset="0"/>
                <a:cs typeface="Arial" panose="020B0604020202020204" pitchFamily="34" charset="0"/>
              </a:rPr>
              <a:t>ICANN</a:t>
            </a:r>
            <a:r>
              <a:rPr sz="2200" spc="15" dirty="0">
                <a:solidFill>
                  <a:prstClr val="black"/>
                </a:solidFill>
                <a:latin typeface="Arial" panose="020B0604020202020204" pitchFamily="34" charset="0"/>
                <a:cs typeface="Arial" panose="020B0604020202020204" pitchFamily="34" charset="0"/>
              </a:rPr>
              <a:t> </a:t>
            </a:r>
            <a:r>
              <a:rPr lang="en-US" sz="2200" spc="15" dirty="0" smtClean="0">
                <a:solidFill>
                  <a:prstClr val="black"/>
                </a:solidFill>
                <a:latin typeface="Arial" panose="020B0604020202020204" pitchFamily="34" charset="0"/>
                <a:cs typeface="Arial" panose="020B0604020202020204" pitchFamily="34" charset="0"/>
              </a:rPr>
              <a:t>49 </a:t>
            </a:r>
            <a:r>
              <a:rPr lang="en-US" sz="2200" spc="-10" dirty="0">
                <a:solidFill>
                  <a:prstClr val="black"/>
                </a:solidFill>
                <a:latin typeface="Arial" panose="020B0604020202020204" pitchFamily="34" charset="0"/>
                <a:cs typeface="Arial" panose="020B0604020202020204" pitchFamily="34" charset="0"/>
              </a:rPr>
              <a:t>p</a:t>
            </a:r>
            <a:r>
              <a:rPr sz="2200" spc="-10" dirty="0" smtClean="0">
                <a:solidFill>
                  <a:prstClr val="black"/>
                </a:solidFill>
                <a:latin typeface="Arial" panose="020B0604020202020204" pitchFamily="34" charset="0"/>
                <a:cs typeface="Arial" panose="020B0604020202020204" pitchFamily="34" charset="0"/>
              </a:rPr>
              <a:t>ublic </a:t>
            </a:r>
            <a:r>
              <a:rPr sz="2200" spc="-15" dirty="0">
                <a:solidFill>
                  <a:prstClr val="black"/>
                </a:solidFill>
                <a:latin typeface="Arial" panose="020B0604020202020204" pitchFamily="34" charset="0"/>
                <a:cs typeface="Arial" panose="020B0604020202020204" pitchFamily="34" charset="0"/>
              </a:rPr>
              <a:t>me</a:t>
            </a:r>
            <a:r>
              <a:rPr sz="2200" spc="-35" dirty="0">
                <a:solidFill>
                  <a:prstClr val="black"/>
                </a:solidFill>
                <a:latin typeface="Arial" panose="020B0604020202020204" pitchFamily="34" charset="0"/>
                <a:cs typeface="Arial" panose="020B0604020202020204" pitchFamily="34" charset="0"/>
              </a:rPr>
              <a:t>e</a:t>
            </a:r>
            <a:r>
              <a:rPr sz="2200" spc="-10" dirty="0">
                <a:solidFill>
                  <a:prstClr val="black"/>
                </a:solidFill>
                <a:latin typeface="Arial" panose="020B0604020202020204" pitchFamily="34" charset="0"/>
                <a:cs typeface="Arial" panose="020B0604020202020204" pitchFamily="34" charset="0"/>
              </a:rPr>
              <a:t>ting</a:t>
            </a:r>
            <a:r>
              <a:rPr sz="2200" spc="15" dirty="0">
                <a:solidFill>
                  <a:prstClr val="black"/>
                </a:solidFill>
                <a:latin typeface="Arial" panose="020B0604020202020204" pitchFamily="34" charset="0"/>
                <a:cs typeface="Arial" panose="020B0604020202020204" pitchFamily="34" charset="0"/>
              </a:rPr>
              <a:t> </a:t>
            </a:r>
            <a:r>
              <a:rPr sz="2200" spc="-35" dirty="0">
                <a:solidFill>
                  <a:prstClr val="black"/>
                </a:solidFill>
                <a:latin typeface="Arial" panose="020B0604020202020204" pitchFamily="34" charset="0"/>
                <a:cs typeface="Arial" panose="020B0604020202020204" pitchFamily="34" charset="0"/>
              </a:rPr>
              <a:t>a</a:t>
            </a:r>
            <a:r>
              <a:rPr sz="2200" spc="-10" dirty="0">
                <a:solidFill>
                  <a:prstClr val="black"/>
                </a:solidFill>
                <a:latin typeface="Arial" panose="020B0604020202020204" pitchFamily="34" charset="0"/>
                <a:cs typeface="Arial" panose="020B0604020202020204" pitchFamily="34" charset="0"/>
              </a:rPr>
              <a:t>t</a:t>
            </a:r>
            <a:endParaRPr sz="2200" dirty="0">
              <a:solidFill>
                <a:prstClr val="black"/>
              </a:solidFill>
              <a:latin typeface="Arial" panose="020B0604020202020204" pitchFamily="34" charset="0"/>
              <a:cs typeface="Arial" panose="020B0604020202020204" pitchFamily="34" charset="0"/>
            </a:endParaRPr>
          </a:p>
          <a:p>
            <a:pPr marL="355600" algn="l" fontAlgn="auto">
              <a:lnSpc>
                <a:spcPts val="2380"/>
              </a:lnSpc>
              <a:spcBef>
                <a:spcPts val="0"/>
              </a:spcBef>
              <a:spcAft>
                <a:spcPts val="0"/>
              </a:spcAft>
            </a:pPr>
            <a:r>
              <a:rPr sz="2200" spc="-10" dirty="0">
                <a:solidFill>
                  <a:prstClr val="black"/>
                </a:solidFill>
                <a:latin typeface="Arial" panose="020B0604020202020204" pitchFamily="34" charset="0"/>
                <a:cs typeface="Arial" panose="020B0604020202020204" pitchFamily="34" charset="0"/>
              </a:rPr>
              <a:t>Sin</a:t>
            </a:r>
            <a:r>
              <a:rPr sz="2200" spc="-60" dirty="0">
                <a:solidFill>
                  <a:prstClr val="black"/>
                </a:solidFill>
                <a:latin typeface="Arial" panose="020B0604020202020204" pitchFamily="34" charset="0"/>
                <a:cs typeface="Arial" panose="020B0604020202020204" pitchFamily="34" charset="0"/>
              </a:rPr>
              <a:t>g</a:t>
            </a:r>
            <a:r>
              <a:rPr sz="2200" spc="-15" dirty="0">
                <a:solidFill>
                  <a:prstClr val="black"/>
                </a:solidFill>
                <a:latin typeface="Arial" panose="020B0604020202020204" pitchFamily="34" charset="0"/>
                <a:cs typeface="Arial" panose="020B0604020202020204" pitchFamily="34" charset="0"/>
              </a:rPr>
              <a:t>apo</a:t>
            </a:r>
            <a:r>
              <a:rPr sz="2200" spc="-30" dirty="0">
                <a:solidFill>
                  <a:prstClr val="black"/>
                </a:solidFill>
                <a:latin typeface="Arial" panose="020B0604020202020204" pitchFamily="34" charset="0"/>
                <a:cs typeface="Arial" panose="020B0604020202020204" pitchFamily="34" charset="0"/>
              </a:rPr>
              <a:t>r</a:t>
            </a:r>
            <a:r>
              <a:rPr sz="2200" spc="-15" dirty="0">
                <a:solidFill>
                  <a:prstClr val="black"/>
                </a:solidFill>
                <a:latin typeface="Arial" panose="020B0604020202020204" pitchFamily="34" charset="0"/>
                <a:cs typeface="Arial" panose="020B0604020202020204" pitchFamily="34" charset="0"/>
              </a:rPr>
              <a:t>e</a:t>
            </a:r>
            <a:endParaRPr sz="2200" dirty="0">
              <a:solidFill>
                <a:prstClr val="black"/>
              </a:solidFill>
              <a:latin typeface="Arial" panose="020B0604020202020204" pitchFamily="34" charset="0"/>
              <a:cs typeface="Arial" panose="020B0604020202020204" pitchFamily="34" charset="0"/>
            </a:endParaRPr>
          </a:p>
          <a:p>
            <a:pPr algn="l" fontAlgn="auto">
              <a:lnSpc>
                <a:spcPts val="750"/>
              </a:lnSpc>
              <a:spcBef>
                <a:spcPts val="10"/>
              </a:spcBef>
              <a:spcAft>
                <a:spcPts val="0"/>
              </a:spcAft>
            </a:pPr>
            <a:endParaRPr sz="750" dirty="0">
              <a:solidFill>
                <a:prstClr val="black"/>
              </a:solidFill>
              <a:latin typeface="Arial" panose="020B0604020202020204" pitchFamily="34" charset="0"/>
              <a:cs typeface="Arial" panose="020B0604020202020204" pitchFamily="34" charset="0"/>
            </a:endParaRPr>
          </a:p>
          <a:p>
            <a:pPr algn="l" fontAlgn="auto">
              <a:lnSpc>
                <a:spcPts val="1000"/>
              </a:lnSpc>
              <a:spcBef>
                <a:spcPts val="0"/>
              </a:spcBef>
              <a:spcAft>
                <a:spcPts val="0"/>
              </a:spcAft>
            </a:pPr>
            <a:endParaRPr sz="1000" dirty="0">
              <a:solidFill>
                <a:prstClr val="black"/>
              </a:solidFill>
              <a:latin typeface="Arial" panose="020B0604020202020204" pitchFamily="34" charset="0"/>
              <a:cs typeface="Arial" panose="020B0604020202020204" pitchFamily="34" charset="0"/>
            </a:endParaRPr>
          </a:p>
          <a:p>
            <a:pPr marL="355600" marR="600710" indent="-342900" algn="l" fontAlgn="auto">
              <a:lnSpc>
                <a:spcPts val="2380"/>
              </a:lnSpc>
              <a:spcBef>
                <a:spcPts val="0"/>
              </a:spcBef>
              <a:spcAft>
                <a:spcPts val="0"/>
              </a:spcAft>
              <a:buFont typeface="Arial"/>
              <a:buChar char="•"/>
              <a:tabLst>
                <a:tab pos="354965" algn="l"/>
              </a:tabLst>
            </a:pPr>
            <a:r>
              <a:rPr sz="2200" spc="-60" dirty="0">
                <a:solidFill>
                  <a:prstClr val="black"/>
                </a:solidFill>
                <a:latin typeface="Arial" panose="020B0604020202020204" pitchFamily="34" charset="0"/>
                <a:cs typeface="Arial" panose="020B0604020202020204" pitchFamily="34" charset="0"/>
              </a:rPr>
              <a:t>P</a:t>
            </a:r>
            <a:r>
              <a:rPr sz="2200" spc="-10" dirty="0">
                <a:solidFill>
                  <a:prstClr val="black"/>
                </a:solidFill>
                <a:latin typeface="Arial" panose="020B0604020202020204" pitchFamily="34" charset="0"/>
                <a:cs typeface="Arial" panose="020B0604020202020204" pitchFamily="34" charset="0"/>
              </a:rPr>
              <a:t>articip</a:t>
            </a:r>
            <a:r>
              <a:rPr sz="2200" spc="-40" dirty="0">
                <a:solidFill>
                  <a:prstClr val="black"/>
                </a:solidFill>
                <a:latin typeface="Arial" panose="020B0604020202020204" pitchFamily="34" charset="0"/>
                <a:cs typeface="Arial" panose="020B0604020202020204" pitchFamily="34" charset="0"/>
              </a:rPr>
              <a:t>a</a:t>
            </a:r>
            <a:r>
              <a:rPr sz="2200" spc="-10" dirty="0">
                <a:solidFill>
                  <a:prstClr val="black"/>
                </a:solidFill>
                <a:latin typeface="Arial" panose="020B0604020202020204" pitchFamily="34" charset="0"/>
                <a:cs typeface="Arial" panose="020B0604020202020204" pitchFamily="34" charset="0"/>
              </a:rPr>
              <a:t>tion</a:t>
            </a:r>
            <a:r>
              <a:rPr sz="2200" spc="-20"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and</a:t>
            </a:r>
            <a:r>
              <a:rPr sz="2200" spc="-5"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p</a:t>
            </a:r>
            <a:r>
              <a:rPr sz="2200" spc="-40" dirty="0">
                <a:solidFill>
                  <a:prstClr val="black"/>
                </a:solidFill>
                <a:latin typeface="Arial" panose="020B0604020202020204" pitchFamily="34" charset="0"/>
                <a:cs typeface="Arial" panose="020B0604020202020204" pitchFamily="34" charset="0"/>
              </a:rPr>
              <a:t>r</a:t>
            </a:r>
            <a:r>
              <a:rPr sz="2200" spc="-15" dirty="0">
                <a:solidFill>
                  <a:prstClr val="black"/>
                </a:solidFill>
                <a:latin typeface="Arial" panose="020B0604020202020204" pitchFamily="34" charset="0"/>
                <a:cs typeface="Arial" panose="020B0604020202020204" pitchFamily="34" charset="0"/>
              </a:rPr>
              <a:t>ese</a:t>
            </a:r>
            <a:r>
              <a:rPr sz="2200" spc="-40" dirty="0">
                <a:solidFill>
                  <a:prstClr val="black"/>
                </a:solidFill>
                <a:latin typeface="Arial" panose="020B0604020202020204" pitchFamily="34" charset="0"/>
                <a:cs typeface="Arial" panose="020B0604020202020204" pitchFamily="34" charset="0"/>
              </a:rPr>
              <a:t>nt</a:t>
            </a:r>
            <a:r>
              <a:rPr sz="2200" spc="-35" dirty="0">
                <a:solidFill>
                  <a:prstClr val="black"/>
                </a:solidFill>
                <a:latin typeface="Arial" panose="020B0604020202020204" pitchFamily="34" charset="0"/>
                <a:cs typeface="Arial" panose="020B0604020202020204" pitchFamily="34" charset="0"/>
              </a:rPr>
              <a:t>a</a:t>
            </a:r>
            <a:r>
              <a:rPr sz="2200" spc="-10" dirty="0">
                <a:solidFill>
                  <a:prstClr val="black"/>
                </a:solidFill>
                <a:latin typeface="Arial" panose="020B0604020202020204" pitchFamily="34" charset="0"/>
                <a:cs typeface="Arial" panose="020B0604020202020204" pitchFamily="34" charset="0"/>
              </a:rPr>
              <a:t>tion</a:t>
            </a:r>
            <a:r>
              <a:rPr sz="2200" spc="5" dirty="0">
                <a:solidFill>
                  <a:prstClr val="black"/>
                </a:solidFill>
                <a:latin typeface="Arial" panose="020B0604020202020204" pitchFamily="34" charset="0"/>
                <a:cs typeface="Arial" panose="020B0604020202020204" pitchFamily="34" charset="0"/>
              </a:rPr>
              <a:t> </a:t>
            </a:r>
            <a:r>
              <a:rPr sz="2200" spc="-10" dirty="0">
                <a:solidFill>
                  <a:prstClr val="black"/>
                </a:solidFill>
                <a:latin typeface="Arial" panose="020B0604020202020204" pitchFamily="34" charset="0"/>
                <a:cs typeface="Arial" panose="020B0604020202020204" pitchFamily="34" charset="0"/>
              </a:rPr>
              <a:t>in</a:t>
            </a:r>
            <a:r>
              <a:rPr sz="2200" dirty="0">
                <a:solidFill>
                  <a:prstClr val="black"/>
                </a:solidFill>
                <a:latin typeface="Arial" panose="020B0604020202020204" pitchFamily="34" charset="0"/>
                <a:cs typeface="Arial" panose="020B0604020202020204" pitchFamily="34" charset="0"/>
              </a:rPr>
              <a:t> </a:t>
            </a:r>
            <a:r>
              <a:rPr sz="2200" spc="-15" dirty="0" err="1" smtClean="0">
                <a:solidFill>
                  <a:prstClr val="black"/>
                </a:solidFill>
                <a:latin typeface="Arial" panose="020B0604020202020204" pitchFamily="34" charset="0"/>
                <a:cs typeface="Arial" panose="020B0604020202020204" pitchFamily="34" charset="0"/>
              </a:rPr>
              <a:t>ICANN</a:t>
            </a:r>
            <a:r>
              <a:rPr sz="2200" spc="15" dirty="0" smtClean="0">
                <a:solidFill>
                  <a:prstClr val="black"/>
                </a:solidFill>
                <a:latin typeface="Arial" panose="020B0604020202020204" pitchFamily="34" charset="0"/>
                <a:cs typeface="Arial" panose="020B0604020202020204" pitchFamily="34" charset="0"/>
              </a:rPr>
              <a:t> </a:t>
            </a:r>
            <a:r>
              <a:rPr lang="en-US" sz="2200" spc="15" dirty="0" smtClean="0">
                <a:solidFill>
                  <a:prstClr val="black"/>
                </a:solidFill>
                <a:latin typeface="Arial" panose="020B0604020202020204" pitchFamily="34" charset="0"/>
                <a:cs typeface="Arial" panose="020B0604020202020204" pitchFamily="34" charset="0"/>
              </a:rPr>
              <a:t>50 </a:t>
            </a:r>
            <a:r>
              <a:rPr lang="en-US" sz="2200" spc="-10" dirty="0">
                <a:solidFill>
                  <a:prstClr val="black"/>
                </a:solidFill>
                <a:latin typeface="Arial" panose="020B0604020202020204" pitchFamily="34" charset="0"/>
                <a:cs typeface="Arial" panose="020B0604020202020204" pitchFamily="34" charset="0"/>
              </a:rPr>
              <a:t>p</a:t>
            </a:r>
            <a:r>
              <a:rPr sz="2200" spc="-10" dirty="0" smtClean="0">
                <a:solidFill>
                  <a:prstClr val="black"/>
                </a:solidFill>
                <a:latin typeface="Arial" panose="020B0604020202020204" pitchFamily="34" charset="0"/>
                <a:cs typeface="Arial" panose="020B0604020202020204" pitchFamily="34" charset="0"/>
              </a:rPr>
              <a:t>ublic </a:t>
            </a:r>
            <a:r>
              <a:rPr sz="2200" spc="-15" dirty="0">
                <a:solidFill>
                  <a:prstClr val="black"/>
                </a:solidFill>
                <a:latin typeface="Arial" panose="020B0604020202020204" pitchFamily="34" charset="0"/>
                <a:cs typeface="Arial" panose="020B0604020202020204" pitchFamily="34" charset="0"/>
              </a:rPr>
              <a:t>me</a:t>
            </a:r>
            <a:r>
              <a:rPr sz="2200" spc="-35" dirty="0">
                <a:solidFill>
                  <a:prstClr val="black"/>
                </a:solidFill>
                <a:latin typeface="Arial" panose="020B0604020202020204" pitchFamily="34" charset="0"/>
                <a:cs typeface="Arial" panose="020B0604020202020204" pitchFamily="34" charset="0"/>
              </a:rPr>
              <a:t>e</a:t>
            </a:r>
            <a:r>
              <a:rPr sz="2200" spc="-10" dirty="0">
                <a:solidFill>
                  <a:prstClr val="black"/>
                </a:solidFill>
                <a:latin typeface="Arial" panose="020B0604020202020204" pitchFamily="34" charset="0"/>
                <a:cs typeface="Arial" panose="020B0604020202020204" pitchFamily="34" charset="0"/>
              </a:rPr>
              <a:t>ting</a:t>
            </a:r>
            <a:r>
              <a:rPr sz="2200" spc="15" dirty="0">
                <a:solidFill>
                  <a:prstClr val="black"/>
                </a:solidFill>
                <a:latin typeface="Arial" panose="020B0604020202020204" pitchFamily="34" charset="0"/>
                <a:cs typeface="Arial" panose="020B0604020202020204" pitchFamily="34" charset="0"/>
              </a:rPr>
              <a:t> </a:t>
            </a:r>
            <a:r>
              <a:rPr sz="2200" spc="-35" dirty="0">
                <a:solidFill>
                  <a:prstClr val="black"/>
                </a:solidFill>
                <a:latin typeface="Arial" panose="020B0604020202020204" pitchFamily="34" charset="0"/>
                <a:cs typeface="Arial" panose="020B0604020202020204" pitchFamily="34" charset="0"/>
              </a:rPr>
              <a:t>a</a:t>
            </a:r>
            <a:r>
              <a:rPr sz="2200" spc="-10" dirty="0">
                <a:solidFill>
                  <a:prstClr val="black"/>
                </a:solidFill>
                <a:latin typeface="Arial" panose="020B0604020202020204" pitchFamily="34" charset="0"/>
                <a:cs typeface="Arial" panose="020B0604020202020204" pitchFamily="34" charset="0"/>
              </a:rPr>
              <a:t>t Lo</a:t>
            </a:r>
            <a:r>
              <a:rPr sz="2200" spc="-15" dirty="0">
                <a:solidFill>
                  <a:prstClr val="black"/>
                </a:solidFill>
                <a:latin typeface="Arial" panose="020B0604020202020204" pitchFamily="34" charset="0"/>
                <a:cs typeface="Arial" panose="020B0604020202020204" pitchFamily="34" charset="0"/>
              </a:rPr>
              <a:t>ndon</a:t>
            </a:r>
            <a:endParaRPr sz="2200" dirty="0">
              <a:solidFill>
                <a:prstClr val="black"/>
              </a:solidFill>
              <a:latin typeface="Arial" panose="020B0604020202020204" pitchFamily="34" charset="0"/>
              <a:cs typeface="Arial" panose="020B0604020202020204" pitchFamily="34" charset="0"/>
            </a:endParaRPr>
          </a:p>
          <a:p>
            <a:pPr algn="l" fontAlgn="auto">
              <a:lnSpc>
                <a:spcPts val="1400"/>
              </a:lnSpc>
              <a:spcBef>
                <a:spcPts val="33"/>
              </a:spcBef>
              <a:spcAft>
                <a:spcPts val="0"/>
              </a:spcAft>
            </a:pPr>
            <a:endParaRPr sz="1400" dirty="0">
              <a:solidFill>
                <a:prstClr val="black"/>
              </a:solidFill>
              <a:latin typeface="Arial" panose="020B0604020202020204" pitchFamily="34" charset="0"/>
              <a:cs typeface="Arial" panose="020B0604020202020204" pitchFamily="34" charset="0"/>
            </a:endParaRPr>
          </a:p>
          <a:p>
            <a:pPr marL="469900" algn="l" fontAlgn="auto">
              <a:spcBef>
                <a:spcPts val="0"/>
              </a:spcBef>
              <a:spcAft>
                <a:spcPts val="0"/>
              </a:spcAft>
              <a:tabLst>
                <a:tab pos="4586605" algn="l"/>
              </a:tabLst>
            </a:pPr>
            <a:r>
              <a:rPr b="1" spc="-35" dirty="0">
                <a:solidFill>
                  <a:srgbClr val="E36C09"/>
                </a:solidFill>
                <a:latin typeface="Arial" panose="020B0604020202020204" pitchFamily="34" charset="0"/>
                <a:cs typeface="Arial" panose="020B0604020202020204" pitchFamily="34" charset="0"/>
              </a:rPr>
              <a:t>R</a:t>
            </a:r>
            <a:r>
              <a:rPr b="1" dirty="0">
                <a:solidFill>
                  <a:srgbClr val="E36C09"/>
                </a:solidFill>
                <a:latin typeface="Arial" panose="020B0604020202020204" pitchFamily="34" charset="0"/>
                <a:cs typeface="Arial" panose="020B0604020202020204" pitchFamily="34" charset="0"/>
              </a:rPr>
              <a:t>ea</a:t>
            </a:r>
            <a:r>
              <a:rPr b="1" spc="5" dirty="0">
                <a:solidFill>
                  <a:srgbClr val="E36C09"/>
                </a:solidFill>
                <a:latin typeface="Arial" panose="020B0604020202020204" pitchFamily="34" charset="0"/>
                <a:cs typeface="Arial" panose="020B0604020202020204" pitchFamily="34" charset="0"/>
              </a:rPr>
              <a:t>c</a:t>
            </a:r>
            <a:r>
              <a:rPr b="1" dirty="0">
                <a:solidFill>
                  <a:srgbClr val="E36C09"/>
                </a:solidFill>
                <a:latin typeface="Arial" panose="020B0604020202020204" pitchFamily="34" charset="0"/>
                <a:cs typeface="Arial" panose="020B0604020202020204" pitchFamily="34" charset="0"/>
              </a:rPr>
              <a:t>h</a:t>
            </a:r>
            <a:r>
              <a:rPr b="1" spc="-10" dirty="0">
                <a:solidFill>
                  <a:srgbClr val="E36C09"/>
                </a:solidFill>
                <a:latin typeface="Arial" panose="020B0604020202020204" pitchFamily="34" charset="0"/>
                <a:cs typeface="Arial" panose="020B0604020202020204" pitchFamily="34" charset="0"/>
              </a:rPr>
              <a:t>i</a:t>
            </a:r>
            <a:r>
              <a:rPr b="1" dirty="0">
                <a:solidFill>
                  <a:srgbClr val="E36C09"/>
                </a:solidFill>
                <a:latin typeface="Arial" panose="020B0604020202020204" pitchFamily="34" charset="0"/>
                <a:cs typeface="Arial" panose="020B0604020202020204" pitchFamily="34" charset="0"/>
              </a:rPr>
              <a:t>ng</a:t>
            </a:r>
            <a:r>
              <a:rPr b="1" spc="-15" dirty="0">
                <a:solidFill>
                  <a:srgbClr val="E36C09"/>
                </a:solidFill>
                <a:latin typeface="Arial" panose="020B0604020202020204" pitchFamily="34" charset="0"/>
                <a:cs typeface="Arial" panose="020B0604020202020204" pitchFamily="34" charset="0"/>
              </a:rPr>
              <a:t> </a:t>
            </a:r>
            <a:r>
              <a:rPr b="1" dirty="0">
                <a:solidFill>
                  <a:srgbClr val="E36C09"/>
                </a:solidFill>
                <a:latin typeface="Arial" panose="020B0604020202020204" pitchFamily="34" charset="0"/>
                <a:cs typeface="Arial" panose="020B0604020202020204" pitchFamily="34" charset="0"/>
              </a:rPr>
              <a:t>out</a:t>
            </a:r>
            <a:r>
              <a:rPr b="1" spc="-5" dirty="0">
                <a:solidFill>
                  <a:srgbClr val="E36C09"/>
                </a:solidFill>
                <a:latin typeface="Arial" panose="020B0604020202020204" pitchFamily="34" charset="0"/>
                <a:cs typeface="Arial" panose="020B0604020202020204" pitchFamily="34" charset="0"/>
              </a:rPr>
              <a:t> </a:t>
            </a:r>
            <a:r>
              <a:rPr b="1" spc="-35" dirty="0">
                <a:solidFill>
                  <a:srgbClr val="E36C09"/>
                </a:solidFill>
                <a:latin typeface="Arial" panose="020B0604020202020204" pitchFamily="34" charset="0"/>
                <a:cs typeface="Arial" panose="020B0604020202020204" pitchFamily="34" charset="0"/>
              </a:rPr>
              <a:t>t</a:t>
            </a:r>
            <a:r>
              <a:rPr b="1" dirty="0">
                <a:solidFill>
                  <a:srgbClr val="E36C09"/>
                </a:solidFill>
                <a:latin typeface="Arial" panose="020B0604020202020204" pitchFamily="34" charset="0"/>
                <a:cs typeface="Arial" panose="020B0604020202020204" pitchFamily="34" charset="0"/>
              </a:rPr>
              <a:t>o t</a:t>
            </a:r>
            <a:r>
              <a:rPr b="1" spc="-15" dirty="0">
                <a:solidFill>
                  <a:srgbClr val="E36C09"/>
                </a:solidFill>
                <a:latin typeface="Arial" panose="020B0604020202020204" pitchFamily="34" charset="0"/>
                <a:cs typeface="Arial" panose="020B0604020202020204" pitchFamily="34" charset="0"/>
              </a:rPr>
              <a:t>h</a:t>
            </a:r>
            <a:r>
              <a:rPr b="1" dirty="0">
                <a:solidFill>
                  <a:srgbClr val="E36C09"/>
                </a:solidFill>
                <a:latin typeface="Arial" panose="020B0604020202020204" pitchFamily="34" charset="0"/>
                <a:cs typeface="Arial" panose="020B0604020202020204" pitchFamily="34" charset="0"/>
              </a:rPr>
              <a:t>e</a:t>
            </a:r>
            <a:r>
              <a:rPr b="1" spc="5" dirty="0">
                <a:solidFill>
                  <a:srgbClr val="E36C09"/>
                </a:solidFill>
                <a:latin typeface="Arial" panose="020B0604020202020204" pitchFamily="34" charset="0"/>
                <a:cs typeface="Arial" panose="020B0604020202020204" pitchFamily="34" charset="0"/>
              </a:rPr>
              <a:t> </a:t>
            </a:r>
            <a:r>
              <a:rPr b="1" spc="-10" dirty="0" smtClean="0">
                <a:solidFill>
                  <a:srgbClr val="E36C09"/>
                </a:solidFill>
                <a:latin typeface="Arial" panose="020B0604020202020204" pitchFamily="34" charset="0"/>
                <a:cs typeface="Arial" panose="020B0604020202020204" pitchFamily="34" charset="0"/>
              </a:rPr>
              <a:t>c</a:t>
            </a:r>
            <a:r>
              <a:rPr b="1" dirty="0" smtClean="0">
                <a:solidFill>
                  <a:srgbClr val="E36C09"/>
                </a:solidFill>
                <a:latin typeface="Arial" panose="020B0604020202020204" pitchFamily="34" charset="0"/>
                <a:cs typeface="Arial" panose="020B0604020202020204" pitchFamily="34" charset="0"/>
              </a:rPr>
              <a:t>om</a:t>
            </a:r>
            <a:r>
              <a:rPr b="1" spc="5" dirty="0" smtClean="0">
                <a:solidFill>
                  <a:srgbClr val="E36C09"/>
                </a:solidFill>
                <a:latin typeface="Arial" panose="020B0604020202020204" pitchFamily="34" charset="0"/>
                <a:cs typeface="Arial" panose="020B0604020202020204" pitchFamily="34" charset="0"/>
              </a:rPr>
              <a:t>m</a:t>
            </a:r>
            <a:r>
              <a:rPr b="1" dirty="0" smtClean="0">
                <a:solidFill>
                  <a:srgbClr val="E36C09"/>
                </a:solidFill>
                <a:latin typeface="Arial" panose="020B0604020202020204" pitchFamily="34" charset="0"/>
                <a:cs typeface="Arial" panose="020B0604020202020204" pitchFamily="34" charset="0"/>
              </a:rPr>
              <a:t>u</a:t>
            </a:r>
            <a:r>
              <a:rPr b="1" spc="-15" dirty="0" smtClean="0">
                <a:solidFill>
                  <a:srgbClr val="E36C09"/>
                </a:solidFill>
                <a:latin typeface="Arial" panose="020B0604020202020204" pitchFamily="34" charset="0"/>
                <a:cs typeface="Arial" panose="020B0604020202020204" pitchFamily="34" charset="0"/>
              </a:rPr>
              <a:t>n</a:t>
            </a:r>
            <a:r>
              <a:rPr b="1" spc="-10" dirty="0" smtClean="0">
                <a:solidFill>
                  <a:srgbClr val="E36C09"/>
                </a:solidFill>
                <a:latin typeface="Arial" panose="020B0604020202020204" pitchFamily="34" charset="0"/>
                <a:cs typeface="Arial" panose="020B0604020202020204" pitchFamily="34" charset="0"/>
              </a:rPr>
              <a:t>i</a:t>
            </a:r>
            <a:r>
              <a:rPr b="1" spc="-20" dirty="0" smtClean="0">
                <a:solidFill>
                  <a:srgbClr val="E36C09"/>
                </a:solidFill>
                <a:latin typeface="Arial" panose="020B0604020202020204" pitchFamily="34" charset="0"/>
                <a:cs typeface="Arial" panose="020B0604020202020204" pitchFamily="34" charset="0"/>
              </a:rPr>
              <a:t>t</a:t>
            </a:r>
            <a:r>
              <a:rPr b="1" dirty="0" smtClean="0">
                <a:solidFill>
                  <a:srgbClr val="E36C09"/>
                </a:solidFill>
                <a:latin typeface="Arial" panose="020B0604020202020204" pitchFamily="34" charset="0"/>
                <a:cs typeface="Arial" panose="020B0604020202020204" pitchFamily="34" charset="0"/>
              </a:rPr>
              <a:t>y</a:t>
            </a:r>
            <a:r>
              <a:rPr lang="en-US" b="1" dirty="0" smtClean="0">
                <a:solidFill>
                  <a:srgbClr val="E36C09"/>
                </a:solidFill>
                <a:latin typeface="Arial" panose="020B0604020202020204" pitchFamily="34" charset="0"/>
                <a:cs typeface="Arial" panose="020B0604020202020204" pitchFamily="34" charset="0"/>
              </a:rPr>
              <a:t> </a:t>
            </a:r>
            <a:r>
              <a:rPr b="1" spc="-40" dirty="0" smtClean="0">
                <a:solidFill>
                  <a:srgbClr val="E36C09"/>
                </a:solidFill>
                <a:latin typeface="Arial" panose="020B0604020202020204" pitchFamily="34" charset="0"/>
                <a:cs typeface="Arial" panose="020B0604020202020204" pitchFamily="34" charset="0"/>
              </a:rPr>
              <a:t>f</a:t>
            </a:r>
            <a:r>
              <a:rPr b="1" dirty="0" smtClean="0">
                <a:solidFill>
                  <a:srgbClr val="E36C09"/>
                </a:solidFill>
                <a:latin typeface="Arial" panose="020B0604020202020204" pitchFamily="34" charset="0"/>
                <a:cs typeface="Arial" panose="020B0604020202020204" pitchFamily="34" charset="0"/>
              </a:rPr>
              <a:t>or</a:t>
            </a:r>
            <a:r>
              <a:rPr b="1" spc="-15" dirty="0" smtClean="0">
                <a:solidFill>
                  <a:srgbClr val="E36C09"/>
                </a:solidFill>
                <a:latin typeface="Arial" panose="020B0604020202020204" pitchFamily="34" charset="0"/>
                <a:cs typeface="Arial" panose="020B0604020202020204" pitchFamily="34" charset="0"/>
              </a:rPr>
              <a:t> </a:t>
            </a:r>
            <a:r>
              <a:rPr b="1" dirty="0">
                <a:solidFill>
                  <a:srgbClr val="E36C09"/>
                </a:solidFill>
                <a:latin typeface="Arial" panose="020B0604020202020204" pitchFamily="34" charset="0"/>
                <a:cs typeface="Arial" panose="020B0604020202020204" pitchFamily="34" charset="0"/>
              </a:rPr>
              <a:t>wi</a:t>
            </a:r>
            <a:r>
              <a:rPr b="1" spc="-15" dirty="0">
                <a:solidFill>
                  <a:srgbClr val="E36C09"/>
                </a:solidFill>
                <a:latin typeface="Arial" panose="020B0604020202020204" pitchFamily="34" charset="0"/>
                <a:cs typeface="Arial" panose="020B0604020202020204" pitchFamily="34" charset="0"/>
              </a:rPr>
              <a:t>d</a:t>
            </a:r>
            <a:r>
              <a:rPr b="1" dirty="0">
                <a:solidFill>
                  <a:srgbClr val="E36C09"/>
                </a:solidFill>
                <a:latin typeface="Arial" panose="020B0604020202020204" pitchFamily="34" charset="0"/>
                <a:cs typeface="Arial" panose="020B0604020202020204" pitchFamily="34" charset="0"/>
              </a:rPr>
              <a:t>er</a:t>
            </a:r>
            <a:r>
              <a:rPr b="1" spc="-5" dirty="0">
                <a:solidFill>
                  <a:srgbClr val="E36C09"/>
                </a:solidFill>
                <a:latin typeface="Arial" panose="020B0604020202020204" pitchFamily="34" charset="0"/>
                <a:cs typeface="Arial" panose="020B0604020202020204" pitchFamily="34" charset="0"/>
              </a:rPr>
              <a:t> </a:t>
            </a:r>
            <a:r>
              <a:rPr b="1" dirty="0">
                <a:solidFill>
                  <a:srgbClr val="E36C09"/>
                </a:solidFill>
                <a:latin typeface="Arial" panose="020B0604020202020204" pitchFamily="34" charset="0"/>
                <a:cs typeface="Arial" panose="020B0604020202020204" pitchFamily="34" charset="0"/>
              </a:rPr>
              <a:t>par</a:t>
            </a:r>
            <a:r>
              <a:rPr b="1" spc="-15" dirty="0">
                <a:solidFill>
                  <a:srgbClr val="E36C09"/>
                </a:solidFill>
                <a:latin typeface="Arial" panose="020B0604020202020204" pitchFamily="34" charset="0"/>
                <a:cs typeface="Arial" panose="020B0604020202020204" pitchFamily="34" charset="0"/>
              </a:rPr>
              <a:t>t</a:t>
            </a:r>
            <a:r>
              <a:rPr b="1" dirty="0">
                <a:solidFill>
                  <a:srgbClr val="E36C09"/>
                </a:solidFill>
                <a:latin typeface="Arial" panose="020B0604020202020204" pitchFamily="34" charset="0"/>
                <a:cs typeface="Arial" panose="020B0604020202020204" pitchFamily="34" charset="0"/>
              </a:rPr>
              <a:t>ici</a:t>
            </a:r>
            <a:r>
              <a:rPr b="1" spc="-10" dirty="0">
                <a:solidFill>
                  <a:srgbClr val="E36C09"/>
                </a:solidFill>
                <a:latin typeface="Arial" panose="020B0604020202020204" pitchFamily="34" charset="0"/>
                <a:cs typeface="Arial" panose="020B0604020202020204" pitchFamily="34" charset="0"/>
              </a:rPr>
              <a:t>p</a:t>
            </a:r>
            <a:r>
              <a:rPr b="1" spc="-25" dirty="0">
                <a:solidFill>
                  <a:srgbClr val="E36C09"/>
                </a:solidFill>
                <a:latin typeface="Arial" panose="020B0604020202020204" pitchFamily="34" charset="0"/>
                <a:cs typeface="Arial" panose="020B0604020202020204" pitchFamily="34" charset="0"/>
              </a:rPr>
              <a:t>a</a:t>
            </a:r>
            <a:r>
              <a:rPr b="1" spc="-10" dirty="0">
                <a:solidFill>
                  <a:srgbClr val="E36C09"/>
                </a:solidFill>
                <a:latin typeface="Arial" panose="020B0604020202020204" pitchFamily="34" charset="0"/>
                <a:cs typeface="Arial" panose="020B0604020202020204" pitchFamily="34" charset="0"/>
              </a:rPr>
              <a:t>t</a:t>
            </a:r>
            <a:r>
              <a:rPr b="1" spc="-20" dirty="0">
                <a:solidFill>
                  <a:srgbClr val="E36C09"/>
                </a:solidFill>
                <a:latin typeface="Arial" panose="020B0604020202020204" pitchFamily="34" charset="0"/>
                <a:cs typeface="Arial" panose="020B0604020202020204" pitchFamily="34" charset="0"/>
              </a:rPr>
              <a:t>i</a:t>
            </a:r>
            <a:r>
              <a:rPr b="1" dirty="0">
                <a:solidFill>
                  <a:srgbClr val="E36C09"/>
                </a:solidFill>
                <a:latin typeface="Arial" panose="020B0604020202020204" pitchFamily="34" charset="0"/>
                <a:cs typeface="Arial" panose="020B0604020202020204" pitchFamily="34" charset="0"/>
              </a:rPr>
              <a:t>on</a:t>
            </a:r>
            <a:endParaRPr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59374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198245">
              <a:lnSpc>
                <a:spcPct val="100000"/>
              </a:lnSpc>
            </a:pPr>
            <a:r>
              <a:rPr dirty="0"/>
              <a:t>Cros</a:t>
            </a:r>
            <a:r>
              <a:rPr spc="10" dirty="0"/>
              <a:t>s</a:t>
            </a:r>
            <a:r>
              <a:rPr dirty="0"/>
              <a:t>-Scri</a:t>
            </a:r>
            <a:r>
              <a:rPr spc="-15" dirty="0"/>
              <a:t>p</a:t>
            </a:r>
            <a:r>
              <a:rPr dirty="0"/>
              <a:t>t</a:t>
            </a:r>
            <a:r>
              <a:rPr spc="-30" dirty="0"/>
              <a:t> </a:t>
            </a:r>
            <a:r>
              <a:rPr dirty="0"/>
              <a:t>Simi</a:t>
            </a:r>
            <a:r>
              <a:rPr spc="-10" dirty="0"/>
              <a:t>l</a:t>
            </a:r>
            <a:r>
              <a:rPr dirty="0"/>
              <a:t>ari</a:t>
            </a:r>
            <a:r>
              <a:rPr spc="-10" dirty="0"/>
              <a:t>t</a:t>
            </a:r>
            <a:r>
              <a:rPr dirty="0"/>
              <a:t>ies</a:t>
            </a:r>
          </a:p>
        </p:txBody>
      </p:sp>
      <p:sp>
        <p:nvSpPr>
          <p:cNvPr id="3" name="object 3"/>
          <p:cNvSpPr txBox="1"/>
          <p:nvPr/>
        </p:nvSpPr>
        <p:spPr>
          <a:xfrm>
            <a:off x="690473" y="4323842"/>
            <a:ext cx="3889375" cy="1550035"/>
          </a:xfrm>
          <a:prstGeom prst="rect">
            <a:avLst/>
          </a:prstGeom>
        </p:spPr>
        <p:txBody>
          <a:bodyPr vert="horz" wrap="square" lIns="0" tIns="0" rIns="0" bIns="0" rtlCol="0">
            <a:spAutoFit/>
          </a:bodyPr>
          <a:lstStyle/>
          <a:p>
            <a:pPr marL="299085" indent="-287020" algn="l" fontAlgn="auto">
              <a:spcBef>
                <a:spcPts val="0"/>
              </a:spcBef>
              <a:spcAft>
                <a:spcPts val="0"/>
              </a:spcAft>
              <a:buFont typeface="Arial"/>
              <a:buChar char="•"/>
              <a:tabLst>
                <a:tab pos="299085" algn="l"/>
              </a:tabLst>
            </a:pPr>
            <a:r>
              <a:rPr sz="2000" dirty="0">
                <a:solidFill>
                  <a:prstClr val="black"/>
                </a:solidFill>
                <a:latin typeface="Calibri"/>
                <a:cs typeface="Calibri"/>
              </a:rPr>
              <a:t>Code</a:t>
            </a:r>
            <a:r>
              <a:rPr sz="2000" spc="-25" dirty="0">
                <a:solidFill>
                  <a:prstClr val="black"/>
                </a:solidFill>
                <a:latin typeface="Calibri"/>
                <a:cs typeface="Calibri"/>
              </a:rPr>
              <a:t> </a:t>
            </a:r>
            <a:r>
              <a:rPr sz="2000" dirty="0">
                <a:solidFill>
                  <a:prstClr val="black"/>
                </a:solidFill>
                <a:latin typeface="Calibri"/>
                <a:cs typeface="Calibri"/>
              </a:rPr>
              <a:t>poi</a:t>
            </a:r>
            <a:r>
              <a:rPr sz="2000" spc="-25" dirty="0">
                <a:solidFill>
                  <a:prstClr val="black"/>
                </a:solidFill>
                <a:latin typeface="Calibri"/>
                <a:cs typeface="Calibri"/>
              </a:rPr>
              <a:t>n</a:t>
            </a:r>
            <a:r>
              <a:rPr sz="2000" dirty="0">
                <a:solidFill>
                  <a:prstClr val="black"/>
                </a:solidFill>
                <a:latin typeface="Calibri"/>
                <a:cs typeface="Calibri"/>
              </a:rPr>
              <a:t>t si</a:t>
            </a:r>
            <a:r>
              <a:rPr sz="2000" spc="-10" dirty="0">
                <a:solidFill>
                  <a:prstClr val="black"/>
                </a:solidFill>
                <a:latin typeface="Calibri"/>
                <a:cs typeface="Calibri"/>
              </a:rPr>
              <a:t>m</a:t>
            </a:r>
            <a:r>
              <a:rPr sz="2000" dirty="0">
                <a:solidFill>
                  <a:prstClr val="black"/>
                </a:solidFill>
                <a:latin typeface="Calibri"/>
                <a:cs typeface="Calibri"/>
              </a:rPr>
              <a:t>i</a:t>
            </a:r>
            <a:r>
              <a:rPr sz="2000" spc="-10" dirty="0">
                <a:solidFill>
                  <a:prstClr val="black"/>
                </a:solidFill>
                <a:latin typeface="Calibri"/>
                <a:cs typeface="Calibri"/>
              </a:rPr>
              <a:t>l</a:t>
            </a:r>
            <a:r>
              <a:rPr sz="2000" dirty="0">
                <a:solidFill>
                  <a:prstClr val="black"/>
                </a:solidFill>
                <a:latin typeface="Calibri"/>
                <a:cs typeface="Calibri"/>
              </a:rPr>
              <a:t>ar</a:t>
            </a:r>
            <a:r>
              <a:rPr sz="2000" spc="-10" dirty="0">
                <a:solidFill>
                  <a:prstClr val="black"/>
                </a:solidFill>
                <a:latin typeface="Calibri"/>
                <a:cs typeface="Calibri"/>
              </a:rPr>
              <a:t>i</a:t>
            </a:r>
            <a:r>
              <a:rPr sz="2000" dirty="0">
                <a:solidFill>
                  <a:prstClr val="black"/>
                </a:solidFill>
                <a:latin typeface="Calibri"/>
                <a:cs typeface="Calibri"/>
              </a:rPr>
              <a:t>ty</a:t>
            </a:r>
            <a:r>
              <a:rPr sz="2000" spc="30" dirty="0">
                <a:solidFill>
                  <a:prstClr val="black"/>
                </a:solidFill>
                <a:latin typeface="Calibri"/>
                <a:cs typeface="Calibri"/>
              </a:rPr>
              <a:t> </a:t>
            </a:r>
            <a:r>
              <a:rPr sz="2000" dirty="0">
                <a:solidFill>
                  <a:prstClr val="black"/>
                </a:solidFill>
                <a:latin typeface="Calibri"/>
                <a:cs typeface="Calibri"/>
              </a:rPr>
              <a:t>ac</a:t>
            </a:r>
            <a:r>
              <a:rPr sz="2000" spc="-35" dirty="0">
                <a:solidFill>
                  <a:prstClr val="black"/>
                </a:solidFill>
                <a:latin typeface="Calibri"/>
                <a:cs typeface="Calibri"/>
              </a:rPr>
              <a:t>r</a:t>
            </a:r>
            <a:r>
              <a:rPr sz="2000" dirty="0">
                <a:solidFill>
                  <a:prstClr val="black"/>
                </a:solidFill>
                <a:latin typeface="Calibri"/>
                <a:cs typeface="Calibri"/>
              </a:rPr>
              <a:t>oss</a:t>
            </a:r>
            <a:r>
              <a:rPr sz="2000" spc="5" dirty="0">
                <a:solidFill>
                  <a:prstClr val="black"/>
                </a:solidFill>
                <a:latin typeface="Calibri"/>
                <a:cs typeface="Calibri"/>
              </a:rPr>
              <a:t> </a:t>
            </a:r>
            <a:r>
              <a:rPr sz="2000" dirty="0">
                <a:solidFill>
                  <a:prstClr val="black"/>
                </a:solidFill>
                <a:latin typeface="Calibri"/>
                <a:cs typeface="Calibri"/>
              </a:rPr>
              <a:t>scr</a:t>
            </a:r>
            <a:r>
              <a:rPr sz="2000" spc="-10" dirty="0">
                <a:solidFill>
                  <a:prstClr val="black"/>
                </a:solidFill>
                <a:latin typeface="Calibri"/>
                <a:cs typeface="Calibri"/>
              </a:rPr>
              <a:t>ip</a:t>
            </a:r>
            <a:r>
              <a:rPr sz="2000" dirty="0">
                <a:solidFill>
                  <a:prstClr val="black"/>
                </a:solidFill>
                <a:latin typeface="Calibri"/>
                <a:cs typeface="Calibri"/>
              </a:rPr>
              <a:t>ts</a:t>
            </a:r>
            <a:endParaRPr sz="2000">
              <a:solidFill>
                <a:prstClr val="black"/>
              </a:solidFill>
              <a:latin typeface="Calibri"/>
              <a:cs typeface="Calibri"/>
            </a:endParaRPr>
          </a:p>
          <a:p>
            <a:pPr algn="l" fontAlgn="auto">
              <a:lnSpc>
                <a:spcPts val="1000"/>
              </a:lnSpc>
              <a:spcBef>
                <a:spcPts val="0"/>
              </a:spcBef>
              <a:spcAft>
                <a:spcPts val="0"/>
              </a:spcAft>
              <a:buFont typeface="Arial"/>
              <a:buChar char="•"/>
            </a:pPr>
            <a:endParaRPr sz="1000">
              <a:solidFill>
                <a:prstClr val="black"/>
              </a:solidFill>
              <a:latin typeface="Calibri"/>
            </a:endParaRPr>
          </a:p>
          <a:p>
            <a:pPr algn="l" fontAlgn="auto">
              <a:lnSpc>
                <a:spcPts val="1400"/>
              </a:lnSpc>
              <a:spcBef>
                <a:spcPts val="0"/>
              </a:spcBef>
              <a:spcAft>
                <a:spcPts val="0"/>
              </a:spcAft>
              <a:buFont typeface="Arial"/>
              <a:buChar char="•"/>
            </a:pPr>
            <a:endParaRPr sz="1400">
              <a:solidFill>
                <a:prstClr val="black"/>
              </a:solidFill>
              <a:latin typeface="Calibri"/>
            </a:endParaRPr>
          </a:p>
          <a:p>
            <a:pPr marL="299085" marR="6350" indent="-287020" algn="l" fontAlgn="auto">
              <a:spcBef>
                <a:spcPts val="0"/>
              </a:spcBef>
              <a:spcAft>
                <a:spcPts val="0"/>
              </a:spcAft>
              <a:buFont typeface="Arial"/>
              <a:buChar char="•"/>
              <a:tabLst>
                <a:tab pos="299085" algn="l"/>
              </a:tabLst>
            </a:pPr>
            <a:r>
              <a:rPr sz="2000" dirty="0">
                <a:solidFill>
                  <a:prstClr val="black"/>
                </a:solidFill>
                <a:latin typeface="Calibri"/>
                <a:cs typeface="Calibri"/>
              </a:rPr>
              <a:t>Cases</a:t>
            </a:r>
            <a:r>
              <a:rPr sz="2000" spc="5" dirty="0">
                <a:solidFill>
                  <a:prstClr val="black"/>
                </a:solidFill>
                <a:latin typeface="Calibri"/>
                <a:cs typeface="Calibri"/>
              </a:rPr>
              <a:t> </a:t>
            </a:r>
            <a:r>
              <a:rPr sz="2000" dirty="0">
                <a:solidFill>
                  <a:prstClr val="black"/>
                </a:solidFill>
                <a:latin typeface="Calibri"/>
                <a:cs typeface="Calibri"/>
              </a:rPr>
              <a:t>whe</a:t>
            </a:r>
            <a:r>
              <a:rPr sz="2000" spc="-30" dirty="0">
                <a:solidFill>
                  <a:prstClr val="black"/>
                </a:solidFill>
                <a:latin typeface="Calibri"/>
                <a:cs typeface="Calibri"/>
              </a:rPr>
              <a:t>r</a:t>
            </a:r>
            <a:r>
              <a:rPr sz="2000" dirty="0">
                <a:solidFill>
                  <a:prstClr val="black"/>
                </a:solidFill>
                <a:latin typeface="Calibri"/>
                <a:cs typeface="Calibri"/>
              </a:rPr>
              <a:t>e</a:t>
            </a:r>
            <a:r>
              <a:rPr sz="2000" spc="-10" dirty="0">
                <a:solidFill>
                  <a:prstClr val="black"/>
                </a:solidFill>
                <a:latin typeface="Calibri"/>
                <a:cs typeface="Calibri"/>
              </a:rPr>
              <a:t> </a:t>
            </a:r>
            <a:r>
              <a:rPr sz="2000" dirty="0">
                <a:solidFill>
                  <a:prstClr val="black"/>
                </a:solidFill>
                <a:latin typeface="Calibri"/>
                <a:cs typeface="Calibri"/>
              </a:rPr>
              <a:t>D</a:t>
            </a:r>
            <a:r>
              <a:rPr sz="2000" spc="-10" dirty="0">
                <a:solidFill>
                  <a:prstClr val="black"/>
                </a:solidFill>
                <a:latin typeface="Calibri"/>
                <a:cs typeface="Calibri"/>
              </a:rPr>
              <a:t>e</a:t>
            </a:r>
            <a:r>
              <a:rPr sz="2000" spc="-30" dirty="0">
                <a:solidFill>
                  <a:prstClr val="black"/>
                </a:solidFill>
                <a:latin typeface="Calibri"/>
                <a:cs typeface="Calibri"/>
              </a:rPr>
              <a:t>v</a:t>
            </a:r>
            <a:r>
              <a:rPr sz="2000" dirty="0">
                <a:solidFill>
                  <a:prstClr val="black"/>
                </a:solidFill>
                <a:latin typeface="Calibri"/>
                <a:cs typeface="Calibri"/>
              </a:rPr>
              <a:t>ana</a:t>
            </a:r>
            <a:r>
              <a:rPr sz="2000" spc="-30" dirty="0">
                <a:solidFill>
                  <a:prstClr val="black"/>
                </a:solidFill>
                <a:latin typeface="Calibri"/>
                <a:cs typeface="Calibri"/>
              </a:rPr>
              <a:t>g</a:t>
            </a:r>
            <a:r>
              <a:rPr sz="2000" dirty="0">
                <a:solidFill>
                  <a:prstClr val="black"/>
                </a:solidFill>
                <a:latin typeface="Calibri"/>
                <a:cs typeface="Calibri"/>
              </a:rPr>
              <a:t>ar</a:t>
            </a:r>
            <a:r>
              <a:rPr sz="2000" spc="-5" dirty="0">
                <a:solidFill>
                  <a:prstClr val="black"/>
                </a:solidFill>
                <a:latin typeface="Calibri"/>
                <a:cs typeface="Calibri"/>
              </a:rPr>
              <a:t>i-</a:t>
            </a:r>
            <a:r>
              <a:rPr sz="2000" dirty="0">
                <a:solidFill>
                  <a:prstClr val="black"/>
                </a:solidFill>
                <a:latin typeface="Calibri"/>
                <a:cs typeface="Calibri"/>
              </a:rPr>
              <a:t>Guja</a:t>
            </a:r>
            <a:r>
              <a:rPr sz="2000" spc="-40" dirty="0">
                <a:solidFill>
                  <a:prstClr val="black"/>
                </a:solidFill>
                <a:latin typeface="Calibri"/>
                <a:cs typeface="Calibri"/>
              </a:rPr>
              <a:t>r</a:t>
            </a:r>
            <a:r>
              <a:rPr sz="2000" spc="-25" dirty="0">
                <a:solidFill>
                  <a:prstClr val="black"/>
                </a:solidFill>
                <a:latin typeface="Calibri"/>
                <a:cs typeface="Calibri"/>
              </a:rPr>
              <a:t>a</a:t>
            </a:r>
            <a:r>
              <a:rPr sz="2000" dirty="0">
                <a:solidFill>
                  <a:prstClr val="black"/>
                </a:solidFill>
                <a:latin typeface="Calibri"/>
                <a:cs typeface="Calibri"/>
              </a:rPr>
              <a:t>ti and</a:t>
            </a:r>
            <a:r>
              <a:rPr sz="2000" spc="-5" dirty="0">
                <a:solidFill>
                  <a:prstClr val="black"/>
                </a:solidFill>
                <a:latin typeface="Calibri"/>
                <a:cs typeface="Calibri"/>
              </a:rPr>
              <a:t> </a:t>
            </a:r>
            <a:r>
              <a:rPr sz="2000" dirty="0">
                <a:solidFill>
                  <a:prstClr val="black"/>
                </a:solidFill>
                <a:latin typeface="Calibri"/>
                <a:cs typeface="Calibri"/>
              </a:rPr>
              <a:t>D</a:t>
            </a:r>
            <a:r>
              <a:rPr sz="2000" spc="-10" dirty="0">
                <a:solidFill>
                  <a:prstClr val="black"/>
                </a:solidFill>
                <a:latin typeface="Calibri"/>
                <a:cs typeface="Calibri"/>
              </a:rPr>
              <a:t>e</a:t>
            </a:r>
            <a:r>
              <a:rPr sz="2000" spc="-30" dirty="0">
                <a:solidFill>
                  <a:prstClr val="black"/>
                </a:solidFill>
                <a:latin typeface="Calibri"/>
                <a:cs typeface="Calibri"/>
              </a:rPr>
              <a:t>v</a:t>
            </a:r>
            <a:r>
              <a:rPr sz="2000" dirty="0">
                <a:solidFill>
                  <a:prstClr val="black"/>
                </a:solidFill>
                <a:latin typeface="Calibri"/>
                <a:cs typeface="Calibri"/>
              </a:rPr>
              <a:t>ana</a:t>
            </a:r>
            <a:r>
              <a:rPr sz="2000" spc="-30" dirty="0">
                <a:solidFill>
                  <a:prstClr val="black"/>
                </a:solidFill>
                <a:latin typeface="Calibri"/>
                <a:cs typeface="Calibri"/>
              </a:rPr>
              <a:t>g</a:t>
            </a:r>
            <a:r>
              <a:rPr sz="2000" dirty="0">
                <a:solidFill>
                  <a:prstClr val="black"/>
                </a:solidFill>
                <a:latin typeface="Calibri"/>
                <a:cs typeface="Calibri"/>
              </a:rPr>
              <a:t>ar</a:t>
            </a:r>
            <a:r>
              <a:rPr sz="2000" spc="-5" dirty="0">
                <a:solidFill>
                  <a:prstClr val="black"/>
                </a:solidFill>
                <a:latin typeface="Calibri"/>
                <a:cs typeface="Calibri"/>
              </a:rPr>
              <a:t>i-</a:t>
            </a:r>
            <a:r>
              <a:rPr sz="2000" dirty="0">
                <a:solidFill>
                  <a:prstClr val="black"/>
                </a:solidFill>
                <a:latin typeface="Calibri"/>
                <a:cs typeface="Calibri"/>
              </a:rPr>
              <a:t>Gurumukhi</a:t>
            </a:r>
            <a:r>
              <a:rPr sz="2000" spc="-25" dirty="0">
                <a:solidFill>
                  <a:prstClr val="black"/>
                </a:solidFill>
                <a:latin typeface="Calibri"/>
                <a:cs typeface="Calibri"/>
              </a:rPr>
              <a:t> </a:t>
            </a:r>
            <a:r>
              <a:rPr sz="2000" spc="-30" dirty="0">
                <a:solidFill>
                  <a:prstClr val="black"/>
                </a:solidFill>
                <a:latin typeface="Calibri"/>
                <a:cs typeface="Calibri"/>
              </a:rPr>
              <a:t>s</a:t>
            </a:r>
            <a:r>
              <a:rPr sz="2000" dirty="0">
                <a:solidFill>
                  <a:prstClr val="black"/>
                </a:solidFill>
                <a:latin typeface="Calibri"/>
                <a:cs typeface="Calibri"/>
              </a:rPr>
              <a:t>tr</a:t>
            </a:r>
            <a:r>
              <a:rPr sz="2000" spc="-10" dirty="0">
                <a:solidFill>
                  <a:prstClr val="black"/>
                </a:solidFill>
                <a:latin typeface="Calibri"/>
                <a:cs typeface="Calibri"/>
              </a:rPr>
              <a:t>i</a:t>
            </a:r>
            <a:r>
              <a:rPr sz="2000" dirty="0">
                <a:solidFill>
                  <a:prstClr val="black"/>
                </a:solidFill>
                <a:latin typeface="Calibri"/>
                <a:cs typeface="Calibri"/>
              </a:rPr>
              <a:t>n</a:t>
            </a:r>
            <a:r>
              <a:rPr sz="2000" spc="5" dirty="0">
                <a:solidFill>
                  <a:prstClr val="black"/>
                </a:solidFill>
                <a:latin typeface="Calibri"/>
                <a:cs typeface="Calibri"/>
              </a:rPr>
              <a:t>g</a:t>
            </a:r>
            <a:r>
              <a:rPr sz="2000" dirty="0">
                <a:solidFill>
                  <a:prstClr val="black"/>
                </a:solidFill>
                <a:latin typeface="Calibri"/>
                <a:cs typeface="Calibri"/>
              </a:rPr>
              <a:t>s l</a:t>
            </a:r>
            <a:r>
              <a:rPr sz="2000" spc="-10" dirty="0">
                <a:solidFill>
                  <a:prstClr val="black"/>
                </a:solidFill>
                <a:latin typeface="Calibri"/>
                <a:cs typeface="Calibri"/>
              </a:rPr>
              <a:t>o</a:t>
            </a:r>
            <a:r>
              <a:rPr sz="2000" dirty="0">
                <a:solidFill>
                  <a:prstClr val="black"/>
                </a:solidFill>
                <a:latin typeface="Calibri"/>
                <a:cs typeface="Calibri"/>
              </a:rPr>
              <a:t>ok</a:t>
            </a:r>
            <a:r>
              <a:rPr sz="2000" spc="-15" dirty="0">
                <a:solidFill>
                  <a:prstClr val="black"/>
                </a:solidFill>
                <a:latin typeface="Calibri"/>
                <a:cs typeface="Calibri"/>
              </a:rPr>
              <a:t> </a:t>
            </a:r>
            <a:r>
              <a:rPr sz="2000" dirty="0">
                <a:solidFill>
                  <a:prstClr val="black"/>
                </a:solidFill>
                <a:latin typeface="Calibri"/>
                <a:cs typeface="Calibri"/>
              </a:rPr>
              <a:t>s</a:t>
            </a:r>
            <a:r>
              <a:rPr sz="2000" spc="-10" dirty="0">
                <a:solidFill>
                  <a:prstClr val="black"/>
                </a:solidFill>
                <a:latin typeface="Calibri"/>
                <a:cs typeface="Calibri"/>
              </a:rPr>
              <a:t>im</a:t>
            </a:r>
            <a:r>
              <a:rPr sz="2000" dirty="0">
                <a:solidFill>
                  <a:prstClr val="black"/>
                </a:solidFill>
                <a:latin typeface="Calibri"/>
                <a:cs typeface="Calibri"/>
              </a:rPr>
              <a:t>i</a:t>
            </a:r>
            <a:r>
              <a:rPr sz="2000" spc="-10" dirty="0">
                <a:solidFill>
                  <a:prstClr val="black"/>
                </a:solidFill>
                <a:latin typeface="Calibri"/>
                <a:cs typeface="Calibri"/>
              </a:rPr>
              <a:t>l</a:t>
            </a:r>
            <a:r>
              <a:rPr sz="2000" dirty="0">
                <a:solidFill>
                  <a:prstClr val="black"/>
                </a:solidFill>
                <a:latin typeface="Calibri"/>
                <a:cs typeface="Calibri"/>
              </a:rPr>
              <a:t>a</a:t>
            </a:r>
            <a:r>
              <a:rPr sz="2000" spc="-210" dirty="0">
                <a:solidFill>
                  <a:prstClr val="black"/>
                </a:solidFill>
                <a:latin typeface="Calibri"/>
                <a:cs typeface="Calibri"/>
              </a:rPr>
              <a:t>r</a:t>
            </a:r>
            <a:r>
              <a:rPr sz="2000" dirty="0">
                <a:solidFill>
                  <a:prstClr val="black"/>
                </a:solidFill>
                <a:latin typeface="Calibri"/>
                <a:cs typeface="Calibri"/>
              </a:rPr>
              <a:t>.</a:t>
            </a:r>
            <a:endParaRPr sz="2000">
              <a:solidFill>
                <a:prstClr val="black"/>
              </a:solidFill>
              <a:latin typeface="Calibri"/>
              <a:cs typeface="Calibri"/>
            </a:endParaRPr>
          </a:p>
        </p:txBody>
      </p:sp>
      <p:sp>
        <p:nvSpPr>
          <p:cNvPr id="4" name="object 4"/>
          <p:cNvSpPr/>
          <p:nvPr/>
        </p:nvSpPr>
        <p:spPr>
          <a:xfrm>
            <a:off x="452513" y="1124711"/>
            <a:ext cx="7566025" cy="2828925"/>
          </a:xfrm>
          <a:prstGeom prst="rect">
            <a:avLst/>
          </a:prstGeom>
          <a:blipFill>
            <a:blip r:embed="rId3"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5" name="object 5"/>
          <p:cNvSpPr/>
          <p:nvPr/>
        </p:nvSpPr>
        <p:spPr>
          <a:xfrm>
            <a:off x="5328411" y="5259870"/>
            <a:ext cx="3148584" cy="989888"/>
          </a:xfrm>
          <a:prstGeom prst="rect">
            <a:avLst/>
          </a:prstGeom>
          <a:blipFill>
            <a:blip r:embed="rId4"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6" name="object 6"/>
          <p:cNvSpPr/>
          <p:nvPr/>
        </p:nvSpPr>
        <p:spPr>
          <a:xfrm>
            <a:off x="5220080" y="4161726"/>
            <a:ext cx="3054350" cy="1049337"/>
          </a:xfrm>
          <a:prstGeom prst="rect">
            <a:avLst/>
          </a:prstGeom>
          <a:blipFill>
            <a:blip r:embed="rId5"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02870"/>
            <a:fld id="{81D60167-4931-47E6-BA6A-407CBD079E47}" type="slidenum">
              <a:rPr sz="1200" spc="-10" dirty="0">
                <a:solidFill>
                  <a:srgbClr val="888888"/>
                </a:solidFill>
                <a:cs typeface="Calibri"/>
              </a:rPr>
              <a:pPr marL="102870"/>
              <a:t>53</a:t>
            </a:fld>
            <a:endParaRPr sz="1200">
              <a:solidFill>
                <a:prstClr val="black"/>
              </a:solidFill>
              <a:cs typeface="Calibri"/>
            </a:endParaRPr>
          </a:p>
        </p:txBody>
      </p:sp>
    </p:spTree>
    <p:extLst>
      <p:ext uri="{BB962C8B-B14F-4D97-AF65-F5344CB8AC3E}">
        <p14:creationId xmlns:p14="http://schemas.microsoft.com/office/powerpoint/2010/main" val="4011241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850900">
              <a:lnSpc>
                <a:spcPct val="100000"/>
              </a:lnSpc>
            </a:pPr>
            <a:r>
              <a:rPr dirty="0"/>
              <a:t>Neo</a:t>
            </a:r>
            <a:r>
              <a:rPr spc="-25" dirty="0"/>
              <a:t> </a:t>
            </a:r>
            <a:r>
              <a:rPr dirty="0"/>
              <a:t>Bra</a:t>
            </a:r>
            <a:r>
              <a:rPr spc="-10" dirty="0"/>
              <a:t>h</a:t>
            </a:r>
            <a:r>
              <a:rPr dirty="0"/>
              <a:t>mi</a:t>
            </a:r>
            <a:r>
              <a:rPr spc="-10" dirty="0"/>
              <a:t> </a:t>
            </a:r>
            <a:r>
              <a:rPr dirty="0"/>
              <a:t>GP</a:t>
            </a:r>
            <a:r>
              <a:rPr spc="-60" dirty="0"/>
              <a:t> </a:t>
            </a:r>
            <a:r>
              <a:rPr dirty="0">
                <a:latin typeface="Arial"/>
                <a:cs typeface="Arial"/>
              </a:rPr>
              <a:t>–</a:t>
            </a:r>
            <a:r>
              <a:rPr spc="-190" dirty="0">
                <a:latin typeface="Arial"/>
                <a:cs typeface="Arial"/>
              </a:rPr>
              <a:t> </a:t>
            </a:r>
            <a:r>
              <a:rPr dirty="0"/>
              <a:t>Ap</a:t>
            </a:r>
            <a:r>
              <a:rPr spc="-15" dirty="0"/>
              <a:t>p</a:t>
            </a:r>
            <a:r>
              <a:rPr dirty="0"/>
              <a:t>ro</a:t>
            </a:r>
            <a:r>
              <a:rPr spc="-10" dirty="0"/>
              <a:t>a</a:t>
            </a:r>
            <a:r>
              <a:rPr dirty="0"/>
              <a:t>ch</a:t>
            </a:r>
          </a:p>
        </p:txBody>
      </p:sp>
      <p:sp>
        <p:nvSpPr>
          <p:cNvPr id="3" name="object 3"/>
          <p:cNvSpPr/>
          <p:nvPr/>
        </p:nvSpPr>
        <p:spPr>
          <a:xfrm>
            <a:off x="457200" y="1052741"/>
            <a:ext cx="7778750" cy="5565775"/>
          </a:xfrm>
          <a:prstGeom prst="rect">
            <a:avLst/>
          </a:prstGeom>
          <a:blipFill>
            <a:blip r:embed="rId3"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4" name="object 4"/>
          <p:cNvSpPr txBox="1"/>
          <p:nvPr/>
        </p:nvSpPr>
        <p:spPr>
          <a:xfrm>
            <a:off x="8427211" y="6439814"/>
            <a:ext cx="180975" cy="203200"/>
          </a:xfrm>
          <a:prstGeom prst="rect">
            <a:avLst/>
          </a:prstGeom>
        </p:spPr>
        <p:txBody>
          <a:bodyPr vert="horz" wrap="square" lIns="0" tIns="0" rIns="0" bIns="0" rtlCol="0">
            <a:spAutoFit/>
          </a:bodyPr>
          <a:lstStyle/>
          <a:p>
            <a:pPr marL="12700" algn="l" fontAlgn="auto">
              <a:spcBef>
                <a:spcPts val="0"/>
              </a:spcBef>
              <a:spcAft>
                <a:spcPts val="0"/>
              </a:spcAft>
            </a:pPr>
            <a:r>
              <a:rPr sz="1200" spc="-10" dirty="0">
                <a:solidFill>
                  <a:srgbClr val="888888"/>
                </a:solidFill>
                <a:latin typeface="Calibri"/>
                <a:cs typeface="Calibri"/>
              </a:rPr>
              <a:t>10</a:t>
            </a:r>
            <a:endParaRPr sz="1200">
              <a:solidFill>
                <a:prstClr val="black"/>
              </a:solidFill>
              <a:latin typeface="Calibri"/>
              <a:cs typeface="Calibri"/>
            </a:endParaRPr>
          </a:p>
        </p:txBody>
      </p:sp>
    </p:spTree>
    <p:extLst>
      <p:ext uri="{BB962C8B-B14F-4D97-AF65-F5344CB8AC3E}">
        <p14:creationId xmlns:p14="http://schemas.microsoft.com/office/powerpoint/2010/main" val="3197588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3840" rIns="0" bIns="0" rtlCol="0">
            <a:spAutoFit/>
          </a:bodyPr>
          <a:lstStyle/>
          <a:p>
            <a:pPr marL="850900">
              <a:lnSpc>
                <a:spcPts val="3810"/>
              </a:lnSpc>
            </a:pPr>
            <a:r>
              <a:rPr dirty="0"/>
              <a:t>Neo</a:t>
            </a:r>
            <a:r>
              <a:rPr spc="-25" dirty="0"/>
              <a:t> </a:t>
            </a:r>
            <a:r>
              <a:rPr dirty="0"/>
              <a:t>Bra</a:t>
            </a:r>
            <a:r>
              <a:rPr spc="-10" dirty="0"/>
              <a:t>h</a:t>
            </a:r>
            <a:r>
              <a:rPr dirty="0"/>
              <a:t>mi</a:t>
            </a:r>
            <a:r>
              <a:rPr spc="-10" dirty="0"/>
              <a:t> </a:t>
            </a:r>
            <a:r>
              <a:rPr dirty="0"/>
              <a:t>GP</a:t>
            </a:r>
            <a:r>
              <a:rPr spc="-60" dirty="0"/>
              <a:t> </a:t>
            </a:r>
            <a:r>
              <a:rPr dirty="0">
                <a:latin typeface="Arial"/>
                <a:cs typeface="Arial"/>
              </a:rPr>
              <a:t>–</a:t>
            </a:r>
            <a:r>
              <a:rPr spc="-190" dirty="0">
                <a:latin typeface="Arial"/>
                <a:cs typeface="Arial"/>
              </a:rPr>
              <a:t> </a:t>
            </a:r>
            <a:r>
              <a:rPr dirty="0"/>
              <a:t>Ap</a:t>
            </a:r>
            <a:r>
              <a:rPr spc="-15" dirty="0"/>
              <a:t>p</a:t>
            </a:r>
            <a:r>
              <a:rPr dirty="0"/>
              <a:t>ro</a:t>
            </a:r>
            <a:r>
              <a:rPr spc="-10" dirty="0"/>
              <a:t>a</a:t>
            </a:r>
            <a:r>
              <a:rPr dirty="0"/>
              <a:t>ch</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fld id="{81D60167-4931-47E6-BA6A-407CBD079E47}" type="slidenum">
              <a:rPr sz="1200" spc="-10" dirty="0">
                <a:solidFill>
                  <a:srgbClr val="888888"/>
                </a:solidFill>
                <a:cs typeface="Calibri"/>
              </a:rPr>
              <a:pPr marL="25400"/>
              <a:t>55</a:t>
            </a:fld>
            <a:endParaRPr sz="1200">
              <a:solidFill>
                <a:prstClr val="black"/>
              </a:solidFill>
              <a:cs typeface="Calibri"/>
            </a:endParaRPr>
          </a:p>
        </p:txBody>
      </p:sp>
      <p:sp>
        <p:nvSpPr>
          <p:cNvPr id="3" name="object 3"/>
          <p:cNvSpPr txBox="1"/>
          <p:nvPr/>
        </p:nvSpPr>
        <p:spPr>
          <a:xfrm>
            <a:off x="444500" y="1408303"/>
            <a:ext cx="7881620" cy="3929281"/>
          </a:xfrm>
          <a:prstGeom prst="rect">
            <a:avLst/>
          </a:prstGeom>
        </p:spPr>
        <p:txBody>
          <a:bodyPr vert="horz" wrap="square" lIns="0" tIns="0" rIns="0" bIns="0" rtlCol="0">
            <a:spAutoFit/>
          </a:bodyPr>
          <a:lstStyle/>
          <a:p>
            <a:pPr marL="355600" indent="-342900" algn="l" fontAlgn="auto">
              <a:spcBef>
                <a:spcPts val="0"/>
              </a:spcBef>
              <a:spcAft>
                <a:spcPts val="0"/>
              </a:spcAft>
              <a:buFont typeface="Arial"/>
              <a:buChar char="•"/>
              <a:tabLst>
                <a:tab pos="354965" algn="l"/>
              </a:tabLst>
            </a:pPr>
            <a:r>
              <a:rPr sz="2800" spc="-20" dirty="0">
                <a:solidFill>
                  <a:prstClr val="black"/>
                </a:solidFill>
                <a:latin typeface="Arial"/>
                <a:cs typeface="Arial"/>
              </a:rPr>
              <a:t>The</a:t>
            </a:r>
            <a:r>
              <a:rPr sz="2800" spc="-5" dirty="0">
                <a:solidFill>
                  <a:prstClr val="black"/>
                </a:solidFill>
                <a:latin typeface="Arial"/>
                <a:cs typeface="Arial"/>
              </a:rPr>
              <a:t>r</a:t>
            </a:r>
            <a:r>
              <a:rPr sz="2800" spc="-20" dirty="0">
                <a:solidFill>
                  <a:prstClr val="black"/>
                </a:solidFill>
                <a:latin typeface="Arial"/>
                <a:cs typeface="Arial"/>
              </a:rPr>
              <a:t>e</a:t>
            </a:r>
            <a:r>
              <a:rPr sz="2800" spc="15" dirty="0">
                <a:solidFill>
                  <a:prstClr val="black"/>
                </a:solidFill>
                <a:latin typeface="Arial"/>
                <a:cs typeface="Arial"/>
              </a:rPr>
              <a:t> </a:t>
            </a:r>
            <a:r>
              <a:rPr sz="2800" spc="-20" dirty="0">
                <a:solidFill>
                  <a:prstClr val="black"/>
                </a:solidFill>
                <a:latin typeface="Arial"/>
                <a:cs typeface="Arial"/>
              </a:rPr>
              <a:t>a</a:t>
            </a:r>
            <a:r>
              <a:rPr sz="2800" spc="-5" dirty="0">
                <a:solidFill>
                  <a:prstClr val="black"/>
                </a:solidFill>
                <a:latin typeface="Arial"/>
                <a:cs typeface="Arial"/>
              </a:rPr>
              <a:t>r</a:t>
            </a:r>
            <a:r>
              <a:rPr sz="2800" spc="-20" dirty="0">
                <a:solidFill>
                  <a:prstClr val="black"/>
                </a:solidFill>
                <a:latin typeface="Arial"/>
                <a:cs typeface="Arial"/>
              </a:rPr>
              <a:t>e</a:t>
            </a:r>
            <a:r>
              <a:rPr sz="2800" spc="-5" dirty="0">
                <a:solidFill>
                  <a:prstClr val="black"/>
                </a:solidFill>
                <a:latin typeface="Arial"/>
                <a:cs typeface="Arial"/>
              </a:rPr>
              <a:t> c</a:t>
            </a:r>
            <a:r>
              <a:rPr sz="2800" spc="-20" dirty="0">
                <a:solidFill>
                  <a:prstClr val="black"/>
                </a:solidFill>
                <a:latin typeface="Arial"/>
                <a:cs typeface="Arial"/>
              </a:rPr>
              <a:t>a</a:t>
            </a:r>
            <a:r>
              <a:rPr sz="2800" spc="-10" dirty="0">
                <a:solidFill>
                  <a:prstClr val="black"/>
                </a:solidFill>
                <a:latin typeface="Arial"/>
                <a:cs typeface="Arial"/>
              </a:rPr>
              <a:t>s</a:t>
            </a:r>
            <a:r>
              <a:rPr sz="2800" spc="-15" dirty="0">
                <a:solidFill>
                  <a:prstClr val="black"/>
                </a:solidFill>
                <a:latin typeface="Arial"/>
                <a:cs typeface="Arial"/>
              </a:rPr>
              <a:t>es</a:t>
            </a:r>
            <a:r>
              <a:rPr sz="2800" spc="-5" dirty="0">
                <a:solidFill>
                  <a:prstClr val="black"/>
                </a:solidFill>
                <a:latin typeface="Arial"/>
                <a:cs typeface="Arial"/>
              </a:rPr>
              <a:t> </a:t>
            </a:r>
            <a:r>
              <a:rPr sz="2800" spc="-15" dirty="0" smtClean="0">
                <a:solidFill>
                  <a:prstClr val="black"/>
                </a:solidFill>
                <a:latin typeface="Arial"/>
                <a:cs typeface="Arial"/>
              </a:rPr>
              <a:t>of</a:t>
            </a:r>
            <a:r>
              <a:rPr lang="en-US" sz="2800" spc="-15" dirty="0" smtClean="0">
                <a:solidFill>
                  <a:prstClr val="black"/>
                </a:solidFill>
                <a:latin typeface="Arial"/>
                <a:cs typeface="Arial"/>
              </a:rPr>
              <a:t>:</a:t>
            </a:r>
            <a:endParaRPr sz="2800" dirty="0">
              <a:solidFill>
                <a:prstClr val="black"/>
              </a:solidFill>
              <a:latin typeface="Arial"/>
              <a:cs typeface="Arial"/>
            </a:endParaRPr>
          </a:p>
          <a:p>
            <a:pPr algn="l" fontAlgn="auto">
              <a:lnSpc>
                <a:spcPts val="550"/>
              </a:lnSpc>
              <a:spcBef>
                <a:spcPts val="43"/>
              </a:spcBef>
              <a:spcAft>
                <a:spcPts val="0"/>
              </a:spcAft>
              <a:buFont typeface="Arial"/>
              <a:buChar char="•"/>
            </a:pPr>
            <a:endParaRPr sz="550" dirty="0">
              <a:solidFill>
                <a:prstClr val="black"/>
              </a:solidFill>
              <a:latin typeface="Calibri"/>
            </a:endParaRPr>
          </a:p>
          <a:p>
            <a:pPr marL="756285" lvl="1" indent="-287020" algn="l" fontAlgn="auto">
              <a:spcBef>
                <a:spcPts val="0"/>
              </a:spcBef>
              <a:spcAft>
                <a:spcPts val="0"/>
              </a:spcAft>
              <a:buFont typeface="Arial"/>
              <a:buChar char="–"/>
              <a:tabLst>
                <a:tab pos="756285" algn="l"/>
              </a:tabLst>
            </a:pPr>
            <a:r>
              <a:rPr lang="en-US" dirty="0">
                <a:solidFill>
                  <a:prstClr val="black"/>
                </a:solidFill>
                <a:latin typeface="Arial"/>
                <a:cs typeface="Arial"/>
              </a:rPr>
              <a:t>O</a:t>
            </a:r>
            <a:r>
              <a:rPr spc="-10" dirty="0" smtClean="0">
                <a:solidFill>
                  <a:prstClr val="black"/>
                </a:solidFill>
                <a:latin typeface="Arial"/>
                <a:cs typeface="Arial"/>
              </a:rPr>
              <a:t>n</a:t>
            </a:r>
            <a:r>
              <a:rPr dirty="0" smtClean="0">
                <a:solidFill>
                  <a:prstClr val="black"/>
                </a:solidFill>
                <a:latin typeface="Arial"/>
                <a:cs typeface="Arial"/>
              </a:rPr>
              <a:t>e</a:t>
            </a:r>
            <a:r>
              <a:rPr spc="10" dirty="0" smtClean="0">
                <a:solidFill>
                  <a:prstClr val="black"/>
                </a:solidFill>
                <a:latin typeface="Arial"/>
                <a:cs typeface="Arial"/>
              </a:rPr>
              <a:t> </a:t>
            </a:r>
            <a:r>
              <a:rPr dirty="0" smtClean="0">
                <a:solidFill>
                  <a:prstClr val="black"/>
                </a:solidFill>
                <a:latin typeface="Arial"/>
                <a:cs typeface="Arial"/>
              </a:rPr>
              <a:t>scri</a:t>
            </a:r>
            <a:r>
              <a:rPr spc="-10" dirty="0" smtClean="0">
                <a:solidFill>
                  <a:prstClr val="black"/>
                </a:solidFill>
                <a:latin typeface="Arial"/>
                <a:cs typeface="Arial"/>
              </a:rPr>
              <a:t>p</a:t>
            </a:r>
            <a:r>
              <a:rPr dirty="0" smtClean="0">
                <a:solidFill>
                  <a:prstClr val="black"/>
                </a:solidFill>
                <a:latin typeface="Arial"/>
                <a:cs typeface="Arial"/>
              </a:rPr>
              <a:t>t</a:t>
            </a:r>
            <a:r>
              <a:rPr lang="en-US" dirty="0" smtClean="0">
                <a:solidFill>
                  <a:prstClr val="black"/>
                </a:solidFill>
                <a:latin typeface="Arial"/>
                <a:cs typeface="Arial"/>
              </a:rPr>
              <a:t>,</a:t>
            </a:r>
            <a:r>
              <a:rPr dirty="0" smtClean="0">
                <a:solidFill>
                  <a:prstClr val="black"/>
                </a:solidFill>
                <a:latin typeface="Arial"/>
                <a:cs typeface="Arial"/>
              </a:rPr>
              <a:t> </a:t>
            </a:r>
            <a:r>
              <a:rPr spc="-10" dirty="0">
                <a:solidFill>
                  <a:prstClr val="black"/>
                </a:solidFill>
                <a:latin typeface="Arial"/>
                <a:cs typeface="Arial"/>
              </a:rPr>
              <a:t>o</a:t>
            </a:r>
            <a:r>
              <a:rPr dirty="0">
                <a:solidFill>
                  <a:prstClr val="black"/>
                </a:solidFill>
                <a:latin typeface="Arial"/>
                <a:cs typeface="Arial"/>
              </a:rPr>
              <a:t>ne</a:t>
            </a:r>
            <a:r>
              <a:rPr spc="5" dirty="0">
                <a:solidFill>
                  <a:prstClr val="black"/>
                </a:solidFill>
                <a:latin typeface="Arial"/>
                <a:cs typeface="Arial"/>
              </a:rPr>
              <a:t> </a:t>
            </a:r>
            <a:r>
              <a:rPr dirty="0">
                <a:solidFill>
                  <a:prstClr val="black"/>
                </a:solidFill>
                <a:latin typeface="Arial"/>
                <a:cs typeface="Arial"/>
              </a:rPr>
              <a:t>l</a:t>
            </a:r>
            <a:r>
              <a:rPr spc="-10" dirty="0">
                <a:solidFill>
                  <a:prstClr val="black"/>
                </a:solidFill>
                <a:latin typeface="Arial"/>
                <a:cs typeface="Arial"/>
              </a:rPr>
              <a:t>a</a:t>
            </a:r>
            <a:r>
              <a:rPr dirty="0">
                <a:solidFill>
                  <a:prstClr val="black"/>
                </a:solidFill>
                <a:latin typeface="Arial"/>
                <a:cs typeface="Arial"/>
              </a:rPr>
              <a:t>n</a:t>
            </a:r>
            <a:r>
              <a:rPr spc="-10" dirty="0">
                <a:solidFill>
                  <a:prstClr val="black"/>
                </a:solidFill>
                <a:latin typeface="Arial"/>
                <a:cs typeface="Arial"/>
              </a:rPr>
              <a:t>g</a:t>
            </a:r>
            <a:r>
              <a:rPr dirty="0">
                <a:solidFill>
                  <a:prstClr val="black"/>
                </a:solidFill>
                <a:latin typeface="Arial"/>
                <a:cs typeface="Arial"/>
              </a:rPr>
              <a:t>u</a:t>
            </a:r>
            <a:r>
              <a:rPr spc="-10" dirty="0">
                <a:solidFill>
                  <a:prstClr val="black"/>
                </a:solidFill>
                <a:latin typeface="Arial"/>
                <a:cs typeface="Arial"/>
              </a:rPr>
              <a:t>a</a:t>
            </a:r>
            <a:r>
              <a:rPr dirty="0">
                <a:solidFill>
                  <a:prstClr val="black"/>
                </a:solidFill>
                <a:latin typeface="Arial"/>
                <a:cs typeface="Arial"/>
              </a:rPr>
              <a:t>ge</a:t>
            </a:r>
          </a:p>
          <a:p>
            <a:pPr marL="457200" lvl="1" algn="l" fontAlgn="auto">
              <a:lnSpc>
                <a:spcPts val="550"/>
              </a:lnSpc>
              <a:spcBef>
                <a:spcPts val="25"/>
              </a:spcBef>
              <a:spcAft>
                <a:spcPts val="0"/>
              </a:spcAft>
              <a:buFont typeface="Arial"/>
              <a:buChar char="–"/>
            </a:pPr>
            <a:endParaRPr sz="550" dirty="0">
              <a:solidFill>
                <a:prstClr val="black"/>
              </a:solidFill>
              <a:latin typeface="Calibri"/>
            </a:endParaRPr>
          </a:p>
          <a:p>
            <a:pPr marL="756285" lvl="1" indent="-287020" algn="l" fontAlgn="auto">
              <a:spcBef>
                <a:spcPts val="0"/>
              </a:spcBef>
              <a:spcAft>
                <a:spcPts val="0"/>
              </a:spcAft>
              <a:buFont typeface="Arial"/>
              <a:buChar char="–"/>
              <a:tabLst>
                <a:tab pos="756285" algn="l"/>
              </a:tabLst>
            </a:pPr>
            <a:r>
              <a:rPr lang="en-US" dirty="0">
                <a:solidFill>
                  <a:prstClr val="black"/>
                </a:solidFill>
                <a:latin typeface="Arial"/>
                <a:cs typeface="Arial"/>
              </a:rPr>
              <a:t>O</a:t>
            </a:r>
            <a:r>
              <a:rPr dirty="0" smtClean="0">
                <a:solidFill>
                  <a:prstClr val="black"/>
                </a:solidFill>
                <a:latin typeface="Arial"/>
                <a:cs typeface="Arial"/>
              </a:rPr>
              <a:t>ne</a:t>
            </a:r>
            <a:r>
              <a:rPr spc="5" dirty="0" smtClean="0">
                <a:solidFill>
                  <a:prstClr val="black"/>
                </a:solidFill>
                <a:latin typeface="Arial"/>
                <a:cs typeface="Arial"/>
              </a:rPr>
              <a:t> </a:t>
            </a:r>
            <a:r>
              <a:rPr dirty="0" smtClean="0">
                <a:solidFill>
                  <a:prstClr val="black"/>
                </a:solidFill>
                <a:latin typeface="Arial"/>
                <a:cs typeface="Arial"/>
              </a:rPr>
              <a:t>script</a:t>
            </a:r>
            <a:r>
              <a:rPr lang="en-US" dirty="0" smtClean="0">
                <a:solidFill>
                  <a:prstClr val="black"/>
                </a:solidFill>
                <a:latin typeface="Arial"/>
                <a:cs typeface="Arial"/>
              </a:rPr>
              <a:t>,</a:t>
            </a:r>
            <a:r>
              <a:rPr dirty="0" smtClean="0">
                <a:solidFill>
                  <a:prstClr val="black"/>
                </a:solidFill>
                <a:latin typeface="Arial"/>
                <a:cs typeface="Arial"/>
              </a:rPr>
              <a:t> </a:t>
            </a:r>
            <a:r>
              <a:rPr dirty="0">
                <a:solidFill>
                  <a:prstClr val="black"/>
                </a:solidFill>
                <a:latin typeface="Arial"/>
                <a:cs typeface="Arial"/>
              </a:rPr>
              <a:t>multi</a:t>
            </a:r>
            <a:r>
              <a:rPr spc="-10" dirty="0">
                <a:solidFill>
                  <a:prstClr val="black"/>
                </a:solidFill>
                <a:latin typeface="Arial"/>
                <a:cs typeface="Arial"/>
              </a:rPr>
              <a:t>p</a:t>
            </a:r>
            <a:r>
              <a:rPr dirty="0">
                <a:solidFill>
                  <a:prstClr val="black"/>
                </a:solidFill>
                <a:latin typeface="Arial"/>
                <a:cs typeface="Arial"/>
              </a:rPr>
              <a:t>le</a:t>
            </a:r>
            <a:r>
              <a:rPr spc="15" dirty="0">
                <a:solidFill>
                  <a:prstClr val="black"/>
                </a:solidFill>
                <a:latin typeface="Arial"/>
                <a:cs typeface="Arial"/>
              </a:rPr>
              <a:t> </a:t>
            </a:r>
            <a:r>
              <a:rPr dirty="0">
                <a:solidFill>
                  <a:prstClr val="black"/>
                </a:solidFill>
                <a:latin typeface="Arial"/>
                <a:cs typeface="Arial"/>
              </a:rPr>
              <a:t>l</a:t>
            </a:r>
            <a:r>
              <a:rPr spc="-10" dirty="0">
                <a:solidFill>
                  <a:prstClr val="black"/>
                </a:solidFill>
                <a:latin typeface="Arial"/>
                <a:cs typeface="Arial"/>
              </a:rPr>
              <a:t>a</a:t>
            </a:r>
            <a:r>
              <a:rPr dirty="0">
                <a:solidFill>
                  <a:prstClr val="black"/>
                </a:solidFill>
                <a:latin typeface="Arial"/>
                <a:cs typeface="Arial"/>
              </a:rPr>
              <a:t>ng</a:t>
            </a:r>
            <a:r>
              <a:rPr spc="-10" dirty="0">
                <a:solidFill>
                  <a:prstClr val="black"/>
                </a:solidFill>
                <a:latin typeface="Arial"/>
                <a:cs typeface="Arial"/>
              </a:rPr>
              <a:t>u</a:t>
            </a:r>
            <a:r>
              <a:rPr dirty="0">
                <a:solidFill>
                  <a:prstClr val="black"/>
                </a:solidFill>
                <a:latin typeface="Arial"/>
                <a:cs typeface="Arial"/>
              </a:rPr>
              <a:t>ag</a:t>
            </a:r>
            <a:r>
              <a:rPr spc="-10" dirty="0">
                <a:solidFill>
                  <a:prstClr val="black"/>
                </a:solidFill>
                <a:latin typeface="Arial"/>
                <a:cs typeface="Arial"/>
              </a:rPr>
              <a:t>e</a:t>
            </a:r>
            <a:r>
              <a:rPr dirty="0">
                <a:solidFill>
                  <a:prstClr val="black"/>
                </a:solidFill>
                <a:latin typeface="Arial"/>
                <a:cs typeface="Arial"/>
              </a:rPr>
              <a:t>s</a:t>
            </a:r>
          </a:p>
          <a:p>
            <a:pPr marL="1155700" lvl="2" indent="-228600" algn="l" fontAlgn="auto">
              <a:spcBef>
                <a:spcPts val="484"/>
              </a:spcBef>
              <a:spcAft>
                <a:spcPts val="0"/>
              </a:spcAft>
              <a:buFont typeface="Arial"/>
              <a:buChar char="•"/>
              <a:tabLst>
                <a:tab pos="1155700" algn="l"/>
              </a:tabLst>
            </a:pPr>
            <a:r>
              <a:rPr sz="2000" dirty="0">
                <a:solidFill>
                  <a:prstClr val="black"/>
                </a:solidFill>
                <a:latin typeface="Arial"/>
                <a:cs typeface="Arial"/>
              </a:rPr>
              <a:t>In</a:t>
            </a:r>
            <a:r>
              <a:rPr sz="2000" spc="-20" dirty="0">
                <a:solidFill>
                  <a:prstClr val="black"/>
                </a:solidFill>
                <a:latin typeface="Arial"/>
                <a:cs typeface="Arial"/>
              </a:rPr>
              <a:t> </a:t>
            </a:r>
            <a:r>
              <a:rPr sz="2000" dirty="0">
                <a:solidFill>
                  <a:prstClr val="black"/>
                </a:solidFill>
                <a:latin typeface="Arial"/>
                <a:cs typeface="Arial"/>
              </a:rPr>
              <a:t>this ca</a:t>
            </a:r>
            <a:r>
              <a:rPr sz="2000" spc="5" dirty="0">
                <a:solidFill>
                  <a:prstClr val="black"/>
                </a:solidFill>
                <a:latin typeface="Arial"/>
                <a:cs typeface="Arial"/>
              </a:rPr>
              <a:t>s</a:t>
            </a:r>
            <a:r>
              <a:rPr sz="2000" dirty="0">
                <a:solidFill>
                  <a:prstClr val="black"/>
                </a:solidFill>
                <a:latin typeface="Arial"/>
                <a:cs typeface="Arial"/>
              </a:rPr>
              <a:t>e,</a:t>
            </a:r>
            <a:r>
              <a:rPr sz="2000" spc="-45" dirty="0">
                <a:solidFill>
                  <a:prstClr val="black"/>
                </a:solidFill>
                <a:latin typeface="Arial"/>
                <a:cs typeface="Arial"/>
              </a:rPr>
              <a:t> </a:t>
            </a:r>
            <a:r>
              <a:rPr sz="2000" dirty="0">
                <a:solidFill>
                  <a:prstClr val="black"/>
                </a:solidFill>
                <a:latin typeface="Arial"/>
                <a:cs typeface="Arial"/>
              </a:rPr>
              <a:t>mult</a:t>
            </a:r>
            <a:r>
              <a:rPr sz="2000" spc="-10" dirty="0">
                <a:solidFill>
                  <a:prstClr val="black"/>
                </a:solidFill>
                <a:latin typeface="Arial"/>
                <a:cs typeface="Arial"/>
              </a:rPr>
              <a:t>i</a:t>
            </a:r>
            <a:r>
              <a:rPr sz="2000" dirty="0">
                <a:solidFill>
                  <a:prstClr val="black"/>
                </a:solidFill>
                <a:latin typeface="Arial"/>
                <a:cs typeface="Arial"/>
              </a:rPr>
              <a:t>ple su</a:t>
            </a:r>
            <a:r>
              <a:rPr sz="2000" spc="10" dirty="0">
                <a:solidFill>
                  <a:prstClr val="black"/>
                </a:solidFill>
                <a:latin typeface="Arial"/>
                <a:cs typeface="Arial"/>
              </a:rPr>
              <a:t>b</a:t>
            </a:r>
            <a:r>
              <a:rPr sz="2000" dirty="0">
                <a:solidFill>
                  <a:prstClr val="black"/>
                </a:solidFill>
                <a:latin typeface="Arial"/>
                <a:cs typeface="Arial"/>
              </a:rPr>
              <a:t>-gro</a:t>
            </a:r>
            <a:r>
              <a:rPr sz="2000" spc="-10" dirty="0">
                <a:solidFill>
                  <a:prstClr val="black"/>
                </a:solidFill>
                <a:latin typeface="Arial"/>
                <a:cs typeface="Arial"/>
              </a:rPr>
              <a:t>u</a:t>
            </a:r>
            <a:r>
              <a:rPr sz="2000" dirty="0">
                <a:solidFill>
                  <a:prstClr val="black"/>
                </a:solidFill>
                <a:latin typeface="Arial"/>
                <a:cs typeface="Arial"/>
              </a:rPr>
              <a:t>ps</a:t>
            </a:r>
            <a:r>
              <a:rPr sz="2000" spc="-50" dirty="0">
                <a:solidFill>
                  <a:prstClr val="black"/>
                </a:solidFill>
                <a:latin typeface="Arial"/>
                <a:cs typeface="Arial"/>
              </a:rPr>
              <a:t> </a:t>
            </a:r>
            <a:r>
              <a:rPr sz="2000" dirty="0">
                <a:solidFill>
                  <a:prstClr val="black"/>
                </a:solidFill>
                <a:latin typeface="Arial"/>
                <a:cs typeface="Arial"/>
              </a:rPr>
              <a:t>may</a:t>
            </a:r>
            <a:r>
              <a:rPr sz="2000" spc="-10" dirty="0">
                <a:solidFill>
                  <a:prstClr val="black"/>
                </a:solidFill>
                <a:latin typeface="Arial"/>
                <a:cs typeface="Arial"/>
              </a:rPr>
              <a:t> </a:t>
            </a:r>
            <a:r>
              <a:rPr sz="2000" dirty="0">
                <a:solidFill>
                  <a:prstClr val="black"/>
                </a:solidFill>
                <a:latin typeface="Arial"/>
                <a:cs typeface="Arial"/>
              </a:rPr>
              <a:t>exist</a:t>
            </a:r>
            <a:r>
              <a:rPr sz="2000" spc="-25" dirty="0">
                <a:solidFill>
                  <a:prstClr val="black"/>
                </a:solidFill>
                <a:latin typeface="Arial"/>
                <a:cs typeface="Arial"/>
              </a:rPr>
              <a:t> </a:t>
            </a:r>
            <a:r>
              <a:rPr sz="2000" dirty="0">
                <a:solidFill>
                  <a:prstClr val="black"/>
                </a:solidFill>
                <a:latin typeface="Arial"/>
                <a:cs typeface="Arial"/>
              </a:rPr>
              <a:t>to</a:t>
            </a:r>
            <a:r>
              <a:rPr sz="2000" spc="-10" dirty="0">
                <a:solidFill>
                  <a:prstClr val="black"/>
                </a:solidFill>
                <a:latin typeface="Arial"/>
                <a:cs typeface="Arial"/>
              </a:rPr>
              <a:t> </a:t>
            </a:r>
            <a:r>
              <a:rPr sz="2000" dirty="0">
                <a:solidFill>
                  <a:prstClr val="black"/>
                </a:solidFill>
                <a:latin typeface="Arial"/>
                <a:cs typeface="Arial"/>
              </a:rPr>
              <a:t>en</a:t>
            </a:r>
            <a:r>
              <a:rPr sz="2000" spc="5" dirty="0">
                <a:solidFill>
                  <a:prstClr val="black"/>
                </a:solidFill>
                <a:latin typeface="Arial"/>
                <a:cs typeface="Arial"/>
              </a:rPr>
              <a:t>s</a:t>
            </a:r>
            <a:r>
              <a:rPr sz="2000" dirty="0">
                <a:solidFill>
                  <a:prstClr val="black"/>
                </a:solidFill>
                <a:latin typeface="Arial"/>
                <a:cs typeface="Arial"/>
              </a:rPr>
              <a:t>ure</a:t>
            </a:r>
            <a:r>
              <a:rPr sz="2000" spc="-40" dirty="0">
                <a:solidFill>
                  <a:prstClr val="black"/>
                </a:solidFill>
                <a:latin typeface="Arial"/>
                <a:cs typeface="Arial"/>
              </a:rPr>
              <a:t> </a:t>
            </a:r>
            <a:r>
              <a:rPr sz="2000" dirty="0">
                <a:solidFill>
                  <a:prstClr val="black"/>
                </a:solidFill>
                <a:latin typeface="Arial"/>
                <a:cs typeface="Arial"/>
              </a:rPr>
              <a:t>proper</a:t>
            </a:r>
          </a:p>
          <a:p>
            <a:pPr marL="1155700" algn="l" fontAlgn="auto">
              <a:spcBef>
                <a:spcPts val="0"/>
              </a:spcBef>
              <a:spcAft>
                <a:spcPts val="0"/>
              </a:spcAft>
            </a:pPr>
            <a:r>
              <a:rPr sz="2000" dirty="0">
                <a:solidFill>
                  <a:prstClr val="black"/>
                </a:solidFill>
                <a:latin typeface="Arial"/>
                <a:cs typeface="Arial"/>
              </a:rPr>
              <a:t>rep</a:t>
            </a:r>
            <a:r>
              <a:rPr sz="2000" spc="5" dirty="0">
                <a:solidFill>
                  <a:prstClr val="black"/>
                </a:solidFill>
                <a:latin typeface="Arial"/>
                <a:cs typeface="Arial"/>
              </a:rPr>
              <a:t>r</a:t>
            </a:r>
            <a:r>
              <a:rPr sz="2000" dirty="0">
                <a:solidFill>
                  <a:prstClr val="black"/>
                </a:solidFill>
                <a:latin typeface="Arial"/>
                <a:cs typeface="Arial"/>
              </a:rPr>
              <a:t>esen</a:t>
            </a:r>
            <a:r>
              <a:rPr sz="2000" spc="-15" dirty="0">
                <a:solidFill>
                  <a:prstClr val="black"/>
                </a:solidFill>
                <a:latin typeface="Arial"/>
                <a:cs typeface="Arial"/>
              </a:rPr>
              <a:t>t</a:t>
            </a:r>
            <a:r>
              <a:rPr sz="2000" dirty="0">
                <a:solidFill>
                  <a:prstClr val="black"/>
                </a:solidFill>
                <a:latin typeface="Arial"/>
                <a:cs typeface="Arial"/>
              </a:rPr>
              <a:t>at</a:t>
            </a:r>
            <a:r>
              <a:rPr sz="2000" spc="-10" dirty="0">
                <a:solidFill>
                  <a:prstClr val="black"/>
                </a:solidFill>
                <a:latin typeface="Arial"/>
                <a:cs typeface="Arial"/>
              </a:rPr>
              <a:t>i</a:t>
            </a:r>
            <a:r>
              <a:rPr sz="2000" dirty="0">
                <a:solidFill>
                  <a:prstClr val="black"/>
                </a:solidFill>
                <a:latin typeface="Arial"/>
                <a:cs typeface="Arial"/>
              </a:rPr>
              <a:t>on</a:t>
            </a:r>
            <a:r>
              <a:rPr sz="2000" spc="-55" dirty="0">
                <a:solidFill>
                  <a:prstClr val="black"/>
                </a:solidFill>
                <a:latin typeface="Arial"/>
                <a:cs typeface="Arial"/>
              </a:rPr>
              <a:t> </a:t>
            </a:r>
            <a:r>
              <a:rPr sz="2000" dirty="0">
                <a:solidFill>
                  <a:prstClr val="black"/>
                </a:solidFill>
                <a:latin typeface="Arial"/>
                <a:cs typeface="Arial"/>
              </a:rPr>
              <a:t>of</a:t>
            </a:r>
            <a:r>
              <a:rPr sz="2000" spc="-15" dirty="0">
                <a:solidFill>
                  <a:prstClr val="black"/>
                </a:solidFill>
                <a:latin typeface="Arial"/>
                <a:cs typeface="Arial"/>
              </a:rPr>
              <a:t> </a:t>
            </a:r>
            <a:r>
              <a:rPr sz="2000" dirty="0">
                <a:solidFill>
                  <a:prstClr val="black"/>
                </a:solidFill>
                <a:latin typeface="Arial"/>
                <a:cs typeface="Arial"/>
              </a:rPr>
              <a:t>each</a:t>
            </a:r>
            <a:r>
              <a:rPr sz="2000" spc="-25" dirty="0">
                <a:solidFill>
                  <a:prstClr val="black"/>
                </a:solidFill>
                <a:latin typeface="Arial"/>
                <a:cs typeface="Arial"/>
              </a:rPr>
              <a:t> </a:t>
            </a:r>
            <a:r>
              <a:rPr sz="2000" dirty="0">
                <a:solidFill>
                  <a:prstClr val="black"/>
                </a:solidFill>
                <a:latin typeface="Arial"/>
                <a:cs typeface="Arial"/>
              </a:rPr>
              <a:t>language</a:t>
            </a:r>
          </a:p>
          <a:p>
            <a:pPr algn="l" fontAlgn="auto">
              <a:lnSpc>
                <a:spcPts val="650"/>
              </a:lnSpc>
              <a:spcBef>
                <a:spcPts val="33"/>
              </a:spcBef>
              <a:spcAft>
                <a:spcPts val="0"/>
              </a:spcAft>
            </a:pPr>
            <a:endParaRPr sz="650" dirty="0">
              <a:solidFill>
                <a:prstClr val="black"/>
              </a:solidFill>
              <a:latin typeface="Calibri"/>
            </a:endParaRPr>
          </a:p>
          <a:p>
            <a:pPr algn="l" fontAlgn="auto">
              <a:lnSpc>
                <a:spcPts val="1000"/>
              </a:lnSpc>
              <a:spcBef>
                <a:spcPts val="0"/>
              </a:spcBef>
              <a:spcAft>
                <a:spcPts val="0"/>
              </a:spcAft>
            </a:pPr>
            <a:endParaRPr sz="1000" dirty="0">
              <a:solidFill>
                <a:prstClr val="black"/>
              </a:solidFill>
              <a:latin typeface="Calibri"/>
            </a:endParaRPr>
          </a:p>
          <a:p>
            <a:pPr algn="l" fontAlgn="auto">
              <a:lnSpc>
                <a:spcPts val="1000"/>
              </a:lnSpc>
              <a:spcBef>
                <a:spcPts val="0"/>
              </a:spcBef>
              <a:spcAft>
                <a:spcPts val="0"/>
              </a:spcAft>
            </a:pPr>
            <a:endParaRPr sz="1000" dirty="0">
              <a:solidFill>
                <a:prstClr val="black"/>
              </a:solidFill>
              <a:latin typeface="Calibri"/>
            </a:endParaRPr>
          </a:p>
          <a:p>
            <a:pPr algn="l" fontAlgn="auto">
              <a:lnSpc>
                <a:spcPts val="1000"/>
              </a:lnSpc>
              <a:spcBef>
                <a:spcPts val="0"/>
              </a:spcBef>
              <a:spcAft>
                <a:spcPts val="0"/>
              </a:spcAft>
            </a:pPr>
            <a:endParaRPr sz="1000" dirty="0">
              <a:solidFill>
                <a:prstClr val="black"/>
              </a:solidFill>
              <a:latin typeface="Calibri"/>
            </a:endParaRPr>
          </a:p>
          <a:p>
            <a:pPr algn="l" fontAlgn="auto">
              <a:lnSpc>
                <a:spcPts val="1000"/>
              </a:lnSpc>
              <a:spcBef>
                <a:spcPts val="0"/>
              </a:spcBef>
              <a:spcAft>
                <a:spcPts val="0"/>
              </a:spcAft>
            </a:pPr>
            <a:endParaRPr sz="1000" dirty="0">
              <a:solidFill>
                <a:prstClr val="black"/>
              </a:solidFill>
              <a:latin typeface="Calibri"/>
            </a:endParaRPr>
          </a:p>
          <a:p>
            <a:pPr marL="355600" indent="-342900" algn="l" fontAlgn="auto">
              <a:spcBef>
                <a:spcPts val="0"/>
              </a:spcBef>
              <a:spcAft>
                <a:spcPts val="0"/>
              </a:spcAft>
              <a:buFont typeface="Arial"/>
              <a:buChar char="•"/>
              <a:tabLst>
                <a:tab pos="354965" algn="l"/>
              </a:tabLst>
            </a:pPr>
            <a:r>
              <a:rPr sz="2800" spc="-20" dirty="0">
                <a:solidFill>
                  <a:prstClr val="black"/>
                </a:solidFill>
                <a:latin typeface="Arial"/>
                <a:cs typeface="Arial"/>
              </a:rPr>
              <a:t>Each</a:t>
            </a:r>
            <a:r>
              <a:rPr sz="2800" spc="5" dirty="0">
                <a:solidFill>
                  <a:prstClr val="black"/>
                </a:solidFill>
                <a:latin typeface="Arial"/>
                <a:cs typeface="Arial"/>
              </a:rPr>
              <a:t> </a:t>
            </a:r>
            <a:r>
              <a:rPr sz="2800" spc="-10" dirty="0">
                <a:solidFill>
                  <a:prstClr val="black"/>
                </a:solidFill>
                <a:latin typeface="Arial"/>
                <a:cs typeface="Arial"/>
              </a:rPr>
              <a:t>s</a:t>
            </a:r>
            <a:r>
              <a:rPr sz="2800" spc="-20" dirty="0">
                <a:solidFill>
                  <a:prstClr val="black"/>
                </a:solidFill>
                <a:latin typeface="Arial"/>
                <a:cs typeface="Arial"/>
              </a:rPr>
              <a:t>u</a:t>
            </a:r>
            <a:r>
              <a:rPr sz="2800" spc="-5" dirty="0">
                <a:solidFill>
                  <a:prstClr val="black"/>
                </a:solidFill>
                <a:latin typeface="Arial"/>
                <a:cs typeface="Arial"/>
              </a:rPr>
              <a:t>b-</a:t>
            </a:r>
            <a:r>
              <a:rPr sz="2800" spc="-20" dirty="0">
                <a:solidFill>
                  <a:prstClr val="black"/>
                </a:solidFill>
                <a:latin typeface="Arial"/>
                <a:cs typeface="Arial"/>
              </a:rPr>
              <a:t>g</a:t>
            </a:r>
            <a:r>
              <a:rPr sz="2800" spc="-5" dirty="0">
                <a:solidFill>
                  <a:prstClr val="black"/>
                </a:solidFill>
                <a:latin typeface="Arial"/>
                <a:cs typeface="Arial"/>
              </a:rPr>
              <a:t>r</a:t>
            </a:r>
            <a:r>
              <a:rPr sz="2800" spc="-20" dirty="0">
                <a:solidFill>
                  <a:prstClr val="black"/>
                </a:solidFill>
                <a:latin typeface="Arial"/>
                <a:cs typeface="Arial"/>
              </a:rPr>
              <a:t>o</a:t>
            </a:r>
            <a:r>
              <a:rPr sz="2800" spc="-15" dirty="0">
                <a:solidFill>
                  <a:prstClr val="black"/>
                </a:solidFill>
                <a:latin typeface="Arial"/>
                <a:cs typeface="Arial"/>
              </a:rPr>
              <a:t>u</a:t>
            </a:r>
            <a:r>
              <a:rPr sz="2800" spc="-20" dirty="0">
                <a:solidFill>
                  <a:prstClr val="black"/>
                </a:solidFill>
                <a:latin typeface="Arial"/>
                <a:cs typeface="Arial"/>
              </a:rPr>
              <a:t>p</a:t>
            </a:r>
            <a:r>
              <a:rPr sz="2800" spc="15" dirty="0">
                <a:solidFill>
                  <a:prstClr val="black"/>
                </a:solidFill>
                <a:latin typeface="Arial"/>
                <a:cs typeface="Arial"/>
              </a:rPr>
              <a:t> </a:t>
            </a:r>
            <a:r>
              <a:rPr sz="2800" spc="-10" dirty="0">
                <a:solidFill>
                  <a:prstClr val="black"/>
                </a:solidFill>
                <a:latin typeface="Arial"/>
                <a:cs typeface="Arial"/>
              </a:rPr>
              <a:t>i</a:t>
            </a:r>
            <a:r>
              <a:rPr sz="2800" spc="-15" dirty="0">
                <a:solidFill>
                  <a:prstClr val="black"/>
                </a:solidFill>
                <a:latin typeface="Arial"/>
                <a:cs typeface="Arial"/>
              </a:rPr>
              <a:t>d</a:t>
            </a:r>
            <a:r>
              <a:rPr sz="2800" spc="-20" dirty="0">
                <a:solidFill>
                  <a:prstClr val="black"/>
                </a:solidFill>
                <a:latin typeface="Arial"/>
                <a:cs typeface="Arial"/>
              </a:rPr>
              <a:t>e</a:t>
            </a:r>
            <a:r>
              <a:rPr sz="2800" spc="-15" dirty="0">
                <a:solidFill>
                  <a:prstClr val="black"/>
                </a:solidFill>
                <a:latin typeface="Arial"/>
                <a:cs typeface="Arial"/>
              </a:rPr>
              <a:t>a</a:t>
            </a:r>
            <a:r>
              <a:rPr sz="2800" spc="-10" dirty="0">
                <a:solidFill>
                  <a:prstClr val="black"/>
                </a:solidFill>
                <a:latin typeface="Arial"/>
                <a:cs typeface="Arial"/>
              </a:rPr>
              <a:t>lly</a:t>
            </a:r>
            <a:r>
              <a:rPr sz="2800" spc="5" dirty="0">
                <a:solidFill>
                  <a:prstClr val="black"/>
                </a:solidFill>
                <a:latin typeface="Arial"/>
                <a:cs typeface="Arial"/>
              </a:rPr>
              <a:t> </a:t>
            </a:r>
            <a:r>
              <a:rPr sz="2800" spc="-20" dirty="0">
                <a:solidFill>
                  <a:prstClr val="black"/>
                </a:solidFill>
                <a:latin typeface="Arial"/>
                <a:cs typeface="Arial"/>
              </a:rPr>
              <a:t>wo</a:t>
            </a:r>
            <a:r>
              <a:rPr sz="2800" spc="-15" dirty="0">
                <a:solidFill>
                  <a:prstClr val="black"/>
                </a:solidFill>
                <a:latin typeface="Arial"/>
                <a:cs typeface="Arial"/>
              </a:rPr>
              <a:t>uld</a:t>
            </a:r>
            <a:r>
              <a:rPr sz="2800" spc="15" dirty="0">
                <a:solidFill>
                  <a:prstClr val="black"/>
                </a:solidFill>
                <a:latin typeface="Arial"/>
                <a:cs typeface="Arial"/>
              </a:rPr>
              <a:t> </a:t>
            </a:r>
            <a:r>
              <a:rPr sz="2800" spc="-15" dirty="0">
                <a:solidFill>
                  <a:prstClr val="black"/>
                </a:solidFill>
                <a:latin typeface="Arial"/>
                <a:cs typeface="Arial"/>
              </a:rPr>
              <a:t>co</a:t>
            </a:r>
            <a:r>
              <a:rPr sz="2800" spc="-20" dirty="0">
                <a:solidFill>
                  <a:prstClr val="black"/>
                </a:solidFill>
                <a:latin typeface="Arial"/>
                <a:cs typeface="Arial"/>
              </a:rPr>
              <a:t>mp</a:t>
            </a:r>
            <a:r>
              <a:rPr sz="2800" spc="-5" dirty="0">
                <a:solidFill>
                  <a:prstClr val="black"/>
                </a:solidFill>
                <a:latin typeface="Arial"/>
                <a:cs typeface="Arial"/>
              </a:rPr>
              <a:t>r</a:t>
            </a:r>
            <a:r>
              <a:rPr sz="2800" spc="-10" dirty="0">
                <a:solidFill>
                  <a:prstClr val="black"/>
                </a:solidFill>
                <a:latin typeface="Arial"/>
                <a:cs typeface="Arial"/>
              </a:rPr>
              <a:t>is</a:t>
            </a:r>
            <a:r>
              <a:rPr sz="2800" spc="-20" dirty="0">
                <a:solidFill>
                  <a:prstClr val="black"/>
                </a:solidFill>
                <a:latin typeface="Arial"/>
                <a:cs typeface="Arial"/>
              </a:rPr>
              <a:t>e</a:t>
            </a:r>
            <a:r>
              <a:rPr sz="2800" spc="-5" dirty="0">
                <a:solidFill>
                  <a:prstClr val="black"/>
                </a:solidFill>
                <a:latin typeface="Arial"/>
                <a:cs typeface="Arial"/>
              </a:rPr>
              <a:t> </a:t>
            </a:r>
            <a:r>
              <a:rPr sz="2800" spc="-10" dirty="0">
                <a:solidFill>
                  <a:prstClr val="black"/>
                </a:solidFill>
                <a:latin typeface="Arial"/>
                <a:cs typeface="Arial"/>
              </a:rPr>
              <a:t>of</a:t>
            </a:r>
            <a:endParaRPr sz="2800" dirty="0">
              <a:solidFill>
                <a:prstClr val="black"/>
              </a:solidFill>
              <a:latin typeface="Arial"/>
              <a:cs typeface="Arial"/>
            </a:endParaRPr>
          </a:p>
          <a:p>
            <a:pPr algn="l" fontAlgn="auto">
              <a:lnSpc>
                <a:spcPts val="550"/>
              </a:lnSpc>
              <a:spcBef>
                <a:spcPts val="43"/>
              </a:spcBef>
              <a:spcAft>
                <a:spcPts val="0"/>
              </a:spcAft>
              <a:buFont typeface="Arial"/>
              <a:buChar char="•"/>
            </a:pPr>
            <a:endParaRPr sz="550" dirty="0">
              <a:solidFill>
                <a:prstClr val="black"/>
              </a:solidFill>
              <a:latin typeface="Calibri"/>
            </a:endParaRPr>
          </a:p>
          <a:p>
            <a:pPr marL="756285" lvl="1" indent="-287020" algn="l" fontAlgn="auto">
              <a:spcBef>
                <a:spcPts val="0"/>
              </a:spcBef>
              <a:spcAft>
                <a:spcPts val="0"/>
              </a:spcAft>
              <a:buFont typeface="Arial"/>
              <a:buChar char="–"/>
              <a:tabLst>
                <a:tab pos="756285" algn="l"/>
              </a:tabLst>
            </a:pPr>
            <a:r>
              <a:rPr spc="-5" dirty="0">
                <a:solidFill>
                  <a:prstClr val="black"/>
                </a:solidFill>
                <a:latin typeface="Arial"/>
                <a:cs typeface="Arial"/>
              </a:rPr>
              <a:t>Languag</a:t>
            </a:r>
            <a:r>
              <a:rPr dirty="0">
                <a:solidFill>
                  <a:prstClr val="black"/>
                </a:solidFill>
                <a:latin typeface="Arial"/>
                <a:cs typeface="Arial"/>
              </a:rPr>
              <a:t>e</a:t>
            </a:r>
            <a:r>
              <a:rPr spc="30" dirty="0">
                <a:solidFill>
                  <a:prstClr val="black"/>
                </a:solidFill>
                <a:latin typeface="Arial"/>
                <a:cs typeface="Arial"/>
              </a:rPr>
              <a:t> </a:t>
            </a:r>
            <a:r>
              <a:rPr spc="-5" dirty="0">
                <a:solidFill>
                  <a:prstClr val="black"/>
                </a:solidFill>
                <a:latin typeface="Arial"/>
                <a:cs typeface="Arial"/>
              </a:rPr>
              <a:t>e</a:t>
            </a:r>
            <a:r>
              <a:rPr spc="-15" dirty="0">
                <a:solidFill>
                  <a:prstClr val="black"/>
                </a:solidFill>
                <a:latin typeface="Arial"/>
                <a:cs typeface="Arial"/>
              </a:rPr>
              <a:t>x</a:t>
            </a:r>
            <a:r>
              <a:rPr spc="-5" dirty="0">
                <a:solidFill>
                  <a:prstClr val="black"/>
                </a:solidFill>
                <a:latin typeface="Arial"/>
                <a:cs typeface="Arial"/>
              </a:rPr>
              <a:t>pe</a:t>
            </a:r>
            <a:r>
              <a:rPr dirty="0">
                <a:solidFill>
                  <a:prstClr val="black"/>
                </a:solidFill>
                <a:latin typeface="Arial"/>
                <a:cs typeface="Arial"/>
              </a:rPr>
              <a:t>rt(</a:t>
            </a:r>
            <a:r>
              <a:rPr spc="-5" dirty="0">
                <a:solidFill>
                  <a:prstClr val="black"/>
                </a:solidFill>
                <a:latin typeface="Arial"/>
                <a:cs typeface="Arial"/>
              </a:rPr>
              <a:t>s)</a:t>
            </a:r>
            <a:endParaRPr dirty="0">
              <a:solidFill>
                <a:prstClr val="black"/>
              </a:solidFill>
              <a:latin typeface="Arial"/>
              <a:cs typeface="Arial"/>
            </a:endParaRPr>
          </a:p>
          <a:p>
            <a:pPr marL="457200" lvl="1" algn="l" fontAlgn="auto">
              <a:lnSpc>
                <a:spcPts val="550"/>
              </a:lnSpc>
              <a:spcBef>
                <a:spcPts val="26"/>
              </a:spcBef>
              <a:spcAft>
                <a:spcPts val="0"/>
              </a:spcAft>
              <a:buFont typeface="Arial"/>
              <a:buChar char="–"/>
            </a:pPr>
            <a:endParaRPr sz="550" dirty="0">
              <a:solidFill>
                <a:prstClr val="black"/>
              </a:solidFill>
              <a:latin typeface="Calibri"/>
            </a:endParaRPr>
          </a:p>
          <a:p>
            <a:pPr marL="756285" lvl="1" indent="-287020" algn="l" fontAlgn="auto">
              <a:spcBef>
                <a:spcPts val="0"/>
              </a:spcBef>
              <a:spcAft>
                <a:spcPts val="0"/>
              </a:spcAft>
              <a:buFont typeface="Arial"/>
              <a:buChar char="–"/>
              <a:tabLst>
                <a:tab pos="756285" algn="l"/>
              </a:tabLst>
            </a:pPr>
            <a:r>
              <a:rPr dirty="0">
                <a:solidFill>
                  <a:prstClr val="black"/>
                </a:solidFill>
                <a:latin typeface="Arial"/>
                <a:cs typeface="Arial"/>
              </a:rPr>
              <a:t>C</a:t>
            </a:r>
            <a:r>
              <a:rPr spc="-10" dirty="0">
                <a:solidFill>
                  <a:prstClr val="black"/>
                </a:solidFill>
                <a:latin typeface="Arial"/>
                <a:cs typeface="Arial"/>
              </a:rPr>
              <a:t>o</a:t>
            </a:r>
            <a:r>
              <a:rPr dirty="0">
                <a:solidFill>
                  <a:prstClr val="black"/>
                </a:solidFill>
                <a:latin typeface="Arial"/>
                <a:cs typeface="Arial"/>
              </a:rPr>
              <a:t>m</a:t>
            </a:r>
            <a:r>
              <a:rPr spc="5" dirty="0">
                <a:solidFill>
                  <a:prstClr val="black"/>
                </a:solidFill>
                <a:latin typeface="Arial"/>
                <a:cs typeface="Arial"/>
              </a:rPr>
              <a:t>m</a:t>
            </a:r>
            <a:r>
              <a:rPr dirty="0">
                <a:solidFill>
                  <a:prstClr val="black"/>
                </a:solidFill>
                <a:latin typeface="Arial"/>
                <a:cs typeface="Arial"/>
              </a:rPr>
              <a:t>un</a:t>
            </a:r>
            <a:r>
              <a:rPr spc="-10" dirty="0">
                <a:solidFill>
                  <a:prstClr val="black"/>
                </a:solidFill>
                <a:latin typeface="Arial"/>
                <a:cs typeface="Arial"/>
              </a:rPr>
              <a:t>i</a:t>
            </a:r>
            <a:r>
              <a:rPr dirty="0">
                <a:solidFill>
                  <a:prstClr val="black"/>
                </a:solidFill>
                <a:latin typeface="Arial"/>
                <a:cs typeface="Arial"/>
              </a:rPr>
              <a:t>ty</a:t>
            </a:r>
            <a:r>
              <a:rPr spc="15" dirty="0">
                <a:solidFill>
                  <a:prstClr val="black"/>
                </a:solidFill>
                <a:latin typeface="Arial"/>
                <a:cs typeface="Arial"/>
              </a:rPr>
              <a:t> </a:t>
            </a:r>
            <a:r>
              <a:rPr dirty="0">
                <a:solidFill>
                  <a:prstClr val="black"/>
                </a:solidFill>
                <a:latin typeface="Arial"/>
                <a:cs typeface="Arial"/>
              </a:rPr>
              <a:t>representative(s)</a:t>
            </a:r>
          </a:p>
        </p:txBody>
      </p:sp>
    </p:spTree>
    <p:extLst>
      <p:ext uri="{BB962C8B-B14F-4D97-AF65-F5344CB8AC3E}">
        <p14:creationId xmlns:p14="http://schemas.microsoft.com/office/powerpoint/2010/main" val="37795943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13612" y="2736595"/>
            <a:ext cx="1049020" cy="520065"/>
          </a:xfrm>
          <a:prstGeom prst="rect">
            <a:avLst/>
          </a:prstGeom>
        </p:spPr>
        <p:txBody>
          <a:bodyPr vert="horz" wrap="square" lIns="0" tIns="0" rIns="0" bIns="0" rtlCol="0">
            <a:spAutoFit/>
          </a:bodyPr>
          <a:lstStyle/>
          <a:p>
            <a:pPr marL="269875" marR="6350" indent="-257810" algn="l" fontAlgn="auto">
              <a:lnSpc>
                <a:spcPts val="1970"/>
              </a:lnSpc>
              <a:spcBef>
                <a:spcPts val="0"/>
              </a:spcBef>
              <a:spcAft>
                <a:spcPts val="0"/>
              </a:spcAft>
            </a:pPr>
            <a:r>
              <a:rPr sz="1800" dirty="0">
                <a:solidFill>
                  <a:prstClr val="black"/>
                </a:solidFill>
                <a:latin typeface="Calibri"/>
                <a:cs typeface="Calibri"/>
              </a:rPr>
              <a:t>I</a:t>
            </a:r>
            <a:r>
              <a:rPr sz="1800" spc="-10" dirty="0">
                <a:solidFill>
                  <a:prstClr val="black"/>
                </a:solidFill>
                <a:latin typeface="Calibri"/>
                <a:cs typeface="Calibri"/>
              </a:rPr>
              <a:t>n</a:t>
            </a:r>
            <a:r>
              <a:rPr sz="1800" spc="-40" dirty="0">
                <a:solidFill>
                  <a:prstClr val="black"/>
                </a:solidFill>
                <a:latin typeface="Calibri"/>
                <a:cs typeface="Calibri"/>
              </a:rPr>
              <a:t>t</a:t>
            </a:r>
            <a:r>
              <a:rPr sz="1800" spc="-10" dirty="0">
                <a:solidFill>
                  <a:prstClr val="black"/>
                </a:solidFill>
                <a:latin typeface="Calibri"/>
                <a:cs typeface="Calibri"/>
              </a:rPr>
              <a:t>e</a:t>
            </a:r>
            <a:r>
              <a:rPr sz="1800" spc="-5" dirty="0">
                <a:solidFill>
                  <a:prstClr val="black"/>
                </a:solidFill>
                <a:latin typeface="Calibri"/>
                <a:cs typeface="Calibri"/>
              </a:rPr>
              <a:t>g</a:t>
            </a:r>
            <a:r>
              <a:rPr sz="1800" spc="-50" dirty="0">
                <a:solidFill>
                  <a:prstClr val="black"/>
                </a:solidFill>
                <a:latin typeface="Calibri"/>
                <a:cs typeface="Calibri"/>
              </a:rPr>
              <a:t>r</a:t>
            </a:r>
            <a:r>
              <a:rPr sz="1800" spc="-15" dirty="0">
                <a:solidFill>
                  <a:prstClr val="black"/>
                </a:solidFill>
                <a:latin typeface="Calibri"/>
                <a:cs typeface="Calibri"/>
              </a:rPr>
              <a:t>a</a:t>
            </a:r>
            <a:r>
              <a:rPr sz="1800" dirty="0">
                <a:solidFill>
                  <a:prstClr val="black"/>
                </a:solidFill>
                <a:latin typeface="Calibri"/>
                <a:cs typeface="Calibri"/>
              </a:rPr>
              <a:t>t</a:t>
            </a:r>
            <a:r>
              <a:rPr sz="1800" spc="-10" dirty="0">
                <a:solidFill>
                  <a:prstClr val="black"/>
                </a:solidFill>
                <a:latin typeface="Calibri"/>
                <a:cs typeface="Calibri"/>
              </a:rPr>
              <a:t>i</a:t>
            </a:r>
            <a:r>
              <a:rPr sz="1800" dirty="0">
                <a:solidFill>
                  <a:prstClr val="black"/>
                </a:solidFill>
                <a:latin typeface="Calibri"/>
                <a:cs typeface="Calibri"/>
              </a:rPr>
              <a:t>on </a:t>
            </a:r>
            <a:r>
              <a:rPr sz="1800" spc="-55" dirty="0">
                <a:solidFill>
                  <a:prstClr val="black"/>
                </a:solidFill>
                <a:latin typeface="Calibri"/>
                <a:cs typeface="Calibri"/>
              </a:rPr>
              <a:t>P</a:t>
            </a:r>
            <a:r>
              <a:rPr sz="1800" spc="-10" dirty="0">
                <a:solidFill>
                  <a:prstClr val="black"/>
                </a:solidFill>
                <a:latin typeface="Calibri"/>
                <a:cs typeface="Calibri"/>
              </a:rPr>
              <a:t>an</a:t>
            </a:r>
            <a:r>
              <a:rPr sz="1800" spc="-5" dirty="0">
                <a:solidFill>
                  <a:prstClr val="black"/>
                </a:solidFill>
                <a:latin typeface="Calibri"/>
                <a:cs typeface="Calibri"/>
              </a:rPr>
              <a:t>e</a:t>
            </a:r>
            <a:r>
              <a:rPr sz="1800" dirty="0">
                <a:solidFill>
                  <a:prstClr val="black"/>
                </a:solidFill>
                <a:latin typeface="Calibri"/>
                <a:cs typeface="Calibri"/>
              </a:rPr>
              <a:t>l</a:t>
            </a:r>
            <a:endParaRPr sz="1800">
              <a:solidFill>
                <a:prstClr val="black"/>
              </a:solidFill>
              <a:latin typeface="Calibri"/>
              <a:cs typeface="Calibri"/>
            </a:endParaRPr>
          </a:p>
        </p:txBody>
      </p:sp>
      <p:sp>
        <p:nvSpPr>
          <p:cNvPr id="3" name="object 3"/>
          <p:cNvSpPr/>
          <p:nvPr/>
        </p:nvSpPr>
        <p:spPr>
          <a:xfrm>
            <a:off x="1968245" y="2729992"/>
            <a:ext cx="410083" cy="266827"/>
          </a:xfrm>
          <a:custGeom>
            <a:avLst/>
            <a:gdLst/>
            <a:ahLst/>
            <a:cxnLst/>
            <a:rect l="l" t="t" r="r" b="b"/>
            <a:pathLst>
              <a:path w="410083" h="266827">
                <a:moveTo>
                  <a:pt x="0" y="266827"/>
                </a:moveTo>
                <a:lnTo>
                  <a:pt x="410083" y="0"/>
                </a:lnTo>
              </a:path>
            </a:pathLst>
          </a:custGeom>
          <a:ln w="25399">
            <a:solidFill>
              <a:srgbClr val="6FB7CD"/>
            </a:solidFill>
          </a:ln>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4" name="object 4"/>
          <p:cNvSpPr/>
          <p:nvPr/>
        </p:nvSpPr>
        <p:spPr>
          <a:xfrm>
            <a:off x="2322576" y="2491739"/>
            <a:ext cx="976884" cy="542543"/>
          </a:xfrm>
          <a:prstGeom prst="rect">
            <a:avLst/>
          </a:prstGeom>
          <a:blipFill>
            <a:blip r:embed="rId3"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5" name="object 5"/>
          <p:cNvSpPr txBox="1"/>
          <p:nvPr/>
        </p:nvSpPr>
        <p:spPr>
          <a:xfrm>
            <a:off x="2440051" y="2569972"/>
            <a:ext cx="713105" cy="325120"/>
          </a:xfrm>
          <a:prstGeom prst="rect">
            <a:avLst/>
          </a:prstGeom>
        </p:spPr>
        <p:txBody>
          <a:bodyPr vert="horz" wrap="square" lIns="0" tIns="0" rIns="0" bIns="0" rtlCol="0">
            <a:spAutoFit/>
          </a:bodyPr>
          <a:lstStyle/>
          <a:p>
            <a:pPr marL="274955" marR="6350" indent="-262890" algn="l" fontAlgn="auto">
              <a:lnSpc>
                <a:spcPts val="1210"/>
              </a:lnSpc>
              <a:spcBef>
                <a:spcPts val="0"/>
              </a:spcBef>
              <a:spcAft>
                <a:spcPts val="0"/>
              </a:spcAft>
            </a:pPr>
            <a:r>
              <a:rPr sz="1100" spc="-5" dirty="0">
                <a:solidFill>
                  <a:prstClr val="black"/>
                </a:solidFill>
                <a:latin typeface="Calibri"/>
                <a:cs typeface="Calibri"/>
              </a:rPr>
              <a:t>N</a:t>
            </a:r>
            <a:r>
              <a:rPr sz="1100" dirty="0">
                <a:solidFill>
                  <a:prstClr val="black"/>
                </a:solidFill>
                <a:latin typeface="Calibri"/>
                <a:cs typeface="Calibri"/>
              </a:rPr>
              <a:t>e</a:t>
            </a:r>
            <a:r>
              <a:rPr sz="1100" spc="10" dirty="0">
                <a:solidFill>
                  <a:prstClr val="black"/>
                </a:solidFill>
                <a:latin typeface="Calibri"/>
                <a:cs typeface="Calibri"/>
              </a:rPr>
              <a:t>o</a:t>
            </a:r>
            <a:r>
              <a:rPr sz="1100" spc="-5" dirty="0">
                <a:solidFill>
                  <a:prstClr val="black"/>
                </a:solidFill>
                <a:latin typeface="Calibri"/>
                <a:cs typeface="Calibri"/>
              </a:rPr>
              <a:t>-</a:t>
            </a:r>
            <a:r>
              <a:rPr sz="1100" dirty="0">
                <a:solidFill>
                  <a:prstClr val="black"/>
                </a:solidFill>
                <a:latin typeface="Calibri"/>
                <a:cs typeface="Calibri"/>
              </a:rPr>
              <a:t>Bra</a:t>
            </a:r>
            <a:r>
              <a:rPr sz="1100" spc="-10" dirty="0">
                <a:solidFill>
                  <a:prstClr val="black"/>
                </a:solidFill>
                <a:latin typeface="Calibri"/>
                <a:cs typeface="Calibri"/>
              </a:rPr>
              <a:t>h</a:t>
            </a:r>
            <a:r>
              <a:rPr sz="1100" dirty="0">
                <a:solidFill>
                  <a:prstClr val="black"/>
                </a:solidFill>
                <a:latin typeface="Calibri"/>
                <a:cs typeface="Calibri"/>
              </a:rPr>
              <a:t>mi </a:t>
            </a:r>
            <a:r>
              <a:rPr sz="1100" spc="-5" dirty="0">
                <a:solidFill>
                  <a:prstClr val="black"/>
                </a:solidFill>
                <a:latin typeface="Calibri"/>
                <a:cs typeface="Calibri"/>
              </a:rPr>
              <a:t>GP</a:t>
            </a:r>
            <a:endParaRPr sz="1100">
              <a:solidFill>
                <a:prstClr val="black"/>
              </a:solidFill>
              <a:latin typeface="Calibri"/>
              <a:cs typeface="Calibri"/>
            </a:endParaRPr>
          </a:p>
        </p:txBody>
      </p:sp>
      <p:sp>
        <p:nvSpPr>
          <p:cNvPr id="6" name="object 6"/>
          <p:cNvSpPr/>
          <p:nvPr/>
        </p:nvSpPr>
        <p:spPr>
          <a:xfrm>
            <a:off x="3213100" y="2505836"/>
            <a:ext cx="594613" cy="224154"/>
          </a:xfrm>
          <a:custGeom>
            <a:avLst/>
            <a:gdLst/>
            <a:ahLst/>
            <a:cxnLst/>
            <a:rect l="l" t="t" r="r" b="b"/>
            <a:pathLst>
              <a:path w="594613" h="224154">
                <a:moveTo>
                  <a:pt x="0" y="224154"/>
                </a:moveTo>
                <a:lnTo>
                  <a:pt x="594613" y="0"/>
                </a:lnTo>
              </a:path>
            </a:pathLst>
          </a:custGeom>
          <a:ln w="25400">
            <a:solidFill>
              <a:srgbClr val="9FC9D9"/>
            </a:solidFill>
          </a:ln>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7" name="object 7"/>
          <p:cNvSpPr/>
          <p:nvPr/>
        </p:nvSpPr>
        <p:spPr>
          <a:xfrm>
            <a:off x="3764279" y="2237232"/>
            <a:ext cx="944879" cy="601979"/>
          </a:xfrm>
          <a:prstGeom prst="rect">
            <a:avLst/>
          </a:prstGeom>
          <a:blipFill>
            <a:blip r:embed="rId4"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8" name="object 8"/>
          <p:cNvSpPr txBox="1"/>
          <p:nvPr/>
        </p:nvSpPr>
        <p:spPr>
          <a:xfrm>
            <a:off x="3892677" y="2253569"/>
            <a:ext cx="667385" cy="447040"/>
          </a:xfrm>
          <a:prstGeom prst="rect">
            <a:avLst/>
          </a:prstGeom>
        </p:spPr>
        <p:txBody>
          <a:bodyPr vert="horz" wrap="square" lIns="0" tIns="0" rIns="0" bIns="0" rtlCol="0">
            <a:spAutoFit/>
          </a:bodyPr>
          <a:lstStyle/>
          <a:p>
            <a:pPr marL="256540" marR="6350" indent="-243840" algn="l" fontAlgn="auto">
              <a:lnSpc>
                <a:spcPct val="127299"/>
              </a:lnSpc>
              <a:spcBef>
                <a:spcPts val="0"/>
              </a:spcBef>
              <a:spcAft>
                <a:spcPts val="0"/>
              </a:spcAft>
            </a:pPr>
            <a:r>
              <a:rPr sz="1100" dirty="0">
                <a:solidFill>
                  <a:prstClr val="black"/>
                </a:solidFill>
                <a:latin typeface="Calibri"/>
                <a:cs typeface="Calibri"/>
              </a:rPr>
              <a:t>De</a:t>
            </a:r>
            <a:r>
              <a:rPr sz="1100" spc="5" dirty="0">
                <a:solidFill>
                  <a:prstClr val="black"/>
                </a:solidFill>
                <a:latin typeface="Calibri"/>
                <a:cs typeface="Calibri"/>
              </a:rPr>
              <a:t>v</a:t>
            </a:r>
            <a:r>
              <a:rPr sz="1100" dirty="0">
                <a:solidFill>
                  <a:prstClr val="black"/>
                </a:solidFill>
                <a:latin typeface="Calibri"/>
                <a:cs typeface="Calibri"/>
              </a:rPr>
              <a:t>a</a:t>
            </a:r>
            <a:r>
              <a:rPr sz="1100" spc="-5" dirty="0">
                <a:solidFill>
                  <a:prstClr val="black"/>
                </a:solidFill>
                <a:latin typeface="Calibri"/>
                <a:cs typeface="Calibri"/>
              </a:rPr>
              <a:t>n</a:t>
            </a:r>
            <a:r>
              <a:rPr sz="1100" dirty="0">
                <a:solidFill>
                  <a:prstClr val="black"/>
                </a:solidFill>
                <a:latin typeface="Calibri"/>
                <a:cs typeface="Calibri"/>
              </a:rPr>
              <a:t>a</a:t>
            </a:r>
            <a:r>
              <a:rPr sz="1100" spc="-5" dirty="0">
                <a:solidFill>
                  <a:prstClr val="black"/>
                </a:solidFill>
                <a:latin typeface="Calibri"/>
                <a:cs typeface="Calibri"/>
              </a:rPr>
              <a:t>g</a:t>
            </a:r>
            <a:r>
              <a:rPr sz="1100" dirty="0">
                <a:solidFill>
                  <a:prstClr val="black"/>
                </a:solidFill>
                <a:latin typeface="Calibri"/>
                <a:cs typeface="Calibri"/>
              </a:rPr>
              <a:t>ari </a:t>
            </a:r>
            <a:r>
              <a:rPr sz="1100" spc="-5" dirty="0">
                <a:solidFill>
                  <a:prstClr val="black"/>
                </a:solidFill>
                <a:latin typeface="Calibri"/>
                <a:cs typeface="Calibri"/>
              </a:rPr>
              <a:t>SG</a:t>
            </a:r>
            <a:endParaRPr sz="1100">
              <a:solidFill>
                <a:prstClr val="black"/>
              </a:solidFill>
              <a:latin typeface="Calibri"/>
              <a:cs typeface="Calibri"/>
            </a:endParaRPr>
          </a:p>
        </p:txBody>
      </p:sp>
      <p:sp>
        <p:nvSpPr>
          <p:cNvPr id="9" name="object 9"/>
          <p:cNvSpPr/>
          <p:nvPr/>
        </p:nvSpPr>
        <p:spPr>
          <a:xfrm>
            <a:off x="4642484" y="829310"/>
            <a:ext cx="2270379" cy="1676527"/>
          </a:xfrm>
          <a:custGeom>
            <a:avLst/>
            <a:gdLst/>
            <a:ahLst/>
            <a:cxnLst/>
            <a:rect l="l" t="t" r="r" b="b"/>
            <a:pathLst>
              <a:path w="2270379" h="1676527">
                <a:moveTo>
                  <a:pt x="0" y="1676527"/>
                </a:moveTo>
                <a:lnTo>
                  <a:pt x="2270379" y="0"/>
                </a:lnTo>
              </a:path>
            </a:pathLst>
          </a:custGeom>
          <a:ln w="25400">
            <a:solidFill>
              <a:srgbClr val="C1DBE4"/>
            </a:solidFill>
          </a:ln>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10" name="object 10"/>
          <p:cNvSpPr/>
          <p:nvPr/>
        </p:nvSpPr>
        <p:spPr>
          <a:xfrm>
            <a:off x="6868668" y="583691"/>
            <a:ext cx="1124712" cy="574548"/>
          </a:xfrm>
          <a:prstGeom prst="rect">
            <a:avLst/>
          </a:prstGeom>
          <a:blipFill>
            <a:blip r:embed="rId5"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11" name="object 11"/>
          <p:cNvSpPr/>
          <p:nvPr/>
        </p:nvSpPr>
        <p:spPr>
          <a:xfrm>
            <a:off x="4642484" y="1280667"/>
            <a:ext cx="2270379" cy="1225169"/>
          </a:xfrm>
          <a:custGeom>
            <a:avLst/>
            <a:gdLst/>
            <a:ahLst/>
            <a:cxnLst/>
            <a:rect l="l" t="t" r="r" b="b"/>
            <a:pathLst>
              <a:path w="2270379" h="1225169">
                <a:moveTo>
                  <a:pt x="0" y="1225169"/>
                </a:moveTo>
                <a:lnTo>
                  <a:pt x="2270379" y="0"/>
                </a:lnTo>
              </a:path>
            </a:pathLst>
          </a:custGeom>
          <a:ln w="25400">
            <a:solidFill>
              <a:srgbClr val="C1DBE4"/>
            </a:solidFill>
          </a:ln>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12" name="object 12"/>
          <p:cNvSpPr/>
          <p:nvPr/>
        </p:nvSpPr>
        <p:spPr>
          <a:xfrm>
            <a:off x="6868668" y="1034796"/>
            <a:ext cx="1165859" cy="574548"/>
          </a:xfrm>
          <a:prstGeom prst="rect">
            <a:avLst/>
          </a:prstGeom>
          <a:blipFill>
            <a:blip r:embed="rId6"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13" name="object 13"/>
          <p:cNvSpPr txBox="1"/>
          <p:nvPr/>
        </p:nvSpPr>
        <p:spPr>
          <a:xfrm>
            <a:off x="7051675" y="489051"/>
            <a:ext cx="762635" cy="927100"/>
          </a:xfrm>
          <a:prstGeom prst="rect">
            <a:avLst/>
          </a:prstGeom>
        </p:spPr>
        <p:txBody>
          <a:bodyPr vert="horz" wrap="square" lIns="0" tIns="0" rIns="0" bIns="0" rtlCol="0">
            <a:spAutoFit/>
          </a:bodyPr>
          <a:lstStyle/>
          <a:p>
            <a:pPr marL="12700" marR="6350" indent="124460" algn="l" fontAlgn="auto">
              <a:lnSpc>
                <a:spcPct val="164500"/>
              </a:lnSpc>
              <a:spcBef>
                <a:spcPts val="0"/>
              </a:spcBef>
              <a:spcAft>
                <a:spcPts val="0"/>
              </a:spcAft>
            </a:pPr>
            <a:r>
              <a:rPr sz="1800" spc="-10" dirty="0">
                <a:solidFill>
                  <a:prstClr val="black"/>
                </a:solidFill>
                <a:latin typeface="Calibri"/>
                <a:cs typeface="Calibri"/>
              </a:rPr>
              <a:t>H</a:t>
            </a:r>
            <a:r>
              <a:rPr sz="1800" spc="-5" dirty="0">
                <a:solidFill>
                  <a:prstClr val="black"/>
                </a:solidFill>
                <a:latin typeface="Calibri"/>
                <a:cs typeface="Calibri"/>
              </a:rPr>
              <a:t>i</a:t>
            </a:r>
            <a:r>
              <a:rPr sz="1800" dirty="0">
                <a:solidFill>
                  <a:prstClr val="black"/>
                </a:solidFill>
                <a:latin typeface="Calibri"/>
                <a:cs typeface="Calibri"/>
              </a:rPr>
              <a:t>ndi </a:t>
            </a:r>
            <a:r>
              <a:rPr sz="1800" spc="-15" dirty="0">
                <a:solidFill>
                  <a:prstClr val="black"/>
                </a:solidFill>
                <a:latin typeface="Calibri"/>
                <a:cs typeface="Calibri"/>
              </a:rPr>
              <a:t>Ma</a:t>
            </a:r>
            <a:r>
              <a:rPr sz="1800" spc="-55" dirty="0">
                <a:solidFill>
                  <a:prstClr val="black"/>
                </a:solidFill>
                <a:latin typeface="Calibri"/>
                <a:cs typeface="Calibri"/>
              </a:rPr>
              <a:t>r</a:t>
            </a:r>
            <a:r>
              <a:rPr sz="1800" spc="-15" dirty="0">
                <a:solidFill>
                  <a:prstClr val="black"/>
                </a:solidFill>
                <a:latin typeface="Calibri"/>
                <a:cs typeface="Calibri"/>
              </a:rPr>
              <a:t>a</a:t>
            </a:r>
            <a:r>
              <a:rPr sz="1800" dirty="0">
                <a:solidFill>
                  <a:prstClr val="black"/>
                </a:solidFill>
                <a:latin typeface="Calibri"/>
                <a:cs typeface="Calibri"/>
              </a:rPr>
              <a:t>thi</a:t>
            </a:r>
            <a:endParaRPr sz="1800">
              <a:solidFill>
                <a:prstClr val="black"/>
              </a:solidFill>
              <a:latin typeface="Calibri"/>
              <a:cs typeface="Calibri"/>
            </a:endParaRPr>
          </a:p>
        </p:txBody>
      </p:sp>
      <p:sp>
        <p:nvSpPr>
          <p:cNvPr id="14" name="object 14"/>
          <p:cNvSpPr/>
          <p:nvPr/>
        </p:nvSpPr>
        <p:spPr>
          <a:xfrm>
            <a:off x="4642484" y="1760601"/>
            <a:ext cx="2270379" cy="745236"/>
          </a:xfrm>
          <a:custGeom>
            <a:avLst/>
            <a:gdLst/>
            <a:ahLst/>
            <a:cxnLst/>
            <a:rect l="l" t="t" r="r" b="b"/>
            <a:pathLst>
              <a:path w="2270379" h="745236">
                <a:moveTo>
                  <a:pt x="0" y="745236"/>
                </a:moveTo>
                <a:lnTo>
                  <a:pt x="2270379" y="0"/>
                </a:lnTo>
              </a:path>
            </a:pathLst>
          </a:custGeom>
          <a:ln w="25400">
            <a:solidFill>
              <a:srgbClr val="C1DBE4"/>
            </a:solidFill>
          </a:ln>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15" name="object 15"/>
          <p:cNvSpPr/>
          <p:nvPr/>
        </p:nvSpPr>
        <p:spPr>
          <a:xfrm>
            <a:off x="6868668" y="1514855"/>
            <a:ext cx="1165859" cy="574548"/>
          </a:xfrm>
          <a:prstGeom prst="rect">
            <a:avLst/>
          </a:prstGeom>
          <a:blipFill>
            <a:blip r:embed="rId7"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16" name="object 16"/>
          <p:cNvSpPr txBox="1"/>
          <p:nvPr/>
        </p:nvSpPr>
        <p:spPr>
          <a:xfrm>
            <a:off x="7051675" y="1597405"/>
            <a:ext cx="762000" cy="298450"/>
          </a:xfrm>
          <a:prstGeom prst="rect">
            <a:avLst/>
          </a:prstGeom>
        </p:spPr>
        <p:txBody>
          <a:bodyPr vert="horz" wrap="square" lIns="0" tIns="0" rIns="0" bIns="0" rtlCol="0">
            <a:spAutoFit/>
          </a:bodyPr>
          <a:lstStyle/>
          <a:p>
            <a:pPr marL="12700" algn="l" fontAlgn="auto">
              <a:spcBef>
                <a:spcPts val="0"/>
              </a:spcBef>
              <a:spcAft>
                <a:spcPts val="0"/>
              </a:spcAft>
            </a:pPr>
            <a:r>
              <a:rPr sz="1800" spc="-50" dirty="0">
                <a:solidFill>
                  <a:prstClr val="black"/>
                </a:solidFill>
                <a:latin typeface="Calibri"/>
                <a:cs typeface="Calibri"/>
              </a:rPr>
              <a:t>K</a:t>
            </a:r>
            <a:r>
              <a:rPr sz="1800" dirty="0">
                <a:solidFill>
                  <a:prstClr val="black"/>
                </a:solidFill>
                <a:latin typeface="Calibri"/>
                <a:cs typeface="Calibri"/>
              </a:rPr>
              <a:t>on</a:t>
            </a:r>
            <a:r>
              <a:rPr sz="1800" spc="-40" dirty="0">
                <a:solidFill>
                  <a:prstClr val="black"/>
                </a:solidFill>
                <a:latin typeface="Calibri"/>
                <a:cs typeface="Calibri"/>
              </a:rPr>
              <a:t>k</a:t>
            </a:r>
            <a:r>
              <a:rPr sz="1800" dirty="0">
                <a:solidFill>
                  <a:prstClr val="black"/>
                </a:solidFill>
                <a:latin typeface="Calibri"/>
                <a:cs typeface="Calibri"/>
              </a:rPr>
              <a:t>ani</a:t>
            </a:r>
            <a:endParaRPr sz="1800">
              <a:solidFill>
                <a:prstClr val="black"/>
              </a:solidFill>
              <a:latin typeface="Calibri"/>
              <a:cs typeface="Calibri"/>
            </a:endParaRPr>
          </a:p>
        </p:txBody>
      </p:sp>
      <p:sp>
        <p:nvSpPr>
          <p:cNvPr id="17" name="object 17"/>
          <p:cNvSpPr/>
          <p:nvPr/>
        </p:nvSpPr>
        <p:spPr>
          <a:xfrm>
            <a:off x="4642484" y="2240533"/>
            <a:ext cx="2270379" cy="265302"/>
          </a:xfrm>
          <a:custGeom>
            <a:avLst/>
            <a:gdLst/>
            <a:ahLst/>
            <a:cxnLst/>
            <a:rect l="l" t="t" r="r" b="b"/>
            <a:pathLst>
              <a:path w="2270379" h="265302">
                <a:moveTo>
                  <a:pt x="0" y="265302"/>
                </a:moveTo>
                <a:lnTo>
                  <a:pt x="2270379" y="0"/>
                </a:lnTo>
              </a:path>
            </a:pathLst>
          </a:custGeom>
          <a:ln w="25399">
            <a:solidFill>
              <a:srgbClr val="C1DBE4"/>
            </a:solidFill>
          </a:ln>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18" name="object 18"/>
          <p:cNvSpPr/>
          <p:nvPr/>
        </p:nvSpPr>
        <p:spPr>
          <a:xfrm>
            <a:off x="6868668" y="1994916"/>
            <a:ext cx="1124712" cy="574548"/>
          </a:xfrm>
          <a:prstGeom prst="rect">
            <a:avLst/>
          </a:prstGeom>
          <a:blipFill>
            <a:blip r:embed="rId5"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19" name="object 19"/>
          <p:cNvSpPr txBox="1"/>
          <p:nvPr/>
        </p:nvSpPr>
        <p:spPr>
          <a:xfrm>
            <a:off x="7121779" y="2077465"/>
            <a:ext cx="622300" cy="298450"/>
          </a:xfrm>
          <a:prstGeom prst="rect">
            <a:avLst/>
          </a:prstGeom>
        </p:spPr>
        <p:txBody>
          <a:bodyPr vert="horz" wrap="square" lIns="0" tIns="0" rIns="0" bIns="0" rtlCol="0">
            <a:spAutoFit/>
          </a:bodyPr>
          <a:lstStyle/>
          <a:p>
            <a:pPr marL="12700" algn="l" fontAlgn="auto">
              <a:spcBef>
                <a:spcPts val="0"/>
              </a:spcBef>
              <a:spcAft>
                <a:spcPts val="0"/>
              </a:spcAft>
            </a:pPr>
            <a:r>
              <a:rPr sz="1800" spc="-15" dirty="0">
                <a:solidFill>
                  <a:prstClr val="black"/>
                </a:solidFill>
                <a:latin typeface="Calibri"/>
                <a:cs typeface="Calibri"/>
              </a:rPr>
              <a:t>Ne</a:t>
            </a:r>
            <a:r>
              <a:rPr sz="1800" spc="-5" dirty="0">
                <a:solidFill>
                  <a:prstClr val="black"/>
                </a:solidFill>
                <a:latin typeface="Calibri"/>
                <a:cs typeface="Calibri"/>
              </a:rPr>
              <a:t>p</a:t>
            </a:r>
            <a:r>
              <a:rPr sz="1800" dirty="0">
                <a:solidFill>
                  <a:prstClr val="black"/>
                </a:solidFill>
                <a:latin typeface="Calibri"/>
                <a:cs typeface="Calibri"/>
              </a:rPr>
              <a:t>ali</a:t>
            </a:r>
            <a:endParaRPr sz="1800">
              <a:solidFill>
                <a:prstClr val="black"/>
              </a:solidFill>
              <a:latin typeface="Calibri"/>
              <a:cs typeface="Calibri"/>
            </a:endParaRPr>
          </a:p>
        </p:txBody>
      </p:sp>
      <p:sp>
        <p:nvSpPr>
          <p:cNvPr id="20" name="object 20"/>
          <p:cNvSpPr/>
          <p:nvPr/>
        </p:nvSpPr>
        <p:spPr>
          <a:xfrm>
            <a:off x="4642484" y="2505836"/>
            <a:ext cx="2270379" cy="214757"/>
          </a:xfrm>
          <a:custGeom>
            <a:avLst/>
            <a:gdLst/>
            <a:ahLst/>
            <a:cxnLst/>
            <a:rect l="l" t="t" r="r" b="b"/>
            <a:pathLst>
              <a:path w="2270379" h="214757">
                <a:moveTo>
                  <a:pt x="0" y="0"/>
                </a:moveTo>
                <a:lnTo>
                  <a:pt x="2270379" y="214757"/>
                </a:lnTo>
              </a:path>
            </a:pathLst>
          </a:custGeom>
          <a:ln w="25400">
            <a:solidFill>
              <a:srgbClr val="C1DBE4"/>
            </a:solidFill>
          </a:ln>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21" name="object 21"/>
          <p:cNvSpPr/>
          <p:nvPr/>
        </p:nvSpPr>
        <p:spPr>
          <a:xfrm>
            <a:off x="6868668" y="2474976"/>
            <a:ext cx="1124712" cy="574548"/>
          </a:xfrm>
          <a:prstGeom prst="rect">
            <a:avLst/>
          </a:prstGeom>
          <a:blipFill>
            <a:blip r:embed="rId5"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22" name="object 22"/>
          <p:cNvSpPr txBox="1"/>
          <p:nvPr/>
        </p:nvSpPr>
        <p:spPr>
          <a:xfrm>
            <a:off x="7176643" y="2557526"/>
            <a:ext cx="511809" cy="298450"/>
          </a:xfrm>
          <a:prstGeom prst="rect">
            <a:avLst/>
          </a:prstGeom>
        </p:spPr>
        <p:txBody>
          <a:bodyPr vert="horz" wrap="square" lIns="0" tIns="0" rIns="0" bIns="0" rtlCol="0">
            <a:spAutoFit/>
          </a:bodyPr>
          <a:lstStyle/>
          <a:p>
            <a:pPr marL="12700" algn="l" fontAlgn="auto">
              <a:spcBef>
                <a:spcPts val="0"/>
              </a:spcBef>
              <a:spcAft>
                <a:spcPts val="0"/>
              </a:spcAft>
            </a:pPr>
            <a:r>
              <a:rPr sz="1800" dirty="0">
                <a:solidFill>
                  <a:prstClr val="black"/>
                </a:solidFill>
                <a:latin typeface="Calibri"/>
                <a:cs typeface="Calibri"/>
              </a:rPr>
              <a:t>Bodo</a:t>
            </a:r>
            <a:endParaRPr sz="1800">
              <a:solidFill>
                <a:prstClr val="black"/>
              </a:solidFill>
              <a:latin typeface="Calibri"/>
              <a:cs typeface="Calibri"/>
            </a:endParaRPr>
          </a:p>
        </p:txBody>
      </p:sp>
      <p:sp>
        <p:nvSpPr>
          <p:cNvPr id="23" name="object 23"/>
          <p:cNvSpPr/>
          <p:nvPr/>
        </p:nvSpPr>
        <p:spPr>
          <a:xfrm>
            <a:off x="4642484" y="2505836"/>
            <a:ext cx="2270379" cy="694689"/>
          </a:xfrm>
          <a:custGeom>
            <a:avLst/>
            <a:gdLst/>
            <a:ahLst/>
            <a:cxnLst/>
            <a:rect l="l" t="t" r="r" b="b"/>
            <a:pathLst>
              <a:path w="2270379" h="694689">
                <a:moveTo>
                  <a:pt x="0" y="0"/>
                </a:moveTo>
                <a:lnTo>
                  <a:pt x="2270379" y="694689"/>
                </a:lnTo>
              </a:path>
            </a:pathLst>
          </a:custGeom>
          <a:ln w="25400">
            <a:solidFill>
              <a:srgbClr val="C1DBE4"/>
            </a:solidFill>
          </a:ln>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24" name="object 24"/>
          <p:cNvSpPr/>
          <p:nvPr/>
        </p:nvSpPr>
        <p:spPr>
          <a:xfrm>
            <a:off x="6868668" y="2955035"/>
            <a:ext cx="1124712" cy="574548"/>
          </a:xfrm>
          <a:prstGeom prst="rect">
            <a:avLst/>
          </a:prstGeom>
          <a:blipFill>
            <a:blip r:embed="rId5"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25" name="object 25"/>
          <p:cNvSpPr txBox="1"/>
          <p:nvPr/>
        </p:nvSpPr>
        <p:spPr>
          <a:xfrm>
            <a:off x="7169022" y="3037585"/>
            <a:ext cx="526415" cy="298450"/>
          </a:xfrm>
          <a:prstGeom prst="rect">
            <a:avLst/>
          </a:prstGeom>
        </p:spPr>
        <p:txBody>
          <a:bodyPr vert="horz" wrap="square" lIns="0" tIns="0" rIns="0" bIns="0" rtlCol="0">
            <a:spAutoFit/>
          </a:bodyPr>
          <a:lstStyle/>
          <a:p>
            <a:pPr marL="12700" algn="l" fontAlgn="auto">
              <a:spcBef>
                <a:spcPts val="0"/>
              </a:spcBef>
              <a:spcAft>
                <a:spcPts val="0"/>
              </a:spcAft>
            </a:pPr>
            <a:r>
              <a:rPr sz="1800" dirty="0">
                <a:solidFill>
                  <a:prstClr val="black"/>
                </a:solidFill>
                <a:latin typeface="Calibri"/>
                <a:cs typeface="Calibri"/>
              </a:rPr>
              <a:t>Dogri</a:t>
            </a:r>
            <a:endParaRPr sz="1800">
              <a:solidFill>
                <a:prstClr val="black"/>
              </a:solidFill>
              <a:latin typeface="Calibri"/>
              <a:cs typeface="Calibri"/>
            </a:endParaRPr>
          </a:p>
        </p:txBody>
      </p:sp>
      <p:sp>
        <p:nvSpPr>
          <p:cNvPr id="26" name="object 26"/>
          <p:cNvSpPr/>
          <p:nvPr/>
        </p:nvSpPr>
        <p:spPr>
          <a:xfrm>
            <a:off x="4642484" y="2505836"/>
            <a:ext cx="2270379" cy="1174623"/>
          </a:xfrm>
          <a:custGeom>
            <a:avLst/>
            <a:gdLst/>
            <a:ahLst/>
            <a:cxnLst/>
            <a:rect l="l" t="t" r="r" b="b"/>
            <a:pathLst>
              <a:path w="2270379" h="1174623">
                <a:moveTo>
                  <a:pt x="0" y="0"/>
                </a:moveTo>
                <a:lnTo>
                  <a:pt x="2270379" y="1174623"/>
                </a:lnTo>
              </a:path>
            </a:pathLst>
          </a:custGeom>
          <a:ln w="25400">
            <a:solidFill>
              <a:srgbClr val="C1DBE4"/>
            </a:solidFill>
          </a:ln>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27" name="object 27"/>
          <p:cNvSpPr/>
          <p:nvPr/>
        </p:nvSpPr>
        <p:spPr>
          <a:xfrm>
            <a:off x="6868668" y="3435096"/>
            <a:ext cx="1152144" cy="573023"/>
          </a:xfrm>
          <a:prstGeom prst="rect">
            <a:avLst/>
          </a:prstGeom>
          <a:blipFill>
            <a:blip r:embed="rId8"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28" name="object 28"/>
          <p:cNvSpPr txBox="1"/>
          <p:nvPr/>
        </p:nvSpPr>
        <p:spPr>
          <a:xfrm>
            <a:off x="7065391" y="3517645"/>
            <a:ext cx="735330" cy="298450"/>
          </a:xfrm>
          <a:prstGeom prst="rect">
            <a:avLst/>
          </a:prstGeom>
        </p:spPr>
        <p:txBody>
          <a:bodyPr vert="horz" wrap="square" lIns="0" tIns="0" rIns="0" bIns="0" rtlCol="0">
            <a:spAutoFit/>
          </a:bodyPr>
          <a:lstStyle/>
          <a:p>
            <a:pPr marL="12700" algn="l" fontAlgn="auto">
              <a:spcBef>
                <a:spcPts val="0"/>
              </a:spcBef>
              <a:spcAft>
                <a:spcPts val="0"/>
              </a:spcAft>
            </a:pPr>
            <a:r>
              <a:rPr sz="1800" dirty="0">
                <a:solidFill>
                  <a:prstClr val="black"/>
                </a:solidFill>
                <a:latin typeface="Calibri"/>
                <a:cs typeface="Calibri"/>
              </a:rPr>
              <a:t>Ma</a:t>
            </a:r>
            <a:r>
              <a:rPr sz="1800" spc="-10" dirty="0">
                <a:solidFill>
                  <a:prstClr val="black"/>
                </a:solidFill>
                <a:latin typeface="Calibri"/>
                <a:cs typeface="Calibri"/>
              </a:rPr>
              <a:t>i</a:t>
            </a:r>
            <a:r>
              <a:rPr sz="1800" dirty="0">
                <a:solidFill>
                  <a:prstClr val="black"/>
                </a:solidFill>
                <a:latin typeface="Calibri"/>
                <a:cs typeface="Calibri"/>
              </a:rPr>
              <a:t>th</a:t>
            </a:r>
            <a:r>
              <a:rPr sz="1800" spc="-10" dirty="0">
                <a:solidFill>
                  <a:prstClr val="black"/>
                </a:solidFill>
                <a:latin typeface="Calibri"/>
                <a:cs typeface="Calibri"/>
              </a:rPr>
              <a:t>i</a:t>
            </a:r>
            <a:r>
              <a:rPr sz="1800" spc="-5" dirty="0">
                <a:solidFill>
                  <a:prstClr val="black"/>
                </a:solidFill>
                <a:latin typeface="Calibri"/>
                <a:cs typeface="Calibri"/>
              </a:rPr>
              <a:t>l</a:t>
            </a:r>
            <a:r>
              <a:rPr sz="1800" dirty="0">
                <a:solidFill>
                  <a:prstClr val="black"/>
                </a:solidFill>
                <a:latin typeface="Calibri"/>
                <a:cs typeface="Calibri"/>
              </a:rPr>
              <a:t>i</a:t>
            </a:r>
            <a:endParaRPr sz="1800">
              <a:solidFill>
                <a:prstClr val="black"/>
              </a:solidFill>
              <a:latin typeface="Calibri"/>
              <a:cs typeface="Calibri"/>
            </a:endParaRPr>
          </a:p>
        </p:txBody>
      </p:sp>
      <p:sp>
        <p:nvSpPr>
          <p:cNvPr id="29" name="object 29"/>
          <p:cNvSpPr/>
          <p:nvPr/>
        </p:nvSpPr>
        <p:spPr>
          <a:xfrm>
            <a:off x="4642484" y="2505836"/>
            <a:ext cx="2270379" cy="1654556"/>
          </a:xfrm>
          <a:custGeom>
            <a:avLst/>
            <a:gdLst/>
            <a:ahLst/>
            <a:cxnLst/>
            <a:rect l="l" t="t" r="r" b="b"/>
            <a:pathLst>
              <a:path w="2270379" h="1654555">
                <a:moveTo>
                  <a:pt x="0" y="0"/>
                </a:moveTo>
                <a:lnTo>
                  <a:pt x="2270379" y="1654556"/>
                </a:lnTo>
              </a:path>
            </a:pathLst>
          </a:custGeom>
          <a:ln w="25400">
            <a:solidFill>
              <a:srgbClr val="C1DBE4"/>
            </a:solidFill>
          </a:ln>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30" name="object 30"/>
          <p:cNvSpPr/>
          <p:nvPr/>
        </p:nvSpPr>
        <p:spPr>
          <a:xfrm>
            <a:off x="6868668" y="3915155"/>
            <a:ext cx="1176527" cy="573024"/>
          </a:xfrm>
          <a:prstGeom prst="rect">
            <a:avLst/>
          </a:prstGeom>
          <a:blipFill>
            <a:blip r:embed="rId9"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31" name="object 31"/>
          <p:cNvSpPr txBox="1"/>
          <p:nvPr/>
        </p:nvSpPr>
        <p:spPr>
          <a:xfrm>
            <a:off x="7054722" y="3997705"/>
            <a:ext cx="770255" cy="298450"/>
          </a:xfrm>
          <a:prstGeom prst="rect">
            <a:avLst/>
          </a:prstGeom>
        </p:spPr>
        <p:txBody>
          <a:bodyPr vert="horz" wrap="square" lIns="0" tIns="0" rIns="0" bIns="0" rtlCol="0">
            <a:spAutoFit/>
          </a:bodyPr>
          <a:lstStyle/>
          <a:p>
            <a:pPr marL="12700" algn="l" fontAlgn="auto">
              <a:spcBef>
                <a:spcPts val="0"/>
              </a:spcBef>
              <a:spcAft>
                <a:spcPts val="0"/>
              </a:spcAft>
            </a:pPr>
            <a:r>
              <a:rPr sz="1800" dirty="0">
                <a:solidFill>
                  <a:prstClr val="black"/>
                </a:solidFill>
                <a:latin typeface="Calibri"/>
                <a:cs typeface="Calibri"/>
              </a:rPr>
              <a:t>San</a:t>
            </a:r>
            <a:r>
              <a:rPr sz="1800" spc="-15" dirty="0">
                <a:solidFill>
                  <a:prstClr val="black"/>
                </a:solidFill>
                <a:latin typeface="Calibri"/>
                <a:cs typeface="Calibri"/>
              </a:rPr>
              <a:t>t</a:t>
            </a:r>
            <a:r>
              <a:rPr sz="1800" dirty="0">
                <a:solidFill>
                  <a:prstClr val="black"/>
                </a:solidFill>
                <a:latin typeface="Calibri"/>
                <a:cs typeface="Calibri"/>
              </a:rPr>
              <a:t>hali</a:t>
            </a:r>
            <a:endParaRPr sz="1800">
              <a:solidFill>
                <a:prstClr val="black"/>
              </a:solidFill>
              <a:latin typeface="Calibri"/>
              <a:cs typeface="Calibri"/>
            </a:endParaRPr>
          </a:p>
        </p:txBody>
      </p:sp>
      <p:sp>
        <p:nvSpPr>
          <p:cNvPr id="32" name="object 32"/>
          <p:cNvSpPr/>
          <p:nvPr/>
        </p:nvSpPr>
        <p:spPr>
          <a:xfrm>
            <a:off x="4642484" y="2505836"/>
            <a:ext cx="2270379" cy="2134616"/>
          </a:xfrm>
          <a:custGeom>
            <a:avLst/>
            <a:gdLst/>
            <a:ahLst/>
            <a:cxnLst/>
            <a:rect l="l" t="t" r="r" b="b"/>
            <a:pathLst>
              <a:path w="2270379" h="2134616">
                <a:moveTo>
                  <a:pt x="0" y="0"/>
                </a:moveTo>
                <a:lnTo>
                  <a:pt x="2270379" y="2134616"/>
                </a:lnTo>
              </a:path>
            </a:pathLst>
          </a:custGeom>
          <a:ln w="25400">
            <a:solidFill>
              <a:srgbClr val="C1DBE4"/>
            </a:solidFill>
          </a:ln>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33" name="object 33"/>
          <p:cNvSpPr/>
          <p:nvPr/>
        </p:nvSpPr>
        <p:spPr>
          <a:xfrm>
            <a:off x="6868668" y="4395215"/>
            <a:ext cx="1124712" cy="573024"/>
          </a:xfrm>
          <a:prstGeom prst="rect">
            <a:avLst/>
          </a:prstGeom>
          <a:blipFill>
            <a:blip r:embed="rId10"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34" name="object 34"/>
          <p:cNvSpPr txBox="1"/>
          <p:nvPr/>
        </p:nvSpPr>
        <p:spPr>
          <a:xfrm>
            <a:off x="7339710" y="4477766"/>
            <a:ext cx="183515" cy="298450"/>
          </a:xfrm>
          <a:prstGeom prst="rect">
            <a:avLst/>
          </a:prstGeom>
        </p:spPr>
        <p:txBody>
          <a:bodyPr vert="horz" wrap="square" lIns="0" tIns="0" rIns="0" bIns="0" rtlCol="0">
            <a:spAutoFit/>
          </a:bodyPr>
          <a:lstStyle/>
          <a:p>
            <a:pPr marL="12700" algn="l" fontAlgn="auto">
              <a:spcBef>
                <a:spcPts val="0"/>
              </a:spcBef>
              <a:spcAft>
                <a:spcPts val="0"/>
              </a:spcAft>
            </a:pPr>
            <a:r>
              <a:rPr sz="1800" dirty="0">
                <a:solidFill>
                  <a:prstClr val="black"/>
                </a:solidFill>
                <a:latin typeface="Calibri"/>
                <a:cs typeface="Calibri"/>
              </a:rPr>
              <a:t>…</a:t>
            </a:r>
            <a:endParaRPr sz="1800">
              <a:solidFill>
                <a:prstClr val="black"/>
              </a:solidFill>
              <a:latin typeface="Calibri"/>
              <a:cs typeface="Calibri"/>
            </a:endParaRPr>
          </a:p>
        </p:txBody>
      </p:sp>
      <p:sp>
        <p:nvSpPr>
          <p:cNvPr id="35" name="object 35"/>
          <p:cNvSpPr/>
          <p:nvPr/>
        </p:nvSpPr>
        <p:spPr>
          <a:xfrm>
            <a:off x="3213100" y="1262633"/>
            <a:ext cx="594613" cy="1467357"/>
          </a:xfrm>
          <a:custGeom>
            <a:avLst/>
            <a:gdLst/>
            <a:ahLst/>
            <a:cxnLst/>
            <a:rect l="l" t="t" r="r" b="b"/>
            <a:pathLst>
              <a:path w="594613" h="1467357">
                <a:moveTo>
                  <a:pt x="0" y="1467357"/>
                </a:moveTo>
                <a:lnTo>
                  <a:pt x="594613" y="0"/>
                </a:lnTo>
              </a:path>
            </a:pathLst>
          </a:custGeom>
          <a:ln w="25400">
            <a:solidFill>
              <a:srgbClr val="9FC9D9"/>
            </a:solidFill>
          </a:ln>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36" name="object 36"/>
          <p:cNvSpPr/>
          <p:nvPr/>
        </p:nvSpPr>
        <p:spPr>
          <a:xfrm>
            <a:off x="3764279" y="995172"/>
            <a:ext cx="929639" cy="600455"/>
          </a:xfrm>
          <a:prstGeom prst="rect">
            <a:avLst/>
          </a:prstGeom>
          <a:blipFill>
            <a:blip r:embed="rId11"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37" name="object 37"/>
          <p:cNvSpPr txBox="1"/>
          <p:nvPr/>
        </p:nvSpPr>
        <p:spPr>
          <a:xfrm>
            <a:off x="3907916" y="1009985"/>
            <a:ext cx="637540" cy="447040"/>
          </a:xfrm>
          <a:prstGeom prst="rect">
            <a:avLst/>
          </a:prstGeom>
        </p:spPr>
        <p:txBody>
          <a:bodyPr vert="horz" wrap="square" lIns="0" tIns="0" rIns="0" bIns="0" rtlCol="0">
            <a:spAutoFit/>
          </a:bodyPr>
          <a:lstStyle/>
          <a:p>
            <a:pPr marL="12700" marR="6350" indent="149225" algn="l" fontAlgn="auto">
              <a:lnSpc>
                <a:spcPct val="127299"/>
              </a:lnSpc>
              <a:spcBef>
                <a:spcPts val="0"/>
              </a:spcBef>
              <a:spcAft>
                <a:spcPts val="0"/>
              </a:spcAft>
            </a:pPr>
            <a:r>
              <a:rPr sz="1100" dirty="0">
                <a:solidFill>
                  <a:prstClr val="black"/>
                </a:solidFill>
                <a:latin typeface="Calibri"/>
                <a:cs typeface="Calibri"/>
              </a:rPr>
              <a:t>Ta</a:t>
            </a:r>
            <a:r>
              <a:rPr sz="1100" spc="5" dirty="0">
                <a:solidFill>
                  <a:prstClr val="black"/>
                </a:solidFill>
                <a:latin typeface="Calibri"/>
                <a:cs typeface="Calibri"/>
              </a:rPr>
              <a:t>m</a:t>
            </a:r>
            <a:r>
              <a:rPr sz="1100" dirty="0">
                <a:solidFill>
                  <a:prstClr val="black"/>
                </a:solidFill>
                <a:latin typeface="Calibri"/>
                <a:cs typeface="Calibri"/>
              </a:rPr>
              <a:t>il </a:t>
            </a:r>
            <a:r>
              <a:rPr sz="1100" spc="-5" dirty="0">
                <a:solidFill>
                  <a:prstClr val="black"/>
                </a:solidFill>
                <a:latin typeface="Calibri"/>
                <a:cs typeface="Calibri"/>
              </a:rPr>
              <a:t>Su</a:t>
            </a:r>
            <a:r>
              <a:rPr sz="1100" spc="-10" dirty="0">
                <a:solidFill>
                  <a:prstClr val="black"/>
                </a:solidFill>
                <a:latin typeface="Calibri"/>
                <a:cs typeface="Calibri"/>
              </a:rPr>
              <a:t>b</a:t>
            </a:r>
            <a:r>
              <a:rPr sz="1100" spc="-5" dirty="0">
                <a:solidFill>
                  <a:prstClr val="black"/>
                </a:solidFill>
                <a:latin typeface="Calibri"/>
                <a:cs typeface="Calibri"/>
              </a:rPr>
              <a:t>-</a:t>
            </a:r>
            <a:r>
              <a:rPr sz="1100" dirty="0">
                <a:solidFill>
                  <a:prstClr val="black"/>
                </a:solidFill>
                <a:latin typeface="Calibri"/>
                <a:cs typeface="Calibri"/>
              </a:rPr>
              <a:t>Gro</a:t>
            </a:r>
            <a:r>
              <a:rPr sz="1100" spc="-5" dirty="0">
                <a:solidFill>
                  <a:prstClr val="black"/>
                </a:solidFill>
                <a:latin typeface="Calibri"/>
                <a:cs typeface="Calibri"/>
              </a:rPr>
              <a:t>u</a:t>
            </a:r>
            <a:r>
              <a:rPr sz="1100" dirty="0">
                <a:solidFill>
                  <a:prstClr val="black"/>
                </a:solidFill>
                <a:latin typeface="Calibri"/>
                <a:cs typeface="Calibri"/>
              </a:rPr>
              <a:t>p</a:t>
            </a:r>
            <a:endParaRPr sz="1100">
              <a:solidFill>
                <a:prstClr val="black"/>
              </a:solidFill>
              <a:latin typeface="Calibri"/>
              <a:cs typeface="Calibri"/>
            </a:endParaRPr>
          </a:p>
        </p:txBody>
      </p:sp>
      <p:sp>
        <p:nvSpPr>
          <p:cNvPr id="38" name="object 38"/>
          <p:cNvSpPr/>
          <p:nvPr/>
        </p:nvSpPr>
        <p:spPr>
          <a:xfrm>
            <a:off x="3213100" y="1855977"/>
            <a:ext cx="587883" cy="874013"/>
          </a:xfrm>
          <a:custGeom>
            <a:avLst/>
            <a:gdLst/>
            <a:ahLst/>
            <a:cxnLst/>
            <a:rect l="l" t="t" r="r" b="b"/>
            <a:pathLst>
              <a:path w="587883" h="874013">
                <a:moveTo>
                  <a:pt x="0" y="874013"/>
                </a:moveTo>
                <a:lnTo>
                  <a:pt x="587883" y="0"/>
                </a:lnTo>
              </a:path>
            </a:pathLst>
          </a:custGeom>
          <a:ln w="25400">
            <a:solidFill>
              <a:srgbClr val="9FC9D9"/>
            </a:solidFill>
          </a:ln>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39" name="object 39"/>
          <p:cNvSpPr/>
          <p:nvPr/>
        </p:nvSpPr>
        <p:spPr>
          <a:xfrm>
            <a:off x="3756659" y="1588008"/>
            <a:ext cx="923543" cy="600456"/>
          </a:xfrm>
          <a:prstGeom prst="rect">
            <a:avLst/>
          </a:prstGeom>
          <a:blipFill>
            <a:blip r:embed="rId12"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40" name="object 40"/>
          <p:cNvSpPr txBox="1"/>
          <p:nvPr/>
        </p:nvSpPr>
        <p:spPr>
          <a:xfrm>
            <a:off x="4015232" y="1603456"/>
            <a:ext cx="408305" cy="447040"/>
          </a:xfrm>
          <a:prstGeom prst="rect">
            <a:avLst/>
          </a:prstGeom>
        </p:spPr>
        <p:txBody>
          <a:bodyPr vert="horz" wrap="square" lIns="0" tIns="0" rIns="0" bIns="0" rtlCol="0">
            <a:spAutoFit/>
          </a:bodyPr>
          <a:lstStyle/>
          <a:p>
            <a:pPr marL="127000" marR="6350" indent="-114935" algn="l" fontAlgn="auto">
              <a:lnSpc>
                <a:spcPct val="127299"/>
              </a:lnSpc>
              <a:spcBef>
                <a:spcPts val="0"/>
              </a:spcBef>
              <a:spcAft>
                <a:spcPts val="0"/>
              </a:spcAft>
            </a:pPr>
            <a:r>
              <a:rPr sz="1100" dirty="0">
                <a:solidFill>
                  <a:prstClr val="black"/>
                </a:solidFill>
                <a:latin typeface="Calibri"/>
                <a:cs typeface="Calibri"/>
              </a:rPr>
              <a:t>Tel</a:t>
            </a:r>
            <a:r>
              <a:rPr sz="1100" spc="-10" dirty="0">
                <a:solidFill>
                  <a:prstClr val="black"/>
                </a:solidFill>
                <a:latin typeface="Calibri"/>
                <a:cs typeface="Calibri"/>
              </a:rPr>
              <a:t>u</a:t>
            </a:r>
            <a:r>
              <a:rPr sz="1100" spc="-5" dirty="0">
                <a:solidFill>
                  <a:prstClr val="black"/>
                </a:solidFill>
                <a:latin typeface="Calibri"/>
                <a:cs typeface="Calibri"/>
              </a:rPr>
              <a:t>g</a:t>
            </a:r>
            <a:r>
              <a:rPr sz="1100" dirty="0">
                <a:solidFill>
                  <a:prstClr val="black"/>
                </a:solidFill>
                <a:latin typeface="Calibri"/>
                <a:cs typeface="Calibri"/>
              </a:rPr>
              <a:t>u </a:t>
            </a:r>
            <a:r>
              <a:rPr sz="1100" spc="-5" dirty="0">
                <a:solidFill>
                  <a:prstClr val="black"/>
                </a:solidFill>
                <a:latin typeface="Calibri"/>
                <a:cs typeface="Calibri"/>
              </a:rPr>
              <a:t>SG</a:t>
            </a:r>
            <a:endParaRPr sz="1100">
              <a:solidFill>
                <a:prstClr val="black"/>
              </a:solidFill>
              <a:latin typeface="Calibri"/>
              <a:cs typeface="Calibri"/>
            </a:endParaRPr>
          </a:p>
        </p:txBody>
      </p:sp>
      <p:sp>
        <p:nvSpPr>
          <p:cNvPr id="41" name="object 41"/>
          <p:cNvSpPr/>
          <p:nvPr/>
        </p:nvSpPr>
        <p:spPr>
          <a:xfrm>
            <a:off x="3213100" y="2729992"/>
            <a:ext cx="587883" cy="425704"/>
          </a:xfrm>
          <a:custGeom>
            <a:avLst/>
            <a:gdLst/>
            <a:ahLst/>
            <a:cxnLst/>
            <a:rect l="l" t="t" r="r" b="b"/>
            <a:pathLst>
              <a:path w="587883" h="425704">
                <a:moveTo>
                  <a:pt x="0" y="0"/>
                </a:moveTo>
                <a:lnTo>
                  <a:pt x="587883" y="425704"/>
                </a:lnTo>
              </a:path>
            </a:pathLst>
          </a:custGeom>
          <a:ln w="25400">
            <a:solidFill>
              <a:srgbClr val="9FC9D9"/>
            </a:solidFill>
          </a:ln>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42" name="object 42"/>
          <p:cNvSpPr/>
          <p:nvPr/>
        </p:nvSpPr>
        <p:spPr>
          <a:xfrm>
            <a:off x="3756659" y="2887979"/>
            <a:ext cx="923543" cy="600456"/>
          </a:xfrm>
          <a:prstGeom prst="rect">
            <a:avLst/>
          </a:prstGeom>
          <a:blipFill>
            <a:blip r:embed="rId12"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43" name="object 43"/>
          <p:cNvSpPr txBox="1"/>
          <p:nvPr/>
        </p:nvSpPr>
        <p:spPr>
          <a:xfrm>
            <a:off x="3977385" y="2949194"/>
            <a:ext cx="483234" cy="187960"/>
          </a:xfrm>
          <a:prstGeom prst="rect">
            <a:avLst/>
          </a:prstGeom>
        </p:spPr>
        <p:txBody>
          <a:bodyPr vert="horz" wrap="square" lIns="0" tIns="0" rIns="0" bIns="0" rtlCol="0">
            <a:spAutoFit/>
          </a:bodyPr>
          <a:lstStyle/>
          <a:p>
            <a:pPr marL="12700" algn="l" fontAlgn="auto">
              <a:spcBef>
                <a:spcPts val="0"/>
              </a:spcBef>
              <a:spcAft>
                <a:spcPts val="0"/>
              </a:spcAft>
            </a:pPr>
            <a:r>
              <a:rPr sz="1100" dirty="0">
                <a:solidFill>
                  <a:prstClr val="black"/>
                </a:solidFill>
                <a:latin typeface="Calibri"/>
                <a:cs typeface="Calibri"/>
              </a:rPr>
              <a:t>G</a:t>
            </a:r>
            <a:r>
              <a:rPr sz="1100" spc="-5" dirty="0">
                <a:solidFill>
                  <a:prstClr val="black"/>
                </a:solidFill>
                <a:latin typeface="Calibri"/>
                <a:cs typeface="Calibri"/>
              </a:rPr>
              <a:t>u</a:t>
            </a:r>
            <a:r>
              <a:rPr sz="1100" dirty="0">
                <a:solidFill>
                  <a:prstClr val="black"/>
                </a:solidFill>
                <a:latin typeface="Calibri"/>
                <a:cs typeface="Calibri"/>
              </a:rPr>
              <a:t>jarati</a:t>
            </a:r>
            <a:endParaRPr sz="1100">
              <a:solidFill>
                <a:prstClr val="black"/>
              </a:solidFill>
              <a:latin typeface="Calibri"/>
              <a:cs typeface="Calibri"/>
            </a:endParaRPr>
          </a:p>
        </p:txBody>
      </p:sp>
      <p:sp>
        <p:nvSpPr>
          <p:cNvPr id="44" name="object 44"/>
          <p:cNvSpPr txBox="1"/>
          <p:nvPr/>
        </p:nvSpPr>
        <p:spPr>
          <a:xfrm>
            <a:off x="4129785" y="3162553"/>
            <a:ext cx="177800" cy="187960"/>
          </a:xfrm>
          <a:prstGeom prst="rect">
            <a:avLst/>
          </a:prstGeom>
        </p:spPr>
        <p:txBody>
          <a:bodyPr vert="horz" wrap="square" lIns="0" tIns="0" rIns="0" bIns="0" rtlCol="0">
            <a:spAutoFit/>
          </a:bodyPr>
          <a:lstStyle/>
          <a:p>
            <a:pPr marL="12700" algn="l" fontAlgn="auto">
              <a:spcBef>
                <a:spcPts val="0"/>
              </a:spcBef>
              <a:spcAft>
                <a:spcPts val="0"/>
              </a:spcAft>
            </a:pPr>
            <a:r>
              <a:rPr sz="1100" spc="-5" dirty="0">
                <a:solidFill>
                  <a:prstClr val="black"/>
                </a:solidFill>
                <a:latin typeface="Calibri"/>
                <a:cs typeface="Calibri"/>
              </a:rPr>
              <a:t>SG</a:t>
            </a:r>
            <a:endParaRPr sz="1100">
              <a:solidFill>
                <a:prstClr val="black"/>
              </a:solidFill>
              <a:latin typeface="Calibri"/>
              <a:cs typeface="Calibri"/>
            </a:endParaRPr>
          </a:p>
        </p:txBody>
      </p:sp>
      <p:sp>
        <p:nvSpPr>
          <p:cNvPr id="45" name="object 45"/>
          <p:cNvSpPr/>
          <p:nvPr/>
        </p:nvSpPr>
        <p:spPr>
          <a:xfrm>
            <a:off x="3213100" y="2729992"/>
            <a:ext cx="587883" cy="1003300"/>
          </a:xfrm>
          <a:custGeom>
            <a:avLst/>
            <a:gdLst/>
            <a:ahLst/>
            <a:cxnLst/>
            <a:rect l="l" t="t" r="r" b="b"/>
            <a:pathLst>
              <a:path w="587883" h="1003300">
                <a:moveTo>
                  <a:pt x="0" y="0"/>
                </a:moveTo>
                <a:lnTo>
                  <a:pt x="587883" y="1003300"/>
                </a:lnTo>
              </a:path>
            </a:pathLst>
          </a:custGeom>
          <a:ln w="25400">
            <a:solidFill>
              <a:srgbClr val="9FC9D9"/>
            </a:solidFill>
          </a:ln>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46" name="object 46"/>
          <p:cNvSpPr/>
          <p:nvPr/>
        </p:nvSpPr>
        <p:spPr>
          <a:xfrm>
            <a:off x="3756659" y="3465576"/>
            <a:ext cx="923543" cy="600456"/>
          </a:xfrm>
          <a:prstGeom prst="rect">
            <a:avLst/>
          </a:prstGeom>
          <a:blipFill>
            <a:blip r:embed="rId12"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47" name="object 47"/>
          <p:cNvSpPr txBox="1"/>
          <p:nvPr/>
        </p:nvSpPr>
        <p:spPr>
          <a:xfrm>
            <a:off x="3924046" y="3481278"/>
            <a:ext cx="591185" cy="447040"/>
          </a:xfrm>
          <a:prstGeom prst="rect">
            <a:avLst/>
          </a:prstGeom>
        </p:spPr>
        <p:txBody>
          <a:bodyPr vert="horz" wrap="square" lIns="0" tIns="0" rIns="0" bIns="0" rtlCol="0">
            <a:spAutoFit/>
          </a:bodyPr>
          <a:lstStyle/>
          <a:p>
            <a:pPr marL="218440" marR="6350" indent="-205740" algn="l" fontAlgn="auto">
              <a:lnSpc>
                <a:spcPct val="127299"/>
              </a:lnSpc>
              <a:spcBef>
                <a:spcPts val="0"/>
              </a:spcBef>
              <a:spcAft>
                <a:spcPts val="0"/>
              </a:spcAft>
            </a:pPr>
            <a:r>
              <a:rPr sz="1100" dirty="0">
                <a:solidFill>
                  <a:prstClr val="black"/>
                </a:solidFill>
                <a:latin typeface="Calibri"/>
                <a:cs typeface="Calibri"/>
              </a:rPr>
              <a:t>G</a:t>
            </a:r>
            <a:r>
              <a:rPr sz="1100" spc="-5" dirty="0">
                <a:solidFill>
                  <a:prstClr val="black"/>
                </a:solidFill>
                <a:latin typeface="Calibri"/>
                <a:cs typeface="Calibri"/>
              </a:rPr>
              <a:t>u</a:t>
            </a:r>
            <a:r>
              <a:rPr sz="1100" dirty="0">
                <a:solidFill>
                  <a:prstClr val="black"/>
                </a:solidFill>
                <a:latin typeface="Calibri"/>
                <a:cs typeface="Calibri"/>
              </a:rPr>
              <a:t>rm</a:t>
            </a:r>
            <a:r>
              <a:rPr sz="1100" spc="-5" dirty="0">
                <a:solidFill>
                  <a:prstClr val="black"/>
                </a:solidFill>
                <a:latin typeface="Calibri"/>
                <a:cs typeface="Calibri"/>
              </a:rPr>
              <a:t>u</a:t>
            </a:r>
            <a:r>
              <a:rPr sz="1100" dirty="0">
                <a:solidFill>
                  <a:prstClr val="black"/>
                </a:solidFill>
                <a:latin typeface="Calibri"/>
                <a:cs typeface="Calibri"/>
              </a:rPr>
              <a:t>khi </a:t>
            </a:r>
            <a:r>
              <a:rPr sz="1100" spc="-5" dirty="0">
                <a:solidFill>
                  <a:prstClr val="black"/>
                </a:solidFill>
                <a:latin typeface="Calibri"/>
                <a:cs typeface="Calibri"/>
              </a:rPr>
              <a:t>SG</a:t>
            </a:r>
            <a:endParaRPr sz="1100">
              <a:solidFill>
                <a:prstClr val="black"/>
              </a:solidFill>
              <a:latin typeface="Calibri"/>
              <a:cs typeface="Calibri"/>
            </a:endParaRPr>
          </a:p>
        </p:txBody>
      </p:sp>
      <p:sp>
        <p:nvSpPr>
          <p:cNvPr id="48" name="object 48"/>
          <p:cNvSpPr/>
          <p:nvPr/>
        </p:nvSpPr>
        <p:spPr>
          <a:xfrm>
            <a:off x="3213100" y="2729992"/>
            <a:ext cx="594613" cy="1580896"/>
          </a:xfrm>
          <a:custGeom>
            <a:avLst/>
            <a:gdLst/>
            <a:ahLst/>
            <a:cxnLst/>
            <a:rect l="l" t="t" r="r" b="b"/>
            <a:pathLst>
              <a:path w="594613" h="1580896">
                <a:moveTo>
                  <a:pt x="0" y="0"/>
                </a:moveTo>
                <a:lnTo>
                  <a:pt x="594613" y="1580896"/>
                </a:lnTo>
              </a:path>
            </a:pathLst>
          </a:custGeom>
          <a:ln w="25400">
            <a:solidFill>
              <a:srgbClr val="9FC9D9"/>
            </a:solidFill>
          </a:ln>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49" name="object 49"/>
          <p:cNvSpPr/>
          <p:nvPr/>
        </p:nvSpPr>
        <p:spPr>
          <a:xfrm>
            <a:off x="3764279" y="4078223"/>
            <a:ext cx="922020" cy="504444"/>
          </a:xfrm>
          <a:prstGeom prst="rect">
            <a:avLst/>
          </a:prstGeom>
          <a:blipFill>
            <a:blip r:embed="rId13"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50" name="object 50"/>
          <p:cNvSpPr txBox="1"/>
          <p:nvPr/>
        </p:nvSpPr>
        <p:spPr>
          <a:xfrm>
            <a:off x="4163948" y="4211320"/>
            <a:ext cx="122555" cy="187960"/>
          </a:xfrm>
          <a:prstGeom prst="rect">
            <a:avLst/>
          </a:prstGeom>
        </p:spPr>
        <p:txBody>
          <a:bodyPr vert="horz" wrap="square" lIns="0" tIns="0" rIns="0" bIns="0" rtlCol="0">
            <a:spAutoFit/>
          </a:bodyPr>
          <a:lstStyle/>
          <a:p>
            <a:pPr marL="12700" algn="l" fontAlgn="auto">
              <a:spcBef>
                <a:spcPts val="0"/>
              </a:spcBef>
              <a:spcAft>
                <a:spcPts val="0"/>
              </a:spcAft>
            </a:pPr>
            <a:r>
              <a:rPr sz="1100" dirty="0">
                <a:solidFill>
                  <a:prstClr val="black"/>
                </a:solidFill>
                <a:latin typeface="Calibri"/>
                <a:cs typeface="Calibri"/>
              </a:rPr>
              <a:t>…</a:t>
            </a:r>
            <a:endParaRPr sz="1100">
              <a:solidFill>
                <a:prstClr val="black"/>
              </a:solidFill>
              <a:latin typeface="Calibri"/>
              <a:cs typeface="Calibri"/>
            </a:endParaRPr>
          </a:p>
        </p:txBody>
      </p:sp>
      <p:sp>
        <p:nvSpPr>
          <p:cNvPr id="51" name="object 51"/>
          <p:cNvSpPr/>
          <p:nvPr/>
        </p:nvSpPr>
        <p:spPr>
          <a:xfrm>
            <a:off x="3213100" y="2729992"/>
            <a:ext cx="587883" cy="2158492"/>
          </a:xfrm>
          <a:custGeom>
            <a:avLst/>
            <a:gdLst/>
            <a:ahLst/>
            <a:cxnLst/>
            <a:rect l="l" t="t" r="r" b="b"/>
            <a:pathLst>
              <a:path w="587883" h="2158492">
                <a:moveTo>
                  <a:pt x="0" y="0"/>
                </a:moveTo>
                <a:lnTo>
                  <a:pt x="587883" y="2158492"/>
                </a:lnTo>
              </a:path>
            </a:pathLst>
          </a:custGeom>
          <a:ln w="25400">
            <a:solidFill>
              <a:srgbClr val="9FC9D9"/>
            </a:solidFill>
          </a:ln>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52" name="object 52"/>
          <p:cNvSpPr/>
          <p:nvPr/>
        </p:nvSpPr>
        <p:spPr>
          <a:xfrm>
            <a:off x="3756659" y="4620767"/>
            <a:ext cx="923543" cy="600456"/>
          </a:xfrm>
          <a:prstGeom prst="rect">
            <a:avLst/>
          </a:prstGeom>
          <a:blipFill>
            <a:blip r:embed="rId12"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53" name="object 53"/>
          <p:cNvSpPr txBox="1"/>
          <p:nvPr/>
        </p:nvSpPr>
        <p:spPr>
          <a:xfrm>
            <a:off x="3998467" y="4636724"/>
            <a:ext cx="441959" cy="447040"/>
          </a:xfrm>
          <a:prstGeom prst="rect">
            <a:avLst/>
          </a:prstGeom>
        </p:spPr>
        <p:txBody>
          <a:bodyPr vert="horz" wrap="square" lIns="0" tIns="0" rIns="0" bIns="0" rtlCol="0">
            <a:spAutoFit/>
          </a:bodyPr>
          <a:lstStyle/>
          <a:p>
            <a:pPr marL="143510" marR="6350" indent="-131445" algn="l" fontAlgn="auto">
              <a:lnSpc>
                <a:spcPct val="127299"/>
              </a:lnSpc>
              <a:spcBef>
                <a:spcPts val="0"/>
              </a:spcBef>
              <a:spcAft>
                <a:spcPts val="0"/>
              </a:spcAft>
            </a:pPr>
            <a:r>
              <a:rPr sz="1100" dirty="0">
                <a:solidFill>
                  <a:prstClr val="black"/>
                </a:solidFill>
                <a:latin typeface="Calibri"/>
                <a:cs typeface="Calibri"/>
              </a:rPr>
              <a:t>Ben</a:t>
            </a:r>
            <a:r>
              <a:rPr sz="1100" spc="-5" dirty="0">
                <a:solidFill>
                  <a:prstClr val="black"/>
                </a:solidFill>
                <a:latin typeface="Calibri"/>
                <a:cs typeface="Calibri"/>
              </a:rPr>
              <a:t>g</a:t>
            </a:r>
            <a:r>
              <a:rPr sz="1100" dirty="0">
                <a:solidFill>
                  <a:prstClr val="black"/>
                </a:solidFill>
                <a:latin typeface="Calibri"/>
                <a:cs typeface="Calibri"/>
              </a:rPr>
              <a:t>ali </a:t>
            </a:r>
            <a:r>
              <a:rPr sz="1100" spc="-5" dirty="0">
                <a:solidFill>
                  <a:prstClr val="black"/>
                </a:solidFill>
                <a:latin typeface="Calibri"/>
                <a:cs typeface="Calibri"/>
              </a:rPr>
              <a:t>SG</a:t>
            </a:r>
            <a:endParaRPr sz="1100">
              <a:solidFill>
                <a:prstClr val="black"/>
              </a:solidFill>
              <a:latin typeface="Calibri"/>
              <a:cs typeface="Calibri"/>
            </a:endParaRPr>
          </a:p>
        </p:txBody>
      </p:sp>
      <p:sp>
        <p:nvSpPr>
          <p:cNvPr id="54" name="object 54"/>
          <p:cNvSpPr/>
          <p:nvPr/>
        </p:nvSpPr>
        <p:spPr>
          <a:xfrm>
            <a:off x="4635627" y="4367276"/>
            <a:ext cx="758951" cy="521207"/>
          </a:xfrm>
          <a:custGeom>
            <a:avLst/>
            <a:gdLst/>
            <a:ahLst/>
            <a:cxnLst/>
            <a:rect l="l" t="t" r="r" b="b"/>
            <a:pathLst>
              <a:path w="758951" h="521207">
                <a:moveTo>
                  <a:pt x="0" y="521207"/>
                </a:moveTo>
                <a:lnTo>
                  <a:pt x="758951" y="0"/>
                </a:lnTo>
              </a:path>
            </a:pathLst>
          </a:custGeom>
          <a:ln w="25400">
            <a:solidFill>
              <a:srgbClr val="C1DBE4"/>
            </a:solidFill>
          </a:ln>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55" name="object 55"/>
          <p:cNvSpPr txBox="1"/>
          <p:nvPr/>
        </p:nvSpPr>
        <p:spPr>
          <a:xfrm>
            <a:off x="5664834" y="4240529"/>
            <a:ext cx="511809" cy="235585"/>
          </a:xfrm>
          <a:prstGeom prst="rect">
            <a:avLst/>
          </a:prstGeom>
        </p:spPr>
        <p:txBody>
          <a:bodyPr vert="horz" wrap="square" lIns="0" tIns="0" rIns="0" bIns="0" rtlCol="0">
            <a:spAutoFit/>
          </a:bodyPr>
          <a:lstStyle/>
          <a:p>
            <a:pPr marL="12700" algn="l" fontAlgn="auto">
              <a:spcBef>
                <a:spcPts val="0"/>
              </a:spcBef>
              <a:spcAft>
                <a:spcPts val="0"/>
              </a:spcAft>
            </a:pPr>
            <a:r>
              <a:rPr sz="1400" dirty="0">
                <a:solidFill>
                  <a:prstClr val="black"/>
                </a:solidFill>
                <a:latin typeface="Calibri"/>
                <a:cs typeface="Calibri"/>
              </a:rPr>
              <a:t>Ba</a:t>
            </a:r>
            <a:r>
              <a:rPr sz="1400" spc="-10" dirty="0">
                <a:solidFill>
                  <a:prstClr val="black"/>
                </a:solidFill>
                <a:latin typeface="Calibri"/>
                <a:cs typeface="Calibri"/>
              </a:rPr>
              <a:t>n</a:t>
            </a:r>
            <a:r>
              <a:rPr sz="1400" dirty="0">
                <a:solidFill>
                  <a:prstClr val="black"/>
                </a:solidFill>
                <a:latin typeface="Calibri"/>
                <a:cs typeface="Calibri"/>
              </a:rPr>
              <a:t>gla</a:t>
            </a:r>
            <a:endParaRPr sz="1400">
              <a:solidFill>
                <a:prstClr val="black"/>
              </a:solidFill>
              <a:latin typeface="Calibri"/>
              <a:cs typeface="Calibri"/>
            </a:endParaRPr>
          </a:p>
        </p:txBody>
      </p:sp>
      <p:sp>
        <p:nvSpPr>
          <p:cNvPr id="56" name="object 56"/>
          <p:cNvSpPr/>
          <p:nvPr/>
        </p:nvSpPr>
        <p:spPr>
          <a:xfrm>
            <a:off x="4635627" y="4847209"/>
            <a:ext cx="758951" cy="41275"/>
          </a:xfrm>
          <a:custGeom>
            <a:avLst/>
            <a:gdLst/>
            <a:ahLst/>
            <a:cxnLst/>
            <a:rect l="l" t="t" r="r" b="b"/>
            <a:pathLst>
              <a:path w="758951" h="41275">
                <a:moveTo>
                  <a:pt x="0" y="41275"/>
                </a:moveTo>
                <a:lnTo>
                  <a:pt x="758951" y="0"/>
                </a:lnTo>
              </a:path>
            </a:pathLst>
          </a:custGeom>
          <a:ln w="25400">
            <a:solidFill>
              <a:srgbClr val="C1DBE4"/>
            </a:solidFill>
          </a:ln>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57" name="object 57"/>
          <p:cNvSpPr/>
          <p:nvPr/>
        </p:nvSpPr>
        <p:spPr>
          <a:xfrm>
            <a:off x="5350764" y="4134611"/>
            <a:ext cx="1136903" cy="984504"/>
          </a:xfrm>
          <a:prstGeom prst="rect">
            <a:avLst/>
          </a:prstGeom>
          <a:blipFill>
            <a:blip r:embed="rId14"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58" name="object 58"/>
          <p:cNvSpPr txBox="1"/>
          <p:nvPr/>
        </p:nvSpPr>
        <p:spPr>
          <a:xfrm>
            <a:off x="5549010" y="4720590"/>
            <a:ext cx="742950" cy="235585"/>
          </a:xfrm>
          <a:prstGeom prst="rect">
            <a:avLst/>
          </a:prstGeom>
        </p:spPr>
        <p:txBody>
          <a:bodyPr vert="horz" wrap="square" lIns="0" tIns="0" rIns="0" bIns="0" rtlCol="0">
            <a:spAutoFit/>
          </a:bodyPr>
          <a:lstStyle/>
          <a:p>
            <a:pPr marL="12700" algn="l" fontAlgn="auto">
              <a:spcBef>
                <a:spcPts val="0"/>
              </a:spcBef>
              <a:spcAft>
                <a:spcPts val="0"/>
              </a:spcAft>
            </a:pPr>
            <a:r>
              <a:rPr sz="1400" dirty="0">
                <a:solidFill>
                  <a:prstClr val="black"/>
                </a:solidFill>
                <a:latin typeface="Calibri"/>
                <a:cs typeface="Calibri"/>
              </a:rPr>
              <a:t>Assam</a:t>
            </a:r>
            <a:r>
              <a:rPr sz="1400" spc="-10" dirty="0">
                <a:solidFill>
                  <a:prstClr val="black"/>
                </a:solidFill>
                <a:latin typeface="Calibri"/>
                <a:cs typeface="Calibri"/>
              </a:rPr>
              <a:t>e</a:t>
            </a:r>
            <a:r>
              <a:rPr sz="1400" dirty="0">
                <a:solidFill>
                  <a:prstClr val="black"/>
                </a:solidFill>
                <a:latin typeface="Calibri"/>
                <a:cs typeface="Calibri"/>
              </a:rPr>
              <a:t>se</a:t>
            </a:r>
            <a:endParaRPr sz="1400">
              <a:solidFill>
                <a:prstClr val="black"/>
              </a:solidFill>
              <a:latin typeface="Calibri"/>
              <a:cs typeface="Calibri"/>
            </a:endParaRPr>
          </a:p>
        </p:txBody>
      </p:sp>
      <p:sp>
        <p:nvSpPr>
          <p:cNvPr id="59" name="object 59"/>
          <p:cNvSpPr/>
          <p:nvPr/>
        </p:nvSpPr>
        <p:spPr>
          <a:xfrm>
            <a:off x="4635627" y="4888484"/>
            <a:ext cx="758951" cy="438658"/>
          </a:xfrm>
          <a:custGeom>
            <a:avLst/>
            <a:gdLst/>
            <a:ahLst/>
            <a:cxnLst/>
            <a:rect l="l" t="t" r="r" b="b"/>
            <a:pathLst>
              <a:path w="758951" h="438658">
                <a:moveTo>
                  <a:pt x="0" y="0"/>
                </a:moveTo>
                <a:lnTo>
                  <a:pt x="758951" y="438658"/>
                </a:lnTo>
              </a:path>
            </a:pathLst>
          </a:custGeom>
          <a:ln w="25400">
            <a:solidFill>
              <a:srgbClr val="C1DBE4"/>
            </a:solidFill>
          </a:ln>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60" name="object 60"/>
          <p:cNvSpPr/>
          <p:nvPr/>
        </p:nvSpPr>
        <p:spPr>
          <a:xfrm>
            <a:off x="5350764" y="5094732"/>
            <a:ext cx="1136903" cy="504444"/>
          </a:xfrm>
          <a:prstGeom prst="rect">
            <a:avLst/>
          </a:prstGeom>
          <a:blipFill>
            <a:blip r:embed="rId15"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61" name="object 61"/>
          <p:cNvSpPr txBox="1"/>
          <p:nvPr/>
        </p:nvSpPr>
        <p:spPr>
          <a:xfrm>
            <a:off x="5576442" y="5200650"/>
            <a:ext cx="687070" cy="235585"/>
          </a:xfrm>
          <a:prstGeom prst="rect">
            <a:avLst/>
          </a:prstGeom>
        </p:spPr>
        <p:txBody>
          <a:bodyPr vert="horz" wrap="square" lIns="0" tIns="0" rIns="0" bIns="0" rtlCol="0">
            <a:spAutoFit/>
          </a:bodyPr>
          <a:lstStyle/>
          <a:p>
            <a:pPr marL="12700" algn="l" fontAlgn="auto">
              <a:spcBef>
                <a:spcPts val="0"/>
              </a:spcBef>
              <a:spcAft>
                <a:spcPts val="0"/>
              </a:spcAft>
            </a:pPr>
            <a:r>
              <a:rPr sz="1400" dirty="0">
                <a:solidFill>
                  <a:prstClr val="black"/>
                </a:solidFill>
                <a:latin typeface="Calibri"/>
                <a:cs typeface="Calibri"/>
              </a:rPr>
              <a:t>Mani</a:t>
            </a:r>
            <a:r>
              <a:rPr sz="1400" spc="-10" dirty="0">
                <a:solidFill>
                  <a:prstClr val="black"/>
                </a:solidFill>
                <a:latin typeface="Calibri"/>
                <a:cs typeface="Calibri"/>
              </a:rPr>
              <a:t>pu</a:t>
            </a:r>
            <a:r>
              <a:rPr sz="1400" dirty="0">
                <a:solidFill>
                  <a:prstClr val="black"/>
                </a:solidFill>
                <a:latin typeface="Calibri"/>
                <a:cs typeface="Calibri"/>
              </a:rPr>
              <a:t>ri</a:t>
            </a:r>
            <a:endParaRPr sz="1400">
              <a:solidFill>
                <a:prstClr val="black"/>
              </a:solidFill>
              <a:latin typeface="Calibri"/>
              <a:cs typeface="Calibri"/>
            </a:endParaRPr>
          </a:p>
        </p:txBody>
      </p:sp>
      <p:sp>
        <p:nvSpPr>
          <p:cNvPr id="62" name="object 62"/>
          <p:cNvSpPr/>
          <p:nvPr/>
        </p:nvSpPr>
        <p:spPr>
          <a:xfrm>
            <a:off x="1968245" y="2996819"/>
            <a:ext cx="396875" cy="359917"/>
          </a:xfrm>
          <a:custGeom>
            <a:avLst/>
            <a:gdLst/>
            <a:ahLst/>
            <a:cxnLst/>
            <a:rect l="l" t="t" r="r" b="b"/>
            <a:pathLst>
              <a:path w="396875" h="359917">
                <a:moveTo>
                  <a:pt x="0" y="0"/>
                </a:moveTo>
                <a:lnTo>
                  <a:pt x="396875" y="359917"/>
                </a:lnTo>
              </a:path>
            </a:pathLst>
          </a:custGeom>
          <a:ln w="25400">
            <a:solidFill>
              <a:srgbClr val="6FB7CD"/>
            </a:solidFill>
          </a:ln>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63" name="object 63"/>
          <p:cNvSpPr/>
          <p:nvPr/>
        </p:nvSpPr>
        <p:spPr>
          <a:xfrm>
            <a:off x="2321051" y="3124200"/>
            <a:ext cx="922019" cy="504444"/>
          </a:xfrm>
          <a:prstGeom prst="rect">
            <a:avLst/>
          </a:prstGeom>
          <a:blipFill>
            <a:blip r:embed="rId16"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64" name="object 64"/>
          <p:cNvSpPr txBox="1"/>
          <p:nvPr/>
        </p:nvSpPr>
        <p:spPr>
          <a:xfrm>
            <a:off x="2721101" y="3257041"/>
            <a:ext cx="122555" cy="187960"/>
          </a:xfrm>
          <a:prstGeom prst="rect">
            <a:avLst/>
          </a:prstGeom>
        </p:spPr>
        <p:txBody>
          <a:bodyPr vert="horz" wrap="square" lIns="0" tIns="0" rIns="0" bIns="0" rtlCol="0">
            <a:spAutoFit/>
          </a:bodyPr>
          <a:lstStyle/>
          <a:p>
            <a:pPr marL="12700" algn="l" fontAlgn="auto">
              <a:spcBef>
                <a:spcPts val="0"/>
              </a:spcBef>
              <a:spcAft>
                <a:spcPts val="0"/>
              </a:spcAft>
            </a:pPr>
            <a:r>
              <a:rPr sz="1100" dirty="0">
                <a:solidFill>
                  <a:prstClr val="black"/>
                </a:solidFill>
                <a:latin typeface="Calibri"/>
                <a:cs typeface="Calibri"/>
              </a:rPr>
              <a:t>…</a:t>
            </a:r>
            <a:endParaRPr sz="1100">
              <a:solidFill>
                <a:prstClr val="black"/>
              </a:solidFill>
              <a:latin typeface="Calibri"/>
              <a:cs typeface="Calibri"/>
            </a:endParaRPr>
          </a:p>
        </p:txBody>
      </p:sp>
      <p:sp>
        <p:nvSpPr>
          <p:cNvPr id="65" name="object 65"/>
          <p:cNvSpPr/>
          <p:nvPr/>
        </p:nvSpPr>
        <p:spPr>
          <a:xfrm>
            <a:off x="3336035" y="5615940"/>
            <a:ext cx="1595627" cy="630936"/>
          </a:xfrm>
          <a:prstGeom prst="rect">
            <a:avLst/>
          </a:prstGeom>
          <a:blipFill>
            <a:blip r:embed="rId17"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66" name="object 66"/>
          <p:cNvSpPr/>
          <p:nvPr/>
        </p:nvSpPr>
        <p:spPr>
          <a:xfrm>
            <a:off x="3390900" y="5638800"/>
            <a:ext cx="1485900" cy="533400"/>
          </a:xfrm>
          <a:custGeom>
            <a:avLst/>
            <a:gdLst/>
            <a:ahLst/>
            <a:cxnLst/>
            <a:rect l="l" t="t" r="r" b="b"/>
            <a:pathLst>
              <a:path w="1485900" h="533400">
                <a:moveTo>
                  <a:pt x="1485900" y="0"/>
                </a:moveTo>
                <a:lnTo>
                  <a:pt x="1485317" y="43260"/>
                </a:lnTo>
                <a:lnTo>
                  <a:pt x="1483630" y="84297"/>
                </a:lnTo>
                <a:lnTo>
                  <a:pt x="1480931" y="122564"/>
                </a:lnTo>
                <a:lnTo>
                  <a:pt x="1475187" y="173565"/>
                </a:lnTo>
                <a:lnTo>
                  <a:pt x="1467685" y="215242"/>
                </a:lnTo>
                <a:lnTo>
                  <a:pt x="1455485" y="253103"/>
                </a:lnTo>
                <a:lnTo>
                  <a:pt x="1441450" y="266700"/>
                </a:lnTo>
                <a:lnTo>
                  <a:pt x="787400" y="266700"/>
                </a:lnTo>
                <a:lnTo>
                  <a:pt x="783759" y="267584"/>
                </a:lnTo>
                <a:lnTo>
                  <a:pt x="764002" y="306657"/>
                </a:lnTo>
                <a:lnTo>
                  <a:pt x="755983" y="344814"/>
                </a:lnTo>
                <a:lnTo>
                  <a:pt x="749618" y="392913"/>
                </a:lnTo>
                <a:lnTo>
                  <a:pt x="745219" y="449102"/>
                </a:lnTo>
                <a:lnTo>
                  <a:pt x="743532" y="490139"/>
                </a:lnTo>
                <a:lnTo>
                  <a:pt x="742950" y="533400"/>
                </a:lnTo>
                <a:lnTo>
                  <a:pt x="742802" y="511526"/>
                </a:lnTo>
                <a:lnTo>
                  <a:pt x="741655" y="469308"/>
                </a:lnTo>
                <a:lnTo>
                  <a:pt x="739451" y="429588"/>
                </a:lnTo>
                <a:lnTo>
                  <a:pt x="734362" y="375890"/>
                </a:lnTo>
                <a:lnTo>
                  <a:pt x="727412" y="330899"/>
                </a:lnTo>
                <a:lnTo>
                  <a:pt x="715785" y="287658"/>
                </a:lnTo>
                <a:lnTo>
                  <a:pt x="698500" y="266700"/>
                </a:lnTo>
                <a:lnTo>
                  <a:pt x="44450" y="266700"/>
                </a:lnTo>
                <a:lnTo>
                  <a:pt x="40809" y="265815"/>
                </a:lnTo>
                <a:lnTo>
                  <a:pt x="21052" y="226742"/>
                </a:lnTo>
                <a:lnTo>
                  <a:pt x="13033" y="188585"/>
                </a:lnTo>
                <a:lnTo>
                  <a:pt x="6668" y="140486"/>
                </a:lnTo>
                <a:lnTo>
                  <a:pt x="2269" y="84297"/>
                </a:lnTo>
                <a:lnTo>
                  <a:pt x="582" y="43260"/>
                </a:lnTo>
                <a:lnTo>
                  <a:pt x="147" y="21873"/>
                </a:lnTo>
                <a:lnTo>
                  <a:pt x="0" y="0"/>
                </a:lnTo>
              </a:path>
            </a:pathLst>
          </a:custGeom>
          <a:ln w="25400">
            <a:solidFill>
              <a:srgbClr val="000000"/>
            </a:solidFill>
          </a:ln>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67" name="object 67"/>
          <p:cNvSpPr/>
          <p:nvPr/>
        </p:nvSpPr>
        <p:spPr>
          <a:xfrm>
            <a:off x="5202935" y="5615940"/>
            <a:ext cx="2700527" cy="630936"/>
          </a:xfrm>
          <a:prstGeom prst="rect">
            <a:avLst/>
          </a:prstGeom>
          <a:blipFill>
            <a:blip r:embed="rId18"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68" name="object 68"/>
          <p:cNvSpPr/>
          <p:nvPr/>
        </p:nvSpPr>
        <p:spPr>
          <a:xfrm>
            <a:off x="3384589" y="6286246"/>
            <a:ext cx="604226" cy="224434"/>
          </a:xfrm>
          <a:prstGeom prst="rect">
            <a:avLst/>
          </a:prstGeom>
          <a:blipFill>
            <a:blip r:embed="rId19"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69" name="object 69"/>
          <p:cNvSpPr/>
          <p:nvPr/>
        </p:nvSpPr>
        <p:spPr>
          <a:xfrm>
            <a:off x="4079240" y="6282944"/>
            <a:ext cx="806704" cy="229768"/>
          </a:xfrm>
          <a:prstGeom prst="rect">
            <a:avLst/>
          </a:prstGeom>
          <a:blipFill>
            <a:blip r:embed="rId20"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70" name="object 70"/>
          <p:cNvSpPr/>
          <p:nvPr/>
        </p:nvSpPr>
        <p:spPr>
          <a:xfrm>
            <a:off x="5592190" y="6283668"/>
            <a:ext cx="1875409" cy="240969"/>
          </a:xfrm>
          <a:prstGeom prst="rect">
            <a:avLst/>
          </a:prstGeom>
          <a:blipFill>
            <a:blip r:embed="rId21"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71" name="object 71"/>
          <p:cNvSpPr txBox="1"/>
          <p:nvPr/>
        </p:nvSpPr>
        <p:spPr>
          <a:xfrm>
            <a:off x="657859" y="499109"/>
            <a:ext cx="2540635" cy="1289685"/>
          </a:xfrm>
          <a:prstGeom prst="rect">
            <a:avLst/>
          </a:prstGeom>
        </p:spPr>
        <p:txBody>
          <a:bodyPr vert="horz" wrap="square" lIns="0" tIns="0" rIns="0" bIns="0" rtlCol="0">
            <a:spAutoFit/>
          </a:bodyPr>
          <a:lstStyle/>
          <a:p>
            <a:pPr marL="12700" marR="6350" fontAlgn="auto">
              <a:spcBef>
                <a:spcPts val="0"/>
              </a:spcBef>
              <a:spcAft>
                <a:spcPts val="0"/>
              </a:spcAft>
            </a:pPr>
            <a:r>
              <a:rPr sz="2800" spc="-20" dirty="0">
                <a:solidFill>
                  <a:srgbClr val="006FC0"/>
                </a:solidFill>
                <a:latin typeface="Arial"/>
                <a:cs typeface="Arial"/>
              </a:rPr>
              <a:t>Ne</a:t>
            </a:r>
            <a:r>
              <a:rPr sz="2800" spc="-15" dirty="0">
                <a:solidFill>
                  <a:srgbClr val="006FC0"/>
                </a:solidFill>
                <a:latin typeface="Arial"/>
                <a:cs typeface="Arial"/>
              </a:rPr>
              <a:t>o-Brahmi</a:t>
            </a:r>
            <a:r>
              <a:rPr sz="2800" spc="40" dirty="0">
                <a:solidFill>
                  <a:srgbClr val="006FC0"/>
                </a:solidFill>
                <a:latin typeface="Arial"/>
                <a:cs typeface="Arial"/>
              </a:rPr>
              <a:t> </a:t>
            </a:r>
            <a:r>
              <a:rPr sz="2800" spc="-25" dirty="0">
                <a:solidFill>
                  <a:srgbClr val="006FC0"/>
                </a:solidFill>
                <a:latin typeface="Arial"/>
                <a:cs typeface="Arial"/>
              </a:rPr>
              <a:t>GP</a:t>
            </a:r>
            <a:r>
              <a:rPr sz="2800" spc="-15" dirty="0">
                <a:solidFill>
                  <a:srgbClr val="006FC0"/>
                </a:solidFill>
                <a:latin typeface="Arial"/>
                <a:cs typeface="Arial"/>
              </a:rPr>
              <a:t> In</a:t>
            </a:r>
            <a:r>
              <a:rPr sz="2800" spc="-5" dirty="0">
                <a:solidFill>
                  <a:srgbClr val="006FC0"/>
                </a:solidFill>
                <a:latin typeface="Arial"/>
                <a:cs typeface="Arial"/>
              </a:rPr>
              <a:t>t</a:t>
            </a:r>
            <a:r>
              <a:rPr sz="2800" spc="-20" dirty="0">
                <a:solidFill>
                  <a:srgbClr val="006FC0"/>
                </a:solidFill>
                <a:latin typeface="Arial"/>
                <a:cs typeface="Arial"/>
              </a:rPr>
              <a:t>e</a:t>
            </a:r>
            <a:r>
              <a:rPr sz="2800" spc="-5" dirty="0">
                <a:solidFill>
                  <a:srgbClr val="006FC0"/>
                </a:solidFill>
                <a:latin typeface="Arial"/>
                <a:cs typeface="Arial"/>
              </a:rPr>
              <a:t>r</a:t>
            </a:r>
            <a:r>
              <a:rPr sz="2800" spc="-20" dirty="0">
                <a:solidFill>
                  <a:srgbClr val="006FC0"/>
                </a:solidFill>
                <a:latin typeface="Arial"/>
                <a:cs typeface="Arial"/>
              </a:rPr>
              <a:t>n</a:t>
            </a:r>
            <a:r>
              <a:rPr sz="2800" spc="-15" dirty="0">
                <a:solidFill>
                  <a:srgbClr val="006FC0"/>
                </a:solidFill>
                <a:latin typeface="Arial"/>
                <a:cs typeface="Arial"/>
              </a:rPr>
              <a:t>a</a:t>
            </a:r>
            <a:r>
              <a:rPr sz="2800" spc="-10" dirty="0">
                <a:solidFill>
                  <a:srgbClr val="006FC0"/>
                </a:solidFill>
                <a:latin typeface="Arial"/>
                <a:cs typeface="Arial"/>
              </a:rPr>
              <a:t>l</a:t>
            </a:r>
            <a:r>
              <a:rPr sz="2800" spc="-20" dirty="0">
                <a:solidFill>
                  <a:srgbClr val="006FC0"/>
                </a:solidFill>
                <a:latin typeface="Arial"/>
                <a:cs typeface="Arial"/>
              </a:rPr>
              <a:t> Comp</a:t>
            </a:r>
            <a:r>
              <a:rPr sz="2800" spc="-15" dirty="0">
                <a:solidFill>
                  <a:srgbClr val="006FC0"/>
                </a:solidFill>
                <a:latin typeface="Arial"/>
                <a:cs typeface="Arial"/>
              </a:rPr>
              <a:t>os</a:t>
            </a:r>
            <a:r>
              <a:rPr sz="2800" spc="-5" dirty="0">
                <a:solidFill>
                  <a:srgbClr val="006FC0"/>
                </a:solidFill>
                <a:latin typeface="Arial"/>
                <a:cs typeface="Arial"/>
              </a:rPr>
              <a:t>i</a:t>
            </a:r>
            <a:r>
              <a:rPr sz="2800" spc="-10" dirty="0">
                <a:solidFill>
                  <a:srgbClr val="006FC0"/>
                </a:solidFill>
                <a:latin typeface="Arial"/>
                <a:cs typeface="Arial"/>
              </a:rPr>
              <a:t>ti</a:t>
            </a:r>
            <a:r>
              <a:rPr sz="2800" spc="-15" dirty="0">
                <a:solidFill>
                  <a:srgbClr val="006FC0"/>
                </a:solidFill>
                <a:latin typeface="Arial"/>
                <a:cs typeface="Arial"/>
              </a:rPr>
              <a:t>o</a:t>
            </a:r>
            <a:r>
              <a:rPr sz="2800" spc="-20" dirty="0">
                <a:solidFill>
                  <a:srgbClr val="006FC0"/>
                </a:solidFill>
                <a:latin typeface="Arial"/>
                <a:cs typeface="Arial"/>
              </a:rPr>
              <a:t>n</a:t>
            </a:r>
            <a:endParaRPr sz="2800">
              <a:solidFill>
                <a:prstClr val="black"/>
              </a:solidFill>
              <a:latin typeface="Arial"/>
              <a:cs typeface="Arial"/>
            </a:endParaRPr>
          </a:p>
        </p:txBody>
      </p:sp>
      <p:sp>
        <p:nvSpPr>
          <p:cNvPr id="72" name="object 72"/>
          <p:cNvSpPr txBox="1">
            <a:spLocks noGrp="1"/>
          </p:cNvSpPr>
          <p:nvPr>
            <p:ph type="sldNum" sz="quarter" idx="7"/>
          </p:nvPr>
        </p:nvSpPr>
        <p:spPr>
          <a:prstGeom prst="rect">
            <a:avLst/>
          </a:prstGeom>
        </p:spPr>
        <p:txBody>
          <a:bodyPr vert="horz" wrap="square" lIns="0" tIns="0" rIns="0" bIns="0" rtlCol="0">
            <a:spAutoFit/>
          </a:bodyPr>
          <a:lstStyle/>
          <a:p>
            <a:pPr marL="25400"/>
            <a:fld id="{81D60167-4931-47E6-BA6A-407CBD079E47}" type="slidenum">
              <a:rPr sz="1200" spc="-10" dirty="0">
                <a:solidFill>
                  <a:srgbClr val="888888"/>
                </a:solidFill>
                <a:cs typeface="Calibri"/>
              </a:rPr>
              <a:pPr marL="25400"/>
              <a:t>56</a:t>
            </a:fld>
            <a:endParaRPr sz="1200">
              <a:solidFill>
                <a:prstClr val="black"/>
              </a:solidFill>
              <a:cs typeface="Calibri"/>
            </a:endParaRPr>
          </a:p>
        </p:txBody>
      </p:sp>
    </p:spTree>
    <p:extLst>
      <p:ext uri="{BB962C8B-B14F-4D97-AF65-F5344CB8AC3E}">
        <p14:creationId xmlns:p14="http://schemas.microsoft.com/office/powerpoint/2010/main" val="3295412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3"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3" name="object 3"/>
          <p:cNvSpPr/>
          <p:nvPr/>
        </p:nvSpPr>
        <p:spPr>
          <a:xfrm>
            <a:off x="7092315" y="165828"/>
            <a:ext cx="2051684" cy="6692167"/>
          </a:xfrm>
          <a:prstGeom prst="rect">
            <a:avLst/>
          </a:prstGeom>
          <a:blipFill>
            <a:blip r:embed="rId4" cstate="print"/>
            <a:stretch>
              <a:fillRect/>
            </a:stretch>
          </a:blipFill>
        </p:spPr>
        <p:txBody>
          <a:bodyPr wrap="square" lIns="0" tIns="0" rIns="0" bIns="0" rtlCol="0">
            <a:spAutoFit/>
          </a:bodyPr>
          <a:lstStyle/>
          <a:p>
            <a:pPr algn="l" fontAlgn="auto">
              <a:spcBef>
                <a:spcPts val="0"/>
              </a:spcBef>
              <a:spcAft>
                <a:spcPts val="0"/>
              </a:spcAft>
            </a:pPr>
            <a:endParaRPr sz="1800" smtClean="0">
              <a:solidFill>
                <a:prstClr val="black"/>
              </a:solidFill>
              <a:latin typeface="Calibri"/>
            </a:endParaRPr>
          </a:p>
        </p:txBody>
      </p:sp>
      <p:sp>
        <p:nvSpPr>
          <p:cNvPr id="4" name="object 4"/>
          <p:cNvSpPr txBox="1"/>
          <p:nvPr/>
        </p:nvSpPr>
        <p:spPr>
          <a:xfrm>
            <a:off x="3139185" y="2970276"/>
            <a:ext cx="2661285" cy="791210"/>
          </a:xfrm>
          <a:prstGeom prst="rect">
            <a:avLst/>
          </a:prstGeom>
        </p:spPr>
        <p:txBody>
          <a:bodyPr vert="horz" wrap="square" lIns="0" tIns="0" rIns="0" bIns="0" rtlCol="0">
            <a:spAutoFit/>
          </a:bodyPr>
          <a:lstStyle/>
          <a:p>
            <a:pPr marL="12700" algn="l" fontAlgn="auto">
              <a:spcBef>
                <a:spcPts val="0"/>
              </a:spcBef>
              <a:spcAft>
                <a:spcPts val="0"/>
              </a:spcAft>
            </a:pPr>
            <a:r>
              <a:rPr sz="4800" spc="-405" dirty="0">
                <a:solidFill>
                  <a:srgbClr val="FFFFFF"/>
                </a:solidFill>
                <a:latin typeface="Arial"/>
                <a:cs typeface="Arial"/>
              </a:rPr>
              <a:t>Thank</a:t>
            </a:r>
            <a:r>
              <a:rPr sz="4800" spc="229" dirty="0">
                <a:solidFill>
                  <a:srgbClr val="FFFFFF"/>
                </a:solidFill>
                <a:latin typeface="Arial"/>
                <a:cs typeface="Arial"/>
              </a:rPr>
              <a:t> </a:t>
            </a:r>
            <a:r>
              <a:rPr sz="4800" spc="-285" dirty="0">
                <a:solidFill>
                  <a:srgbClr val="FFFFFF"/>
                </a:solidFill>
                <a:latin typeface="Arial"/>
                <a:cs typeface="Arial"/>
              </a:rPr>
              <a:t>You</a:t>
            </a:r>
            <a:endParaRPr sz="4800">
              <a:solidFill>
                <a:prstClr val="black"/>
              </a:solidFill>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fld id="{81D60167-4931-47E6-BA6A-407CBD079E47}" type="slidenum">
              <a:rPr sz="1200" spc="-10" dirty="0">
                <a:solidFill>
                  <a:srgbClr val="888888"/>
                </a:solidFill>
                <a:cs typeface="Calibri"/>
              </a:rPr>
              <a:pPr marL="25400"/>
              <a:t>57</a:t>
            </a:fld>
            <a:endParaRPr sz="1200">
              <a:solidFill>
                <a:prstClr val="black"/>
              </a:solidFill>
              <a:cs typeface="Calibri"/>
            </a:endParaRPr>
          </a:p>
        </p:txBody>
      </p:sp>
    </p:spTree>
    <p:extLst>
      <p:ext uri="{BB962C8B-B14F-4D97-AF65-F5344CB8AC3E}">
        <p14:creationId xmlns:p14="http://schemas.microsoft.com/office/powerpoint/2010/main" val="20893288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Coordination b</a:t>
            </a:r>
            <a:r>
              <a:rPr lang="en-US" dirty="0" smtClean="0"/>
              <a:t>etween </a:t>
            </a:r>
            <a:r>
              <a:rPr lang="en-US" dirty="0"/>
              <a:t>Cyrillic, Greek and Latin Scripts </a:t>
            </a:r>
            <a:r>
              <a:rPr lang="en-US" dirty="0" smtClean="0"/>
              <a:t> </a:t>
            </a:r>
            <a:endParaRPr lang="en-US" dirty="0"/>
          </a:p>
        </p:txBody>
      </p:sp>
      <p:sp>
        <p:nvSpPr>
          <p:cNvPr id="14" name="Text Placeholder 13"/>
          <p:cNvSpPr>
            <a:spLocks noGrp="1"/>
          </p:cNvSpPr>
          <p:nvPr>
            <p:ph type="body" sz="quarter" idx="11"/>
          </p:nvPr>
        </p:nvSpPr>
        <p:spPr/>
        <p:txBody>
          <a:bodyPr/>
          <a:lstStyle/>
          <a:p>
            <a:pPr>
              <a:spcBef>
                <a:spcPts val="0"/>
              </a:spcBef>
            </a:pPr>
            <a:r>
              <a:rPr lang="en-US" dirty="0"/>
              <a:t>Cary Karp</a:t>
            </a:r>
          </a:p>
        </p:txBody>
      </p:sp>
      <p:sp>
        <p:nvSpPr>
          <p:cNvPr id="4" name="Text Placeholder 3"/>
          <p:cNvSpPr>
            <a:spLocks noGrp="1"/>
          </p:cNvSpPr>
          <p:nvPr>
            <p:ph type="body" sz="quarter" idx="12"/>
          </p:nvPr>
        </p:nvSpPr>
        <p:spPr/>
        <p:txBody>
          <a:bodyPr/>
          <a:lstStyle/>
          <a:p>
            <a:r>
              <a:rPr lang="en-US" dirty="0" smtClean="0"/>
              <a:t>Latin Generation Panel</a:t>
            </a:r>
            <a:endParaRPr lang="en-US" dirty="0"/>
          </a:p>
        </p:txBody>
      </p:sp>
      <p:sp>
        <p:nvSpPr>
          <p:cNvPr id="6" name="Text Placeholder 3"/>
          <p:cNvSpPr txBox="1">
            <a:spLocks/>
          </p:cNvSpPr>
          <p:nvPr/>
        </p:nvSpPr>
        <p:spPr>
          <a:xfrm>
            <a:off x="437678" y="5250706"/>
            <a:ext cx="5562600" cy="375024"/>
          </a:xfrm>
          <a:prstGeom prst="rect">
            <a:avLst/>
          </a:prstGeom>
        </p:spPr>
        <p:txBody>
          <a:bodyPr vert="horz"/>
          <a:lstStyle>
            <a:lvl1pPr marL="133350" indent="0" algn="l" rtl="0" eaLnBrk="1" fontAlgn="base" hangingPunct="1">
              <a:spcBef>
                <a:spcPts val="1428"/>
              </a:spcBef>
              <a:spcAft>
                <a:spcPct val="0"/>
              </a:spcAft>
              <a:buSzPct val="171000"/>
              <a:buFont typeface="Gill Sans" charset="0"/>
              <a:buNone/>
              <a:defRPr sz="2000" b="0">
                <a:solidFill>
                  <a:srgbClr val="FFFFFF"/>
                </a:solidFill>
                <a:latin typeface="+mn-lt"/>
                <a:ea typeface="+mn-ea"/>
                <a:cs typeface="+mn-cs"/>
                <a:sym typeface="Gill Sans" charset="0"/>
              </a:defRPr>
            </a:lvl1pPr>
            <a:lvl2pPr marL="32004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2pPr>
            <a:lvl3pPr marL="50673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3pPr>
            <a:lvl4pPr marL="69342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4pPr>
            <a:lvl5pPr marL="88011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5pPr>
            <a:lvl6pPr marL="1312164"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6pPr>
            <a:lvl7pPr marL="1504188"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7pPr>
            <a:lvl8pPr marL="1696212"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8pPr>
            <a:lvl9pPr marL="1888236"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9pPr>
          </a:lstStyle>
          <a:p>
            <a:r>
              <a:rPr lang="en-US" dirty="0"/>
              <a:t>IDN Root Zone LGR</a:t>
            </a:r>
          </a:p>
        </p:txBody>
      </p:sp>
    </p:spTree>
    <p:extLst>
      <p:ext uri="{BB962C8B-B14F-4D97-AF65-F5344CB8AC3E}">
        <p14:creationId xmlns:p14="http://schemas.microsoft.com/office/powerpoint/2010/main" val="249969100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p:txBody>
          <a:bodyPr>
            <a:normAutofit fontScale="92500" lnSpcReduction="10000"/>
          </a:bodyPr>
          <a:lstStyle/>
          <a:p>
            <a:endParaRPr lang="en-US" dirty="0"/>
          </a:p>
          <a:p>
            <a:r>
              <a:rPr lang="en-US" b="1" dirty="0" err="1"/>
              <a:t>Apsyeoxic</a:t>
            </a:r>
            <a:r>
              <a:rPr lang="en-US" dirty="0"/>
              <a:t> — two words that appear to be spelled identically but are actually sequences of characters from different scripts are said to be </a:t>
            </a:r>
            <a:r>
              <a:rPr lang="en-US" b="1" dirty="0" err="1"/>
              <a:t>apsyeoxic</a:t>
            </a:r>
            <a:r>
              <a:rPr lang="en-US" dirty="0"/>
              <a:t> /</a:t>
            </a:r>
            <a:r>
              <a:rPr lang="en-US" dirty="0" err="1"/>
              <a:t>æpsiˈaːksɪk</a:t>
            </a:r>
            <a:r>
              <a:rPr lang="en-US" dirty="0"/>
              <a:t>/. This term is derived from the graphic similarity between the string of Roman letters </a:t>
            </a:r>
            <a:r>
              <a:rPr lang="en-US" dirty="0" err="1"/>
              <a:t>apsyeoxic</a:t>
            </a:r>
            <a:r>
              <a:rPr lang="en-US" dirty="0"/>
              <a:t> and the visually confusable string of Cyrillic letters </a:t>
            </a:r>
            <a:r>
              <a:rPr lang="en-US" dirty="0" err="1" smtClean="0"/>
              <a:t>арѕуеохіс</a:t>
            </a:r>
            <a:endParaRPr lang="en-US" dirty="0"/>
          </a:p>
          <a:p>
            <a:endParaRPr lang="en-US" dirty="0"/>
          </a:p>
          <a:p>
            <a:pPr lvl="1"/>
            <a:r>
              <a:rPr lang="en-US" dirty="0"/>
              <a:t>http://dictionary.sensagent.com/</a:t>
            </a:r>
          </a:p>
          <a:p>
            <a:endParaRPr lang="en-US" dirty="0" smtClean="0"/>
          </a:p>
        </p:txBody>
      </p:sp>
    </p:spTree>
    <p:extLst>
      <p:ext uri="{BB962C8B-B14F-4D97-AF65-F5344CB8AC3E}">
        <p14:creationId xmlns:p14="http://schemas.microsoft.com/office/powerpoint/2010/main" val="179278203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Need, Limitations and Mechanisms for the Root Zone LGR </a:t>
            </a:r>
            <a:r>
              <a:rPr lang="en-US" dirty="0" smtClean="0"/>
              <a:t> </a:t>
            </a:r>
            <a:endParaRPr lang="en-US" dirty="0"/>
          </a:p>
        </p:txBody>
      </p:sp>
      <p:sp>
        <p:nvSpPr>
          <p:cNvPr id="14" name="Text Placeholder 13"/>
          <p:cNvSpPr>
            <a:spLocks noGrp="1"/>
          </p:cNvSpPr>
          <p:nvPr>
            <p:ph type="body" sz="quarter" idx="11"/>
          </p:nvPr>
        </p:nvSpPr>
        <p:spPr/>
        <p:txBody>
          <a:bodyPr/>
          <a:lstStyle/>
          <a:p>
            <a:pPr>
              <a:spcBef>
                <a:spcPts val="0"/>
              </a:spcBef>
            </a:pPr>
            <a:r>
              <a:rPr lang="en-US" dirty="0"/>
              <a:t>Presented by: Marc Blanchet </a:t>
            </a:r>
          </a:p>
        </p:txBody>
      </p:sp>
      <p:sp>
        <p:nvSpPr>
          <p:cNvPr id="4" name="Text Placeholder 3"/>
          <p:cNvSpPr>
            <a:spLocks noGrp="1"/>
          </p:cNvSpPr>
          <p:nvPr>
            <p:ph type="body" sz="quarter" idx="12"/>
          </p:nvPr>
        </p:nvSpPr>
        <p:spPr/>
        <p:txBody>
          <a:bodyPr/>
          <a:lstStyle/>
          <a:p>
            <a:r>
              <a:rPr lang="en-US" dirty="0" smtClean="0"/>
              <a:t>Integration Panel</a:t>
            </a:r>
            <a:endParaRPr lang="en-US" dirty="0"/>
          </a:p>
        </p:txBody>
      </p:sp>
      <p:sp>
        <p:nvSpPr>
          <p:cNvPr id="6" name="Text Placeholder 3"/>
          <p:cNvSpPr txBox="1">
            <a:spLocks/>
          </p:cNvSpPr>
          <p:nvPr/>
        </p:nvSpPr>
        <p:spPr>
          <a:xfrm>
            <a:off x="437678" y="5250706"/>
            <a:ext cx="5562600" cy="375024"/>
          </a:xfrm>
          <a:prstGeom prst="rect">
            <a:avLst/>
          </a:prstGeom>
        </p:spPr>
        <p:txBody>
          <a:bodyPr vert="horz"/>
          <a:lstStyle>
            <a:lvl1pPr marL="133350" indent="0" algn="l" rtl="0" eaLnBrk="1" fontAlgn="base" hangingPunct="1">
              <a:spcBef>
                <a:spcPts val="1428"/>
              </a:spcBef>
              <a:spcAft>
                <a:spcPct val="0"/>
              </a:spcAft>
              <a:buSzPct val="171000"/>
              <a:buFont typeface="Gill Sans" charset="0"/>
              <a:buNone/>
              <a:defRPr sz="2000" b="0">
                <a:solidFill>
                  <a:srgbClr val="FFFFFF"/>
                </a:solidFill>
                <a:latin typeface="+mn-lt"/>
                <a:ea typeface="+mn-ea"/>
                <a:cs typeface="+mn-cs"/>
                <a:sym typeface="Gill Sans" charset="0"/>
              </a:defRPr>
            </a:lvl1pPr>
            <a:lvl2pPr marL="32004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2pPr>
            <a:lvl3pPr marL="50673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3pPr>
            <a:lvl4pPr marL="69342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4pPr>
            <a:lvl5pPr marL="880110" indent="0" algn="l" rtl="0" eaLnBrk="1" fontAlgn="base" hangingPunct="1">
              <a:spcBef>
                <a:spcPts val="1428"/>
              </a:spcBef>
              <a:spcAft>
                <a:spcPct val="0"/>
              </a:spcAft>
              <a:buSzPct val="171000"/>
              <a:buFont typeface="Gill Sans" charset="0"/>
              <a:buNone/>
              <a:defRPr sz="2400">
                <a:solidFill>
                  <a:srgbClr val="FFFFFF"/>
                </a:solidFill>
                <a:latin typeface="+mn-lt"/>
                <a:ea typeface="+mn-ea"/>
                <a:cs typeface="+mn-cs"/>
                <a:sym typeface="Gill Sans" charset="0"/>
              </a:defRPr>
            </a:lvl5pPr>
            <a:lvl6pPr marL="1312164"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6pPr>
            <a:lvl7pPr marL="1504188"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7pPr>
            <a:lvl8pPr marL="1696212"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8pPr>
            <a:lvl9pPr marL="1888236"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9pPr>
          </a:lstStyle>
          <a:p>
            <a:r>
              <a:rPr lang="en-US" dirty="0"/>
              <a:t>IDN Root Zone LGR</a:t>
            </a:r>
          </a:p>
        </p:txBody>
      </p:sp>
    </p:spTree>
    <p:extLst>
      <p:ext uri="{BB962C8B-B14F-4D97-AF65-F5344CB8AC3E}">
        <p14:creationId xmlns:p14="http://schemas.microsoft.com/office/powerpoint/2010/main" val="260763937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p:txBody>
          <a:bodyPr>
            <a:normAutofit/>
          </a:bodyPr>
          <a:lstStyle/>
          <a:p>
            <a:r>
              <a:rPr lang="en-US" dirty="0" smtClean="0"/>
              <a:t>Culling </a:t>
            </a:r>
            <a:r>
              <a:rPr lang="en-US" dirty="0"/>
              <a:t>Cyrillic and Latin code points from the MSR which are commonly represented with congruent glyphs</a:t>
            </a:r>
            <a:r>
              <a:rPr lang="en-US" dirty="0" smtClean="0"/>
              <a:t>:</a:t>
            </a:r>
          </a:p>
          <a:p>
            <a:pPr lvl="1"/>
            <a:r>
              <a:rPr lang="en-US" dirty="0" smtClean="0"/>
              <a:t>Latin</a:t>
            </a:r>
            <a:endParaRPr lang="en-US" dirty="0"/>
          </a:p>
          <a:p>
            <a:pPr lvl="2"/>
            <a:r>
              <a:rPr lang="en-US" dirty="0" err="1" smtClean="0"/>
              <a:t>aäæcçdeëəhiïoöpsxyÿʒ</a:t>
            </a:r>
            <a:endParaRPr lang="en-US" dirty="0"/>
          </a:p>
          <a:p>
            <a:pPr lvl="1"/>
            <a:r>
              <a:rPr lang="en-US" dirty="0" smtClean="0"/>
              <a:t>Cyrillic</a:t>
            </a:r>
            <a:endParaRPr lang="en-US" dirty="0"/>
          </a:p>
          <a:p>
            <a:pPr lvl="2"/>
            <a:r>
              <a:rPr lang="az-Cyrl-AZ" dirty="0" smtClean="0"/>
              <a:t>аӓӕсҫԁеёәһіїоӧрѕхуӱӡ</a:t>
            </a:r>
            <a:endParaRPr lang="en-US" dirty="0"/>
          </a:p>
          <a:p>
            <a:endParaRPr lang="en-US" dirty="0" smtClean="0"/>
          </a:p>
        </p:txBody>
      </p:sp>
    </p:spTree>
    <p:extLst>
      <p:ext uri="{BB962C8B-B14F-4D97-AF65-F5344CB8AC3E}">
        <p14:creationId xmlns:p14="http://schemas.microsoft.com/office/powerpoint/2010/main" val="47271117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a:xfrm>
            <a:off x="304799" y="1524000"/>
            <a:ext cx="8532813" cy="4648200"/>
          </a:xfrm>
        </p:spPr>
        <p:txBody>
          <a:bodyPr>
            <a:normAutofit fontScale="92500" lnSpcReduction="10000"/>
          </a:bodyPr>
          <a:lstStyle/>
          <a:p>
            <a:r>
              <a:rPr lang="en-US" dirty="0"/>
              <a:t>Adding Greek and admitting closely similar, but not identical glyphs</a:t>
            </a:r>
            <a:r>
              <a:rPr lang="en-US" dirty="0" smtClean="0"/>
              <a:t>:</a:t>
            </a:r>
          </a:p>
          <a:p>
            <a:pPr lvl="1"/>
            <a:r>
              <a:rPr lang="en-US" dirty="0" smtClean="0"/>
              <a:t>Cyrillic</a:t>
            </a:r>
            <a:endParaRPr lang="en-US" dirty="0"/>
          </a:p>
          <a:p>
            <a:pPr lvl="2"/>
            <a:r>
              <a:rPr lang="az-Cyrl-AZ" dirty="0"/>
              <a:t>а  ҫїко р</a:t>
            </a:r>
          </a:p>
          <a:p>
            <a:pPr lvl="1"/>
            <a:r>
              <a:rPr lang="en-US" dirty="0"/>
              <a:t>Greek</a:t>
            </a:r>
          </a:p>
          <a:p>
            <a:pPr lvl="2"/>
            <a:r>
              <a:rPr lang="el-GR" dirty="0"/>
              <a:t>αβγςϊκοόρν</a:t>
            </a:r>
          </a:p>
          <a:p>
            <a:pPr lvl="1"/>
            <a:r>
              <a:rPr lang="en-US" dirty="0"/>
              <a:t>Latin</a:t>
            </a:r>
          </a:p>
          <a:p>
            <a:pPr lvl="2"/>
            <a:r>
              <a:rPr lang="en-US" dirty="0" err="1"/>
              <a:t>ɑßɣçï</a:t>
            </a:r>
            <a:r>
              <a:rPr lang="en-US" dirty="0"/>
              <a:t> </a:t>
            </a:r>
            <a:r>
              <a:rPr lang="en-US" dirty="0" err="1" smtClean="0"/>
              <a:t>oópv</a:t>
            </a:r>
            <a:endParaRPr lang="en-US" dirty="0"/>
          </a:p>
          <a:p>
            <a:r>
              <a:rPr lang="en-US" dirty="0"/>
              <a:t>The extent of the problem crossing all three scripts does not appear particularly </a:t>
            </a:r>
            <a:r>
              <a:rPr lang="en-US" dirty="0" smtClean="0"/>
              <a:t>great</a:t>
            </a:r>
            <a:endParaRPr lang="en-US" dirty="0"/>
          </a:p>
        </p:txBody>
      </p:sp>
    </p:spTree>
    <p:extLst>
      <p:ext uri="{BB962C8B-B14F-4D97-AF65-F5344CB8AC3E}">
        <p14:creationId xmlns:p14="http://schemas.microsoft.com/office/powerpoint/2010/main" val="47271117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a:xfrm>
            <a:off x="292099" y="1193800"/>
            <a:ext cx="8532813" cy="4978400"/>
          </a:xfrm>
        </p:spPr>
        <p:txBody>
          <a:bodyPr>
            <a:normAutofit fontScale="92500" lnSpcReduction="10000"/>
          </a:bodyPr>
          <a:lstStyle/>
          <a:p>
            <a:r>
              <a:rPr lang="en-US" dirty="0" smtClean="0"/>
              <a:t>Stepping </a:t>
            </a:r>
            <a:r>
              <a:rPr lang="en-US" dirty="0"/>
              <a:t>away from both IDNA and the MSR and considering uppercase</a:t>
            </a:r>
            <a:r>
              <a:rPr lang="en-US" dirty="0" smtClean="0"/>
              <a:t>:</a:t>
            </a:r>
          </a:p>
          <a:p>
            <a:pPr lvl="1"/>
            <a:r>
              <a:rPr lang="en-US" dirty="0" smtClean="0"/>
              <a:t>Cyrillic</a:t>
            </a:r>
            <a:endParaRPr lang="en-US" dirty="0"/>
          </a:p>
          <a:p>
            <a:pPr lvl="2"/>
            <a:r>
              <a:rPr lang="az-Cyrl-AZ" dirty="0"/>
              <a:t>АГВЕНІКМ ОПРТФХ</a:t>
            </a:r>
          </a:p>
          <a:p>
            <a:pPr lvl="1"/>
            <a:r>
              <a:rPr lang="en-US" dirty="0"/>
              <a:t>Greek</a:t>
            </a:r>
          </a:p>
          <a:p>
            <a:pPr lvl="2"/>
            <a:r>
              <a:rPr lang="el-GR" dirty="0"/>
              <a:t>ΑΓΒΕΗΙΚΜΝΟΠΡΤΦΧΥΖ</a:t>
            </a:r>
          </a:p>
          <a:p>
            <a:pPr lvl="1"/>
            <a:r>
              <a:rPr lang="en-US" dirty="0"/>
              <a:t>Latin</a:t>
            </a:r>
          </a:p>
          <a:p>
            <a:pPr lvl="2"/>
            <a:r>
              <a:rPr lang="en-US" dirty="0"/>
              <a:t>A BEHIKMNO </a:t>
            </a:r>
            <a:r>
              <a:rPr lang="en-US" dirty="0" err="1" smtClean="0"/>
              <a:t>PTɸXYZ</a:t>
            </a:r>
            <a:endParaRPr lang="en-US" dirty="0" smtClean="0"/>
          </a:p>
          <a:p>
            <a:r>
              <a:rPr lang="en-US" dirty="0"/>
              <a:t>IDNA expects issues relating to case to be resolved before the protocol is </a:t>
            </a:r>
            <a:r>
              <a:rPr lang="en-US" dirty="0" smtClean="0"/>
              <a:t>invoked</a:t>
            </a:r>
            <a:endParaRPr lang="en-US" dirty="0"/>
          </a:p>
          <a:p>
            <a:r>
              <a:rPr lang="en-US" dirty="0"/>
              <a:t>This does not mean that such issues are </a:t>
            </a:r>
            <a:r>
              <a:rPr lang="en-US" dirty="0" smtClean="0"/>
              <a:t>irrelevant</a:t>
            </a:r>
          </a:p>
        </p:txBody>
      </p:sp>
    </p:spTree>
    <p:extLst>
      <p:ext uri="{BB962C8B-B14F-4D97-AF65-F5344CB8AC3E}">
        <p14:creationId xmlns:p14="http://schemas.microsoft.com/office/powerpoint/2010/main" val="47271117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p:txBody>
          <a:bodyPr>
            <a:normAutofit/>
          </a:bodyPr>
          <a:lstStyle/>
          <a:p>
            <a:r>
              <a:rPr lang="en-US" dirty="0"/>
              <a:t>This does mean that if the LGR panels are to address cross-script issues, they may also need to deal with collateral details that lie outside the current scope of the </a:t>
            </a:r>
            <a:r>
              <a:rPr lang="en-US" dirty="0" smtClean="0"/>
              <a:t>initiative</a:t>
            </a:r>
            <a:endParaRPr lang="en-US" dirty="0"/>
          </a:p>
          <a:p>
            <a:pPr marL="133350" indent="0">
              <a:buNone/>
            </a:pPr>
            <a:endParaRPr lang="en-US" dirty="0"/>
          </a:p>
          <a:p>
            <a:endParaRPr lang="en-US" dirty="0" smtClean="0"/>
          </a:p>
        </p:txBody>
      </p:sp>
    </p:spTree>
    <p:extLst>
      <p:ext uri="{BB962C8B-B14F-4D97-AF65-F5344CB8AC3E}">
        <p14:creationId xmlns:p14="http://schemas.microsoft.com/office/powerpoint/2010/main" val="47271117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p:txBody>
          <a:bodyPr>
            <a:normAutofit/>
          </a:bodyPr>
          <a:lstStyle/>
          <a:p>
            <a:pPr marL="133350" indent="0" algn="ctr">
              <a:buNone/>
            </a:pPr>
            <a:endParaRPr lang="en-US" dirty="0" smtClean="0"/>
          </a:p>
          <a:p>
            <a:pPr marL="133350" indent="0" algn="ctr">
              <a:buNone/>
            </a:pPr>
            <a:endParaRPr lang="en-US" dirty="0"/>
          </a:p>
          <a:p>
            <a:pPr marL="133350" indent="0" algn="ctr">
              <a:buNone/>
            </a:pPr>
            <a:r>
              <a:rPr lang="en-US" smtClean="0"/>
              <a:t>Thank You </a:t>
            </a:r>
            <a:endParaRPr lang="en-US" dirty="0"/>
          </a:p>
          <a:p>
            <a:endParaRPr lang="en-US" dirty="0" smtClean="0"/>
          </a:p>
        </p:txBody>
      </p:sp>
    </p:spTree>
    <p:extLst>
      <p:ext uri="{BB962C8B-B14F-4D97-AF65-F5344CB8AC3E}">
        <p14:creationId xmlns:p14="http://schemas.microsoft.com/office/powerpoint/2010/main" val="380768628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304800"/>
            <a:ext cx="9021739" cy="609600"/>
          </a:xfrm>
        </p:spPr>
        <p:txBody>
          <a:bodyPr/>
          <a:lstStyle/>
          <a:p>
            <a:pPr algn="ctr"/>
            <a:r>
              <a:rPr lang="en-US" sz="3400" dirty="0" smtClean="0">
                <a:latin typeface="Arial"/>
                <a:cs typeface="Arial"/>
              </a:rPr>
              <a:t>Engage with ICANN on Web &amp; Social Media</a:t>
            </a:r>
            <a:endParaRPr lang="en-US" sz="3400" dirty="0">
              <a:latin typeface="Arial"/>
              <a:cs typeface="Arial"/>
            </a:endParaRPr>
          </a:p>
        </p:txBody>
      </p:sp>
      <p:pic>
        <p:nvPicPr>
          <p:cNvPr id="3" name="Picture 2" descr="logo_de_twitter_png_by_itamy15-d50do0c.png"/>
          <p:cNvPicPr>
            <a:picLocks/>
          </p:cNvPicPr>
          <p:nvPr/>
        </p:nvPicPr>
        <p:blipFill>
          <a:blip r:embed="rId3" cstate="screen">
            <a:extLst>
              <a:ext uri="{28A0092B-C50C-407E-A947-70E740481C1C}">
                <a14:useLocalDpi xmlns:a14="http://schemas.microsoft.com/office/drawing/2010/main"/>
              </a:ext>
            </a:extLst>
          </a:blip>
          <a:stretch>
            <a:fillRect/>
          </a:stretch>
        </p:blipFill>
        <p:spPr>
          <a:xfrm>
            <a:off x="363192" y="1483981"/>
            <a:ext cx="914400" cy="914400"/>
          </a:xfrm>
          <a:prstGeom prst="rect">
            <a:avLst/>
          </a:prstGeom>
          <a:effectLst>
            <a:outerShdw blurRad="63500" sx="102000" sy="102000" algn="ctr" rotWithShape="0">
              <a:prstClr val="black">
                <a:alpha val="40000"/>
              </a:prstClr>
            </a:outerShdw>
          </a:effectLst>
        </p:spPr>
      </p:pic>
      <p:pic>
        <p:nvPicPr>
          <p:cNvPr id="4" name="Picture 3" descr="facebook.png"/>
          <p:cNvPicPr>
            <a:picLocks/>
          </p:cNvPicPr>
          <p:nvPr/>
        </p:nvPicPr>
        <p:blipFill>
          <a:blip r:embed="rId4" cstate="screen">
            <a:extLst>
              <a:ext uri="{28A0092B-C50C-407E-A947-70E740481C1C}">
                <a14:useLocalDpi xmlns:a14="http://schemas.microsoft.com/office/drawing/2010/main"/>
              </a:ext>
            </a:extLst>
          </a:blip>
          <a:stretch>
            <a:fillRect/>
          </a:stretch>
        </p:blipFill>
        <p:spPr>
          <a:xfrm>
            <a:off x="363192" y="2769193"/>
            <a:ext cx="914400" cy="914400"/>
          </a:xfrm>
          <a:prstGeom prst="rect">
            <a:avLst/>
          </a:prstGeom>
          <a:effectLst>
            <a:outerShdw blurRad="63500" sx="102000" sy="102000" algn="ctr" rotWithShape="0">
              <a:prstClr val="black">
                <a:alpha val="40000"/>
              </a:prstClr>
            </a:outerShdw>
          </a:effectLst>
        </p:spPr>
      </p:pic>
      <p:pic>
        <p:nvPicPr>
          <p:cNvPr id="5" name="Picture 4" descr="linkedin.png"/>
          <p:cNvPicPr>
            <a:picLocks/>
          </p:cNvPicPr>
          <p:nvPr/>
        </p:nvPicPr>
        <p:blipFill>
          <a:blip r:embed="rId5" cstate="screen">
            <a:extLst>
              <a:ext uri="{28A0092B-C50C-407E-A947-70E740481C1C}">
                <a14:useLocalDpi xmlns:a14="http://schemas.microsoft.com/office/drawing/2010/main"/>
              </a:ext>
            </a:extLst>
          </a:blip>
          <a:stretch>
            <a:fillRect/>
          </a:stretch>
        </p:blipFill>
        <p:spPr>
          <a:xfrm>
            <a:off x="363192" y="4020796"/>
            <a:ext cx="914400" cy="914400"/>
          </a:xfrm>
          <a:prstGeom prst="rect">
            <a:avLst/>
          </a:prstGeom>
          <a:effectLst>
            <a:outerShdw blurRad="63500" sx="102000" sy="102000" algn="ctr" rotWithShape="0">
              <a:prstClr val="black">
                <a:alpha val="40000"/>
              </a:prstClr>
            </a:outerShdw>
          </a:effectLst>
        </p:spPr>
      </p:pic>
      <p:pic>
        <p:nvPicPr>
          <p:cNvPr id="6" name="Picture 5" descr="Google-Plus-Logo.png"/>
          <p:cNvPicPr>
            <a:picLocks/>
          </p:cNvPicPr>
          <p:nvPr/>
        </p:nvPicPr>
        <p:blipFill>
          <a:blip r:embed="rId6" cstate="screen">
            <a:extLst>
              <a:ext uri="{28A0092B-C50C-407E-A947-70E740481C1C}">
                <a14:useLocalDpi xmlns:a14="http://schemas.microsoft.com/office/drawing/2010/main"/>
              </a:ext>
            </a:extLst>
          </a:blip>
          <a:stretch>
            <a:fillRect/>
          </a:stretch>
        </p:blipFill>
        <p:spPr>
          <a:xfrm>
            <a:off x="5133477" y="1459193"/>
            <a:ext cx="964281" cy="964281"/>
          </a:xfrm>
          <a:prstGeom prst="rect">
            <a:avLst/>
          </a:prstGeom>
          <a:effectLst>
            <a:outerShdw blurRad="63500" sx="102000" sy="102000" algn="ctr" rotWithShape="0">
              <a:prstClr val="black">
                <a:alpha val="40000"/>
              </a:prstClr>
            </a:outerShdw>
          </a:effectLst>
        </p:spPr>
      </p:pic>
      <p:pic>
        <p:nvPicPr>
          <p:cNvPr id="7" name="Picture 6" descr="UnxL5F3UQpCKbLS0Ik8U_weibo.png"/>
          <p:cNvPicPr>
            <a:picLocks/>
          </p:cNvPicPr>
          <p:nvPr/>
        </p:nvPicPr>
        <p:blipFill>
          <a:blip r:embed="rId7" cstate="screen">
            <a:extLst>
              <a:ext uri="{28A0092B-C50C-407E-A947-70E740481C1C}">
                <a14:useLocalDpi xmlns:a14="http://schemas.microsoft.com/office/drawing/2010/main"/>
              </a:ext>
            </a:extLst>
          </a:blip>
          <a:stretch>
            <a:fillRect/>
          </a:stretch>
        </p:blipFill>
        <p:spPr>
          <a:xfrm>
            <a:off x="5168760" y="2772398"/>
            <a:ext cx="914400" cy="914400"/>
          </a:xfrm>
          <a:prstGeom prst="rect">
            <a:avLst/>
          </a:prstGeom>
          <a:effectLst>
            <a:outerShdw blurRad="63500" sx="102000" sy="102000" algn="ctr" rotWithShape="0">
              <a:prstClr val="black">
                <a:alpha val="40000"/>
              </a:prstClr>
            </a:outerShdw>
          </a:effectLst>
        </p:spPr>
      </p:pic>
      <p:sp>
        <p:nvSpPr>
          <p:cNvPr id="8" name="Rectangle 7"/>
          <p:cNvSpPr/>
          <p:nvPr/>
        </p:nvSpPr>
        <p:spPr>
          <a:xfrm>
            <a:off x="1405535" y="1767615"/>
            <a:ext cx="1987638" cy="346556"/>
          </a:xfrm>
          <a:prstGeom prst="rect">
            <a:avLst/>
          </a:prstGeom>
        </p:spPr>
        <p:txBody>
          <a:bodyPr wrap="none" lIns="38405" tIns="19202" rIns="38405" bIns="19202">
            <a:spAutoFit/>
          </a:bodyPr>
          <a:lstStyle/>
          <a:p>
            <a:r>
              <a:rPr lang="en-US" sz="2000" dirty="0" err="1" smtClean="0">
                <a:solidFill>
                  <a:srgbClr val="FFFFFF"/>
                </a:solidFill>
                <a:latin typeface="Arial"/>
                <a:cs typeface="Arial"/>
              </a:rPr>
              <a:t>twitter.com</a:t>
            </a:r>
            <a:r>
              <a:rPr lang="en-US" sz="2000" dirty="0" smtClean="0">
                <a:solidFill>
                  <a:srgbClr val="FFFFFF"/>
                </a:solidFill>
                <a:latin typeface="Arial"/>
                <a:cs typeface="Arial"/>
              </a:rPr>
              <a:t>/</a:t>
            </a:r>
            <a:r>
              <a:rPr lang="en-US" sz="2000" dirty="0" err="1" smtClean="0">
                <a:solidFill>
                  <a:srgbClr val="FFFFFF"/>
                </a:solidFill>
                <a:latin typeface="Arial"/>
                <a:cs typeface="Arial"/>
              </a:rPr>
              <a:t>icann</a:t>
            </a:r>
            <a:endParaRPr lang="en-US" sz="2000" dirty="0">
              <a:solidFill>
                <a:srgbClr val="FFFFFF"/>
              </a:solidFill>
              <a:latin typeface="Arial"/>
              <a:cs typeface="Arial"/>
            </a:endParaRPr>
          </a:p>
        </p:txBody>
      </p:sp>
      <p:sp>
        <p:nvSpPr>
          <p:cNvPr id="9" name="Rectangle 8"/>
          <p:cNvSpPr/>
          <p:nvPr/>
        </p:nvSpPr>
        <p:spPr>
          <a:xfrm>
            <a:off x="1405440" y="3026991"/>
            <a:ext cx="2729403" cy="346556"/>
          </a:xfrm>
          <a:prstGeom prst="rect">
            <a:avLst/>
          </a:prstGeom>
        </p:spPr>
        <p:txBody>
          <a:bodyPr wrap="none" lIns="38405" tIns="19202" rIns="38405" bIns="19202">
            <a:spAutoFit/>
          </a:bodyPr>
          <a:lstStyle/>
          <a:p>
            <a:r>
              <a:rPr lang="en-US" sz="2000" dirty="0" err="1" smtClean="0">
                <a:solidFill>
                  <a:srgbClr val="FFFFFF"/>
                </a:solidFill>
                <a:latin typeface="Arial"/>
                <a:cs typeface="Arial"/>
              </a:rPr>
              <a:t>facebook.com</a:t>
            </a:r>
            <a:r>
              <a:rPr lang="en-US" sz="2000" dirty="0">
                <a:solidFill>
                  <a:srgbClr val="FFFFFF"/>
                </a:solidFill>
                <a:latin typeface="Arial"/>
                <a:cs typeface="Arial"/>
              </a:rPr>
              <a:t>/</a:t>
            </a:r>
            <a:r>
              <a:rPr lang="en-US" sz="2000" dirty="0" err="1">
                <a:solidFill>
                  <a:srgbClr val="FFFFFF"/>
                </a:solidFill>
                <a:latin typeface="Arial"/>
                <a:cs typeface="Arial"/>
              </a:rPr>
              <a:t>icannorg</a:t>
            </a:r>
            <a:endParaRPr lang="en-US" sz="2000" dirty="0">
              <a:solidFill>
                <a:srgbClr val="FFFFFF"/>
              </a:solidFill>
              <a:latin typeface="Arial"/>
              <a:cs typeface="Arial"/>
            </a:endParaRPr>
          </a:p>
        </p:txBody>
      </p:sp>
      <p:sp>
        <p:nvSpPr>
          <p:cNvPr id="10" name="Rectangle 9"/>
          <p:cNvSpPr/>
          <p:nvPr/>
        </p:nvSpPr>
        <p:spPr>
          <a:xfrm>
            <a:off x="1422473" y="4285004"/>
            <a:ext cx="3299471" cy="346556"/>
          </a:xfrm>
          <a:prstGeom prst="rect">
            <a:avLst/>
          </a:prstGeom>
        </p:spPr>
        <p:txBody>
          <a:bodyPr wrap="none" lIns="38405" tIns="19202" rIns="38405" bIns="19202">
            <a:spAutoFit/>
          </a:bodyPr>
          <a:lstStyle/>
          <a:p>
            <a:r>
              <a:rPr lang="en-US" sz="2000" dirty="0" err="1" smtClean="0">
                <a:solidFill>
                  <a:srgbClr val="FFFFFF"/>
                </a:solidFill>
                <a:latin typeface="Arial"/>
                <a:cs typeface="Arial"/>
              </a:rPr>
              <a:t>linkedin.com</a:t>
            </a:r>
            <a:r>
              <a:rPr lang="en-US" sz="2000" dirty="0">
                <a:solidFill>
                  <a:srgbClr val="FFFFFF"/>
                </a:solidFill>
                <a:latin typeface="Arial"/>
                <a:cs typeface="Arial"/>
              </a:rPr>
              <a:t>/company/</a:t>
            </a:r>
            <a:r>
              <a:rPr lang="en-US" sz="2000" dirty="0" err="1">
                <a:solidFill>
                  <a:srgbClr val="FFFFFF"/>
                </a:solidFill>
                <a:latin typeface="Arial"/>
                <a:cs typeface="Arial"/>
              </a:rPr>
              <a:t>icann</a:t>
            </a:r>
            <a:endParaRPr lang="en-US" sz="2000" dirty="0">
              <a:solidFill>
                <a:srgbClr val="FFFFFF"/>
              </a:solidFill>
              <a:latin typeface="Arial"/>
              <a:cs typeface="Arial"/>
            </a:endParaRPr>
          </a:p>
        </p:txBody>
      </p:sp>
      <p:sp>
        <p:nvSpPr>
          <p:cNvPr id="11" name="Rectangle 10"/>
          <p:cNvSpPr/>
          <p:nvPr/>
        </p:nvSpPr>
        <p:spPr>
          <a:xfrm>
            <a:off x="6224602" y="1778593"/>
            <a:ext cx="1660275" cy="346556"/>
          </a:xfrm>
          <a:prstGeom prst="rect">
            <a:avLst/>
          </a:prstGeom>
        </p:spPr>
        <p:txBody>
          <a:bodyPr wrap="none" lIns="38405" tIns="19202" rIns="38405" bIns="19202">
            <a:spAutoFit/>
          </a:bodyPr>
          <a:lstStyle/>
          <a:p>
            <a:r>
              <a:rPr lang="en-US" sz="2000" dirty="0" err="1" smtClean="0">
                <a:solidFill>
                  <a:srgbClr val="FFFFFF"/>
                </a:solidFill>
                <a:latin typeface="Arial"/>
                <a:cs typeface="Arial"/>
              </a:rPr>
              <a:t>gplus.to</a:t>
            </a:r>
            <a:r>
              <a:rPr lang="en-US" sz="2000" dirty="0">
                <a:solidFill>
                  <a:srgbClr val="FFFFFF"/>
                </a:solidFill>
                <a:latin typeface="Arial"/>
                <a:cs typeface="Arial"/>
              </a:rPr>
              <a:t>/</a:t>
            </a:r>
            <a:r>
              <a:rPr lang="en-US" sz="2000" dirty="0" err="1">
                <a:solidFill>
                  <a:srgbClr val="FFFFFF"/>
                </a:solidFill>
                <a:latin typeface="Arial"/>
                <a:cs typeface="Arial"/>
              </a:rPr>
              <a:t>icann</a:t>
            </a:r>
            <a:endParaRPr lang="en-US" sz="2000" dirty="0">
              <a:solidFill>
                <a:srgbClr val="FFFFFF"/>
              </a:solidFill>
              <a:latin typeface="Arial"/>
              <a:cs typeface="Arial"/>
            </a:endParaRPr>
          </a:p>
        </p:txBody>
      </p:sp>
      <p:sp>
        <p:nvSpPr>
          <p:cNvPr id="12" name="Rectangle 11"/>
          <p:cNvSpPr/>
          <p:nvPr/>
        </p:nvSpPr>
        <p:spPr>
          <a:xfrm>
            <a:off x="6208133" y="3030196"/>
            <a:ext cx="2371407" cy="346556"/>
          </a:xfrm>
          <a:prstGeom prst="rect">
            <a:avLst/>
          </a:prstGeom>
        </p:spPr>
        <p:txBody>
          <a:bodyPr wrap="none" lIns="38405" tIns="19202" rIns="38405" bIns="19202">
            <a:spAutoFit/>
          </a:bodyPr>
          <a:lstStyle/>
          <a:p>
            <a:r>
              <a:rPr lang="en-US" sz="2000" dirty="0" err="1" smtClean="0">
                <a:solidFill>
                  <a:srgbClr val="FFFFFF"/>
                </a:solidFill>
                <a:latin typeface="Arial"/>
                <a:cs typeface="Arial"/>
              </a:rPr>
              <a:t>weibo.com</a:t>
            </a:r>
            <a:r>
              <a:rPr lang="en-US" sz="2000" dirty="0">
                <a:solidFill>
                  <a:srgbClr val="FFFFFF"/>
                </a:solidFill>
                <a:latin typeface="Arial"/>
                <a:cs typeface="Arial"/>
              </a:rPr>
              <a:t>/</a:t>
            </a:r>
            <a:r>
              <a:rPr lang="en-US" sz="2000" dirty="0" err="1">
                <a:solidFill>
                  <a:srgbClr val="FFFFFF"/>
                </a:solidFill>
                <a:latin typeface="Arial"/>
                <a:cs typeface="Arial"/>
              </a:rPr>
              <a:t>icannorg</a:t>
            </a:r>
            <a:endParaRPr lang="en-US" sz="2000" dirty="0">
              <a:solidFill>
                <a:srgbClr val="FFFFFF"/>
              </a:solidFill>
              <a:latin typeface="Arial"/>
              <a:cs typeface="Arial"/>
            </a:endParaRPr>
          </a:p>
        </p:txBody>
      </p:sp>
      <p:sp>
        <p:nvSpPr>
          <p:cNvPr id="14" name="Rectangle 13"/>
          <p:cNvSpPr/>
          <p:nvPr/>
        </p:nvSpPr>
        <p:spPr>
          <a:xfrm>
            <a:off x="6207420" y="4273610"/>
            <a:ext cx="2672045" cy="346556"/>
          </a:xfrm>
          <a:prstGeom prst="rect">
            <a:avLst/>
          </a:prstGeom>
        </p:spPr>
        <p:txBody>
          <a:bodyPr wrap="none" lIns="38405" tIns="19202" rIns="38405" bIns="19202">
            <a:spAutoFit/>
          </a:bodyPr>
          <a:lstStyle/>
          <a:p>
            <a:r>
              <a:rPr lang="en-US" sz="2000" dirty="0" err="1">
                <a:solidFill>
                  <a:srgbClr val="FFFFFF"/>
                </a:solidFill>
                <a:latin typeface="Arial"/>
                <a:cs typeface="Arial"/>
              </a:rPr>
              <a:t>f</a:t>
            </a:r>
            <a:r>
              <a:rPr lang="en-US" sz="2000" dirty="0" err="1" smtClean="0">
                <a:solidFill>
                  <a:srgbClr val="FFFFFF"/>
                </a:solidFill>
                <a:latin typeface="Arial"/>
                <a:cs typeface="Arial"/>
              </a:rPr>
              <a:t>lickr.com</a:t>
            </a:r>
            <a:r>
              <a:rPr lang="en-US" sz="2000" dirty="0" smtClean="0">
                <a:solidFill>
                  <a:srgbClr val="FFFFFF"/>
                </a:solidFill>
                <a:latin typeface="Arial"/>
                <a:cs typeface="Arial"/>
              </a:rPr>
              <a:t>/photos/</a:t>
            </a:r>
            <a:r>
              <a:rPr lang="en-US" sz="2000" dirty="0" err="1" smtClean="0">
                <a:solidFill>
                  <a:srgbClr val="FFFFFF"/>
                </a:solidFill>
                <a:latin typeface="Arial"/>
                <a:cs typeface="Arial"/>
              </a:rPr>
              <a:t>icann</a:t>
            </a:r>
            <a:endParaRPr lang="en-US" sz="2000" dirty="0">
              <a:solidFill>
                <a:srgbClr val="FFFFFF"/>
              </a:solidFill>
              <a:latin typeface="Arial"/>
              <a:cs typeface="Arial"/>
            </a:endParaRPr>
          </a:p>
        </p:txBody>
      </p:sp>
      <p:sp>
        <p:nvSpPr>
          <p:cNvPr id="15" name="TextBox 14"/>
          <p:cNvSpPr txBox="1"/>
          <p:nvPr/>
        </p:nvSpPr>
        <p:spPr>
          <a:xfrm>
            <a:off x="6219204" y="5545211"/>
            <a:ext cx="1678466" cy="346556"/>
          </a:xfrm>
          <a:prstGeom prst="rect">
            <a:avLst/>
          </a:prstGeom>
          <a:noFill/>
        </p:spPr>
        <p:txBody>
          <a:bodyPr wrap="square" lIns="38405" tIns="19202" rIns="38405" bIns="19202" rtlCol="0">
            <a:spAutoFit/>
          </a:bodyPr>
          <a:lstStyle/>
          <a:p>
            <a:pPr algn="l"/>
            <a:r>
              <a:rPr lang="en-US" sz="2000" dirty="0" err="1" smtClean="0">
                <a:solidFill>
                  <a:srgbClr val="FFFFFF"/>
                </a:solidFill>
                <a:latin typeface="Arial"/>
                <a:cs typeface="Arial"/>
              </a:rPr>
              <a:t>icann.org</a:t>
            </a:r>
            <a:endParaRPr lang="en-US" sz="2000" dirty="0" smtClean="0">
              <a:solidFill>
                <a:srgbClr val="FFFFFF"/>
              </a:solidFill>
              <a:latin typeface="Arial"/>
              <a:cs typeface="Arial"/>
            </a:endParaRPr>
          </a:p>
        </p:txBody>
      </p:sp>
      <p:pic>
        <p:nvPicPr>
          <p:cNvPr id="28" name="Picture 27" descr="shutterstock_173701787 copy.psd"/>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168760" y="5272399"/>
            <a:ext cx="916674" cy="914400"/>
          </a:xfrm>
          <a:prstGeom prst="rect">
            <a:avLst/>
          </a:prstGeom>
        </p:spPr>
      </p:pic>
      <p:pic>
        <p:nvPicPr>
          <p:cNvPr id="29" name="Picture 28" descr="C:\Users\bastian.k\Desktop\social media icons\eckig\3.png"/>
          <p:cNvPicPr>
            <a:picLocks noChangeAspect="1" noChangeArrowheads="1"/>
          </p:cNvPicPr>
          <p:nvPr/>
        </p:nvPicPr>
        <p:blipFill>
          <a:blip r:embed="rId9" cstate="print">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gray">
          <a:xfrm>
            <a:off x="363192" y="5272399"/>
            <a:ext cx="914400" cy="914400"/>
          </a:xfrm>
          <a:prstGeom prst="rect">
            <a:avLst/>
          </a:prstGeom>
          <a:noFill/>
          <a:effectLst>
            <a:outerShdw blurRad="50800" dist="25400" dir="2700000" algn="tl" rotWithShape="0">
              <a:prstClr val="black">
                <a:alpha val="78000"/>
              </a:prstClr>
            </a:outerShdw>
          </a:effectLst>
        </p:spPr>
      </p:pic>
      <p:pic>
        <p:nvPicPr>
          <p:cNvPr id="30" name="Picture 8" descr="C:\Users\bastian.k\Desktop\social media icons\eckig\7.png"/>
          <p:cNvPicPr>
            <a:picLocks noChangeAspect="1" noChangeArrowheads="1"/>
          </p:cNvPicPr>
          <p:nvPr/>
        </p:nvPicPr>
        <p:blipFill>
          <a:blip r:embed="rId10" cstate="print">
            <a:clrChange>
              <a:clrFrom>
                <a:srgbClr val="000000">
                  <a:alpha val="0"/>
                </a:srgbClr>
              </a:clrFrom>
              <a:clrTo>
                <a:srgbClr val="000000">
                  <a:alpha val="0"/>
                </a:srgbClr>
              </a:clrTo>
            </a:clrChange>
          </a:blip>
          <a:srcRect/>
          <a:stretch>
            <a:fillRect/>
          </a:stretch>
        </p:blipFill>
        <p:spPr bwMode="gray">
          <a:xfrm>
            <a:off x="5168760" y="4053199"/>
            <a:ext cx="914400" cy="840381"/>
          </a:xfrm>
          <a:prstGeom prst="rect">
            <a:avLst/>
          </a:prstGeom>
          <a:noFill/>
          <a:effectLst>
            <a:outerShdw blurRad="50800" dist="25400" dir="2700000" algn="tl" rotWithShape="0">
              <a:prstClr val="black">
                <a:alpha val="78000"/>
              </a:prstClr>
            </a:outerShdw>
          </a:effectLst>
        </p:spPr>
      </p:pic>
      <p:sp>
        <p:nvSpPr>
          <p:cNvPr id="31" name="Rectangle 30"/>
          <p:cNvSpPr/>
          <p:nvPr/>
        </p:nvSpPr>
        <p:spPr>
          <a:xfrm>
            <a:off x="1394008" y="5533818"/>
            <a:ext cx="3597078" cy="346556"/>
          </a:xfrm>
          <a:prstGeom prst="rect">
            <a:avLst/>
          </a:prstGeom>
        </p:spPr>
        <p:txBody>
          <a:bodyPr wrap="none" lIns="38405" tIns="19202" rIns="38405" bIns="19202">
            <a:spAutoFit/>
          </a:bodyPr>
          <a:lstStyle/>
          <a:p>
            <a:r>
              <a:rPr lang="en-US" sz="2000" dirty="0" err="1">
                <a:solidFill>
                  <a:srgbClr val="FFFFFF"/>
                </a:solidFill>
                <a:latin typeface="Arial"/>
                <a:cs typeface="Arial"/>
              </a:rPr>
              <a:t>y</a:t>
            </a:r>
            <a:r>
              <a:rPr lang="en-US" sz="2000" dirty="0" err="1" smtClean="0">
                <a:solidFill>
                  <a:srgbClr val="FFFFFF"/>
                </a:solidFill>
                <a:latin typeface="Arial"/>
                <a:cs typeface="Arial"/>
              </a:rPr>
              <a:t>outube.com</a:t>
            </a:r>
            <a:r>
              <a:rPr lang="en-US" sz="2000" dirty="0" smtClean="0">
                <a:solidFill>
                  <a:srgbClr val="FFFFFF"/>
                </a:solidFill>
                <a:latin typeface="Arial"/>
                <a:cs typeface="Arial"/>
              </a:rPr>
              <a:t>/user/</a:t>
            </a:r>
            <a:r>
              <a:rPr lang="en-US" sz="2000" dirty="0" err="1" smtClean="0">
                <a:solidFill>
                  <a:srgbClr val="FFFFFF"/>
                </a:solidFill>
                <a:latin typeface="Arial"/>
                <a:cs typeface="Arial"/>
              </a:rPr>
              <a:t>ICANNnews</a:t>
            </a:r>
            <a:endParaRPr lang="en-US" sz="2000" dirty="0">
              <a:solidFill>
                <a:srgbClr val="FFFFFF"/>
              </a:solidFill>
              <a:latin typeface="Arial"/>
              <a:cs typeface="Arial"/>
            </a:endParaRPr>
          </a:p>
        </p:txBody>
      </p:sp>
    </p:spTree>
    <p:extLst>
      <p:ext uri="{BB962C8B-B14F-4D97-AF65-F5344CB8AC3E}">
        <p14:creationId xmlns:p14="http://schemas.microsoft.com/office/powerpoint/2010/main" val="206215231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The Need for LGRs</a:t>
            </a:r>
            <a:endParaRPr lang="en-US" dirty="0"/>
          </a:p>
        </p:txBody>
      </p:sp>
      <p:sp>
        <p:nvSpPr>
          <p:cNvPr id="3" name="Text Placeholder 2"/>
          <p:cNvSpPr>
            <a:spLocks noGrp="1"/>
          </p:cNvSpPr>
          <p:nvPr>
            <p:ph type="body" sz="quarter" idx="11"/>
          </p:nvPr>
        </p:nvSpPr>
        <p:spPr/>
        <p:txBody>
          <a:bodyPr/>
          <a:lstStyle/>
          <a:p>
            <a:r>
              <a:rPr lang="en-US" dirty="0" smtClean="0"/>
              <a:t>It’s not all about variants!</a:t>
            </a:r>
          </a:p>
          <a:p>
            <a:endParaRPr lang="en-US" dirty="0" smtClean="0"/>
          </a:p>
          <a:p>
            <a:r>
              <a:rPr lang="en-US" dirty="0" smtClean="0"/>
              <a:t>LGRs define what labels are valid</a:t>
            </a:r>
          </a:p>
          <a:p>
            <a:pPr lvl="1"/>
            <a:r>
              <a:rPr lang="en-US" dirty="0" smtClean="0"/>
              <a:t>They are needed for automated label validation</a:t>
            </a:r>
          </a:p>
          <a:p>
            <a:pPr lvl="1"/>
            <a:endParaRPr lang="en-US" dirty="0" smtClean="0"/>
          </a:p>
          <a:p>
            <a:r>
              <a:rPr lang="en-US" dirty="0" smtClean="0"/>
              <a:t>For some scripts, all that is needed is a defined repertoire</a:t>
            </a:r>
          </a:p>
          <a:p>
            <a:pPr lvl="1"/>
            <a:r>
              <a:rPr lang="en-US" dirty="0" smtClean="0"/>
              <a:t>Each application confined to one repertoire</a:t>
            </a:r>
          </a:p>
          <a:p>
            <a:endParaRPr lang="en-US" dirty="0"/>
          </a:p>
        </p:txBody>
      </p:sp>
    </p:spTree>
    <p:extLst>
      <p:ext uri="{BB962C8B-B14F-4D97-AF65-F5344CB8AC3E}">
        <p14:creationId xmlns:p14="http://schemas.microsoft.com/office/powerpoint/2010/main" val="292504113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Root Repertoire</a:t>
            </a:r>
            <a:endParaRPr lang="en-US" dirty="0"/>
          </a:p>
        </p:txBody>
      </p:sp>
      <p:sp>
        <p:nvSpPr>
          <p:cNvPr id="3" name="Text Placeholder 2"/>
          <p:cNvSpPr>
            <a:spLocks noGrp="1"/>
          </p:cNvSpPr>
          <p:nvPr>
            <p:ph type="body" sz="quarter" idx="11"/>
          </p:nvPr>
        </p:nvSpPr>
        <p:spPr/>
        <p:txBody>
          <a:bodyPr/>
          <a:lstStyle/>
          <a:p>
            <a:r>
              <a:rPr lang="en-US" dirty="0" smtClean="0"/>
              <a:t>Collection of single script repertoires</a:t>
            </a:r>
          </a:p>
          <a:p>
            <a:pPr lvl="1"/>
            <a:r>
              <a:rPr lang="en-US" dirty="0" smtClean="0"/>
              <a:t>Each tagged by script: “und-</a:t>
            </a:r>
            <a:r>
              <a:rPr lang="en-US" dirty="0" err="1" smtClean="0"/>
              <a:t>Cyrl</a:t>
            </a:r>
            <a:r>
              <a:rPr lang="en-US" dirty="0" smtClean="0"/>
              <a:t>,” “und-</a:t>
            </a:r>
            <a:r>
              <a:rPr lang="en-US" dirty="0" err="1" smtClean="0"/>
              <a:t>Jpan</a:t>
            </a:r>
            <a:r>
              <a:rPr lang="en-US" dirty="0" smtClean="0"/>
              <a:t>”</a:t>
            </a:r>
          </a:p>
          <a:p>
            <a:pPr lvl="1"/>
            <a:r>
              <a:rPr lang="en-US" dirty="0" smtClean="0"/>
              <a:t>No cross-repertoire labels</a:t>
            </a:r>
          </a:p>
          <a:p>
            <a:pPr lvl="1"/>
            <a:r>
              <a:rPr lang="en-US" dirty="0" smtClean="0"/>
              <a:t>No overlap, except “common” code points, Han</a:t>
            </a:r>
          </a:p>
          <a:p>
            <a:r>
              <a:rPr lang="en-US" dirty="0" smtClean="0"/>
              <a:t>Each script repertoire limited to:</a:t>
            </a:r>
          </a:p>
          <a:p>
            <a:pPr lvl="1"/>
            <a:r>
              <a:rPr lang="en-US" dirty="0" smtClean="0"/>
              <a:t>Modern, widespread use</a:t>
            </a:r>
          </a:p>
          <a:p>
            <a:pPr lvl="1"/>
            <a:r>
              <a:rPr lang="en-US" dirty="0" smtClean="0"/>
              <a:t>Everyday use</a:t>
            </a:r>
          </a:p>
          <a:p>
            <a:pPr lvl="1"/>
            <a:r>
              <a:rPr lang="en-US" dirty="0" smtClean="0"/>
              <a:t>Stable code points</a:t>
            </a:r>
            <a:endParaRPr lang="en-US" dirty="0"/>
          </a:p>
        </p:txBody>
      </p:sp>
    </p:spTree>
    <p:extLst>
      <p:ext uri="{BB962C8B-B14F-4D97-AF65-F5344CB8AC3E}">
        <p14:creationId xmlns:p14="http://schemas.microsoft.com/office/powerpoint/2010/main" val="6374966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But What About Variants?</a:t>
            </a:r>
            <a:endParaRPr lang="en-US" dirty="0"/>
          </a:p>
        </p:txBody>
      </p:sp>
      <p:sp>
        <p:nvSpPr>
          <p:cNvPr id="3" name="Text Placeholder 2"/>
          <p:cNvSpPr>
            <a:spLocks noGrp="1"/>
          </p:cNvSpPr>
          <p:nvPr>
            <p:ph type="body" sz="quarter" idx="11"/>
          </p:nvPr>
        </p:nvSpPr>
        <p:spPr/>
        <p:txBody>
          <a:bodyPr/>
          <a:lstStyle/>
          <a:p>
            <a:r>
              <a:rPr lang="en-US" dirty="0" smtClean="0"/>
              <a:t>Some scripts require variants</a:t>
            </a:r>
          </a:p>
          <a:p>
            <a:pPr lvl="1"/>
            <a:r>
              <a:rPr lang="en-US" dirty="0" smtClean="0"/>
              <a:t>Code points that are “the same” to users</a:t>
            </a:r>
          </a:p>
          <a:p>
            <a:r>
              <a:rPr lang="en-US" dirty="0" smtClean="0"/>
              <a:t>Two types:</a:t>
            </a:r>
          </a:p>
          <a:p>
            <a:pPr lvl="1"/>
            <a:r>
              <a:rPr lang="en-US" dirty="0" smtClean="0"/>
              <a:t>Those that lead to “blocked” variants</a:t>
            </a:r>
          </a:p>
          <a:p>
            <a:pPr lvl="1"/>
            <a:r>
              <a:rPr lang="en-US" dirty="0" smtClean="0"/>
              <a:t>Those that lead to “allocatable” variants</a:t>
            </a:r>
          </a:p>
          <a:p>
            <a:r>
              <a:rPr lang="en-US" dirty="0" smtClean="0"/>
              <a:t>Procedure: </a:t>
            </a:r>
          </a:p>
          <a:p>
            <a:pPr lvl="1"/>
            <a:r>
              <a:rPr lang="en-US" dirty="0"/>
              <a:t>M</a:t>
            </a:r>
            <a:r>
              <a:rPr lang="en-US" dirty="0" smtClean="0"/>
              <a:t>aximize number of blocked variants, and minimize the number of allocatable variants</a:t>
            </a:r>
          </a:p>
        </p:txBody>
      </p:sp>
    </p:spTree>
    <p:extLst>
      <p:ext uri="{BB962C8B-B14F-4D97-AF65-F5344CB8AC3E}">
        <p14:creationId xmlns:p14="http://schemas.microsoft.com/office/powerpoint/2010/main" val="206583341"/>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CANN50-LONDON-FINAL">
  <a:themeElements>
    <a:clrScheme name="Custom 3">
      <a:dk1>
        <a:sysClr val="windowText" lastClr="000000"/>
      </a:dk1>
      <a:lt1>
        <a:sysClr val="window" lastClr="FFFFFF"/>
      </a:lt1>
      <a:dk2>
        <a:srgbClr val="00334D"/>
      </a:dk2>
      <a:lt2>
        <a:srgbClr val="037BC0"/>
      </a:lt2>
      <a:accent1>
        <a:srgbClr val="555555"/>
      </a:accent1>
      <a:accent2>
        <a:srgbClr val="6D99B3"/>
      </a:accent2>
      <a:accent3>
        <a:srgbClr val="F1A31E"/>
      </a:accent3>
      <a:accent4>
        <a:srgbClr val="197F86"/>
      </a:accent4>
      <a:accent5>
        <a:srgbClr val="E87724"/>
      </a:accent5>
      <a:accent6>
        <a:srgbClr val="DDDDDD"/>
      </a:accent6>
      <a:hlink>
        <a:srgbClr val="CFE2EC"/>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a:spPr>
      <a:bodyPr lIns="0" tIns="0" rIns="0" bIns="0">
        <a:spAutoFit/>
      </a:bodyPr>
      <a:lstStyle>
        <a:defPPr algn="l">
          <a:lnSpc>
            <a:spcPct val="10000"/>
          </a:lnSpc>
          <a:defRPr sz="7200" dirty="0" smtClean="0">
            <a:solidFill>
              <a:srgbClr val="1A8AC7"/>
            </a:solidFill>
            <a:latin typeface="DINOT-Medium" charset="0"/>
            <a:ea typeface="ＭＳ Ｐゴシック" charset="0"/>
            <a:cs typeface="DINOT-Medium" charset="0"/>
            <a:sym typeface="DINOT-Medium"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txDef>
      <a:spPr>
        <a:noFill/>
      </a:spPr>
      <a:bodyPr wrap="none" lIns="38405" tIns="19202" rIns="38405" bIns="19202" rtlCol="0">
        <a:spAutoFit/>
      </a:bodyPr>
      <a:lstStyle>
        <a:defPPr>
          <a:defRPr sz="2000" dirty="0" smtClean="0">
            <a:solidFill>
              <a:schemeClr val="tx2"/>
            </a:solidFill>
            <a:latin typeface="Georgia"/>
            <a:cs typeface="Georgia"/>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CANN50-LONDON-FINAL">
  <a:themeElements>
    <a:clrScheme name="Custom 3">
      <a:dk1>
        <a:sysClr val="windowText" lastClr="000000"/>
      </a:dk1>
      <a:lt1>
        <a:sysClr val="window" lastClr="FFFFFF"/>
      </a:lt1>
      <a:dk2>
        <a:srgbClr val="00334D"/>
      </a:dk2>
      <a:lt2>
        <a:srgbClr val="037BC0"/>
      </a:lt2>
      <a:accent1>
        <a:srgbClr val="555555"/>
      </a:accent1>
      <a:accent2>
        <a:srgbClr val="6D99B3"/>
      </a:accent2>
      <a:accent3>
        <a:srgbClr val="F1A31E"/>
      </a:accent3>
      <a:accent4>
        <a:srgbClr val="197F86"/>
      </a:accent4>
      <a:accent5>
        <a:srgbClr val="E87724"/>
      </a:accent5>
      <a:accent6>
        <a:srgbClr val="DDDDDD"/>
      </a:accent6>
      <a:hlink>
        <a:srgbClr val="CFE2EC"/>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a:spPr>
      <a:bodyPr lIns="0" tIns="0" rIns="0" bIns="0">
        <a:spAutoFit/>
      </a:bodyPr>
      <a:lstStyle>
        <a:defPPr algn="l">
          <a:lnSpc>
            <a:spcPct val="10000"/>
          </a:lnSpc>
          <a:defRPr sz="7200" dirty="0" smtClean="0">
            <a:solidFill>
              <a:srgbClr val="1A8AC7"/>
            </a:solidFill>
            <a:latin typeface="DINOT-Medium" charset="0"/>
            <a:ea typeface="ＭＳ Ｐゴシック" charset="0"/>
            <a:cs typeface="DINOT-Medium" charset="0"/>
            <a:sym typeface="DINOT-Medium"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txDef>
      <a:spPr>
        <a:noFill/>
      </a:spPr>
      <a:bodyPr wrap="none" lIns="38405" tIns="19202" rIns="38405" bIns="19202" rtlCol="0">
        <a:spAutoFit/>
      </a:bodyPr>
      <a:lstStyle>
        <a:defPPr>
          <a:defRPr sz="2000" dirty="0" smtClean="0">
            <a:solidFill>
              <a:schemeClr val="tx2"/>
            </a:solidFill>
            <a:latin typeface="Georgia"/>
            <a:cs typeface="Georgia"/>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ICANN50-LONDON-FINAL.thmx</Template>
  <TotalTime>6714</TotalTime>
  <Pages>0</Pages>
  <Words>4800</Words>
  <Characters>0</Characters>
  <Application>Microsoft Office PowerPoint</Application>
  <PresentationFormat>On-screen Show (4:3)</PresentationFormat>
  <Lines>0</Lines>
  <Paragraphs>834</Paragraphs>
  <Slides>65</Slides>
  <Notes>65</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65</vt:i4>
      </vt:variant>
    </vt:vector>
  </HeadingPairs>
  <TitlesOfParts>
    <vt:vector size="85" baseType="lpstr">
      <vt:lpstr>微軟正黑體</vt:lpstr>
      <vt:lpstr>Microsoft YaHei UI</vt:lpstr>
      <vt:lpstr>ＭＳ Ｐゴシック</vt:lpstr>
      <vt:lpstr>黑体</vt:lpstr>
      <vt:lpstr>宋体</vt:lpstr>
      <vt:lpstr>Arial</vt:lpstr>
      <vt:lpstr>Calibri</vt:lpstr>
      <vt:lpstr>Courier New</vt:lpstr>
      <vt:lpstr>DINOT-Light</vt:lpstr>
      <vt:lpstr>DINOT-Medium</vt:lpstr>
      <vt:lpstr>Georgia</vt:lpstr>
      <vt:lpstr>Gill Sans</vt:lpstr>
      <vt:lpstr>Lucida Grande</vt:lpstr>
      <vt:lpstr>Mangal</vt:lpstr>
      <vt:lpstr>Times New Roman</vt:lpstr>
      <vt:lpstr>Wingdings</vt:lpstr>
      <vt:lpstr>ヒラギノ角ゴ ProN W3</vt:lpstr>
      <vt:lpstr>ICANN50-LONDON-FINAL</vt:lpstr>
      <vt:lpstr>Office Theme</vt:lpstr>
      <vt:lpstr>1_ICANN50-LONDON-FINAL</vt:lpstr>
      <vt:lpstr>PowerPoint Presentation</vt:lpstr>
      <vt:lpstr>PowerPoint Presentation</vt:lpstr>
      <vt:lpstr>PowerPoint Presentation</vt:lpstr>
      <vt:lpstr>PowerPoint Presentation</vt:lpstr>
      <vt:lpstr>PowerPoint Presentation</vt:lpstr>
      <vt:lpstr>Need, Limitations and Mechanisms for the Root Zone LGR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 in Addressing Multiple Languages using Arabic Script</vt:lpstr>
      <vt:lpstr>PowerPoint Presentation</vt:lpstr>
      <vt:lpstr>PowerPoint Presentation</vt:lpstr>
      <vt:lpstr>PowerPoint Presentation</vt:lpstr>
      <vt:lpstr>PowerPoint Presentation</vt:lpstr>
      <vt:lpstr>"Scripts divide languages into cultures, make dialects into new distinct languages, and create new dialects. […] If, as is often said, ‘A language is a dialect with an army and navy’, how much more is it ‘a dialect with a distinct script’!” </vt:lpstr>
      <vt:lpstr>PowerPoint Presentation</vt:lpstr>
      <vt:lpstr>PowerPoint Presentation</vt:lpstr>
      <vt:lpstr>PowerPoint Presentation</vt:lpstr>
      <vt:lpstr>PowerPoint Presentation</vt:lpstr>
      <vt:lpstr>PowerPoint Presentation</vt:lpstr>
      <vt:lpstr>Coordination between Chinese, Japanese and Korean Scripts</vt:lpstr>
      <vt:lpstr>The Historical Changes of Chinese Character in East Asia</vt:lpstr>
      <vt:lpstr>Relationship of Chinese Characters in Three Scripts</vt:lpstr>
      <vt:lpstr>SLD/TLD Chinese Character IDN Registration</vt:lpstr>
      <vt:lpstr>Variant Solutions in Different Scripts </vt:lpstr>
      <vt:lpstr>Coordination Principle</vt:lpstr>
      <vt:lpstr>Example to Illustrate: Case Study 0 Appendix F of draft-lgr-procedure-20mar13-en.pdf.</vt:lpstr>
      <vt:lpstr>Progress of CGP, JGP and KGP</vt:lpstr>
      <vt:lpstr>CGP Repertoire and Variant Type</vt:lpstr>
      <vt:lpstr>CGP’s Perspective for Variant Mapping Coordination</vt:lpstr>
      <vt:lpstr>Case Study 1</vt:lpstr>
      <vt:lpstr>Case Study 1</vt:lpstr>
      <vt:lpstr>Case Study 2</vt:lpstr>
      <vt:lpstr>Case Study 2</vt:lpstr>
      <vt:lpstr>Case Study 3</vt:lpstr>
      <vt:lpstr>Expectation for JGP and KGP</vt:lpstr>
      <vt:lpstr>Challenges…</vt:lpstr>
      <vt:lpstr>Thanks</vt:lpstr>
      <vt:lpstr>Coordination between Neo-Brahmi Scripts </vt:lpstr>
      <vt:lpstr>PowerPoint Presentation</vt:lpstr>
      <vt:lpstr>What is Brahmi?</vt:lpstr>
      <vt:lpstr>Why Brahmi?</vt:lpstr>
      <vt:lpstr>Why Neo-Brahmi?</vt:lpstr>
      <vt:lpstr>Previous Similar Work</vt:lpstr>
      <vt:lpstr>Revisiting the Rules in Context of LGR Framework</vt:lpstr>
      <vt:lpstr>Neo Brahmi GP - Current Status</vt:lpstr>
      <vt:lpstr>Neo Brahmi GP – Outreach Efforts</vt:lpstr>
      <vt:lpstr>Cross-Script Similarities</vt:lpstr>
      <vt:lpstr>Neo Brahmi GP – Approach</vt:lpstr>
      <vt:lpstr>Neo Brahmi GP – Approach</vt:lpstr>
      <vt:lpstr>PowerPoint Presentation</vt:lpstr>
      <vt:lpstr>PowerPoint Presentation</vt:lpstr>
      <vt:lpstr>Coordination between Cyrillic, Greek and Latin Scripts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Nishida, Jill</dc:creator>
  <cp:lastModifiedBy>Sarmad Hussain</cp:lastModifiedBy>
  <cp:revision>443</cp:revision>
  <dcterms:modified xsi:type="dcterms:W3CDTF">2014-10-14T19:00:58Z</dcterms:modified>
</cp:coreProperties>
</file>