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590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102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731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687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110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1091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9004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8370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78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35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799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591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87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466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050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25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185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7/22/2019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397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groups/73278876425/?ref=group_header" TargetMode="External"/><Relationship Id="rId2" Type="http://schemas.openxmlformats.org/officeDocument/2006/relationships/hyperlink" Target="https://twitter.com/LACRALO_Ican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B28F3A-7D44-4168-B271-0390D6399E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" y="0"/>
            <a:ext cx="11887200" cy="815925"/>
          </a:xfrm>
        </p:spPr>
        <p:txBody>
          <a:bodyPr>
            <a:normAutofit fontScale="90000"/>
          </a:bodyPr>
          <a:lstStyle/>
          <a:p>
            <a:pPr algn="ctr"/>
            <a:r>
              <a:rPr lang="es-CO" dirty="0">
                <a:solidFill>
                  <a:schemeClr val="tx1"/>
                </a:solidFill>
              </a:rPr>
              <a:t>LACRALO Redes Sociales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25E543-1CD7-4F92-8603-FDD55CDE28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753" y="815924"/>
            <a:ext cx="11324493" cy="5936567"/>
          </a:xfrm>
        </p:spPr>
        <p:txBody>
          <a:bodyPr>
            <a:normAutofit lnSpcReduction="10000"/>
          </a:bodyPr>
          <a:lstStyle/>
          <a:p>
            <a:pPr algn="ctr"/>
            <a:r>
              <a:rPr lang="es-CO" sz="2600" dirty="0">
                <a:latin typeface="Arial" panose="020B0604020202020204" pitchFamily="34" charset="0"/>
                <a:cs typeface="Arial" panose="020B0604020202020204" pitchFamily="34" charset="0"/>
              </a:rPr>
              <a:t>Twitter – Facebook </a:t>
            </a:r>
          </a:p>
          <a:p>
            <a:pPr algn="ctr"/>
            <a:r>
              <a:rPr lang="es-CO" sz="2600" dirty="0">
                <a:latin typeface="Arial" panose="020B0604020202020204" pitchFamily="34" charset="0"/>
                <a:cs typeface="Arial" panose="020B0604020202020204" pitchFamily="34" charset="0"/>
              </a:rPr>
              <a:t>Twitter:  </a:t>
            </a:r>
            <a:r>
              <a:rPr lang="es-CO" sz="2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https://twitter.com/LACRALO_Icann</a:t>
            </a:r>
            <a:endParaRPr lang="es-CO" sz="2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600" dirty="0">
                <a:latin typeface="Arial" panose="020B0604020202020204" pitchFamily="34" charset="0"/>
                <a:cs typeface="Arial" panose="020B0604020202020204" pitchFamily="34" charset="0"/>
              </a:rPr>
              <a:t>40 Tweets </a:t>
            </a:r>
            <a:r>
              <a:rPr lang="es-CO" sz="2600">
                <a:latin typeface="Arial" panose="020B0604020202020204" pitchFamily="34" charset="0"/>
                <a:cs typeface="Arial" panose="020B0604020202020204" pitchFamily="34" charset="0"/>
              </a:rPr>
              <a:t>– 40 </a:t>
            </a:r>
            <a:r>
              <a:rPr lang="es-CO" sz="2600" dirty="0">
                <a:latin typeface="Arial" panose="020B0604020202020204" pitchFamily="34" charset="0"/>
                <a:cs typeface="Arial" panose="020B0604020202020204" pitchFamily="34" charset="0"/>
              </a:rPr>
              <a:t>seguidores – 13 seguidos </a:t>
            </a:r>
          </a:p>
          <a:p>
            <a:pPr algn="ctr"/>
            <a:r>
              <a:rPr lang="es-CO" sz="2600" dirty="0">
                <a:latin typeface="Arial" panose="020B0604020202020204" pitchFamily="34" charset="0"/>
                <a:cs typeface="Arial" panose="020B0604020202020204" pitchFamily="34" charset="0"/>
              </a:rPr>
              <a:t>Facebook: </a:t>
            </a:r>
            <a:r>
              <a:rPr lang="es-CO" sz="2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https://www.facebook.com/groups/73278876425/?ref=group_header</a:t>
            </a:r>
            <a:endParaRPr lang="es-CO" sz="2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600" dirty="0">
                <a:latin typeface="Arial" panose="020B0604020202020204" pitchFamily="34" charset="0"/>
                <a:cs typeface="Arial" panose="020B0604020202020204" pitchFamily="34" charset="0"/>
              </a:rPr>
              <a:t>Miembros: 138 – 5 nuevos último mes</a:t>
            </a:r>
          </a:p>
          <a:p>
            <a:pPr algn="ctr"/>
            <a:r>
              <a:rPr lang="es-CO" sz="2600" dirty="0">
                <a:latin typeface="Arial" panose="020B0604020202020204" pitchFamily="34" charset="0"/>
                <a:cs typeface="Arial" panose="020B0604020202020204" pitchFamily="34" charset="0"/>
              </a:rPr>
              <a:t>94 publicaciones, comentarios, reacciones – Último mes</a:t>
            </a:r>
          </a:p>
          <a:p>
            <a:pPr algn="ctr"/>
            <a:r>
              <a:rPr lang="es-CO" sz="2600" dirty="0">
                <a:latin typeface="Arial" panose="020B0604020202020204" pitchFamily="34" charset="0"/>
                <a:cs typeface="Arial" panose="020B0604020202020204" pitchFamily="34" charset="0"/>
              </a:rPr>
              <a:t>PENDIENTES: INICIAR COLABORACIÓN BLOG WG SOCIAL MEDIA</a:t>
            </a:r>
          </a:p>
          <a:p>
            <a:pPr algn="ctr"/>
            <a:r>
              <a:rPr lang="es-CO" sz="2600" dirty="0">
                <a:latin typeface="Arial" panose="020B0604020202020204" pitchFamily="34" charset="0"/>
                <a:cs typeface="Arial" panose="020B0604020202020204" pitchFamily="34" charset="0"/>
              </a:rPr>
              <a:t>CREACIÓN DE INSTAGRAM Y NEWSLETTER</a:t>
            </a:r>
          </a:p>
          <a:p>
            <a:pPr algn="ctr"/>
            <a:r>
              <a:rPr lang="es-CO" sz="2600" dirty="0">
                <a:latin typeface="Arial" panose="020B0604020202020204" pitchFamily="34" charset="0"/>
                <a:cs typeface="Arial" panose="020B0604020202020204" pitchFamily="34" charset="0"/>
              </a:rPr>
              <a:t>INVITACIÓN A UNIRSE AL WG DE SOCIALMEDIA</a:t>
            </a:r>
          </a:p>
          <a:p>
            <a:pPr algn="ctr"/>
            <a:r>
              <a:rPr lang="es-CO" sz="2600" dirty="0">
                <a:latin typeface="Arial" panose="020B0604020202020204" pitchFamily="34" charset="0"/>
                <a:cs typeface="Arial" panose="020B0604020202020204" pitchFamily="34" charset="0"/>
              </a:rPr>
              <a:t>SOLICITO AL STAFF LAS INDICACIONES PARA SOLICITAR LA INCLUSIÓN DE LOS INTERESADOS</a:t>
            </a:r>
          </a:p>
          <a:p>
            <a:pPr algn="ctr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8500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409AC7-58A9-4A0D-A58D-71BD29BA9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242" y="0"/>
            <a:ext cx="10018713" cy="851094"/>
          </a:xfrm>
        </p:spPr>
        <p:txBody>
          <a:bodyPr>
            <a:normAutofit/>
          </a:bodyPr>
          <a:lstStyle/>
          <a:p>
            <a:r>
              <a:rPr lang="es-CO" sz="2800" b="1" dirty="0"/>
              <a:t>DISTRIBUCIÓN DEL TRABAJO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CD7884A-E4C3-46E2-BE62-C0E0AB69A471}"/>
              </a:ext>
            </a:extLst>
          </p:cNvPr>
          <p:cNvSpPr txBox="1"/>
          <p:nvPr/>
        </p:nvSpPr>
        <p:spPr>
          <a:xfrm>
            <a:off x="1631853" y="851094"/>
            <a:ext cx="10170941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/>
              <a:t>DEFINICIÓN: Equipo de una o dos personas para Tarea (s) específica(s): </a:t>
            </a:r>
          </a:p>
          <a:p>
            <a:endParaRPr lang="es-MX" sz="20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/>
              <a:t>Compilar los estatus de los Directores de WG de LACRALO (Tomarlos de la página de cada WG o directamente con los directores a través de correos electrónicos)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/>
              <a:t>Redactar y publicar mensajes en nuestras Redes Sociales de LACRALO.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/>
              <a:t>ROTACIÓN: Cada Equipo asume la Tarea por una Semana o Mes (a consideración)  y al cumplir el ciclo se rota el equipo a cargo de la Tarea.  Esto permitirá estar Activos y siempre tener una Responsabilidad con la Región.  Dando DINAMISMO al </a:t>
            </a:r>
            <a:r>
              <a:rPr lang="es-MX" dirty="0" err="1"/>
              <a:t>estár</a:t>
            </a:r>
            <a:r>
              <a:rPr lang="es-MX" dirty="0"/>
              <a:t> realizando una </a:t>
            </a:r>
            <a:r>
              <a:rPr lang="es-MX" dirty="0" err="1"/>
              <a:t>Ttrea</a:t>
            </a:r>
            <a:r>
              <a:rPr lang="es-MX" dirty="0"/>
              <a:t> diferente.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/>
              <a:t>Los miembros con profesiones y conocimientos afines al objeto del grupo serán un valioso aporte al grupo de trabajo.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/>
              <a:t>Resumen y actividades complementarias:</a:t>
            </a:r>
          </a:p>
          <a:p>
            <a:endParaRPr lang="es-MX" dirty="0"/>
          </a:p>
          <a:p>
            <a:r>
              <a:rPr lang="es-MX" dirty="0"/>
              <a:t>&gt;Estar inscritos y participar del SMGW de At-</a:t>
            </a:r>
            <a:r>
              <a:rPr lang="es-MX" dirty="0" err="1"/>
              <a:t>Large</a:t>
            </a:r>
            <a:r>
              <a:rPr lang="es-MX" dirty="0"/>
              <a:t>.</a:t>
            </a:r>
          </a:p>
          <a:p>
            <a:r>
              <a:rPr lang="es-MX" dirty="0"/>
              <a:t>&gt; Seguir y retuitear cada publicación de las cuentas de @</a:t>
            </a:r>
            <a:r>
              <a:rPr lang="es-MX" dirty="0" err="1"/>
              <a:t>LACRALO_Icann</a:t>
            </a:r>
            <a:r>
              <a:rPr lang="es-MX" dirty="0"/>
              <a:t>, @</a:t>
            </a:r>
            <a:r>
              <a:rPr lang="es-MX" dirty="0" err="1"/>
              <a:t>ICANNAtlarge</a:t>
            </a:r>
            <a:r>
              <a:rPr lang="es-MX" dirty="0"/>
              <a:t> @</a:t>
            </a:r>
            <a:r>
              <a:rPr lang="es-MX" dirty="0" err="1"/>
              <a:t>ICANN_es</a:t>
            </a:r>
            <a:r>
              <a:rPr lang="es-MX" dirty="0"/>
              <a:t> (</a:t>
            </a:r>
            <a:r>
              <a:rPr lang="es-MX" dirty="0" err="1"/>
              <a:t>twitter</a:t>
            </a:r>
            <a:r>
              <a:rPr lang="es-MX" dirty="0"/>
              <a:t>, Facebook, IG)</a:t>
            </a:r>
          </a:p>
          <a:p>
            <a:r>
              <a:rPr lang="es-MX" dirty="0"/>
              <a:t>&gt;Seguir y retuitear las publicaciones relacionadas con el Ecosistema de Gobernanza de Internet de las cuentas de las </a:t>
            </a:r>
            <a:r>
              <a:rPr lang="es-MX" dirty="0" err="1"/>
              <a:t>ALS's</a:t>
            </a:r>
            <a:r>
              <a:rPr lang="es-MX" dirty="0"/>
              <a:t> de la Región.</a:t>
            </a:r>
          </a:p>
          <a:p>
            <a:r>
              <a:rPr lang="es-MX" dirty="0"/>
              <a:t>&gt;Participar de las tareas de redacción de las Publicaciones del Grupo de Trabajo.</a:t>
            </a:r>
          </a:p>
          <a:p>
            <a:r>
              <a:rPr lang="es-MX" dirty="0"/>
              <a:t>&gt; Participar en el Diseño de reportes para el Blog creado por Glenn y Dev del WG de </a:t>
            </a:r>
            <a:r>
              <a:rPr lang="es-MX" dirty="0" err="1"/>
              <a:t>SoMe</a:t>
            </a:r>
            <a:r>
              <a:rPr lang="es-MX" dirty="0"/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MX" dirty="0"/>
          </a:p>
          <a:p>
            <a:endParaRPr lang="es-MX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MX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31710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BA1381-5584-4FA4-82C9-A5D2CB396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PUBLICACIÓN DE ACTIVIDADES DE LAS ALS Y WG DE LACRALO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68EACD-85CF-496C-BDB9-B96957448ED4}"/>
              </a:ext>
            </a:extLst>
          </p:cNvPr>
          <p:cNvSpPr txBox="1"/>
          <p:nvPr/>
        </p:nvSpPr>
        <p:spPr>
          <a:xfrm>
            <a:off x="1378634" y="2438399"/>
            <a:ext cx="103397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ESTRATEGIAS PARA INCREMENTAR LA PARTICIPACIÓN DE LAS ALS Y PUBLICACIÓN DE SUS ACTIVIDADES RELEVANTES, BIEN SEA POR NOSOTROS O POR ELLOS DIRECTAMENTE EN NUESTRO FACEBOOK Y TWITTER: DISCUSIÓN ABIERTA</a:t>
            </a:r>
          </a:p>
          <a:p>
            <a:endParaRPr lang="es-CO" dirty="0"/>
          </a:p>
          <a:p>
            <a:r>
              <a:rPr lang="es-CO" dirty="0"/>
              <a:t>ESTRATEGIAS DE TRABAJO COLABORATIVO Y PUBLICACIÓN DE ACTIVIDADES RELEVANTES DE LOS WG DE LACRALO. DISCUSIÓN ABIERTA</a:t>
            </a:r>
          </a:p>
          <a:p>
            <a:endParaRPr lang="es-CO" dirty="0"/>
          </a:p>
          <a:p>
            <a:endParaRPr lang="es-CO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62CB389-33E5-4FC2-979D-E12ACFB9FF52}"/>
              </a:ext>
            </a:extLst>
          </p:cNvPr>
          <p:cNvSpPr txBox="1"/>
          <p:nvPr/>
        </p:nvSpPr>
        <p:spPr>
          <a:xfrm>
            <a:off x="1484311" y="4346917"/>
            <a:ext cx="97979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/>
              <a:t>PROYECTO WEBINAR INTRODUCCIÓN A ICANN Y A SUS PROGRAMAS DE BECAS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19C229B-2575-414B-8B3F-5C1A51F42C6B}"/>
              </a:ext>
            </a:extLst>
          </p:cNvPr>
          <p:cNvSpPr txBox="1"/>
          <p:nvPr/>
        </p:nvSpPr>
        <p:spPr>
          <a:xfrm>
            <a:off x="1484311" y="5542671"/>
            <a:ext cx="103397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/>
              <a:t>OBJETIVO</a:t>
            </a:r>
            <a:r>
              <a:rPr lang="es-CO" dirty="0"/>
              <a:t>: </a:t>
            </a:r>
            <a:r>
              <a:rPr lang="es-CO" sz="2000" dirty="0"/>
              <a:t>Preparar a la comunidad de Latinoamérica y el caribe para que conozcan sobre ICANN, su programa de becas y sobre LACRALO</a:t>
            </a:r>
          </a:p>
        </p:txBody>
      </p:sp>
    </p:spTree>
    <p:extLst>
      <p:ext uri="{BB962C8B-B14F-4D97-AF65-F5344CB8AC3E}">
        <p14:creationId xmlns:p14="http://schemas.microsoft.com/office/powerpoint/2010/main" val="4092721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A3008D-559D-4C47-BCA5-1D1E3F325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190500"/>
            <a:ext cx="10018713" cy="1511691"/>
          </a:xfrm>
        </p:spPr>
        <p:txBody>
          <a:bodyPr>
            <a:normAutofit fontScale="90000"/>
          </a:bodyPr>
          <a:lstStyle/>
          <a:p>
            <a:r>
              <a:rPr lang="es-CO" sz="3600" b="1" dirty="0"/>
              <a:t>PROYECTO WEBINAR INTRODUCCIÓN A ICANN Y A SUS PROGRAMAS DE BECAS</a:t>
            </a:r>
            <a:br>
              <a:rPr lang="es-CO" b="1" dirty="0"/>
            </a:br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EA8AD1B-A24F-4266-8B00-88733B85A6C3}"/>
              </a:ext>
            </a:extLst>
          </p:cNvPr>
          <p:cNvSpPr txBox="1"/>
          <p:nvPr/>
        </p:nvSpPr>
        <p:spPr>
          <a:xfrm>
            <a:off x="1484310" y="1561514"/>
            <a:ext cx="10473228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DIRIGIDO A: 	</a:t>
            </a:r>
            <a:r>
              <a:rPr lang="es-CO" sz="2000" dirty="0"/>
              <a:t>Jóvenes, mujeres y hombres, entre los 18 y 30 años</a:t>
            </a:r>
          </a:p>
          <a:p>
            <a:r>
              <a:rPr lang="es-CO" sz="2000" dirty="0"/>
              <a:t>                  	jóvenes con ascendencia Indígenas que tengan interés en el ecosistema de ICANN</a:t>
            </a:r>
          </a:p>
          <a:p>
            <a:endParaRPr lang="es-CO" sz="2000" dirty="0"/>
          </a:p>
          <a:p>
            <a:r>
              <a:rPr lang="es-CO" dirty="0"/>
              <a:t>El </a:t>
            </a:r>
            <a:r>
              <a:rPr lang="es-CO" dirty="0" err="1"/>
              <a:t>webinar</a:t>
            </a:r>
            <a:r>
              <a:rPr lang="es-CO" dirty="0"/>
              <a:t> estará dirigido a toda la región de Latino América y el Caribe. </a:t>
            </a:r>
          </a:p>
          <a:p>
            <a:r>
              <a:rPr lang="es-CO" dirty="0"/>
              <a:t>El </a:t>
            </a:r>
            <a:r>
              <a:rPr lang="es-CO" dirty="0" err="1"/>
              <a:t>webinar</a:t>
            </a:r>
            <a:r>
              <a:rPr lang="es-CO" dirty="0"/>
              <a:t> será en español con interpretación al Inglés</a:t>
            </a:r>
          </a:p>
          <a:p>
            <a:r>
              <a:rPr lang="es-CO" dirty="0"/>
              <a:t>Para la realización del </a:t>
            </a:r>
            <a:r>
              <a:rPr lang="es-CO" dirty="0" err="1"/>
              <a:t>webinar</a:t>
            </a:r>
            <a:r>
              <a:rPr lang="es-CO" dirty="0"/>
              <a:t> se propone la fecha y hora, con antelación a la apertura de la convocatoria al programa de becas Next Gen (se discute sugerencias de fecha y hora)</a:t>
            </a:r>
          </a:p>
          <a:p>
            <a:r>
              <a:rPr lang="es-CO" dirty="0"/>
              <a:t>Duración: 60 minutos</a:t>
            </a:r>
          </a:p>
          <a:p>
            <a:r>
              <a:rPr lang="es-CO" dirty="0"/>
              <a:t>TEMAS</a:t>
            </a:r>
          </a:p>
          <a:p>
            <a:r>
              <a:rPr lang="es-CO" dirty="0"/>
              <a:t>Introducción a ICANN </a:t>
            </a:r>
          </a:p>
          <a:p>
            <a:r>
              <a:rPr lang="es-CO" dirty="0"/>
              <a:t>Programa de becas</a:t>
            </a:r>
          </a:p>
          <a:p>
            <a:r>
              <a:rPr lang="es-CO" dirty="0"/>
              <a:t>Introducción a LACRALO y la comunidad de At </a:t>
            </a:r>
            <a:r>
              <a:rPr lang="es-CO" dirty="0" err="1"/>
              <a:t>Large</a:t>
            </a:r>
            <a:endParaRPr lang="es-CO" dirty="0"/>
          </a:p>
          <a:p>
            <a:r>
              <a:rPr lang="es-CO" dirty="0"/>
              <a:t>Genero e inclusión en la gobernanza de internet)</a:t>
            </a:r>
          </a:p>
          <a:p>
            <a:r>
              <a:rPr lang="es-CO" dirty="0"/>
              <a:t>Introducción a las reuniones Cancún 67 – 70)</a:t>
            </a:r>
          </a:p>
          <a:p>
            <a:endParaRPr lang="es-CO" dirty="0"/>
          </a:p>
          <a:p>
            <a:r>
              <a:rPr lang="es-CO" dirty="0"/>
              <a:t>Enlaces en diferentes países de LAC para promocionar en universidades, organizaciones ,ALS, grupos </a:t>
            </a:r>
          </a:p>
          <a:p>
            <a:r>
              <a:rPr lang="es-CO" dirty="0"/>
              <a:t>Elaborar formulario de inscripción (Google </a:t>
            </a:r>
            <a:r>
              <a:rPr lang="es-CO" dirty="0" err="1"/>
              <a:t>form</a:t>
            </a:r>
            <a:r>
              <a:rPr lang="es-CO" dirty="0"/>
              <a:t>)</a:t>
            </a:r>
          </a:p>
          <a:p>
            <a:r>
              <a:rPr lang="es-CO" dirty="0"/>
              <a:t>Correo para recibir inscripciones y preguntas </a:t>
            </a:r>
            <a:r>
              <a:rPr lang="es-CO" dirty="0" err="1"/>
              <a:t>pos</a:t>
            </a:r>
            <a:r>
              <a:rPr lang="es-CO" dirty="0"/>
              <a:t> </a:t>
            </a:r>
            <a:r>
              <a:rPr lang="es-CO" dirty="0" err="1"/>
              <a:t>webinar</a:t>
            </a:r>
            <a:r>
              <a:rPr lang="es-CO" dirty="0"/>
              <a:t>  </a:t>
            </a:r>
          </a:p>
          <a:p>
            <a:r>
              <a:rPr lang="es-CO"/>
              <a:t>                           Colaboradores</a:t>
            </a:r>
            <a:endParaRPr lang="es-CO" dirty="0"/>
          </a:p>
          <a:p>
            <a:endParaRPr lang="es-CO" dirty="0"/>
          </a:p>
          <a:p>
            <a:endParaRPr lang="es-CO" sz="2000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6354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80</TotalTime>
  <Words>435</Words>
  <Application>Microsoft Office PowerPoint</Application>
  <PresentationFormat>Panorámica</PresentationFormat>
  <Paragraphs>56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Corbel</vt:lpstr>
      <vt:lpstr>Wingdings</vt:lpstr>
      <vt:lpstr>Parallax</vt:lpstr>
      <vt:lpstr>LACRALO Redes Sociales</vt:lpstr>
      <vt:lpstr>DISTRIBUCIÓN DEL TRABAJO</vt:lpstr>
      <vt:lpstr>PUBLICACIÓN DE ACTIVIDADES DE LAS ALS Y WG DE LACRALO</vt:lpstr>
      <vt:lpstr>PROYECTO WEBINAR INTRODUCCIÓN A ICANN Y A SUS PROGRAMAS DE BECAS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LACRALO redes sociales</dc:title>
  <dc:creator>lilian ivette de luque bruges</dc:creator>
  <cp:lastModifiedBy>lilian ivette de luque bruges</cp:lastModifiedBy>
  <cp:revision>3</cp:revision>
  <dcterms:created xsi:type="dcterms:W3CDTF">2019-07-22T14:03:41Z</dcterms:created>
  <dcterms:modified xsi:type="dcterms:W3CDTF">2019-07-22T15:35:21Z</dcterms:modified>
</cp:coreProperties>
</file>