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Lst>
  <p:sldSz cx="12192000" cy="6858000"/>
  <p:notesSz cx="6858000" cy="9144000"/>
  <p:defaultText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27"/>
    <p:restoredTop sz="94707"/>
  </p:normalViewPr>
  <p:slideViewPr>
    <p:cSldViewPr snapToGrid="0">
      <p:cViewPr varScale="1">
        <p:scale>
          <a:sx n="92" d="100"/>
          <a:sy n="92" d="100"/>
        </p:scale>
        <p:origin x="184"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141A-4774-EA54-BDDB-39B8ADB26D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R"/>
          </a:p>
        </p:txBody>
      </p:sp>
      <p:sp>
        <p:nvSpPr>
          <p:cNvPr id="3" name="Subtitle 2">
            <a:extLst>
              <a:ext uri="{FF2B5EF4-FFF2-40B4-BE49-F238E27FC236}">
                <a16:creationId xmlns:a16="http://schemas.microsoft.com/office/drawing/2014/main" id="{FED0C3FF-34F1-CE46-81AE-6B8FF6C197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R"/>
          </a:p>
        </p:txBody>
      </p:sp>
      <p:sp>
        <p:nvSpPr>
          <p:cNvPr id="4" name="Date Placeholder 3">
            <a:extLst>
              <a:ext uri="{FF2B5EF4-FFF2-40B4-BE49-F238E27FC236}">
                <a16:creationId xmlns:a16="http://schemas.microsoft.com/office/drawing/2014/main" id="{8A5527D1-D897-A227-19A7-71AA21779EFA}"/>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7B97FE51-4E88-BAAF-B9B4-EBD10D42D773}"/>
              </a:ext>
            </a:extLst>
          </p:cNvPr>
          <p:cNvSpPr>
            <a:spLocks noGrp="1"/>
          </p:cNvSpPr>
          <p:nvPr>
            <p:ph type="ftr" sz="quarter" idx="11"/>
          </p:nvPr>
        </p:nvSpPr>
        <p:spPr/>
        <p:txBody>
          <a:bodyPr/>
          <a:lstStyle/>
          <a:p>
            <a:endParaRPr lang="en-BR"/>
          </a:p>
        </p:txBody>
      </p:sp>
      <p:sp>
        <p:nvSpPr>
          <p:cNvPr id="6" name="Slide Number Placeholder 5">
            <a:extLst>
              <a:ext uri="{FF2B5EF4-FFF2-40B4-BE49-F238E27FC236}">
                <a16:creationId xmlns:a16="http://schemas.microsoft.com/office/drawing/2014/main" id="{ED0B0B90-184C-9144-C236-2CA7ADEE019F}"/>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307745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7C1C3-EEC7-6045-91C2-C8DE3E39C011}"/>
              </a:ext>
            </a:extLst>
          </p:cNvPr>
          <p:cNvSpPr>
            <a:spLocks noGrp="1"/>
          </p:cNvSpPr>
          <p:nvPr>
            <p:ph type="title"/>
          </p:nvPr>
        </p:nvSpPr>
        <p:spPr/>
        <p:txBody>
          <a:bodyPr/>
          <a:lstStyle/>
          <a:p>
            <a:r>
              <a:rPr lang="en-US"/>
              <a:t>Click to edit Master title style</a:t>
            </a:r>
            <a:endParaRPr lang="en-BR"/>
          </a:p>
        </p:txBody>
      </p:sp>
      <p:sp>
        <p:nvSpPr>
          <p:cNvPr id="3" name="Vertical Text Placeholder 2">
            <a:extLst>
              <a:ext uri="{FF2B5EF4-FFF2-40B4-BE49-F238E27FC236}">
                <a16:creationId xmlns:a16="http://schemas.microsoft.com/office/drawing/2014/main" id="{B03104FA-B225-90A0-653B-831A36D3E3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Date Placeholder 3">
            <a:extLst>
              <a:ext uri="{FF2B5EF4-FFF2-40B4-BE49-F238E27FC236}">
                <a16:creationId xmlns:a16="http://schemas.microsoft.com/office/drawing/2014/main" id="{1CE9DB5B-1A68-CE36-3C49-5FF9BB722044}"/>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464D3E97-81A0-8F7B-13F1-044BE6020EBB}"/>
              </a:ext>
            </a:extLst>
          </p:cNvPr>
          <p:cNvSpPr>
            <a:spLocks noGrp="1"/>
          </p:cNvSpPr>
          <p:nvPr>
            <p:ph type="ftr" sz="quarter" idx="11"/>
          </p:nvPr>
        </p:nvSpPr>
        <p:spPr/>
        <p:txBody>
          <a:bodyPr/>
          <a:lstStyle/>
          <a:p>
            <a:endParaRPr lang="en-BR"/>
          </a:p>
        </p:txBody>
      </p:sp>
      <p:sp>
        <p:nvSpPr>
          <p:cNvPr id="6" name="Slide Number Placeholder 5">
            <a:extLst>
              <a:ext uri="{FF2B5EF4-FFF2-40B4-BE49-F238E27FC236}">
                <a16:creationId xmlns:a16="http://schemas.microsoft.com/office/drawing/2014/main" id="{0CFA3657-02B7-C954-85D6-42CE4BC8D482}"/>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74986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E7A918-334D-7B83-906C-9FA2E1C2D3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R"/>
          </a:p>
        </p:txBody>
      </p:sp>
      <p:sp>
        <p:nvSpPr>
          <p:cNvPr id="3" name="Vertical Text Placeholder 2">
            <a:extLst>
              <a:ext uri="{FF2B5EF4-FFF2-40B4-BE49-F238E27FC236}">
                <a16:creationId xmlns:a16="http://schemas.microsoft.com/office/drawing/2014/main" id="{DB583FAC-4FF1-909D-1CA7-A9BD02E604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Date Placeholder 3">
            <a:extLst>
              <a:ext uri="{FF2B5EF4-FFF2-40B4-BE49-F238E27FC236}">
                <a16:creationId xmlns:a16="http://schemas.microsoft.com/office/drawing/2014/main" id="{4892345B-3A3C-4CD9-5BBD-3D7821D68153}"/>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9ED44553-F9B6-5918-6C23-3B0DAFB39166}"/>
              </a:ext>
            </a:extLst>
          </p:cNvPr>
          <p:cNvSpPr>
            <a:spLocks noGrp="1"/>
          </p:cNvSpPr>
          <p:nvPr>
            <p:ph type="ftr" sz="quarter" idx="11"/>
          </p:nvPr>
        </p:nvSpPr>
        <p:spPr/>
        <p:txBody>
          <a:bodyPr/>
          <a:lstStyle/>
          <a:p>
            <a:endParaRPr lang="en-BR"/>
          </a:p>
        </p:txBody>
      </p:sp>
      <p:sp>
        <p:nvSpPr>
          <p:cNvPr id="6" name="Slide Number Placeholder 5">
            <a:extLst>
              <a:ext uri="{FF2B5EF4-FFF2-40B4-BE49-F238E27FC236}">
                <a16:creationId xmlns:a16="http://schemas.microsoft.com/office/drawing/2014/main" id="{161489FB-6D06-C2F1-4C76-D90C4EFD20FB}"/>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1829300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70984-6F59-96D6-EDEA-77047B012A37}"/>
              </a:ext>
            </a:extLst>
          </p:cNvPr>
          <p:cNvSpPr>
            <a:spLocks noGrp="1"/>
          </p:cNvSpPr>
          <p:nvPr>
            <p:ph type="title"/>
          </p:nvPr>
        </p:nvSpPr>
        <p:spPr/>
        <p:txBody>
          <a:bodyPr/>
          <a:lstStyle/>
          <a:p>
            <a:r>
              <a:rPr lang="en-US"/>
              <a:t>Click to edit Master title style</a:t>
            </a:r>
            <a:endParaRPr lang="en-BR"/>
          </a:p>
        </p:txBody>
      </p:sp>
      <p:sp>
        <p:nvSpPr>
          <p:cNvPr id="3" name="Content Placeholder 2">
            <a:extLst>
              <a:ext uri="{FF2B5EF4-FFF2-40B4-BE49-F238E27FC236}">
                <a16:creationId xmlns:a16="http://schemas.microsoft.com/office/drawing/2014/main" id="{F8F1E399-967F-F5ED-122A-E2B8F1719E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Date Placeholder 3">
            <a:extLst>
              <a:ext uri="{FF2B5EF4-FFF2-40B4-BE49-F238E27FC236}">
                <a16:creationId xmlns:a16="http://schemas.microsoft.com/office/drawing/2014/main" id="{C6CA337A-0A13-F5CB-EB13-21EF3DDE0774}"/>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C2438D5D-72B2-D0F7-B168-D71CB3A05986}"/>
              </a:ext>
            </a:extLst>
          </p:cNvPr>
          <p:cNvSpPr>
            <a:spLocks noGrp="1"/>
          </p:cNvSpPr>
          <p:nvPr>
            <p:ph type="ftr" sz="quarter" idx="11"/>
          </p:nvPr>
        </p:nvSpPr>
        <p:spPr/>
        <p:txBody>
          <a:bodyPr/>
          <a:lstStyle/>
          <a:p>
            <a:endParaRPr lang="en-BR"/>
          </a:p>
        </p:txBody>
      </p:sp>
      <p:sp>
        <p:nvSpPr>
          <p:cNvPr id="6" name="Slide Number Placeholder 5">
            <a:extLst>
              <a:ext uri="{FF2B5EF4-FFF2-40B4-BE49-F238E27FC236}">
                <a16:creationId xmlns:a16="http://schemas.microsoft.com/office/drawing/2014/main" id="{66C05385-3790-C9B4-E726-CD079864D20A}"/>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106494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1D453-0375-414F-B78B-5F633A6C26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R"/>
          </a:p>
        </p:txBody>
      </p:sp>
      <p:sp>
        <p:nvSpPr>
          <p:cNvPr id="3" name="Text Placeholder 2">
            <a:extLst>
              <a:ext uri="{FF2B5EF4-FFF2-40B4-BE49-F238E27FC236}">
                <a16:creationId xmlns:a16="http://schemas.microsoft.com/office/drawing/2014/main" id="{AA613290-2089-B9F6-357D-5B1DEE569E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BD0BF2-55D1-F0DA-2D74-8FD1BB44E2C6}"/>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102747A7-25DE-6FE9-7357-FFA47562A928}"/>
              </a:ext>
            </a:extLst>
          </p:cNvPr>
          <p:cNvSpPr>
            <a:spLocks noGrp="1"/>
          </p:cNvSpPr>
          <p:nvPr>
            <p:ph type="ftr" sz="quarter" idx="11"/>
          </p:nvPr>
        </p:nvSpPr>
        <p:spPr/>
        <p:txBody>
          <a:bodyPr/>
          <a:lstStyle/>
          <a:p>
            <a:endParaRPr lang="en-BR"/>
          </a:p>
        </p:txBody>
      </p:sp>
      <p:sp>
        <p:nvSpPr>
          <p:cNvPr id="6" name="Slide Number Placeholder 5">
            <a:extLst>
              <a:ext uri="{FF2B5EF4-FFF2-40B4-BE49-F238E27FC236}">
                <a16:creationId xmlns:a16="http://schemas.microsoft.com/office/drawing/2014/main" id="{986D0197-D6B2-C383-3A7A-2144C601A44D}"/>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2904948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D12FA-F4EA-52E4-74CC-73C7BF379A0F}"/>
              </a:ext>
            </a:extLst>
          </p:cNvPr>
          <p:cNvSpPr>
            <a:spLocks noGrp="1"/>
          </p:cNvSpPr>
          <p:nvPr>
            <p:ph type="title"/>
          </p:nvPr>
        </p:nvSpPr>
        <p:spPr/>
        <p:txBody>
          <a:bodyPr/>
          <a:lstStyle/>
          <a:p>
            <a:r>
              <a:rPr lang="en-US"/>
              <a:t>Click to edit Master title style</a:t>
            </a:r>
            <a:endParaRPr lang="en-BR"/>
          </a:p>
        </p:txBody>
      </p:sp>
      <p:sp>
        <p:nvSpPr>
          <p:cNvPr id="3" name="Content Placeholder 2">
            <a:extLst>
              <a:ext uri="{FF2B5EF4-FFF2-40B4-BE49-F238E27FC236}">
                <a16:creationId xmlns:a16="http://schemas.microsoft.com/office/drawing/2014/main" id="{A0F96DEB-3E7A-B98C-5FEB-6E87ABCB43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Content Placeholder 3">
            <a:extLst>
              <a:ext uri="{FF2B5EF4-FFF2-40B4-BE49-F238E27FC236}">
                <a16:creationId xmlns:a16="http://schemas.microsoft.com/office/drawing/2014/main" id="{D424DBBB-D582-5D19-1837-EC029146EF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5" name="Date Placeholder 4">
            <a:extLst>
              <a:ext uri="{FF2B5EF4-FFF2-40B4-BE49-F238E27FC236}">
                <a16:creationId xmlns:a16="http://schemas.microsoft.com/office/drawing/2014/main" id="{94BECEBC-B843-CA64-2ADF-2C52E306EF58}"/>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6" name="Footer Placeholder 5">
            <a:extLst>
              <a:ext uri="{FF2B5EF4-FFF2-40B4-BE49-F238E27FC236}">
                <a16:creationId xmlns:a16="http://schemas.microsoft.com/office/drawing/2014/main" id="{835A3357-F814-B7AA-2EA0-0DBBE5E54C0A}"/>
              </a:ext>
            </a:extLst>
          </p:cNvPr>
          <p:cNvSpPr>
            <a:spLocks noGrp="1"/>
          </p:cNvSpPr>
          <p:nvPr>
            <p:ph type="ftr" sz="quarter" idx="11"/>
          </p:nvPr>
        </p:nvSpPr>
        <p:spPr/>
        <p:txBody>
          <a:bodyPr/>
          <a:lstStyle/>
          <a:p>
            <a:endParaRPr lang="en-BR"/>
          </a:p>
        </p:txBody>
      </p:sp>
      <p:sp>
        <p:nvSpPr>
          <p:cNvPr id="7" name="Slide Number Placeholder 6">
            <a:extLst>
              <a:ext uri="{FF2B5EF4-FFF2-40B4-BE49-F238E27FC236}">
                <a16:creationId xmlns:a16="http://schemas.microsoft.com/office/drawing/2014/main" id="{183FE16B-04DC-7B4C-02C8-43A001BA7722}"/>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383717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8A487-B05E-A719-1A78-F6343AA13625}"/>
              </a:ext>
            </a:extLst>
          </p:cNvPr>
          <p:cNvSpPr>
            <a:spLocks noGrp="1"/>
          </p:cNvSpPr>
          <p:nvPr>
            <p:ph type="title"/>
          </p:nvPr>
        </p:nvSpPr>
        <p:spPr>
          <a:xfrm>
            <a:off x="839788" y="365125"/>
            <a:ext cx="10515600" cy="1325563"/>
          </a:xfrm>
        </p:spPr>
        <p:txBody>
          <a:bodyPr/>
          <a:lstStyle/>
          <a:p>
            <a:r>
              <a:rPr lang="en-US"/>
              <a:t>Click to edit Master title style</a:t>
            </a:r>
            <a:endParaRPr lang="en-BR"/>
          </a:p>
        </p:txBody>
      </p:sp>
      <p:sp>
        <p:nvSpPr>
          <p:cNvPr id="3" name="Text Placeholder 2">
            <a:extLst>
              <a:ext uri="{FF2B5EF4-FFF2-40B4-BE49-F238E27FC236}">
                <a16:creationId xmlns:a16="http://schemas.microsoft.com/office/drawing/2014/main" id="{ACE0F356-CDBB-DFBD-559B-937CC1A12A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38AB4-206C-159D-61D9-1C2DC5B218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5" name="Text Placeholder 4">
            <a:extLst>
              <a:ext uri="{FF2B5EF4-FFF2-40B4-BE49-F238E27FC236}">
                <a16:creationId xmlns:a16="http://schemas.microsoft.com/office/drawing/2014/main" id="{654CBD19-2A86-72F2-6332-E865EA08EF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646F36-D945-871F-A657-688E41E06B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7" name="Date Placeholder 6">
            <a:extLst>
              <a:ext uri="{FF2B5EF4-FFF2-40B4-BE49-F238E27FC236}">
                <a16:creationId xmlns:a16="http://schemas.microsoft.com/office/drawing/2014/main" id="{FE340ED1-E29C-CE0E-0C10-71FBC34EA091}"/>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8" name="Footer Placeholder 7">
            <a:extLst>
              <a:ext uri="{FF2B5EF4-FFF2-40B4-BE49-F238E27FC236}">
                <a16:creationId xmlns:a16="http://schemas.microsoft.com/office/drawing/2014/main" id="{D56D622A-D808-803E-F116-AC7F83CA0740}"/>
              </a:ext>
            </a:extLst>
          </p:cNvPr>
          <p:cNvSpPr>
            <a:spLocks noGrp="1"/>
          </p:cNvSpPr>
          <p:nvPr>
            <p:ph type="ftr" sz="quarter" idx="11"/>
          </p:nvPr>
        </p:nvSpPr>
        <p:spPr/>
        <p:txBody>
          <a:bodyPr/>
          <a:lstStyle/>
          <a:p>
            <a:endParaRPr lang="en-BR"/>
          </a:p>
        </p:txBody>
      </p:sp>
      <p:sp>
        <p:nvSpPr>
          <p:cNvPr id="9" name="Slide Number Placeholder 8">
            <a:extLst>
              <a:ext uri="{FF2B5EF4-FFF2-40B4-BE49-F238E27FC236}">
                <a16:creationId xmlns:a16="http://schemas.microsoft.com/office/drawing/2014/main" id="{6E0A1528-6F98-7038-B5E0-FDDBBAFCEA77}"/>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1355618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E2A4A-A828-3BF2-E402-D94435331A29}"/>
              </a:ext>
            </a:extLst>
          </p:cNvPr>
          <p:cNvSpPr>
            <a:spLocks noGrp="1"/>
          </p:cNvSpPr>
          <p:nvPr>
            <p:ph type="title"/>
          </p:nvPr>
        </p:nvSpPr>
        <p:spPr/>
        <p:txBody>
          <a:bodyPr/>
          <a:lstStyle/>
          <a:p>
            <a:r>
              <a:rPr lang="en-US"/>
              <a:t>Click to edit Master title style</a:t>
            </a:r>
            <a:endParaRPr lang="en-BR"/>
          </a:p>
        </p:txBody>
      </p:sp>
      <p:sp>
        <p:nvSpPr>
          <p:cNvPr id="3" name="Date Placeholder 2">
            <a:extLst>
              <a:ext uri="{FF2B5EF4-FFF2-40B4-BE49-F238E27FC236}">
                <a16:creationId xmlns:a16="http://schemas.microsoft.com/office/drawing/2014/main" id="{7EB5AA6E-CF3A-8181-0A29-2D0D2762AD1C}"/>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4" name="Footer Placeholder 3">
            <a:extLst>
              <a:ext uri="{FF2B5EF4-FFF2-40B4-BE49-F238E27FC236}">
                <a16:creationId xmlns:a16="http://schemas.microsoft.com/office/drawing/2014/main" id="{4EFFE733-A797-1DA3-9983-14739FDF993A}"/>
              </a:ext>
            </a:extLst>
          </p:cNvPr>
          <p:cNvSpPr>
            <a:spLocks noGrp="1"/>
          </p:cNvSpPr>
          <p:nvPr>
            <p:ph type="ftr" sz="quarter" idx="11"/>
          </p:nvPr>
        </p:nvSpPr>
        <p:spPr/>
        <p:txBody>
          <a:bodyPr/>
          <a:lstStyle/>
          <a:p>
            <a:endParaRPr lang="en-BR"/>
          </a:p>
        </p:txBody>
      </p:sp>
      <p:sp>
        <p:nvSpPr>
          <p:cNvPr id="5" name="Slide Number Placeholder 4">
            <a:extLst>
              <a:ext uri="{FF2B5EF4-FFF2-40B4-BE49-F238E27FC236}">
                <a16:creationId xmlns:a16="http://schemas.microsoft.com/office/drawing/2014/main" id="{88E447D3-05EF-E2E3-336D-9F319841531A}"/>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322994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20E7BC-3A4F-5E11-6365-BCB600BB9C5B}"/>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3" name="Footer Placeholder 2">
            <a:extLst>
              <a:ext uri="{FF2B5EF4-FFF2-40B4-BE49-F238E27FC236}">
                <a16:creationId xmlns:a16="http://schemas.microsoft.com/office/drawing/2014/main" id="{519C1A97-52E3-94CF-5503-CEBCB6CC7CAA}"/>
              </a:ext>
            </a:extLst>
          </p:cNvPr>
          <p:cNvSpPr>
            <a:spLocks noGrp="1"/>
          </p:cNvSpPr>
          <p:nvPr>
            <p:ph type="ftr" sz="quarter" idx="11"/>
          </p:nvPr>
        </p:nvSpPr>
        <p:spPr/>
        <p:txBody>
          <a:bodyPr/>
          <a:lstStyle/>
          <a:p>
            <a:endParaRPr lang="en-BR"/>
          </a:p>
        </p:txBody>
      </p:sp>
      <p:sp>
        <p:nvSpPr>
          <p:cNvPr id="4" name="Slide Number Placeholder 3">
            <a:extLst>
              <a:ext uri="{FF2B5EF4-FFF2-40B4-BE49-F238E27FC236}">
                <a16:creationId xmlns:a16="http://schemas.microsoft.com/office/drawing/2014/main" id="{247B9742-5FF0-9616-ED68-675914970738}"/>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382618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A3E70-C24B-FE09-93CD-1C8C52B679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R"/>
          </a:p>
        </p:txBody>
      </p:sp>
      <p:sp>
        <p:nvSpPr>
          <p:cNvPr id="3" name="Content Placeholder 2">
            <a:extLst>
              <a:ext uri="{FF2B5EF4-FFF2-40B4-BE49-F238E27FC236}">
                <a16:creationId xmlns:a16="http://schemas.microsoft.com/office/drawing/2014/main" id="{5182E6B8-C84D-5C2B-F51F-4295599A1C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Text Placeholder 3">
            <a:extLst>
              <a:ext uri="{FF2B5EF4-FFF2-40B4-BE49-F238E27FC236}">
                <a16:creationId xmlns:a16="http://schemas.microsoft.com/office/drawing/2014/main" id="{8DCABD43-13C3-60BF-E7C3-69C4C0FA88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6DD514-373E-142C-51E9-0C270D8DCF41}"/>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6" name="Footer Placeholder 5">
            <a:extLst>
              <a:ext uri="{FF2B5EF4-FFF2-40B4-BE49-F238E27FC236}">
                <a16:creationId xmlns:a16="http://schemas.microsoft.com/office/drawing/2014/main" id="{4DC3445E-86ED-40AE-8DC7-B838E01E214A}"/>
              </a:ext>
            </a:extLst>
          </p:cNvPr>
          <p:cNvSpPr>
            <a:spLocks noGrp="1"/>
          </p:cNvSpPr>
          <p:nvPr>
            <p:ph type="ftr" sz="quarter" idx="11"/>
          </p:nvPr>
        </p:nvSpPr>
        <p:spPr/>
        <p:txBody>
          <a:bodyPr/>
          <a:lstStyle/>
          <a:p>
            <a:endParaRPr lang="en-BR"/>
          </a:p>
        </p:txBody>
      </p:sp>
      <p:sp>
        <p:nvSpPr>
          <p:cNvPr id="7" name="Slide Number Placeholder 6">
            <a:extLst>
              <a:ext uri="{FF2B5EF4-FFF2-40B4-BE49-F238E27FC236}">
                <a16:creationId xmlns:a16="http://schemas.microsoft.com/office/drawing/2014/main" id="{E454B7ED-9823-FDB1-BC81-F2D194F5460C}"/>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1577944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C56C-4E0B-D099-6897-443BA7DCFF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R"/>
          </a:p>
        </p:txBody>
      </p:sp>
      <p:sp>
        <p:nvSpPr>
          <p:cNvPr id="3" name="Picture Placeholder 2">
            <a:extLst>
              <a:ext uri="{FF2B5EF4-FFF2-40B4-BE49-F238E27FC236}">
                <a16:creationId xmlns:a16="http://schemas.microsoft.com/office/drawing/2014/main" id="{61EF79D4-DCEC-83BE-274A-A4E8F69DB0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R"/>
          </a:p>
        </p:txBody>
      </p:sp>
      <p:sp>
        <p:nvSpPr>
          <p:cNvPr id="4" name="Text Placeholder 3">
            <a:extLst>
              <a:ext uri="{FF2B5EF4-FFF2-40B4-BE49-F238E27FC236}">
                <a16:creationId xmlns:a16="http://schemas.microsoft.com/office/drawing/2014/main" id="{7BE04907-955C-EE5F-AB8C-DEDF4E93AF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A7402C-EF91-E84A-C14D-EABD47B1EC6B}"/>
              </a:ext>
            </a:extLst>
          </p:cNvPr>
          <p:cNvSpPr>
            <a:spLocks noGrp="1"/>
          </p:cNvSpPr>
          <p:nvPr>
            <p:ph type="dt" sz="half" idx="10"/>
          </p:nvPr>
        </p:nvSpPr>
        <p:spPr/>
        <p:txBody>
          <a:bodyPr/>
          <a:lstStyle/>
          <a:p>
            <a:fld id="{29A2A5C5-15A1-7A41-8471-284F40B34FDB}" type="datetimeFigureOut">
              <a:rPr lang="en-BR" smtClean="0"/>
              <a:t>14/01/25</a:t>
            </a:fld>
            <a:endParaRPr lang="en-BR"/>
          </a:p>
        </p:txBody>
      </p:sp>
      <p:sp>
        <p:nvSpPr>
          <p:cNvPr id="6" name="Footer Placeholder 5">
            <a:extLst>
              <a:ext uri="{FF2B5EF4-FFF2-40B4-BE49-F238E27FC236}">
                <a16:creationId xmlns:a16="http://schemas.microsoft.com/office/drawing/2014/main" id="{AE1076E4-CDFA-B61E-4F55-4AF9AECAA896}"/>
              </a:ext>
            </a:extLst>
          </p:cNvPr>
          <p:cNvSpPr>
            <a:spLocks noGrp="1"/>
          </p:cNvSpPr>
          <p:nvPr>
            <p:ph type="ftr" sz="quarter" idx="11"/>
          </p:nvPr>
        </p:nvSpPr>
        <p:spPr/>
        <p:txBody>
          <a:bodyPr/>
          <a:lstStyle/>
          <a:p>
            <a:endParaRPr lang="en-BR"/>
          </a:p>
        </p:txBody>
      </p:sp>
      <p:sp>
        <p:nvSpPr>
          <p:cNvPr id="7" name="Slide Number Placeholder 6">
            <a:extLst>
              <a:ext uri="{FF2B5EF4-FFF2-40B4-BE49-F238E27FC236}">
                <a16:creationId xmlns:a16="http://schemas.microsoft.com/office/drawing/2014/main" id="{D6509181-FF87-F5AA-4B1E-85898458A467}"/>
              </a:ext>
            </a:extLst>
          </p:cNvPr>
          <p:cNvSpPr>
            <a:spLocks noGrp="1"/>
          </p:cNvSpPr>
          <p:nvPr>
            <p:ph type="sldNum" sz="quarter" idx="12"/>
          </p:nvPr>
        </p:nvSpPr>
        <p:spPr/>
        <p:txBody>
          <a:bodyPr/>
          <a:lstStyle/>
          <a:p>
            <a:fld id="{FA3B8867-C9A4-1540-AB69-76A55C740930}" type="slidenum">
              <a:rPr lang="en-BR" smtClean="0"/>
              <a:t>‹#›</a:t>
            </a:fld>
            <a:endParaRPr lang="en-BR"/>
          </a:p>
        </p:txBody>
      </p:sp>
    </p:spTree>
    <p:extLst>
      <p:ext uri="{BB962C8B-B14F-4D97-AF65-F5344CB8AC3E}">
        <p14:creationId xmlns:p14="http://schemas.microsoft.com/office/powerpoint/2010/main" val="548099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A38D06-8331-2CE9-C120-678CE18050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R"/>
          </a:p>
        </p:txBody>
      </p:sp>
      <p:sp>
        <p:nvSpPr>
          <p:cNvPr id="3" name="Text Placeholder 2">
            <a:extLst>
              <a:ext uri="{FF2B5EF4-FFF2-40B4-BE49-F238E27FC236}">
                <a16:creationId xmlns:a16="http://schemas.microsoft.com/office/drawing/2014/main" id="{7DBF1DCC-59BC-21D4-6981-15A030796E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R"/>
          </a:p>
        </p:txBody>
      </p:sp>
      <p:sp>
        <p:nvSpPr>
          <p:cNvPr id="4" name="Date Placeholder 3">
            <a:extLst>
              <a:ext uri="{FF2B5EF4-FFF2-40B4-BE49-F238E27FC236}">
                <a16:creationId xmlns:a16="http://schemas.microsoft.com/office/drawing/2014/main" id="{6DC3B0B5-0FCE-8D9E-B5DB-92C31582C6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A2A5C5-15A1-7A41-8471-284F40B34FDB}" type="datetimeFigureOut">
              <a:rPr lang="en-BR" smtClean="0"/>
              <a:t>14/01/25</a:t>
            </a:fld>
            <a:endParaRPr lang="en-BR"/>
          </a:p>
        </p:txBody>
      </p:sp>
      <p:sp>
        <p:nvSpPr>
          <p:cNvPr id="5" name="Footer Placeholder 4">
            <a:extLst>
              <a:ext uri="{FF2B5EF4-FFF2-40B4-BE49-F238E27FC236}">
                <a16:creationId xmlns:a16="http://schemas.microsoft.com/office/drawing/2014/main" id="{6524A29B-788E-7CED-A7F2-D1BE6A5754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R"/>
          </a:p>
        </p:txBody>
      </p:sp>
      <p:sp>
        <p:nvSpPr>
          <p:cNvPr id="6" name="Slide Number Placeholder 5">
            <a:extLst>
              <a:ext uri="{FF2B5EF4-FFF2-40B4-BE49-F238E27FC236}">
                <a16:creationId xmlns:a16="http://schemas.microsoft.com/office/drawing/2014/main" id="{7937CED6-8B00-CB90-AD83-FD9DAD5A0E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A3B8867-C9A4-1540-AB69-76A55C740930}" type="slidenum">
              <a:rPr lang="en-BR" smtClean="0"/>
              <a:t>‹#›</a:t>
            </a:fld>
            <a:endParaRPr lang="en-BR"/>
          </a:p>
        </p:txBody>
      </p:sp>
    </p:spTree>
    <p:extLst>
      <p:ext uri="{BB962C8B-B14F-4D97-AF65-F5344CB8AC3E}">
        <p14:creationId xmlns:p14="http://schemas.microsoft.com/office/powerpoint/2010/main" val="2532831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CA1E10-2A19-DF65-DE91-604285C61788}"/>
              </a:ext>
            </a:extLst>
          </p:cNvPr>
          <p:cNvSpPr>
            <a:spLocks noGrp="1"/>
          </p:cNvSpPr>
          <p:nvPr>
            <p:ph type="title"/>
          </p:nvPr>
        </p:nvSpPr>
        <p:spPr>
          <a:xfrm>
            <a:off x="838200" y="365125"/>
            <a:ext cx="10515600" cy="724087"/>
          </a:xfrm>
        </p:spPr>
        <p:txBody>
          <a:bodyPr/>
          <a:lstStyle/>
          <a:p>
            <a:pPr algn="ctr"/>
            <a:r>
              <a:rPr lang="en-BR" dirty="0"/>
              <a:t>PILOT HOLISTIC REVIEW </a:t>
            </a:r>
          </a:p>
        </p:txBody>
      </p:sp>
      <p:sp>
        <p:nvSpPr>
          <p:cNvPr id="5" name="Content Placeholder 4">
            <a:extLst>
              <a:ext uri="{FF2B5EF4-FFF2-40B4-BE49-F238E27FC236}">
                <a16:creationId xmlns:a16="http://schemas.microsoft.com/office/drawing/2014/main" id="{6484046E-D5BE-7863-E685-F324C8229878}"/>
              </a:ext>
            </a:extLst>
          </p:cNvPr>
          <p:cNvSpPr>
            <a:spLocks noGrp="1"/>
          </p:cNvSpPr>
          <p:nvPr>
            <p:ph idx="1"/>
          </p:nvPr>
        </p:nvSpPr>
        <p:spPr>
          <a:xfrm>
            <a:off x="838200" y="1250559"/>
            <a:ext cx="10300855" cy="5242316"/>
          </a:xfrm>
        </p:spPr>
        <p:txBody>
          <a:bodyPr>
            <a:normAutofit fontScale="92500"/>
          </a:bodyPr>
          <a:lstStyle/>
          <a:p>
            <a:pPr marL="0" indent="0" algn="just">
              <a:buNone/>
            </a:pPr>
            <a:r>
              <a:rPr lang="en-BR" sz="2000" b="1" dirty="0">
                <a:latin typeface="Century Gothic" panose="020B0502020202020204" pitchFamily="34" charset="0"/>
              </a:rPr>
              <a:t>PHR- - Concepts - PILOT HOLISTIC REVIEW </a:t>
            </a:r>
          </a:p>
          <a:p>
            <a:pPr marL="0" indent="0" algn="just">
              <a:buNone/>
            </a:pPr>
            <a:r>
              <a:rPr lang="en-BR" sz="2000" b="1" dirty="0">
                <a:latin typeface="Century Gothic" panose="020B0502020202020204" pitchFamily="34" charset="0"/>
              </a:rPr>
              <a:t>The work of the PILOT Holistic Review isn’t perform one previous Holistic Review as a PILot. (the name is not a good one indeed.)</a:t>
            </a:r>
          </a:p>
          <a:p>
            <a:pPr marL="0" indent="0" algn="just">
              <a:buNone/>
            </a:pPr>
            <a:r>
              <a:rPr lang="en-BR" sz="2000" b="1" dirty="0">
                <a:latin typeface="Century Gothic" panose="020B0502020202020204" pitchFamily="34" charset="0"/>
              </a:rPr>
              <a:t>The work of PHR is JUST to </a:t>
            </a:r>
            <a:r>
              <a:rPr lang="en-BR" sz="2000" b="1" kern="0" dirty="0">
                <a:effectLst/>
                <a:latin typeface="Century Gothic" panose="020B0502020202020204" pitchFamily="34" charset="0"/>
                <a:ea typeface="Times New Roman" panose="02020603050405020304" pitchFamily="18" charset="0"/>
                <a:cs typeface="Times New Roman" panose="02020603050405020304" pitchFamily="18" charset="0"/>
              </a:rPr>
              <a:t>establish a process and</a:t>
            </a:r>
            <a:r>
              <a:rPr lang="en-BR" sz="2000" b="1" dirty="0">
                <a:latin typeface="Century Gothic" panose="020B0502020202020204" pitchFamily="34" charset="0"/>
              </a:rPr>
              <a:t> </a:t>
            </a:r>
            <a:r>
              <a:rPr lang="en-BR" sz="2000" b="1" kern="0" dirty="0">
                <a:effectLst/>
                <a:latin typeface="Century Gothic" panose="020B0502020202020204" pitchFamily="34" charset="0"/>
                <a:ea typeface="Times New Roman" panose="02020603050405020304" pitchFamily="18" charset="0"/>
                <a:cs typeface="Times New Roman" panose="02020603050405020304" pitchFamily="18" charset="0"/>
              </a:rPr>
              <a:t>some best practices for the first HR to follow to achieve the best results. However, </a:t>
            </a:r>
            <a:r>
              <a:rPr lang="en-BR" sz="2000" b="1" kern="0" dirty="0">
                <a:latin typeface="Century Gothic" panose="020B0502020202020204" pitchFamily="34" charset="0"/>
                <a:ea typeface="Times New Roman" panose="02020603050405020304" pitchFamily="18" charset="0"/>
                <a:cs typeface="Times New Roman" panose="02020603050405020304" pitchFamily="18" charset="0"/>
              </a:rPr>
              <a:t>it </a:t>
            </a:r>
            <a:r>
              <a:rPr lang="en-BR" sz="2000" b="1" kern="0" dirty="0">
                <a:effectLst/>
                <a:latin typeface="Century Gothic" panose="020B0502020202020204" pitchFamily="34" charset="0"/>
                <a:ea typeface="Times New Roman" panose="02020603050405020304" pitchFamily="18" charset="0"/>
                <a:cs typeface="Times New Roman" panose="02020603050405020304" pitchFamily="18" charset="0"/>
              </a:rPr>
              <a:t>will be a work in progress, so HR during its work can also propose changes in such processes as they can see more efficiency for HR work. The CIP will also be a work in progress under each AC/SO and NC.</a:t>
            </a:r>
          </a:p>
          <a:p>
            <a:pPr marL="0" indent="0" algn="ctr">
              <a:buNone/>
            </a:pPr>
            <a:r>
              <a:rPr lang="en-BR" sz="2000" b="1" kern="0" dirty="0">
                <a:effectLst/>
                <a:latin typeface="Century Gothic" panose="020B0502020202020204" pitchFamily="34" charset="0"/>
                <a:ea typeface="Times New Roman" panose="02020603050405020304" pitchFamily="18" charset="0"/>
                <a:cs typeface="Times New Roman" panose="02020603050405020304" pitchFamily="18" charset="0"/>
              </a:rPr>
              <a:t>----------------------------</a:t>
            </a:r>
          </a:p>
          <a:p>
            <a:pPr marL="0" indent="0" algn="just">
              <a:buNone/>
            </a:pPr>
            <a:r>
              <a:rPr lang="es-ES" sz="2000" b="1" dirty="0">
                <a:solidFill>
                  <a:schemeClr val="accent6">
                    <a:lumMod val="75000"/>
                  </a:schemeClr>
                </a:solidFill>
                <a:latin typeface="Century Gothic" panose="020B0502020202020204" pitchFamily="34" charset="0"/>
              </a:rPr>
              <a:t>PHR- - Conceptos - REVISIÓN HOLÍSTICA </a:t>
            </a:r>
          </a:p>
          <a:p>
            <a:pPr marL="0" indent="0" algn="just">
              <a:buNone/>
            </a:pPr>
            <a:r>
              <a:rPr lang="es-ES" sz="2000" b="1" dirty="0">
                <a:solidFill>
                  <a:schemeClr val="accent6">
                    <a:lumMod val="75000"/>
                  </a:schemeClr>
                </a:solidFill>
                <a:latin typeface="Century Gothic" panose="020B0502020202020204" pitchFamily="34" charset="0"/>
              </a:rPr>
              <a:t> El trabajo de la Revisión Holística PILOT no es realizar una Revisión Holística previa como PILOTO. (el nombre no es muy bueno). </a:t>
            </a:r>
          </a:p>
          <a:p>
            <a:pPr marL="0" indent="0" algn="just">
              <a:buNone/>
            </a:pPr>
            <a:r>
              <a:rPr lang="es-ES" sz="2000" b="1" dirty="0">
                <a:solidFill>
                  <a:schemeClr val="accent6">
                    <a:lumMod val="75000"/>
                  </a:schemeClr>
                </a:solidFill>
                <a:latin typeface="Century Gothic" panose="020B0502020202020204" pitchFamily="34" charset="0"/>
              </a:rPr>
              <a:t>El trabajo de PHR es sólo establecer un proceso y algunas mejores prácticas que el primer R.H. debe seguir para lograr los mejores resultados. Sin embargo, será un trabajo en progreso, por lo que R.H. durante su trabajo también puede proponer cambios en dichos procesos, ya que pueden ver una mayor eficiencia en el trabajo de R.H. El CIP también será un trabajo en progreso bajo cada AC/SO y NC.</a:t>
            </a:r>
            <a:endParaRPr lang="en-BR" sz="2000" b="1" dirty="0">
              <a:solidFill>
                <a:schemeClr val="accent6">
                  <a:lumMod val="75000"/>
                </a:schemeClr>
              </a:solidFill>
              <a:latin typeface="Century Gothic" panose="020B0502020202020204" pitchFamily="34" charset="0"/>
            </a:endParaRPr>
          </a:p>
        </p:txBody>
      </p:sp>
    </p:spTree>
    <p:extLst>
      <p:ext uri="{BB962C8B-B14F-4D97-AF65-F5344CB8AC3E}">
        <p14:creationId xmlns:p14="http://schemas.microsoft.com/office/powerpoint/2010/main" val="53138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43D9A-70ED-C80D-2C50-08F235BE95EF}"/>
              </a:ext>
            </a:extLst>
          </p:cNvPr>
          <p:cNvSpPr>
            <a:spLocks noGrp="1"/>
          </p:cNvSpPr>
          <p:nvPr>
            <p:ph type="title"/>
          </p:nvPr>
        </p:nvSpPr>
        <p:spPr>
          <a:xfrm>
            <a:off x="838200" y="365125"/>
            <a:ext cx="10515600" cy="951057"/>
          </a:xfrm>
        </p:spPr>
        <p:txBody>
          <a:bodyPr/>
          <a:lstStyle/>
          <a:p>
            <a:r>
              <a:rPr lang="en-BR" dirty="0"/>
              <a:t> </a:t>
            </a:r>
          </a:p>
        </p:txBody>
      </p:sp>
      <p:sp>
        <p:nvSpPr>
          <p:cNvPr id="3" name="Content Placeholder 2">
            <a:extLst>
              <a:ext uri="{FF2B5EF4-FFF2-40B4-BE49-F238E27FC236}">
                <a16:creationId xmlns:a16="http://schemas.microsoft.com/office/drawing/2014/main" id="{5C9664A3-7AA5-C04D-C748-A884FD873C4B}"/>
              </a:ext>
            </a:extLst>
          </p:cNvPr>
          <p:cNvSpPr>
            <a:spLocks noGrp="1"/>
          </p:cNvSpPr>
          <p:nvPr>
            <p:ph idx="1"/>
          </p:nvPr>
        </p:nvSpPr>
        <p:spPr>
          <a:xfrm>
            <a:off x="838200" y="1593273"/>
            <a:ext cx="10515600" cy="4655127"/>
          </a:xfrm>
        </p:spPr>
        <p:txBody>
          <a:bodyPr>
            <a:normAutofit fontScale="92500" lnSpcReduction="10000"/>
          </a:bodyPr>
          <a:lstStyle/>
          <a:p>
            <a:pPr marL="342900" lvl="0" indent="-342900">
              <a:lnSpc>
                <a:spcPct val="110000"/>
              </a:lnSpc>
              <a:buFont typeface="Symbol" pitchFamily="2" charset="2"/>
              <a:buChar char=""/>
            </a:pPr>
            <a:r>
              <a:rPr lang="en-BR" sz="1800" b="1" kern="0" dirty="0">
                <a:solidFill>
                  <a:srgbClr val="333E48"/>
                </a:solidFill>
                <a:effectLst/>
                <a:latin typeface="Century Gothic" panose="020B0502020202020204" pitchFamily="34" charset="0"/>
                <a:ea typeface="Times New Roman" panose="02020603050405020304" pitchFamily="18" charset="0"/>
                <a:cs typeface="Times New Roman" panose="02020603050405020304" pitchFamily="18" charset="0"/>
              </a:rPr>
              <a:t>The purpose of the Holistic Review is to perform a periodic review of each SO, AC, and NomCom individually as they are currently consituted, and as a whole, including their interrelations</a:t>
            </a:r>
            <a:endParaRPr lang="en-BR" sz="1800" b="1" kern="100" dirty="0">
              <a:effectLst/>
              <a:latin typeface="Century Gothic" panose="020B0502020202020204" pitchFamily="34" charset="0"/>
              <a:ea typeface="Aptos" panose="020B0004020202020204" pitchFamily="34" charset="0"/>
              <a:cs typeface="Times New Roman" panose="02020603050405020304" pitchFamily="18" charset="0"/>
            </a:endParaRPr>
          </a:p>
          <a:p>
            <a:pPr marL="342900" lvl="0" indent="-342900">
              <a:lnSpc>
                <a:spcPct val="110000"/>
              </a:lnSpc>
              <a:buFont typeface="Symbol" pitchFamily="2" charset="2"/>
              <a:buChar char=""/>
            </a:pPr>
            <a:r>
              <a:rPr lang="en-BR" sz="1800" b="1" kern="0" dirty="0">
                <a:solidFill>
                  <a:srgbClr val="333E48"/>
                </a:solidFill>
                <a:effectLst/>
                <a:latin typeface="Century Gothic" panose="020B0502020202020204" pitchFamily="34" charset="0"/>
                <a:ea typeface="Times New Roman" panose="02020603050405020304" pitchFamily="18" charset="0"/>
                <a:cs typeface="Times New Roman" panose="02020603050405020304" pitchFamily="18" charset="0"/>
              </a:rPr>
              <a:t>The scope of the Holistic Review includes: Review continuous improvement efforts of SO/AC/NC based on good practices</a:t>
            </a:r>
            <a:endParaRPr lang="en-BR" sz="1800" b="1" kern="100" dirty="0">
              <a:effectLst/>
              <a:latin typeface="Century Gothic" panose="020B0502020202020204" pitchFamily="34" charset="0"/>
              <a:ea typeface="Aptos" panose="020B0004020202020204" pitchFamily="34" charset="0"/>
              <a:cs typeface="Times New Roman" panose="02020603050405020304" pitchFamily="18" charset="0"/>
            </a:endParaRPr>
          </a:p>
          <a:p>
            <a:pPr marL="342900" lvl="0" indent="-342900">
              <a:lnSpc>
                <a:spcPct val="110000"/>
              </a:lnSpc>
              <a:buFont typeface="Symbol" pitchFamily="2" charset="2"/>
              <a:buChar char=""/>
            </a:pPr>
            <a:r>
              <a:rPr lang="en-BR" sz="1800" b="1" kern="0" dirty="0">
                <a:solidFill>
                  <a:srgbClr val="333E48"/>
                </a:solidFill>
                <a:effectLst/>
                <a:latin typeface="Century Gothic" panose="020B0502020202020204" pitchFamily="34" charset="0"/>
                <a:ea typeface="Times New Roman" panose="02020603050405020304" pitchFamily="18" charset="0"/>
                <a:cs typeface="Times New Roman" panose="02020603050405020304" pitchFamily="18" charset="0"/>
              </a:rPr>
              <a:t>The scope of the Holistic Review includes: Review the effectiveness of the various inter-SO/AC/NC collaboration mechanisms</a:t>
            </a:r>
            <a:endParaRPr lang="en-BR" sz="1800" b="1" kern="100" dirty="0">
              <a:effectLst/>
              <a:latin typeface="Century Gothic" panose="020B0502020202020204" pitchFamily="34" charset="0"/>
              <a:ea typeface="Aptos" panose="020B0004020202020204" pitchFamily="34" charset="0"/>
              <a:cs typeface="Times New Roman" panose="02020603050405020304" pitchFamily="18" charset="0"/>
            </a:endParaRPr>
          </a:p>
          <a:p>
            <a:pPr marL="342900" lvl="0" indent="-342900">
              <a:lnSpc>
                <a:spcPct val="110000"/>
              </a:lnSpc>
              <a:buFont typeface="Symbol" pitchFamily="2" charset="2"/>
              <a:buChar char=""/>
            </a:pPr>
            <a:r>
              <a:rPr lang="en-BR" sz="1800" b="1" kern="0" dirty="0">
                <a:solidFill>
                  <a:srgbClr val="333E48"/>
                </a:solidFill>
                <a:effectLst/>
                <a:latin typeface="Century Gothic" panose="020B0502020202020204" pitchFamily="34" charset="0"/>
                <a:ea typeface="Times New Roman" panose="02020603050405020304" pitchFamily="18" charset="0"/>
                <a:cs typeface="Times New Roman" panose="02020603050405020304" pitchFamily="18" charset="0"/>
              </a:rPr>
              <a:t>The scope of the Holistic Review includes: Review the accountability of SO/ACs or constituent parts to their members/constituencies (this will include an in-depth analysis of the survey results).</a:t>
            </a:r>
            <a:endParaRPr lang="en-BR" sz="1800" b="1" kern="100" dirty="0">
              <a:effectLst/>
              <a:latin typeface="Century Gothic" panose="020B0502020202020204" pitchFamily="34" charset="0"/>
              <a:ea typeface="Aptos" panose="020B0004020202020204" pitchFamily="34" charset="0"/>
              <a:cs typeface="Times New Roman" panose="02020603050405020304" pitchFamily="18" charset="0"/>
            </a:endParaRPr>
          </a:p>
          <a:p>
            <a:pPr marL="342900" lvl="0" indent="-342900">
              <a:lnSpc>
                <a:spcPct val="110000"/>
              </a:lnSpc>
              <a:buFont typeface="Symbol" pitchFamily="2" charset="2"/>
              <a:buChar char=""/>
            </a:pPr>
            <a:r>
              <a:rPr lang="en-BR" sz="1800" b="1" kern="0" dirty="0">
                <a:solidFill>
                  <a:srgbClr val="333E48"/>
                </a:solidFill>
                <a:effectLst/>
                <a:latin typeface="Century Gothic" panose="020B0502020202020204" pitchFamily="34" charset="0"/>
                <a:ea typeface="Times New Roman" panose="02020603050405020304" pitchFamily="18" charset="0"/>
                <a:cs typeface="Times New Roman" panose="02020603050405020304" pitchFamily="18" charset="0"/>
              </a:rPr>
              <a:t>Review SO/AC/NC as a whole to determine if they continue to have a purpose within the ICANN structure as they are currently constituted, or if any changes in structures and operations are desirable to improve the overall effectiveness of ICANN as well as ensure optimal representation of community views (but taking into consideration any impacts on the Board or the Empowered Community).</a:t>
            </a:r>
            <a:endParaRPr lang="en-BR" sz="1800" b="1" kern="100" dirty="0">
              <a:effectLst/>
              <a:latin typeface="Century Gothic" panose="020B0502020202020204" pitchFamily="34" charset="0"/>
              <a:ea typeface="Aptos" panose="020B0004020202020204" pitchFamily="34" charset="0"/>
              <a:cs typeface="Times New Roman" panose="02020603050405020304" pitchFamily="18" charset="0"/>
            </a:endParaRPr>
          </a:p>
          <a:p>
            <a:pPr>
              <a:lnSpc>
                <a:spcPct val="110000"/>
              </a:lnSpc>
            </a:pPr>
            <a:endParaRPr lang="en-BR" b="1" dirty="0">
              <a:latin typeface="Century Gothic" panose="020B0502020202020204" pitchFamily="34" charset="0"/>
            </a:endParaRPr>
          </a:p>
        </p:txBody>
      </p:sp>
      <p:sp>
        <p:nvSpPr>
          <p:cNvPr id="4" name="Title 1">
            <a:extLst>
              <a:ext uri="{FF2B5EF4-FFF2-40B4-BE49-F238E27FC236}">
                <a16:creationId xmlns:a16="http://schemas.microsoft.com/office/drawing/2014/main" id="{F1C032CD-89EB-F291-1889-22879F611FD9}"/>
              </a:ext>
            </a:extLst>
          </p:cNvPr>
          <p:cNvSpPr txBox="1">
            <a:spLocks/>
          </p:cNvSpPr>
          <p:nvPr/>
        </p:nvSpPr>
        <p:spPr>
          <a:xfrm>
            <a:off x="838200" y="365125"/>
            <a:ext cx="10515600" cy="9510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BR" dirty="0"/>
              <a:t>Holistic Review –  what it is and its concepts</a:t>
            </a:r>
          </a:p>
        </p:txBody>
      </p:sp>
    </p:spTree>
    <p:extLst>
      <p:ext uri="{BB962C8B-B14F-4D97-AF65-F5344CB8AC3E}">
        <p14:creationId xmlns:p14="http://schemas.microsoft.com/office/powerpoint/2010/main" val="4179353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53E85-9250-75A4-E209-D4CD5E03961B}"/>
              </a:ext>
            </a:extLst>
          </p:cNvPr>
          <p:cNvSpPr>
            <a:spLocks noGrp="1"/>
          </p:cNvSpPr>
          <p:nvPr>
            <p:ph type="title"/>
          </p:nvPr>
        </p:nvSpPr>
        <p:spPr>
          <a:xfrm>
            <a:off x="838200" y="198871"/>
            <a:ext cx="10515600" cy="951057"/>
          </a:xfrm>
        </p:spPr>
        <p:txBody>
          <a:bodyPr/>
          <a:lstStyle/>
          <a:p>
            <a:r>
              <a:rPr lang="en-BR" dirty="0">
                <a:solidFill>
                  <a:schemeClr val="accent6">
                    <a:lumMod val="75000"/>
                  </a:schemeClr>
                </a:solidFill>
              </a:rPr>
              <a:t>Revision Holistica – Que es </a:t>
            </a:r>
            <a:r>
              <a:rPr lang="en-US" dirty="0">
                <a:solidFill>
                  <a:schemeClr val="accent6">
                    <a:lumMod val="75000"/>
                  </a:schemeClr>
                </a:solidFill>
              </a:rPr>
              <a:t>y</a:t>
            </a:r>
            <a:r>
              <a:rPr lang="en-BR" dirty="0">
                <a:solidFill>
                  <a:schemeClr val="accent6">
                    <a:lumMod val="75000"/>
                  </a:schemeClr>
                </a:solidFill>
              </a:rPr>
              <a:t> sus concept</a:t>
            </a:r>
            <a:r>
              <a:rPr lang="en-BR" dirty="0"/>
              <a:t>os</a:t>
            </a:r>
          </a:p>
        </p:txBody>
      </p:sp>
      <p:sp>
        <p:nvSpPr>
          <p:cNvPr id="3" name="Content Placeholder 2">
            <a:extLst>
              <a:ext uri="{FF2B5EF4-FFF2-40B4-BE49-F238E27FC236}">
                <a16:creationId xmlns:a16="http://schemas.microsoft.com/office/drawing/2014/main" id="{2B7C13D8-002C-47B1-1570-2823CDEE3F89}"/>
              </a:ext>
            </a:extLst>
          </p:cNvPr>
          <p:cNvSpPr>
            <a:spLocks noGrp="1"/>
          </p:cNvSpPr>
          <p:nvPr>
            <p:ph idx="1"/>
          </p:nvPr>
        </p:nvSpPr>
        <p:spPr>
          <a:xfrm>
            <a:off x="685800" y="1149928"/>
            <a:ext cx="10820400" cy="5342947"/>
          </a:xfrm>
        </p:spPr>
        <p:txBody>
          <a:bodyPr>
            <a:noAutofit/>
          </a:bodyPr>
          <a:lstStyle/>
          <a:p>
            <a:pPr marL="0" indent="0">
              <a:lnSpc>
                <a:spcPts val="27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600" b="1" kern="0" dirty="0">
                <a:solidFill>
                  <a:schemeClr val="accent6">
                    <a:lumMod val="75000"/>
                  </a:schemeClr>
                </a:solidFill>
                <a:effectLst/>
                <a:latin typeface="Century Gothic" panose="020B0502020202020204" pitchFamily="34" charset="0"/>
                <a:ea typeface="Times New Roman" panose="02020603050405020304" pitchFamily="18" charset="0"/>
                <a:cs typeface="Courier New" panose="02070309020205020404" pitchFamily="49" charset="0"/>
              </a:rPr>
              <a:t>• El propósito de la Revisión Holística es realizar una revisión periódica de cada SO, AC y NomCom individualmente tal como están constituidos actualmente y en su conjunto, incluidas sus interrelaciones.</a:t>
            </a:r>
            <a:endParaRPr lang="en-BR" sz="1600" b="1" kern="100" dirty="0">
              <a:solidFill>
                <a:schemeClr val="accent6">
                  <a:lumMod val="75000"/>
                </a:schemeClr>
              </a:solidFill>
              <a:effectLst/>
              <a:latin typeface="Century Gothic" panose="020B0502020202020204" pitchFamily="34" charset="0"/>
              <a:ea typeface="Aptos" panose="020B0004020202020204" pitchFamily="34" charset="0"/>
              <a:cs typeface="Times New Roman" panose="02020603050405020304" pitchFamily="18" charset="0"/>
            </a:endParaRPr>
          </a:p>
          <a:p>
            <a:pPr marL="0" indent="0">
              <a:lnSpc>
                <a:spcPts val="27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600" b="1" kern="0" dirty="0">
                <a:solidFill>
                  <a:schemeClr val="accent6">
                    <a:lumMod val="75000"/>
                  </a:schemeClr>
                </a:solidFill>
                <a:effectLst/>
                <a:latin typeface="Century Gothic" panose="020B0502020202020204" pitchFamily="34" charset="0"/>
                <a:ea typeface="Times New Roman" panose="02020603050405020304" pitchFamily="18" charset="0"/>
                <a:cs typeface="Courier New" panose="02070309020205020404" pitchFamily="49" charset="0"/>
              </a:rPr>
              <a:t>• El alcance de la Revisión Holística incluye: Revisar los esfuerzos de mejora continua de las SO/AC/NC basados ​​en buenas prácticas.</a:t>
            </a:r>
            <a:endParaRPr lang="en-BR" sz="1600" b="1" kern="100" dirty="0">
              <a:solidFill>
                <a:schemeClr val="accent6">
                  <a:lumMod val="75000"/>
                </a:schemeClr>
              </a:solidFill>
              <a:effectLst/>
              <a:latin typeface="Century Gothic" panose="020B0502020202020204" pitchFamily="34" charset="0"/>
              <a:ea typeface="Aptos" panose="020B0004020202020204" pitchFamily="34" charset="0"/>
              <a:cs typeface="Times New Roman" panose="02020603050405020304" pitchFamily="18" charset="0"/>
            </a:endParaRPr>
          </a:p>
          <a:p>
            <a:pPr marL="0" indent="0">
              <a:lnSpc>
                <a:spcPts val="27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600" b="1" kern="0" dirty="0">
                <a:solidFill>
                  <a:schemeClr val="accent6">
                    <a:lumMod val="75000"/>
                  </a:schemeClr>
                </a:solidFill>
                <a:effectLst/>
                <a:latin typeface="Century Gothic" panose="020B0502020202020204" pitchFamily="34" charset="0"/>
                <a:ea typeface="Times New Roman" panose="02020603050405020304" pitchFamily="18" charset="0"/>
                <a:cs typeface="Courier New" panose="02070309020205020404" pitchFamily="49" charset="0"/>
              </a:rPr>
              <a:t>• El alcance de la Revisión Holística incluye: Revisar la efectividad de los diversos mecanismos de colaboración entre SO/AC/NC.</a:t>
            </a:r>
            <a:endParaRPr lang="en-BR" sz="1600" b="1" kern="100" dirty="0">
              <a:solidFill>
                <a:schemeClr val="accent6">
                  <a:lumMod val="75000"/>
                </a:schemeClr>
              </a:solidFill>
              <a:effectLst/>
              <a:latin typeface="Century Gothic" panose="020B0502020202020204" pitchFamily="34" charset="0"/>
              <a:ea typeface="Aptos" panose="020B0004020202020204" pitchFamily="34" charset="0"/>
              <a:cs typeface="Times New Roman" panose="02020603050405020304" pitchFamily="18" charset="0"/>
            </a:endParaRPr>
          </a:p>
          <a:p>
            <a:pPr marL="0" indent="0">
              <a:lnSpc>
                <a:spcPts val="27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600" b="1" kern="0" dirty="0">
                <a:solidFill>
                  <a:schemeClr val="accent6">
                    <a:lumMod val="75000"/>
                  </a:schemeClr>
                </a:solidFill>
                <a:effectLst/>
                <a:latin typeface="Century Gothic" panose="020B0502020202020204" pitchFamily="34" charset="0"/>
                <a:ea typeface="Times New Roman" panose="02020603050405020304" pitchFamily="18" charset="0"/>
                <a:cs typeface="Courier New" panose="02070309020205020404" pitchFamily="49" charset="0"/>
              </a:rPr>
              <a:t>• El alcance de la Revisión Holística incluye: Revisar la responsabilidad de las SO/AC o partes constituyentes ante sus miembros/distritos (esto incluirá un análisis en profundidad de los resultados de la encuesta).</a:t>
            </a:r>
            <a:endParaRPr lang="en-BR" sz="1600" b="1" kern="100" dirty="0">
              <a:solidFill>
                <a:schemeClr val="accent6">
                  <a:lumMod val="75000"/>
                </a:schemeClr>
              </a:solidFill>
              <a:effectLst/>
              <a:latin typeface="Century Gothic" panose="020B0502020202020204" pitchFamily="34" charset="0"/>
              <a:ea typeface="Aptos" panose="020B0004020202020204" pitchFamily="34" charset="0"/>
              <a:cs typeface="Times New Roman" panose="02020603050405020304" pitchFamily="18" charset="0"/>
            </a:endParaRPr>
          </a:p>
          <a:p>
            <a:pPr marL="0" indent="0">
              <a:lnSpc>
                <a:spcPts val="27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600" b="1" kern="0" dirty="0">
                <a:solidFill>
                  <a:schemeClr val="accent6">
                    <a:lumMod val="75000"/>
                  </a:schemeClr>
                </a:solidFill>
                <a:effectLst/>
                <a:latin typeface="Century Gothic" panose="020B0502020202020204" pitchFamily="34" charset="0"/>
                <a:ea typeface="Times New Roman" panose="02020603050405020304" pitchFamily="18" charset="0"/>
                <a:cs typeface="Courier New" panose="02070309020205020404" pitchFamily="49" charset="0"/>
              </a:rPr>
              <a:t>• Revisar las SO/AC/NC en su conjunto para determinar si continúan teniendo un propósito dentro de la estructura de ICANN tal como están constituidas actualmente, o si es deseable algún cambio en las estructuras y operaciones para mejorar la efectividad general de ICANN y garantizar representación óptima de los puntos de vista de la comunidad (pero teniendo en cuenta cualquier impacto en la Junta o la Comunidad Empoderada).</a:t>
            </a:r>
            <a:endParaRPr lang="en-BR" sz="1600" b="1" kern="100" dirty="0">
              <a:solidFill>
                <a:schemeClr val="accent6">
                  <a:lumMod val="75000"/>
                </a:schemeClr>
              </a:solidFill>
              <a:effectLst/>
              <a:latin typeface="Century Gothic" panose="020B0502020202020204" pitchFamily="34" charset="0"/>
              <a:ea typeface="Aptos" panose="020B0004020202020204" pitchFamily="34" charset="0"/>
              <a:cs typeface="Times New Roman" panose="02020603050405020304" pitchFamily="18" charset="0"/>
            </a:endParaRPr>
          </a:p>
          <a:p>
            <a:pPr marL="0" indent="0">
              <a:buNone/>
            </a:pPr>
            <a:r>
              <a:rPr lang="en-BR" sz="1700" kern="100" dirty="0">
                <a:solidFill>
                  <a:schemeClr val="accent6">
                    <a:lumMod val="75000"/>
                  </a:schemeClr>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BR" sz="1700" dirty="0">
              <a:solidFill>
                <a:schemeClr val="accent6">
                  <a:lumMod val="75000"/>
                </a:schemeClr>
              </a:solidFill>
            </a:endParaRPr>
          </a:p>
        </p:txBody>
      </p:sp>
    </p:spTree>
    <p:extLst>
      <p:ext uri="{BB962C8B-B14F-4D97-AF65-F5344CB8AC3E}">
        <p14:creationId xmlns:p14="http://schemas.microsoft.com/office/powerpoint/2010/main" val="1037349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794</TotalTime>
  <Words>632</Words>
  <Application>Microsoft Macintosh PowerPoint</Application>
  <PresentationFormat>Widescreen</PresentationFormat>
  <Paragraphs>22</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Century Gothic</vt:lpstr>
      <vt:lpstr>Symbol</vt:lpstr>
      <vt:lpstr>Office Theme</vt:lpstr>
      <vt:lpstr>PILOT HOLISTIC REVIEW </vt:lpstr>
      <vt:lpstr> </vt:lpstr>
      <vt:lpstr>Revision Holistica – Que es y sus conceptos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Vanda Scartezini</dc:creator>
  <cp:lastModifiedBy>Vanda Scartezini</cp:lastModifiedBy>
  <cp:revision>4</cp:revision>
  <dcterms:created xsi:type="dcterms:W3CDTF">2025-01-14T00:25:12Z</dcterms:created>
  <dcterms:modified xsi:type="dcterms:W3CDTF">2025-01-14T14:09:46Z</dcterms:modified>
</cp:coreProperties>
</file>