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019" autoAdjust="0"/>
  </p:normalViewPr>
  <p:slideViewPr>
    <p:cSldViewPr snapToGrid="0" snapToObjects="1">
      <p:cViewPr varScale="1">
        <p:scale>
          <a:sx n="72" d="100"/>
          <a:sy n="72" d="100"/>
        </p:scale>
        <p:origin x="1350" y="7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A663A-67DD-4067-878C-33EADAAF45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A0AD97-442E-4CFA-9421-203F82330E7E}">
      <dgm:prSet phldrT="[Text]"/>
      <dgm:spPr/>
      <dgm:t>
        <a:bodyPr/>
        <a:lstStyle/>
        <a:p>
          <a:r>
            <a:rPr lang="en-US" dirty="0"/>
            <a:t>“Same”</a:t>
          </a:r>
        </a:p>
      </dgm:t>
    </dgm:pt>
    <dgm:pt modelId="{7DED63C3-F0F4-41FD-B6CC-C7090842FEAF}" type="parTrans" cxnId="{35C82703-4A3F-494C-965A-AB59BB4854E5}">
      <dgm:prSet/>
      <dgm:spPr/>
      <dgm:t>
        <a:bodyPr/>
        <a:lstStyle/>
        <a:p>
          <a:endParaRPr lang="en-US"/>
        </a:p>
      </dgm:t>
    </dgm:pt>
    <dgm:pt modelId="{F135D380-630C-4580-91D8-FCF1B8840BE7}" type="sibTrans" cxnId="{35C82703-4A3F-494C-965A-AB59BB4854E5}">
      <dgm:prSet/>
      <dgm:spPr/>
      <dgm:t>
        <a:bodyPr/>
        <a:lstStyle/>
        <a:p>
          <a:endParaRPr lang="en-US"/>
        </a:p>
      </dgm:t>
    </dgm:pt>
    <dgm:pt modelId="{F90AA668-6B2F-43CB-A995-25BCB3A0E3DA}">
      <dgm:prSet phldrT="[Text]"/>
      <dgm:spPr/>
      <dgm:t>
        <a:bodyPr/>
        <a:lstStyle/>
        <a:p>
          <a:r>
            <a:rPr lang="en-US" dirty="0"/>
            <a:t>Visual  Variant</a:t>
          </a:r>
        </a:p>
      </dgm:t>
    </dgm:pt>
    <dgm:pt modelId="{9A209D9E-327B-4ADB-9FE7-CB7E2710EDB7}" type="parTrans" cxnId="{D964D74D-2C6C-4C28-BCE1-71F6A96D8BE7}">
      <dgm:prSet/>
      <dgm:spPr/>
      <dgm:t>
        <a:bodyPr/>
        <a:lstStyle/>
        <a:p>
          <a:endParaRPr lang="en-US"/>
        </a:p>
      </dgm:t>
    </dgm:pt>
    <dgm:pt modelId="{EED47C7D-A2CC-4888-9984-81B4E06FEF5C}" type="sibTrans" cxnId="{D964D74D-2C6C-4C28-BCE1-71F6A96D8BE7}">
      <dgm:prSet/>
      <dgm:spPr/>
      <dgm:t>
        <a:bodyPr/>
        <a:lstStyle/>
        <a:p>
          <a:endParaRPr lang="en-US"/>
        </a:p>
      </dgm:t>
    </dgm:pt>
    <dgm:pt modelId="{4EB3B70F-02F0-4B0F-ABC0-D654F10C66C7}">
      <dgm:prSet phldrT="[Text]"/>
      <dgm:spPr/>
      <dgm:t>
        <a:bodyPr/>
        <a:lstStyle/>
        <a:p>
          <a:r>
            <a:rPr lang="en-US" dirty="0"/>
            <a:t>Non-Visual Variant</a:t>
          </a:r>
        </a:p>
      </dgm:t>
    </dgm:pt>
    <dgm:pt modelId="{230AF8D1-ABD2-4B2D-BA6E-DCE3298B9B50}" type="parTrans" cxnId="{EE3B36E2-01AD-4D48-A3FE-0B5525F55830}">
      <dgm:prSet/>
      <dgm:spPr/>
      <dgm:t>
        <a:bodyPr/>
        <a:lstStyle/>
        <a:p>
          <a:endParaRPr lang="en-US"/>
        </a:p>
      </dgm:t>
    </dgm:pt>
    <dgm:pt modelId="{F4743791-27FC-43B8-965C-B42E85C5AD6D}" type="sibTrans" cxnId="{EE3B36E2-01AD-4D48-A3FE-0B5525F55830}">
      <dgm:prSet/>
      <dgm:spPr/>
      <dgm:t>
        <a:bodyPr/>
        <a:lstStyle/>
        <a:p>
          <a:endParaRPr lang="en-US"/>
        </a:p>
      </dgm:t>
    </dgm:pt>
    <dgm:pt modelId="{6A2D1501-095F-4F37-BC32-AB91455963CD}">
      <dgm:prSet phldrT="[Text]"/>
      <dgm:spPr/>
      <dgm:t>
        <a:bodyPr/>
        <a:lstStyle/>
        <a:p>
          <a:r>
            <a:rPr lang="en-US" dirty="0"/>
            <a:t>Diacritics</a:t>
          </a:r>
        </a:p>
      </dgm:t>
    </dgm:pt>
    <dgm:pt modelId="{16D08E4F-B30D-4EB1-88F6-0FBBD2CAE266}" type="parTrans" cxnId="{B05186BA-BE9B-411E-B5AD-42C13A961434}">
      <dgm:prSet/>
      <dgm:spPr/>
      <dgm:t>
        <a:bodyPr/>
        <a:lstStyle/>
        <a:p>
          <a:endParaRPr lang="en-US"/>
        </a:p>
      </dgm:t>
    </dgm:pt>
    <dgm:pt modelId="{BC57035A-D2CD-4963-928B-B2493F894702}" type="sibTrans" cxnId="{B05186BA-BE9B-411E-B5AD-42C13A961434}">
      <dgm:prSet/>
      <dgm:spPr/>
      <dgm:t>
        <a:bodyPr/>
        <a:lstStyle/>
        <a:p>
          <a:endParaRPr lang="en-US"/>
        </a:p>
      </dgm:t>
    </dgm:pt>
    <dgm:pt modelId="{7AD7000E-35B6-44A8-8BF0-95D838FC711C}">
      <dgm:prSet phldrT="[Text]"/>
      <dgm:spPr/>
      <dgm:t>
        <a:bodyPr/>
        <a:lstStyle/>
        <a:p>
          <a:r>
            <a:rPr lang="en-US" dirty="0"/>
            <a:t>Shape</a:t>
          </a:r>
        </a:p>
      </dgm:t>
    </dgm:pt>
    <dgm:pt modelId="{076BCFD1-A221-4E75-95BF-363DE55A7DB9}" type="parTrans" cxnId="{BFDE901A-1AAB-474E-AFC7-8B1D9C5112D8}">
      <dgm:prSet/>
      <dgm:spPr/>
      <dgm:t>
        <a:bodyPr/>
        <a:lstStyle/>
        <a:p>
          <a:endParaRPr lang="en-US"/>
        </a:p>
      </dgm:t>
    </dgm:pt>
    <dgm:pt modelId="{6254EA33-9A5A-404A-AB4D-1EFFA5D4BC13}" type="sibTrans" cxnId="{BFDE901A-1AAB-474E-AFC7-8B1D9C5112D8}">
      <dgm:prSet/>
      <dgm:spPr/>
      <dgm:t>
        <a:bodyPr/>
        <a:lstStyle/>
        <a:p>
          <a:endParaRPr lang="en-US"/>
        </a:p>
      </dgm:t>
    </dgm:pt>
    <dgm:pt modelId="{044A04C4-0EC5-4107-B865-EBF8ED29FF3B}">
      <dgm:prSet phldrT="[Text]"/>
      <dgm:spPr/>
      <dgm:t>
        <a:bodyPr/>
        <a:lstStyle/>
        <a:p>
          <a:r>
            <a:rPr lang="en-US" dirty="0"/>
            <a:t>Stacking</a:t>
          </a:r>
        </a:p>
      </dgm:t>
    </dgm:pt>
    <dgm:pt modelId="{E7DFCC33-B0F9-4B85-862E-F9E2498BDE85}" type="parTrans" cxnId="{FA9C614B-68A0-4A0A-B81C-E1CE83344C95}">
      <dgm:prSet/>
      <dgm:spPr/>
      <dgm:t>
        <a:bodyPr/>
        <a:lstStyle/>
        <a:p>
          <a:endParaRPr lang="en-US"/>
        </a:p>
      </dgm:t>
    </dgm:pt>
    <dgm:pt modelId="{52244B27-B273-48D2-8F9C-F80EB8150CCB}" type="sibTrans" cxnId="{FA9C614B-68A0-4A0A-B81C-E1CE83344C95}">
      <dgm:prSet/>
      <dgm:spPr/>
      <dgm:t>
        <a:bodyPr/>
        <a:lstStyle/>
        <a:p>
          <a:endParaRPr lang="en-US"/>
        </a:p>
      </dgm:t>
    </dgm:pt>
    <dgm:pt modelId="{9E75C173-265C-4667-95B2-828E40CE271D}">
      <dgm:prSet phldrT="[Text]"/>
      <dgm:spPr/>
      <dgm:t>
        <a:bodyPr/>
        <a:lstStyle/>
        <a:p>
          <a:r>
            <a:rPr lang="en-US" dirty="0"/>
            <a:t>Spacing</a:t>
          </a:r>
        </a:p>
      </dgm:t>
    </dgm:pt>
    <dgm:pt modelId="{CB55B72F-4EE8-4DF3-954A-37BE516E298A}" type="parTrans" cxnId="{4FEFCEBB-972B-41F4-889C-5B81787B2BF7}">
      <dgm:prSet/>
      <dgm:spPr/>
      <dgm:t>
        <a:bodyPr/>
        <a:lstStyle/>
        <a:p>
          <a:endParaRPr lang="en-US"/>
        </a:p>
      </dgm:t>
    </dgm:pt>
    <dgm:pt modelId="{6CE105E0-43D2-49C2-BC11-63C541C71DC4}" type="sibTrans" cxnId="{4FEFCEBB-972B-41F4-889C-5B81787B2BF7}">
      <dgm:prSet/>
      <dgm:spPr/>
      <dgm:t>
        <a:bodyPr/>
        <a:lstStyle/>
        <a:p>
          <a:endParaRPr lang="en-US"/>
        </a:p>
      </dgm:t>
    </dgm:pt>
    <dgm:pt modelId="{F9B13643-52FA-43AF-A68F-1FF8E49D4DED}">
      <dgm:prSet phldrT="[Text]"/>
      <dgm:spPr/>
      <dgm:t>
        <a:bodyPr/>
        <a:lstStyle/>
        <a:p>
          <a:r>
            <a:rPr lang="en-US" dirty="0"/>
            <a:t>Base Characters</a:t>
          </a:r>
        </a:p>
      </dgm:t>
    </dgm:pt>
    <dgm:pt modelId="{A943981F-0BD3-462D-A133-9976B8E2925F}" type="parTrans" cxnId="{57B1493D-86DE-4958-8E50-7554C682B6C5}">
      <dgm:prSet/>
      <dgm:spPr/>
      <dgm:t>
        <a:bodyPr/>
        <a:lstStyle/>
        <a:p>
          <a:endParaRPr lang="en-US"/>
        </a:p>
      </dgm:t>
    </dgm:pt>
    <dgm:pt modelId="{255AEDA6-7CD3-416D-9B8E-A1298FD2044C}" type="sibTrans" cxnId="{57B1493D-86DE-4958-8E50-7554C682B6C5}">
      <dgm:prSet/>
      <dgm:spPr/>
      <dgm:t>
        <a:bodyPr/>
        <a:lstStyle/>
        <a:p>
          <a:endParaRPr lang="en-US"/>
        </a:p>
      </dgm:t>
    </dgm:pt>
    <dgm:pt modelId="{E75F991A-A939-4797-803B-C78BEACAD06C}">
      <dgm:prSet phldrT="[Text]"/>
      <dgm:spPr/>
      <dgm:t>
        <a:bodyPr/>
        <a:lstStyle/>
        <a:p>
          <a:pPr algn="l"/>
          <a:r>
            <a:rPr lang="en-US" dirty="0"/>
            <a:t>  1 – Identical</a:t>
          </a:r>
        </a:p>
        <a:p>
          <a:pPr algn="l"/>
          <a:r>
            <a:rPr lang="en-US" dirty="0"/>
            <a:t>  2 – Nearly Identical</a:t>
          </a:r>
        </a:p>
        <a:p>
          <a:pPr algn="l"/>
          <a:r>
            <a:rPr lang="en-US" dirty="0"/>
            <a:t>  3 – Distinguishable</a:t>
          </a:r>
        </a:p>
        <a:p>
          <a:pPr algn="l"/>
          <a:r>
            <a:rPr lang="en-US" dirty="0"/>
            <a:t>  4 – Different</a:t>
          </a:r>
        </a:p>
      </dgm:t>
    </dgm:pt>
    <dgm:pt modelId="{DA82A866-A610-4A6A-AD7B-AE1AF2AA0377}" type="parTrans" cxnId="{563C1319-D107-4412-B81C-1A79F3CFB2AA}">
      <dgm:prSet/>
      <dgm:spPr/>
      <dgm:t>
        <a:bodyPr/>
        <a:lstStyle/>
        <a:p>
          <a:endParaRPr lang="en-US"/>
        </a:p>
      </dgm:t>
    </dgm:pt>
    <dgm:pt modelId="{758B5255-B013-4654-B964-CAA7FA6BDB96}" type="sibTrans" cxnId="{563C1319-D107-4412-B81C-1A79F3CFB2AA}">
      <dgm:prSet/>
      <dgm:spPr/>
      <dgm:t>
        <a:bodyPr/>
        <a:lstStyle/>
        <a:p>
          <a:endParaRPr lang="en-US"/>
        </a:p>
      </dgm:t>
    </dgm:pt>
    <dgm:pt modelId="{CFB264A6-1632-4745-B0CB-7E2BA966602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/>
            <a:t>a (0061)           </a:t>
          </a:r>
          <a:r>
            <a:rPr lang="az-Cyrl-AZ" sz="2000" b="0" i="0" dirty="0"/>
            <a:t>а</a:t>
          </a:r>
          <a:r>
            <a:rPr lang="en-US" sz="2000" b="0" i="0" dirty="0"/>
            <a:t> (0430)</a:t>
          </a:r>
          <a:endParaRPr lang="en-US" sz="2000" dirty="0"/>
        </a:p>
      </dgm:t>
    </dgm:pt>
    <dgm:pt modelId="{1CBB38B2-48B5-4A4C-9FC5-94CFA9A7B3D0}" type="parTrans" cxnId="{B2E38546-CEE1-44FC-BB01-516D53C35CD5}">
      <dgm:prSet/>
      <dgm:spPr/>
      <dgm:t>
        <a:bodyPr/>
        <a:lstStyle/>
        <a:p>
          <a:endParaRPr lang="en-US"/>
        </a:p>
      </dgm:t>
    </dgm:pt>
    <dgm:pt modelId="{2C752317-943D-4EB0-B0AF-91A56A71C1E0}" type="sibTrans" cxnId="{B2E38546-CEE1-44FC-BB01-516D53C35CD5}">
      <dgm:prSet/>
      <dgm:spPr/>
      <dgm:t>
        <a:bodyPr/>
        <a:lstStyle/>
        <a:p>
          <a:endParaRPr lang="en-US"/>
        </a:p>
      </dgm:t>
    </dgm:pt>
    <dgm:pt modelId="{2F977D53-C37B-4A25-9A40-9A8304A4185A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b="0" i="0" u="none" dirty="0"/>
            <a:t>ă (0103)           ǎ (01CE</a:t>
          </a:r>
          <a:r>
            <a:rPr lang="en-US" sz="2000" b="1" i="0" u="none" dirty="0"/>
            <a:t>)</a:t>
          </a:r>
          <a:endParaRPr lang="en-US" sz="2000" dirty="0"/>
        </a:p>
      </dgm:t>
    </dgm:pt>
    <dgm:pt modelId="{2F97A137-76B9-42AB-AA82-FC0D96F3B19C}" type="parTrans" cxnId="{26ED0ED5-8D5B-4571-AA23-2C11781D3633}">
      <dgm:prSet/>
      <dgm:spPr/>
      <dgm:t>
        <a:bodyPr/>
        <a:lstStyle/>
        <a:p>
          <a:endParaRPr lang="en-US"/>
        </a:p>
      </dgm:t>
    </dgm:pt>
    <dgm:pt modelId="{ABAFEC01-678A-447F-9966-35B63DBE94D4}" type="sibTrans" cxnId="{26ED0ED5-8D5B-4571-AA23-2C11781D3633}">
      <dgm:prSet/>
      <dgm:spPr/>
      <dgm:t>
        <a:bodyPr/>
        <a:lstStyle/>
        <a:p>
          <a:endParaRPr lang="en-US"/>
        </a:p>
      </dgm:t>
    </dgm:pt>
    <dgm:pt modelId="{E15860E5-F3EF-4D8A-BB2E-C28917B06E4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b="0" i="0" u="none" dirty="0"/>
            <a:t>æ (00E6)</a:t>
          </a:r>
        </a:p>
        <a:p>
          <a:r>
            <a:rPr lang="en-US" sz="2000" b="0" i="0" u="none" dirty="0"/>
            <a:t>ae</a:t>
          </a:r>
          <a:endParaRPr lang="en-US" sz="2000" b="0" dirty="0"/>
        </a:p>
      </dgm:t>
    </dgm:pt>
    <dgm:pt modelId="{2D6C2AE7-A1B1-487A-9117-78FFE1C285B2}" type="parTrans" cxnId="{70219E62-CB55-48D7-88D5-BD09A804F385}">
      <dgm:prSet/>
      <dgm:spPr/>
      <dgm:t>
        <a:bodyPr/>
        <a:lstStyle/>
        <a:p>
          <a:endParaRPr lang="en-US"/>
        </a:p>
      </dgm:t>
    </dgm:pt>
    <dgm:pt modelId="{E80757F1-C2F3-46B8-BD9E-876FD3B30704}" type="sibTrans" cxnId="{70219E62-CB55-48D7-88D5-BD09A804F385}">
      <dgm:prSet/>
      <dgm:spPr/>
      <dgm:t>
        <a:bodyPr/>
        <a:lstStyle/>
        <a:p>
          <a:endParaRPr lang="en-US"/>
        </a:p>
      </dgm:t>
    </dgm:pt>
    <dgm:pt modelId="{1D14044D-C4F1-4EC7-AABF-2231744A056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b="0" dirty="0"/>
            <a:t>f (0066)</a:t>
          </a:r>
        </a:p>
        <a:p>
          <a:r>
            <a:rPr lang="en-US" sz="2000" b="0" i="0" u="none" dirty="0"/>
            <a:t>ƒ (0192)</a:t>
          </a:r>
          <a:endParaRPr lang="en-US" sz="2000" b="0" dirty="0"/>
        </a:p>
      </dgm:t>
    </dgm:pt>
    <dgm:pt modelId="{BEC73F50-C190-45C2-AAA3-26402D287153}" type="parTrans" cxnId="{CB81DFB2-36AD-4454-B1A0-3938E1DE0FD4}">
      <dgm:prSet/>
      <dgm:spPr/>
      <dgm:t>
        <a:bodyPr/>
        <a:lstStyle/>
        <a:p>
          <a:endParaRPr lang="en-US"/>
        </a:p>
      </dgm:t>
    </dgm:pt>
    <dgm:pt modelId="{1C33AE6E-133D-45C3-B4EB-3A2505451174}" type="sibTrans" cxnId="{CB81DFB2-36AD-4454-B1A0-3938E1DE0FD4}">
      <dgm:prSet/>
      <dgm:spPr/>
      <dgm:t>
        <a:bodyPr/>
        <a:lstStyle/>
        <a:p>
          <a:endParaRPr lang="en-US"/>
        </a:p>
      </dgm:t>
    </dgm:pt>
    <dgm:pt modelId="{A496D445-10DC-42D5-AC08-FE31E3962F3A}">
      <dgm:prSet phldrT="[Text]"/>
      <dgm:spPr>
        <a:solidFill>
          <a:schemeClr val="accent5"/>
        </a:solidFill>
      </dgm:spPr>
      <dgm:t>
        <a:bodyPr/>
        <a:lstStyle/>
        <a:p>
          <a:endParaRPr lang="en-US" b="0" dirty="0"/>
        </a:p>
      </dgm:t>
    </dgm:pt>
    <dgm:pt modelId="{F210C2B9-6406-4ACB-8288-441885F6BCD3}" type="sibTrans" cxnId="{C5D03FF8-0B65-4179-A30D-4031C8F39734}">
      <dgm:prSet/>
      <dgm:spPr/>
      <dgm:t>
        <a:bodyPr/>
        <a:lstStyle/>
        <a:p>
          <a:endParaRPr lang="en-US"/>
        </a:p>
      </dgm:t>
    </dgm:pt>
    <dgm:pt modelId="{C89DFFEC-B6BB-4DD0-AC30-FF4D4CE1320F}" type="parTrans" cxnId="{C5D03FF8-0B65-4179-A30D-4031C8F39734}">
      <dgm:prSet/>
      <dgm:spPr/>
      <dgm:t>
        <a:bodyPr/>
        <a:lstStyle/>
        <a:p>
          <a:endParaRPr lang="en-US"/>
        </a:p>
      </dgm:t>
    </dgm:pt>
    <dgm:pt modelId="{6B4EE8D4-0762-47BF-9E11-6D42BFC3F6F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Underlining</a:t>
          </a:r>
        </a:p>
      </dgm:t>
    </dgm:pt>
    <dgm:pt modelId="{77632D34-331E-48B8-86E3-F91B638E3053}" type="parTrans" cxnId="{6C09708B-4E10-4F14-942E-ABDBFFD8BC39}">
      <dgm:prSet/>
      <dgm:spPr/>
      <dgm:t>
        <a:bodyPr/>
        <a:lstStyle/>
        <a:p>
          <a:endParaRPr lang="en-US"/>
        </a:p>
      </dgm:t>
    </dgm:pt>
    <dgm:pt modelId="{91488548-418B-4B8C-B91D-FF76A7BDF228}" type="sibTrans" cxnId="{6C09708B-4E10-4F14-942E-ABDBFFD8BC39}">
      <dgm:prSet/>
      <dgm:spPr/>
      <dgm:t>
        <a:bodyPr/>
        <a:lstStyle/>
        <a:p>
          <a:endParaRPr lang="en-US"/>
        </a:p>
      </dgm:t>
    </dgm:pt>
    <dgm:pt modelId="{B566213A-CEBF-4068-96D5-F7262D7484E8}">
      <dgm:prSet phldrT="[Text]"/>
      <dgm:spPr/>
      <dgm:t>
        <a:bodyPr/>
        <a:lstStyle/>
        <a:p>
          <a:r>
            <a:rPr lang="en-US" dirty="0"/>
            <a:t>IDNA2003 Compatibility</a:t>
          </a:r>
        </a:p>
      </dgm:t>
    </dgm:pt>
    <dgm:pt modelId="{3B22C527-6E79-4B32-BC00-613040F6E0A5}" type="parTrans" cxnId="{06E48DF3-B785-4B58-9ED8-B785336E8C29}">
      <dgm:prSet/>
      <dgm:spPr/>
      <dgm:t>
        <a:bodyPr/>
        <a:lstStyle/>
        <a:p>
          <a:endParaRPr lang="en-US"/>
        </a:p>
      </dgm:t>
    </dgm:pt>
    <dgm:pt modelId="{F374B00F-871B-45AF-A8A1-60578585114B}" type="sibTrans" cxnId="{06E48DF3-B785-4B58-9ED8-B785336E8C29}">
      <dgm:prSet/>
      <dgm:spPr/>
      <dgm:t>
        <a:bodyPr/>
        <a:lstStyle/>
        <a:p>
          <a:endParaRPr lang="en-US"/>
        </a:p>
      </dgm:t>
    </dgm:pt>
    <dgm:pt modelId="{893F5551-9DE9-4149-B008-22AED6C49F1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b="0" dirty="0" err="1"/>
            <a:t>ss</a:t>
          </a:r>
          <a:r>
            <a:rPr lang="en-US" sz="2000" b="0" dirty="0"/>
            <a:t>                  </a:t>
          </a:r>
          <a:r>
            <a:rPr lang="en-US" sz="2000" b="0" i="0" dirty="0"/>
            <a:t>ß (00DF)</a:t>
          </a:r>
          <a:endParaRPr lang="en-US" sz="2000" b="0" dirty="0"/>
        </a:p>
      </dgm:t>
    </dgm:pt>
    <dgm:pt modelId="{2FCD6751-1836-446A-80B3-95A4B260FE01}" type="parTrans" cxnId="{F81E2C37-8891-4146-B969-9A753AE8EA4E}">
      <dgm:prSet/>
      <dgm:spPr/>
      <dgm:t>
        <a:bodyPr/>
        <a:lstStyle/>
        <a:p>
          <a:endParaRPr lang="en-US"/>
        </a:p>
      </dgm:t>
    </dgm:pt>
    <dgm:pt modelId="{322C0FF6-9021-46C4-97C2-C2F0B54089EF}" type="sibTrans" cxnId="{F81E2C37-8891-4146-B969-9A753AE8EA4E}">
      <dgm:prSet/>
      <dgm:spPr/>
      <dgm:t>
        <a:bodyPr/>
        <a:lstStyle/>
        <a:p>
          <a:endParaRPr lang="en-US"/>
        </a:p>
      </dgm:t>
    </dgm:pt>
    <dgm:pt modelId="{F9FCBCBD-EBA4-439F-95C5-7888B90F79C2}" type="pres">
      <dgm:prSet presAssocID="{4EDA663A-67DD-4067-878C-33EADAAF45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336FEE-1C6B-4A02-8D8E-C2845DAFF66B}" type="pres">
      <dgm:prSet presAssocID="{A8A0AD97-442E-4CFA-9421-203F82330E7E}" presName="hierRoot1" presStyleCnt="0">
        <dgm:presLayoutVars>
          <dgm:hierBranch val="init"/>
        </dgm:presLayoutVars>
      </dgm:prSet>
      <dgm:spPr/>
    </dgm:pt>
    <dgm:pt modelId="{FE5789EC-DB6C-4C56-A501-927D21082743}" type="pres">
      <dgm:prSet presAssocID="{A8A0AD97-442E-4CFA-9421-203F82330E7E}" presName="rootComposite1" presStyleCnt="0"/>
      <dgm:spPr/>
    </dgm:pt>
    <dgm:pt modelId="{476BAC7A-CAC7-4122-BEA7-5FDABBE710EC}" type="pres">
      <dgm:prSet presAssocID="{A8A0AD97-442E-4CFA-9421-203F82330E7E}" presName="rootText1" presStyleLbl="node0" presStyleIdx="0" presStyleCnt="1">
        <dgm:presLayoutVars>
          <dgm:chPref val="3"/>
        </dgm:presLayoutVars>
      </dgm:prSet>
      <dgm:spPr/>
    </dgm:pt>
    <dgm:pt modelId="{853253FC-808F-4F71-A1FE-AD9C92732E14}" type="pres">
      <dgm:prSet presAssocID="{A8A0AD97-442E-4CFA-9421-203F82330E7E}" presName="rootConnector1" presStyleLbl="node1" presStyleIdx="0" presStyleCnt="0"/>
      <dgm:spPr/>
    </dgm:pt>
    <dgm:pt modelId="{B39393AD-9936-4145-8248-B938063B614F}" type="pres">
      <dgm:prSet presAssocID="{A8A0AD97-442E-4CFA-9421-203F82330E7E}" presName="hierChild2" presStyleCnt="0"/>
      <dgm:spPr/>
    </dgm:pt>
    <dgm:pt modelId="{C9713CD2-BDC9-411A-94B3-A035F1308BBE}" type="pres">
      <dgm:prSet presAssocID="{9A209D9E-327B-4ADB-9FE7-CB7E2710EDB7}" presName="Name37" presStyleLbl="parChTrans1D2" presStyleIdx="0" presStyleCnt="2"/>
      <dgm:spPr/>
    </dgm:pt>
    <dgm:pt modelId="{E85C13C9-E09D-4035-B398-24DCCBCBC265}" type="pres">
      <dgm:prSet presAssocID="{F90AA668-6B2F-43CB-A995-25BCB3A0E3DA}" presName="hierRoot2" presStyleCnt="0">
        <dgm:presLayoutVars>
          <dgm:hierBranch val="init"/>
        </dgm:presLayoutVars>
      </dgm:prSet>
      <dgm:spPr/>
    </dgm:pt>
    <dgm:pt modelId="{58709E96-3F64-4556-9047-CEC68B4A14F0}" type="pres">
      <dgm:prSet presAssocID="{F90AA668-6B2F-43CB-A995-25BCB3A0E3DA}" presName="rootComposite" presStyleCnt="0"/>
      <dgm:spPr/>
    </dgm:pt>
    <dgm:pt modelId="{DA31CDC6-92AA-4E54-88D0-EE80C694D8CA}" type="pres">
      <dgm:prSet presAssocID="{F90AA668-6B2F-43CB-A995-25BCB3A0E3DA}" presName="rootText" presStyleLbl="node2" presStyleIdx="0" presStyleCnt="2">
        <dgm:presLayoutVars>
          <dgm:chPref val="3"/>
        </dgm:presLayoutVars>
      </dgm:prSet>
      <dgm:spPr/>
    </dgm:pt>
    <dgm:pt modelId="{0E7641AF-5BF4-4CD8-8464-4BF0EE17C76F}" type="pres">
      <dgm:prSet presAssocID="{F90AA668-6B2F-43CB-A995-25BCB3A0E3DA}" presName="rootConnector" presStyleLbl="node2" presStyleIdx="0" presStyleCnt="2"/>
      <dgm:spPr/>
    </dgm:pt>
    <dgm:pt modelId="{F213BD33-F8C8-4F1A-9E3B-FC9D9813378D}" type="pres">
      <dgm:prSet presAssocID="{F90AA668-6B2F-43CB-A995-25BCB3A0E3DA}" presName="hierChild4" presStyleCnt="0"/>
      <dgm:spPr/>
    </dgm:pt>
    <dgm:pt modelId="{781502B2-A843-4921-A9CE-BAEFF08F2EA9}" type="pres">
      <dgm:prSet presAssocID="{DA82A866-A610-4A6A-AD7B-AE1AF2AA0377}" presName="Name37" presStyleLbl="parChTrans1D3" presStyleIdx="0" presStyleCnt="6"/>
      <dgm:spPr/>
    </dgm:pt>
    <dgm:pt modelId="{A588ACEC-355A-456D-AE42-5BC203210DBE}" type="pres">
      <dgm:prSet presAssocID="{E75F991A-A939-4797-803B-C78BEACAD06C}" presName="hierRoot2" presStyleCnt="0">
        <dgm:presLayoutVars>
          <dgm:hierBranch val="init"/>
        </dgm:presLayoutVars>
      </dgm:prSet>
      <dgm:spPr/>
    </dgm:pt>
    <dgm:pt modelId="{A796AF38-DECB-42D0-831B-666C54704BB2}" type="pres">
      <dgm:prSet presAssocID="{E75F991A-A939-4797-803B-C78BEACAD06C}" presName="rootComposite" presStyleCnt="0"/>
      <dgm:spPr/>
    </dgm:pt>
    <dgm:pt modelId="{EC0C1D00-4807-4D0F-9AAE-F227C1F3ABD6}" type="pres">
      <dgm:prSet presAssocID="{E75F991A-A939-4797-803B-C78BEACAD06C}" presName="rootText" presStyleLbl="node3" presStyleIdx="0" presStyleCnt="6" custScaleX="160696" custScaleY="238774">
        <dgm:presLayoutVars>
          <dgm:chPref val="3"/>
        </dgm:presLayoutVars>
      </dgm:prSet>
      <dgm:spPr/>
    </dgm:pt>
    <dgm:pt modelId="{78143057-B4D8-4821-A451-C5D4E7191D0C}" type="pres">
      <dgm:prSet presAssocID="{E75F991A-A939-4797-803B-C78BEACAD06C}" presName="rootConnector" presStyleLbl="node3" presStyleIdx="0" presStyleCnt="6"/>
      <dgm:spPr/>
    </dgm:pt>
    <dgm:pt modelId="{19B5BB37-2B9F-4781-944A-D7B152B2104E}" type="pres">
      <dgm:prSet presAssocID="{E75F991A-A939-4797-803B-C78BEACAD06C}" presName="hierChild4" presStyleCnt="0"/>
      <dgm:spPr/>
    </dgm:pt>
    <dgm:pt modelId="{225FC843-2AC5-4795-98D3-BFC1134D4DAF}" type="pres">
      <dgm:prSet presAssocID="{1CBB38B2-48B5-4A4C-9FC5-94CFA9A7B3D0}" presName="Name37" presStyleLbl="parChTrans1D4" presStyleIdx="0" presStyleCnt="8"/>
      <dgm:spPr/>
    </dgm:pt>
    <dgm:pt modelId="{8C1F0528-0052-4314-ADC6-DEC772B2A947}" type="pres">
      <dgm:prSet presAssocID="{CFB264A6-1632-4745-B0CB-7E2BA9666026}" presName="hierRoot2" presStyleCnt="0">
        <dgm:presLayoutVars>
          <dgm:hierBranch val="init"/>
        </dgm:presLayoutVars>
      </dgm:prSet>
      <dgm:spPr/>
    </dgm:pt>
    <dgm:pt modelId="{192F1090-CDF8-45C4-B45E-7AF3AB78E943}" type="pres">
      <dgm:prSet presAssocID="{CFB264A6-1632-4745-B0CB-7E2BA9666026}" presName="rootComposite" presStyleCnt="0"/>
      <dgm:spPr/>
    </dgm:pt>
    <dgm:pt modelId="{620E988A-FC43-446A-92A0-53A99DC2D98F}" type="pres">
      <dgm:prSet presAssocID="{CFB264A6-1632-4745-B0CB-7E2BA9666026}" presName="rootText" presStyleLbl="node4" presStyleIdx="0" presStyleCnt="8" custScaleX="149939" custScaleY="151124">
        <dgm:presLayoutVars>
          <dgm:chPref val="3"/>
        </dgm:presLayoutVars>
      </dgm:prSet>
      <dgm:spPr/>
    </dgm:pt>
    <dgm:pt modelId="{1ACB090A-00BA-4B9B-B9AA-05872C896580}" type="pres">
      <dgm:prSet presAssocID="{CFB264A6-1632-4745-B0CB-7E2BA9666026}" presName="rootConnector" presStyleLbl="node4" presStyleIdx="0" presStyleCnt="8"/>
      <dgm:spPr/>
    </dgm:pt>
    <dgm:pt modelId="{88F752DC-CBA1-4C71-B127-24D422314DAF}" type="pres">
      <dgm:prSet presAssocID="{CFB264A6-1632-4745-B0CB-7E2BA9666026}" presName="hierChild4" presStyleCnt="0"/>
      <dgm:spPr/>
    </dgm:pt>
    <dgm:pt modelId="{2E6DD609-9705-41D6-BE0B-0697E5759D0A}" type="pres">
      <dgm:prSet presAssocID="{CFB264A6-1632-4745-B0CB-7E2BA9666026}" presName="hierChild5" presStyleCnt="0"/>
      <dgm:spPr/>
    </dgm:pt>
    <dgm:pt modelId="{73EDB492-7A35-4600-A814-3A4BEB0BD65D}" type="pres">
      <dgm:prSet presAssocID="{E75F991A-A939-4797-803B-C78BEACAD06C}" presName="hierChild5" presStyleCnt="0"/>
      <dgm:spPr/>
    </dgm:pt>
    <dgm:pt modelId="{4D112C60-C116-40E2-9408-AB034A7F423B}" type="pres">
      <dgm:prSet presAssocID="{77632D34-331E-48B8-86E3-F91B638E3053}" presName="Name37" presStyleLbl="parChTrans1D3" presStyleIdx="1" presStyleCnt="6"/>
      <dgm:spPr/>
    </dgm:pt>
    <dgm:pt modelId="{4631704F-2F9C-4B62-8C7C-3E136F3380A9}" type="pres">
      <dgm:prSet presAssocID="{6B4EE8D4-0762-47BF-9E11-6D42BFC3F6FA}" presName="hierRoot2" presStyleCnt="0">
        <dgm:presLayoutVars>
          <dgm:hierBranch val="init"/>
        </dgm:presLayoutVars>
      </dgm:prSet>
      <dgm:spPr/>
    </dgm:pt>
    <dgm:pt modelId="{64AF55B3-0E98-41C6-8F42-1036B939B187}" type="pres">
      <dgm:prSet presAssocID="{6B4EE8D4-0762-47BF-9E11-6D42BFC3F6FA}" presName="rootComposite" presStyleCnt="0"/>
      <dgm:spPr/>
    </dgm:pt>
    <dgm:pt modelId="{FF908059-A931-4D61-A543-CAA5287FF6BF}" type="pres">
      <dgm:prSet presAssocID="{6B4EE8D4-0762-47BF-9E11-6D42BFC3F6FA}" presName="rootText" presStyleLbl="node3" presStyleIdx="1" presStyleCnt="6">
        <dgm:presLayoutVars>
          <dgm:chPref val="3"/>
        </dgm:presLayoutVars>
      </dgm:prSet>
      <dgm:spPr/>
    </dgm:pt>
    <dgm:pt modelId="{07E83BF0-22B6-4CFD-9763-174FF5677C9B}" type="pres">
      <dgm:prSet presAssocID="{6B4EE8D4-0762-47BF-9E11-6D42BFC3F6FA}" presName="rootConnector" presStyleLbl="node3" presStyleIdx="1" presStyleCnt="6"/>
      <dgm:spPr/>
    </dgm:pt>
    <dgm:pt modelId="{7BAED380-904C-4607-8B4A-1F0ED15D7DFD}" type="pres">
      <dgm:prSet presAssocID="{6B4EE8D4-0762-47BF-9E11-6D42BFC3F6FA}" presName="hierChild4" presStyleCnt="0"/>
      <dgm:spPr/>
    </dgm:pt>
    <dgm:pt modelId="{AD97C4C5-9E49-40A6-9882-144503A28FC4}" type="pres">
      <dgm:prSet presAssocID="{6B4EE8D4-0762-47BF-9E11-6D42BFC3F6FA}" presName="hierChild5" presStyleCnt="0"/>
      <dgm:spPr/>
    </dgm:pt>
    <dgm:pt modelId="{780F9192-5E40-4EE1-946C-B367805057A9}" type="pres">
      <dgm:prSet presAssocID="{F90AA668-6B2F-43CB-A995-25BCB3A0E3DA}" presName="hierChild5" presStyleCnt="0"/>
      <dgm:spPr/>
    </dgm:pt>
    <dgm:pt modelId="{FFB37336-697D-4EB6-BC56-F4AB6EAD6BA8}" type="pres">
      <dgm:prSet presAssocID="{230AF8D1-ABD2-4B2D-BA6E-DCE3298B9B50}" presName="Name37" presStyleLbl="parChTrans1D2" presStyleIdx="1" presStyleCnt="2"/>
      <dgm:spPr/>
    </dgm:pt>
    <dgm:pt modelId="{049432A1-7DC7-45AA-B08F-C2B62D1B792C}" type="pres">
      <dgm:prSet presAssocID="{4EB3B70F-02F0-4B0F-ABC0-D654F10C66C7}" presName="hierRoot2" presStyleCnt="0">
        <dgm:presLayoutVars>
          <dgm:hierBranch val="init"/>
        </dgm:presLayoutVars>
      </dgm:prSet>
      <dgm:spPr/>
    </dgm:pt>
    <dgm:pt modelId="{AC12BC20-1952-4185-B054-2388DFEEFC21}" type="pres">
      <dgm:prSet presAssocID="{4EB3B70F-02F0-4B0F-ABC0-D654F10C66C7}" presName="rootComposite" presStyleCnt="0"/>
      <dgm:spPr/>
    </dgm:pt>
    <dgm:pt modelId="{57CA037C-9190-4DF2-8A56-ED79D0369550}" type="pres">
      <dgm:prSet presAssocID="{4EB3B70F-02F0-4B0F-ABC0-D654F10C66C7}" presName="rootText" presStyleLbl="node2" presStyleIdx="1" presStyleCnt="2">
        <dgm:presLayoutVars>
          <dgm:chPref val="3"/>
        </dgm:presLayoutVars>
      </dgm:prSet>
      <dgm:spPr/>
    </dgm:pt>
    <dgm:pt modelId="{93D95201-FF47-46E2-BC3C-69CD58243F61}" type="pres">
      <dgm:prSet presAssocID="{4EB3B70F-02F0-4B0F-ABC0-D654F10C66C7}" presName="rootConnector" presStyleLbl="node2" presStyleIdx="1" presStyleCnt="2"/>
      <dgm:spPr/>
    </dgm:pt>
    <dgm:pt modelId="{6C9B7EF7-5C7D-427E-A397-90BA9D85FB54}" type="pres">
      <dgm:prSet presAssocID="{4EB3B70F-02F0-4B0F-ABC0-D654F10C66C7}" presName="hierChild4" presStyleCnt="0"/>
      <dgm:spPr/>
    </dgm:pt>
    <dgm:pt modelId="{0A6A553F-8758-4AF0-AE7B-5F569F9965F6}" type="pres">
      <dgm:prSet presAssocID="{16D08E4F-B30D-4EB1-88F6-0FBBD2CAE266}" presName="Name37" presStyleLbl="parChTrans1D3" presStyleIdx="2" presStyleCnt="6"/>
      <dgm:spPr/>
    </dgm:pt>
    <dgm:pt modelId="{34981560-9A99-463D-8FDF-EE665D1FB6EF}" type="pres">
      <dgm:prSet presAssocID="{6A2D1501-095F-4F37-BC32-AB91455963CD}" presName="hierRoot2" presStyleCnt="0">
        <dgm:presLayoutVars>
          <dgm:hierBranch val="init"/>
        </dgm:presLayoutVars>
      </dgm:prSet>
      <dgm:spPr/>
    </dgm:pt>
    <dgm:pt modelId="{0B123DD6-4586-4A2D-9671-3505B74E9A44}" type="pres">
      <dgm:prSet presAssocID="{6A2D1501-095F-4F37-BC32-AB91455963CD}" presName="rootComposite" presStyleCnt="0"/>
      <dgm:spPr/>
    </dgm:pt>
    <dgm:pt modelId="{D6CD96C7-8CA5-4F5D-9BEE-B4944091BBAE}" type="pres">
      <dgm:prSet presAssocID="{6A2D1501-095F-4F37-BC32-AB91455963CD}" presName="rootText" presStyleLbl="node3" presStyleIdx="2" presStyleCnt="6">
        <dgm:presLayoutVars>
          <dgm:chPref val="3"/>
        </dgm:presLayoutVars>
      </dgm:prSet>
      <dgm:spPr/>
    </dgm:pt>
    <dgm:pt modelId="{EEE79374-79EC-4CCB-ADF1-4C36E6B12A98}" type="pres">
      <dgm:prSet presAssocID="{6A2D1501-095F-4F37-BC32-AB91455963CD}" presName="rootConnector" presStyleLbl="node3" presStyleIdx="2" presStyleCnt="6"/>
      <dgm:spPr/>
    </dgm:pt>
    <dgm:pt modelId="{FED2B3D8-D5B4-4A36-97F0-A93C8B0BEBEC}" type="pres">
      <dgm:prSet presAssocID="{6A2D1501-095F-4F37-BC32-AB91455963CD}" presName="hierChild4" presStyleCnt="0"/>
      <dgm:spPr/>
    </dgm:pt>
    <dgm:pt modelId="{01B5579A-C468-44EA-852A-88C228CC0489}" type="pres">
      <dgm:prSet presAssocID="{076BCFD1-A221-4E75-95BF-363DE55A7DB9}" presName="Name37" presStyleLbl="parChTrans1D4" presStyleIdx="1" presStyleCnt="8"/>
      <dgm:spPr/>
    </dgm:pt>
    <dgm:pt modelId="{202B3889-AB4E-4891-8F0E-C46D7C9C55C2}" type="pres">
      <dgm:prSet presAssocID="{7AD7000E-35B6-44A8-8BF0-95D838FC711C}" presName="hierRoot2" presStyleCnt="0">
        <dgm:presLayoutVars>
          <dgm:hierBranch val="init"/>
        </dgm:presLayoutVars>
      </dgm:prSet>
      <dgm:spPr/>
    </dgm:pt>
    <dgm:pt modelId="{61E4D99A-0317-492E-9A67-A61F98B6E7AB}" type="pres">
      <dgm:prSet presAssocID="{7AD7000E-35B6-44A8-8BF0-95D838FC711C}" presName="rootComposite" presStyleCnt="0"/>
      <dgm:spPr/>
    </dgm:pt>
    <dgm:pt modelId="{862B1853-3E61-4B47-83DC-4CCE767D51D5}" type="pres">
      <dgm:prSet presAssocID="{7AD7000E-35B6-44A8-8BF0-95D838FC711C}" presName="rootText" presStyleLbl="node4" presStyleIdx="1" presStyleCnt="8">
        <dgm:presLayoutVars>
          <dgm:chPref val="3"/>
        </dgm:presLayoutVars>
      </dgm:prSet>
      <dgm:spPr/>
    </dgm:pt>
    <dgm:pt modelId="{D398775A-03E1-4323-9FB5-BEE942EDCEC8}" type="pres">
      <dgm:prSet presAssocID="{7AD7000E-35B6-44A8-8BF0-95D838FC711C}" presName="rootConnector" presStyleLbl="node4" presStyleIdx="1" presStyleCnt="8"/>
      <dgm:spPr/>
    </dgm:pt>
    <dgm:pt modelId="{294736A9-A996-44C1-BE6F-2CDB8D2D1DA4}" type="pres">
      <dgm:prSet presAssocID="{7AD7000E-35B6-44A8-8BF0-95D838FC711C}" presName="hierChild4" presStyleCnt="0"/>
      <dgm:spPr/>
    </dgm:pt>
    <dgm:pt modelId="{736F0949-99F2-4715-9926-07E9E3808072}" type="pres">
      <dgm:prSet presAssocID="{2F97A137-76B9-42AB-AA82-FC0D96F3B19C}" presName="Name37" presStyleLbl="parChTrans1D4" presStyleIdx="2" presStyleCnt="8"/>
      <dgm:spPr/>
    </dgm:pt>
    <dgm:pt modelId="{D910E38B-EFD7-4059-B840-53F9B770295B}" type="pres">
      <dgm:prSet presAssocID="{2F977D53-C37B-4A25-9A40-9A8304A4185A}" presName="hierRoot2" presStyleCnt="0">
        <dgm:presLayoutVars>
          <dgm:hierBranch val="init"/>
        </dgm:presLayoutVars>
      </dgm:prSet>
      <dgm:spPr/>
    </dgm:pt>
    <dgm:pt modelId="{C16C1B69-9770-44A9-AB98-39BA117144D8}" type="pres">
      <dgm:prSet presAssocID="{2F977D53-C37B-4A25-9A40-9A8304A4185A}" presName="rootComposite" presStyleCnt="0"/>
      <dgm:spPr/>
    </dgm:pt>
    <dgm:pt modelId="{81C76772-FB0D-408E-AD3C-A0DE57846E61}" type="pres">
      <dgm:prSet presAssocID="{2F977D53-C37B-4A25-9A40-9A8304A4185A}" presName="rootText" presStyleLbl="node4" presStyleIdx="2" presStyleCnt="8" custScaleX="149939" custScaleY="151124">
        <dgm:presLayoutVars>
          <dgm:chPref val="3"/>
        </dgm:presLayoutVars>
      </dgm:prSet>
      <dgm:spPr/>
    </dgm:pt>
    <dgm:pt modelId="{3F57BB5C-09C1-4C2E-9D3B-BC6DA57A280E}" type="pres">
      <dgm:prSet presAssocID="{2F977D53-C37B-4A25-9A40-9A8304A4185A}" presName="rootConnector" presStyleLbl="node4" presStyleIdx="2" presStyleCnt="8"/>
      <dgm:spPr/>
    </dgm:pt>
    <dgm:pt modelId="{6E7FB398-9D4B-4C27-BF81-253738A5E36E}" type="pres">
      <dgm:prSet presAssocID="{2F977D53-C37B-4A25-9A40-9A8304A4185A}" presName="hierChild4" presStyleCnt="0"/>
      <dgm:spPr/>
    </dgm:pt>
    <dgm:pt modelId="{9432BA0A-286D-4E01-B3DB-BBC88C13E2A9}" type="pres">
      <dgm:prSet presAssocID="{2F977D53-C37B-4A25-9A40-9A8304A4185A}" presName="hierChild5" presStyleCnt="0"/>
      <dgm:spPr/>
    </dgm:pt>
    <dgm:pt modelId="{79B5939B-E0E2-4341-A62B-35483E812BE9}" type="pres">
      <dgm:prSet presAssocID="{7AD7000E-35B6-44A8-8BF0-95D838FC711C}" presName="hierChild5" presStyleCnt="0"/>
      <dgm:spPr/>
    </dgm:pt>
    <dgm:pt modelId="{226A570E-2123-4598-9E32-2D2312484BA7}" type="pres">
      <dgm:prSet presAssocID="{E7DFCC33-B0F9-4B85-862E-F9E2498BDE85}" presName="Name37" presStyleLbl="parChTrans1D4" presStyleIdx="3" presStyleCnt="8"/>
      <dgm:spPr/>
    </dgm:pt>
    <dgm:pt modelId="{4E708FB6-3970-4651-8E4A-692C795E93B2}" type="pres">
      <dgm:prSet presAssocID="{044A04C4-0EC5-4107-B865-EBF8ED29FF3B}" presName="hierRoot2" presStyleCnt="0">
        <dgm:presLayoutVars>
          <dgm:hierBranch val="init"/>
        </dgm:presLayoutVars>
      </dgm:prSet>
      <dgm:spPr/>
    </dgm:pt>
    <dgm:pt modelId="{37EEE464-A144-4F51-BD6A-11C262BB10EE}" type="pres">
      <dgm:prSet presAssocID="{044A04C4-0EC5-4107-B865-EBF8ED29FF3B}" presName="rootComposite" presStyleCnt="0"/>
      <dgm:spPr/>
    </dgm:pt>
    <dgm:pt modelId="{04835159-1D85-4318-824A-B90DAB4CF7A6}" type="pres">
      <dgm:prSet presAssocID="{044A04C4-0EC5-4107-B865-EBF8ED29FF3B}" presName="rootText" presStyleLbl="node4" presStyleIdx="3" presStyleCnt="8">
        <dgm:presLayoutVars>
          <dgm:chPref val="3"/>
        </dgm:presLayoutVars>
      </dgm:prSet>
      <dgm:spPr/>
    </dgm:pt>
    <dgm:pt modelId="{F9CA3E16-F59B-4770-84DE-4E12DA7A095E}" type="pres">
      <dgm:prSet presAssocID="{044A04C4-0EC5-4107-B865-EBF8ED29FF3B}" presName="rootConnector" presStyleLbl="node4" presStyleIdx="3" presStyleCnt="8"/>
      <dgm:spPr/>
    </dgm:pt>
    <dgm:pt modelId="{C2101BBD-776C-40D7-9650-5ACB685C3BCE}" type="pres">
      <dgm:prSet presAssocID="{044A04C4-0EC5-4107-B865-EBF8ED29FF3B}" presName="hierChild4" presStyleCnt="0"/>
      <dgm:spPr/>
    </dgm:pt>
    <dgm:pt modelId="{E3523360-DEB8-4A18-B98D-FD7E69CCD313}" type="pres">
      <dgm:prSet presAssocID="{C89DFFEC-B6BB-4DD0-AC30-FF4D4CE1320F}" presName="Name37" presStyleLbl="parChTrans1D4" presStyleIdx="4" presStyleCnt="8"/>
      <dgm:spPr/>
    </dgm:pt>
    <dgm:pt modelId="{AAE1F406-C3F7-4FB1-B0B7-1AC00E13CB06}" type="pres">
      <dgm:prSet presAssocID="{A496D445-10DC-42D5-AC08-FE31E3962F3A}" presName="hierRoot2" presStyleCnt="0">
        <dgm:presLayoutVars>
          <dgm:hierBranch val="init"/>
        </dgm:presLayoutVars>
      </dgm:prSet>
      <dgm:spPr/>
    </dgm:pt>
    <dgm:pt modelId="{75743832-ADDC-4DCA-A4B6-C68C1B5506BB}" type="pres">
      <dgm:prSet presAssocID="{A496D445-10DC-42D5-AC08-FE31E3962F3A}" presName="rootComposite" presStyleCnt="0"/>
      <dgm:spPr/>
    </dgm:pt>
    <dgm:pt modelId="{2B5353E4-A3CF-41D1-B5DA-9A28E3BF3802}" type="pres">
      <dgm:prSet presAssocID="{A496D445-10DC-42D5-AC08-FE31E3962F3A}" presName="rootText" presStyleLbl="node4" presStyleIdx="4" presStyleCnt="8" custScaleX="211490" custScaleY="212164" custLinFactNeighborX="-9641" custLinFactNeighborY="724">
        <dgm:presLayoutVars>
          <dgm:chPref val="3"/>
        </dgm:presLayoutVars>
      </dgm:prSet>
      <dgm:spPr/>
    </dgm:pt>
    <dgm:pt modelId="{6CF1F632-726A-4BB0-B7A4-47617DD4463C}" type="pres">
      <dgm:prSet presAssocID="{A496D445-10DC-42D5-AC08-FE31E3962F3A}" presName="rootConnector" presStyleLbl="node4" presStyleIdx="4" presStyleCnt="8"/>
      <dgm:spPr/>
    </dgm:pt>
    <dgm:pt modelId="{76C07537-8948-4322-880D-FB950FAB2005}" type="pres">
      <dgm:prSet presAssocID="{A496D445-10DC-42D5-AC08-FE31E3962F3A}" presName="hierChild4" presStyleCnt="0"/>
      <dgm:spPr/>
    </dgm:pt>
    <dgm:pt modelId="{9C9BBCC9-E701-4C4D-B608-D0B1461D6766}" type="pres">
      <dgm:prSet presAssocID="{A496D445-10DC-42D5-AC08-FE31E3962F3A}" presName="hierChild5" presStyleCnt="0"/>
      <dgm:spPr/>
    </dgm:pt>
    <dgm:pt modelId="{9C452E95-9212-4286-89BE-20FB32E9F2D9}" type="pres">
      <dgm:prSet presAssocID="{044A04C4-0EC5-4107-B865-EBF8ED29FF3B}" presName="hierChild5" presStyleCnt="0"/>
      <dgm:spPr/>
    </dgm:pt>
    <dgm:pt modelId="{7FA14F82-62E7-48B8-BD69-E53BFCD52FBE}" type="pres">
      <dgm:prSet presAssocID="{6A2D1501-095F-4F37-BC32-AB91455963CD}" presName="hierChild5" presStyleCnt="0"/>
      <dgm:spPr/>
    </dgm:pt>
    <dgm:pt modelId="{C6950BB4-0A03-46FB-BE64-828D9C9CD3E1}" type="pres">
      <dgm:prSet presAssocID="{3B22C527-6E79-4B32-BC00-613040F6E0A5}" presName="Name37" presStyleLbl="parChTrans1D3" presStyleIdx="3" presStyleCnt="6"/>
      <dgm:spPr/>
    </dgm:pt>
    <dgm:pt modelId="{61512EA0-D98C-4FDE-9FB7-CAFA4D19340B}" type="pres">
      <dgm:prSet presAssocID="{B566213A-CEBF-4068-96D5-F7262D7484E8}" presName="hierRoot2" presStyleCnt="0">
        <dgm:presLayoutVars>
          <dgm:hierBranch val="init"/>
        </dgm:presLayoutVars>
      </dgm:prSet>
      <dgm:spPr/>
    </dgm:pt>
    <dgm:pt modelId="{06D5DD78-9B02-4FEA-8E2E-C040938659B0}" type="pres">
      <dgm:prSet presAssocID="{B566213A-CEBF-4068-96D5-F7262D7484E8}" presName="rootComposite" presStyleCnt="0"/>
      <dgm:spPr/>
    </dgm:pt>
    <dgm:pt modelId="{D36AE19C-1500-4A70-8509-C8536B60C5B0}" type="pres">
      <dgm:prSet presAssocID="{B566213A-CEBF-4068-96D5-F7262D7484E8}" presName="rootText" presStyleLbl="node3" presStyleIdx="3" presStyleCnt="6">
        <dgm:presLayoutVars>
          <dgm:chPref val="3"/>
        </dgm:presLayoutVars>
      </dgm:prSet>
      <dgm:spPr/>
    </dgm:pt>
    <dgm:pt modelId="{2FE93990-887E-4A0E-9E62-33FA32F93CA3}" type="pres">
      <dgm:prSet presAssocID="{B566213A-CEBF-4068-96D5-F7262D7484E8}" presName="rootConnector" presStyleLbl="node3" presStyleIdx="3" presStyleCnt="6"/>
      <dgm:spPr/>
    </dgm:pt>
    <dgm:pt modelId="{32C3D310-F38F-40EC-80D6-1ADD46F3369A}" type="pres">
      <dgm:prSet presAssocID="{B566213A-CEBF-4068-96D5-F7262D7484E8}" presName="hierChild4" presStyleCnt="0"/>
      <dgm:spPr/>
    </dgm:pt>
    <dgm:pt modelId="{DED32DF8-D94A-4C5C-8F94-B25B484DC15E}" type="pres">
      <dgm:prSet presAssocID="{2FCD6751-1836-446A-80B3-95A4B260FE01}" presName="Name37" presStyleLbl="parChTrans1D4" presStyleIdx="5" presStyleCnt="8"/>
      <dgm:spPr/>
    </dgm:pt>
    <dgm:pt modelId="{A2A9B781-725B-4BC6-9F89-03305EEC6F0F}" type="pres">
      <dgm:prSet presAssocID="{893F5551-9DE9-4149-B008-22AED6C49F16}" presName="hierRoot2" presStyleCnt="0">
        <dgm:presLayoutVars>
          <dgm:hierBranch val="init"/>
        </dgm:presLayoutVars>
      </dgm:prSet>
      <dgm:spPr/>
    </dgm:pt>
    <dgm:pt modelId="{A206215C-324A-4C01-9AC7-6FFFD7A79569}" type="pres">
      <dgm:prSet presAssocID="{893F5551-9DE9-4149-B008-22AED6C49F16}" presName="rootComposite" presStyleCnt="0"/>
      <dgm:spPr/>
    </dgm:pt>
    <dgm:pt modelId="{6090905F-638C-4CF6-974A-29F91D4F2FD2}" type="pres">
      <dgm:prSet presAssocID="{893F5551-9DE9-4149-B008-22AED6C49F16}" presName="rootText" presStyleLbl="node4" presStyleIdx="5" presStyleCnt="8" custScaleX="134550" custScaleY="135356">
        <dgm:presLayoutVars>
          <dgm:chPref val="3"/>
        </dgm:presLayoutVars>
      </dgm:prSet>
      <dgm:spPr/>
    </dgm:pt>
    <dgm:pt modelId="{54467D64-74D6-4058-82D8-B0F856E91764}" type="pres">
      <dgm:prSet presAssocID="{893F5551-9DE9-4149-B008-22AED6C49F16}" presName="rootConnector" presStyleLbl="node4" presStyleIdx="5" presStyleCnt="8"/>
      <dgm:spPr/>
    </dgm:pt>
    <dgm:pt modelId="{C87D7EBB-4AEC-4BF1-AC3F-7077F9CC8B51}" type="pres">
      <dgm:prSet presAssocID="{893F5551-9DE9-4149-B008-22AED6C49F16}" presName="hierChild4" presStyleCnt="0"/>
      <dgm:spPr/>
    </dgm:pt>
    <dgm:pt modelId="{1BF247BE-0EE3-4524-A031-EE8987859694}" type="pres">
      <dgm:prSet presAssocID="{893F5551-9DE9-4149-B008-22AED6C49F16}" presName="hierChild5" presStyleCnt="0"/>
      <dgm:spPr/>
    </dgm:pt>
    <dgm:pt modelId="{AFC82A65-D722-4EEE-A0D7-FAB8851C7FE9}" type="pres">
      <dgm:prSet presAssocID="{B566213A-CEBF-4068-96D5-F7262D7484E8}" presName="hierChild5" presStyleCnt="0"/>
      <dgm:spPr/>
    </dgm:pt>
    <dgm:pt modelId="{0E132122-F53C-4193-AF60-3E8C2E909A25}" type="pres">
      <dgm:prSet presAssocID="{CB55B72F-4EE8-4DF3-954A-37BE516E298A}" presName="Name37" presStyleLbl="parChTrans1D3" presStyleIdx="4" presStyleCnt="6"/>
      <dgm:spPr/>
    </dgm:pt>
    <dgm:pt modelId="{DF2131E6-CA5F-4D0F-BA69-6F7F592D692A}" type="pres">
      <dgm:prSet presAssocID="{9E75C173-265C-4667-95B2-828E40CE271D}" presName="hierRoot2" presStyleCnt="0">
        <dgm:presLayoutVars>
          <dgm:hierBranch val="init"/>
        </dgm:presLayoutVars>
      </dgm:prSet>
      <dgm:spPr/>
    </dgm:pt>
    <dgm:pt modelId="{5AC2FBEC-3700-4E2F-8F83-33F85CE9FA56}" type="pres">
      <dgm:prSet presAssocID="{9E75C173-265C-4667-95B2-828E40CE271D}" presName="rootComposite" presStyleCnt="0"/>
      <dgm:spPr/>
    </dgm:pt>
    <dgm:pt modelId="{D602CC7B-DF20-470A-A2D8-4AB26CA8628F}" type="pres">
      <dgm:prSet presAssocID="{9E75C173-265C-4667-95B2-828E40CE271D}" presName="rootText" presStyleLbl="node3" presStyleIdx="4" presStyleCnt="6">
        <dgm:presLayoutVars>
          <dgm:chPref val="3"/>
        </dgm:presLayoutVars>
      </dgm:prSet>
      <dgm:spPr/>
    </dgm:pt>
    <dgm:pt modelId="{A311FDAB-AFC8-47FC-9379-29F97103D76F}" type="pres">
      <dgm:prSet presAssocID="{9E75C173-265C-4667-95B2-828E40CE271D}" presName="rootConnector" presStyleLbl="node3" presStyleIdx="4" presStyleCnt="6"/>
      <dgm:spPr/>
    </dgm:pt>
    <dgm:pt modelId="{25118167-C7CE-4C11-8FE2-D8DA7D6BCBFC}" type="pres">
      <dgm:prSet presAssocID="{9E75C173-265C-4667-95B2-828E40CE271D}" presName="hierChild4" presStyleCnt="0"/>
      <dgm:spPr/>
    </dgm:pt>
    <dgm:pt modelId="{8CD873C1-5E3E-4C79-914A-E8490CE7E591}" type="pres">
      <dgm:prSet presAssocID="{2D6C2AE7-A1B1-487A-9117-78FFE1C285B2}" presName="Name37" presStyleLbl="parChTrans1D4" presStyleIdx="6" presStyleCnt="8"/>
      <dgm:spPr/>
    </dgm:pt>
    <dgm:pt modelId="{215F50B7-2FFC-4820-9C29-4CD519B23F54}" type="pres">
      <dgm:prSet presAssocID="{E15860E5-F3EF-4D8A-BB2E-C28917B06E46}" presName="hierRoot2" presStyleCnt="0">
        <dgm:presLayoutVars>
          <dgm:hierBranch val="init"/>
        </dgm:presLayoutVars>
      </dgm:prSet>
      <dgm:spPr/>
    </dgm:pt>
    <dgm:pt modelId="{2B8E257F-810C-42F5-AD2D-CBC25265D6E1}" type="pres">
      <dgm:prSet presAssocID="{E15860E5-F3EF-4D8A-BB2E-C28917B06E46}" presName="rootComposite" presStyleCnt="0"/>
      <dgm:spPr/>
    </dgm:pt>
    <dgm:pt modelId="{3CD49681-C280-4CA9-9524-4D24CC656270}" type="pres">
      <dgm:prSet presAssocID="{E15860E5-F3EF-4D8A-BB2E-C28917B06E46}" presName="rootText" presStyleLbl="node4" presStyleIdx="6" presStyleCnt="8" custScaleX="149939" custScaleY="151124">
        <dgm:presLayoutVars>
          <dgm:chPref val="3"/>
        </dgm:presLayoutVars>
      </dgm:prSet>
      <dgm:spPr/>
    </dgm:pt>
    <dgm:pt modelId="{82AEE827-B1D8-43DD-A3A2-5A5C19025670}" type="pres">
      <dgm:prSet presAssocID="{E15860E5-F3EF-4D8A-BB2E-C28917B06E46}" presName="rootConnector" presStyleLbl="node4" presStyleIdx="6" presStyleCnt="8"/>
      <dgm:spPr/>
    </dgm:pt>
    <dgm:pt modelId="{50470F86-C90A-4953-BF4B-42DED70224D7}" type="pres">
      <dgm:prSet presAssocID="{E15860E5-F3EF-4D8A-BB2E-C28917B06E46}" presName="hierChild4" presStyleCnt="0"/>
      <dgm:spPr/>
    </dgm:pt>
    <dgm:pt modelId="{1561C181-DFB6-404E-9C29-456C020C8C7B}" type="pres">
      <dgm:prSet presAssocID="{E15860E5-F3EF-4D8A-BB2E-C28917B06E46}" presName="hierChild5" presStyleCnt="0"/>
      <dgm:spPr/>
    </dgm:pt>
    <dgm:pt modelId="{E58F0933-8DD8-4804-991F-64CFC3296374}" type="pres">
      <dgm:prSet presAssocID="{9E75C173-265C-4667-95B2-828E40CE271D}" presName="hierChild5" presStyleCnt="0"/>
      <dgm:spPr/>
    </dgm:pt>
    <dgm:pt modelId="{60FD6F68-92A9-4B82-944E-74663011BDD2}" type="pres">
      <dgm:prSet presAssocID="{A943981F-0BD3-462D-A133-9976B8E2925F}" presName="Name37" presStyleLbl="parChTrans1D3" presStyleIdx="5" presStyleCnt="6"/>
      <dgm:spPr/>
    </dgm:pt>
    <dgm:pt modelId="{889A176D-7766-46A3-B5DC-4E08B8756B6E}" type="pres">
      <dgm:prSet presAssocID="{F9B13643-52FA-43AF-A68F-1FF8E49D4DED}" presName="hierRoot2" presStyleCnt="0">
        <dgm:presLayoutVars>
          <dgm:hierBranch val="init"/>
        </dgm:presLayoutVars>
      </dgm:prSet>
      <dgm:spPr/>
    </dgm:pt>
    <dgm:pt modelId="{B1F3462F-09D0-4DB0-AF35-D5FA001A05D4}" type="pres">
      <dgm:prSet presAssocID="{F9B13643-52FA-43AF-A68F-1FF8E49D4DED}" presName="rootComposite" presStyleCnt="0"/>
      <dgm:spPr/>
    </dgm:pt>
    <dgm:pt modelId="{8E8F9250-94A8-4316-A4D7-C6AB5862D976}" type="pres">
      <dgm:prSet presAssocID="{F9B13643-52FA-43AF-A68F-1FF8E49D4DED}" presName="rootText" presStyleLbl="node3" presStyleIdx="5" presStyleCnt="6">
        <dgm:presLayoutVars>
          <dgm:chPref val="3"/>
        </dgm:presLayoutVars>
      </dgm:prSet>
      <dgm:spPr/>
    </dgm:pt>
    <dgm:pt modelId="{E47FFD57-C2C8-40B9-96D7-BA3FDFA15665}" type="pres">
      <dgm:prSet presAssocID="{F9B13643-52FA-43AF-A68F-1FF8E49D4DED}" presName="rootConnector" presStyleLbl="node3" presStyleIdx="5" presStyleCnt="6"/>
      <dgm:spPr/>
    </dgm:pt>
    <dgm:pt modelId="{B7C8EF32-B7BA-448A-A17C-AEC0EB9F716C}" type="pres">
      <dgm:prSet presAssocID="{F9B13643-52FA-43AF-A68F-1FF8E49D4DED}" presName="hierChild4" presStyleCnt="0"/>
      <dgm:spPr/>
    </dgm:pt>
    <dgm:pt modelId="{9534C47E-AF65-4764-8DD0-AD7417FE984E}" type="pres">
      <dgm:prSet presAssocID="{BEC73F50-C190-45C2-AAA3-26402D287153}" presName="Name37" presStyleLbl="parChTrans1D4" presStyleIdx="7" presStyleCnt="8"/>
      <dgm:spPr/>
    </dgm:pt>
    <dgm:pt modelId="{DB975CBC-0E29-494E-9189-8170C6FBDF68}" type="pres">
      <dgm:prSet presAssocID="{1D14044D-C4F1-4EC7-AABF-2231744A0569}" presName="hierRoot2" presStyleCnt="0">
        <dgm:presLayoutVars>
          <dgm:hierBranch val="init"/>
        </dgm:presLayoutVars>
      </dgm:prSet>
      <dgm:spPr/>
    </dgm:pt>
    <dgm:pt modelId="{F73AFD27-CE56-4149-A4D7-299E91991D5B}" type="pres">
      <dgm:prSet presAssocID="{1D14044D-C4F1-4EC7-AABF-2231744A0569}" presName="rootComposite" presStyleCnt="0"/>
      <dgm:spPr/>
    </dgm:pt>
    <dgm:pt modelId="{5D800188-8B00-4EA8-A8F9-D8291B0F913A}" type="pres">
      <dgm:prSet presAssocID="{1D14044D-C4F1-4EC7-AABF-2231744A0569}" presName="rootText" presStyleLbl="node4" presStyleIdx="7" presStyleCnt="8" custScaleX="149939" custScaleY="151124">
        <dgm:presLayoutVars>
          <dgm:chPref val="3"/>
        </dgm:presLayoutVars>
      </dgm:prSet>
      <dgm:spPr/>
    </dgm:pt>
    <dgm:pt modelId="{F4D6DF39-C214-47B6-9158-2365BDD10F64}" type="pres">
      <dgm:prSet presAssocID="{1D14044D-C4F1-4EC7-AABF-2231744A0569}" presName="rootConnector" presStyleLbl="node4" presStyleIdx="7" presStyleCnt="8"/>
      <dgm:spPr/>
    </dgm:pt>
    <dgm:pt modelId="{5B600D09-6FCD-4BED-9D2C-709E8DEDD150}" type="pres">
      <dgm:prSet presAssocID="{1D14044D-C4F1-4EC7-AABF-2231744A0569}" presName="hierChild4" presStyleCnt="0"/>
      <dgm:spPr/>
    </dgm:pt>
    <dgm:pt modelId="{CE67E96C-AB05-4A43-A663-523CD8E7EB6A}" type="pres">
      <dgm:prSet presAssocID="{1D14044D-C4F1-4EC7-AABF-2231744A0569}" presName="hierChild5" presStyleCnt="0"/>
      <dgm:spPr/>
    </dgm:pt>
    <dgm:pt modelId="{D5EDB52D-9E04-4310-A984-77D9A6D602E0}" type="pres">
      <dgm:prSet presAssocID="{F9B13643-52FA-43AF-A68F-1FF8E49D4DED}" presName="hierChild5" presStyleCnt="0"/>
      <dgm:spPr/>
    </dgm:pt>
    <dgm:pt modelId="{E1F68FF6-9B01-414D-8A13-35B728D9D09D}" type="pres">
      <dgm:prSet presAssocID="{4EB3B70F-02F0-4B0F-ABC0-D654F10C66C7}" presName="hierChild5" presStyleCnt="0"/>
      <dgm:spPr/>
    </dgm:pt>
    <dgm:pt modelId="{387DDC1E-AF65-497A-BC7C-14AD2A8B31AD}" type="pres">
      <dgm:prSet presAssocID="{A8A0AD97-442E-4CFA-9421-203F82330E7E}" presName="hierChild3" presStyleCnt="0"/>
      <dgm:spPr/>
    </dgm:pt>
  </dgm:ptLst>
  <dgm:cxnLst>
    <dgm:cxn modelId="{D68D6402-16B3-42E4-A8AB-8779FA252A80}" type="presOf" srcId="{BEC73F50-C190-45C2-AAA3-26402D287153}" destId="{9534C47E-AF65-4764-8DD0-AD7417FE984E}" srcOrd="0" destOrd="0" presId="urn:microsoft.com/office/officeart/2005/8/layout/orgChart1"/>
    <dgm:cxn modelId="{35C82703-4A3F-494C-965A-AB59BB4854E5}" srcId="{4EDA663A-67DD-4067-878C-33EADAAF459C}" destId="{A8A0AD97-442E-4CFA-9421-203F82330E7E}" srcOrd="0" destOrd="0" parTransId="{7DED63C3-F0F4-41FD-B6CC-C7090842FEAF}" sibTransId="{F135D380-630C-4580-91D8-FCF1B8840BE7}"/>
    <dgm:cxn modelId="{42F76503-FBC0-4E2A-BAD3-7B1A312E368F}" type="presOf" srcId="{3B22C527-6E79-4B32-BC00-613040F6E0A5}" destId="{C6950BB4-0A03-46FB-BE64-828D9C9CD3E1}" srcOrd="0" destOrd="0" presId="urn:microsoft.com/office/officeart/2005/8/layout/orgChart1"/>
    <dgm:cxn modelId="{00A70304-F58C-4D56-A1B0-C4434521A7CE}" type="presOf" srcId="{B566213A-CEBF-4068-96D5-F7262D7484E8}" destId="{2FE93990-887E-4A0E-9E62-33FA32F93CA3}" srcOrd="1" destOrd="0" presId="urn:microsoft.com/office/officeart/2005/8/layout/orgChart1"/>
    <dgm:cxn modelId="{2A30B807-2351-41E8-8921-62D33502E655}" type="presOf" srcId="{F90AA668-6B2F-43CB-A995-25BCB3A0E3DA}" destId="{0E7641AF-5BF4-4CD8-8464-4BF0EE17C76F}" srcOrd="1" destOrd="0" presId="urn:microsoft.com/office/officeart/2005/8/layout/orgChart1"/>
    <dgm:cxn modelId="{44894C08-26DC-4408-AB35-942FDF52846C}" type="presOf" srcId="{A496D445-10DC-42D5-AC08-FE31E3962F3A}" destId="{2B5353E4-A3CF-41D1-B5DA-9A28E3BF3802}" srcOrd="0" destOrd="0" presId="urn:microsoft.com/office/officeart/2005/8/layout/orgChart1"/>
    <dgm:cxn modelId="{0336AF0D-D65F-4A6D-A294-199A5EC3119C}" type="presOf" srcId="{7AD7000E-35B6-44A8-8BF0-95D838FC711C}" destId="{D398775A-03E1-4323-9FB5-BEE942EDCEC8}" srcOrd="1" destOrd="0" presId="urn:microsoft.com/office/officeart/2005/8/layout/orgChart1"/>
    <dgm:cxn modelId="{5B160316-2F3F-47C2-BCF2-709E47D527C9}" type="presOf" srcId="{CFB264A6-1632-4745-B0CB-7E2BA9666026}" destId="{1ACB090A-00BA-4B9B-B9AA-05872C896580}" srcOrd="1" destOrd="0" presId="urn:microsoft.com/office/officeart/2005/8/layout/orgChart1"/>
    <dgm:cxn modelId="{563C1319-D107-4412-B81C-1A79F3CFB2AA}" srcId="{F90AA668-6B2F-43CB-A995-25BCB3A0E3DA}" destId="{E75F991A-A939-4797-803B-C78BEACAD06C}" srcOrd="0" destOrd="0" parTransId="{DA82A866-A610-4A6A-AD7B-AE1AF2AA0377}" sibTransId="{758B5255-B013-4654-B964-CAA7FA6BDB96}"/>
    <dgm:cxn modelId="{BFDE901A-1AAB-474E-AFC7-8B1D9C5112D8}" srcId="{6A2D1501-095F-4F37-BC32-AB91455963CD}" destId="{7AD7000E-35B6-44A8-8BF0-95D838FC711C}" srcOrd="0" destOrd="0" parTransId="{076BCFD1-A221-4E75-95BF-363DE55A7DB9}" sibTransId="{6254EA33-9A5A-404A-AB4D-1EFFA5D4BC13}"/>
    <dgm:cxn modelId="{5E34A01C-6491-4AB7-B79B-76B4D220E0DD}" type="presOf" srcId="{A496D445-10DC-42D5-AC08-FE31E3962F3A}" destId="{6CF1F632-726A-4BB0-B7A4-47617DD4463C}" srcOrd="1" destOrd="0" presId="urn:microsoft.com/office/officeart/2005/8/layout/orgChart1"/>
    <dgm:cxn modelId="{4D54B31E-A093-41ED-93DA-2D6F5CB8ABCE}" type="presOf" srcId="{2F97A137-76B9-42AB-AA82-FC0D96F3B19C}" destId="{736F0949-99F2-4715-9926-07E9E3808072}" srcOrd="0" destOrd="0" presId="urn:microsoft.com/office/officeart/2005/8/layout/orgChart1"/>
    <dgm:cxn modelId="{3DAA3720-2473-4C15-AB21-9832872B8B12}" type="presOf" srcId="{2FCD6751-1836-446A-80B3-95A4B260FE01}" destId="{DED32DF8-D94A-4C5C-8F94-B25B484DC15E}" srcOrd="0" destOrd="0" presId="urn:microsoft.com/office/officeart/2005/8/layout/orgChart1"/>
    <dgm:cxn modelId="{AF2A4F23-70F8-4782-BCBA-F61DDF038A50}" type="presOf" srcId="{C89DFFEC-B6BB-4DD0-AC30-FF4D4CE1320F}" destId="{E3523360-DEB8-4A18-B98D-FD7E69CCD313}" srcOrd="0" destOrd="0" presId="urn:microsoft.com/office/officeart/2005/8/layout/orgChart1"/>
    <dgm:cxn modelId="{80F47A24-7E40-408A-94DF-2E81E9D6B8F4}" type="presOf" srcId="{E15860E5-F3EF-4D8A-BB2E-C28917B06E46}" destId="{3CD49681-C280-4CA9-9524-4D24CC656270}" srcOrd="0" destOrd="0" presId="urn:microsoft.com/office/officeart/2005/8/layout/orgChart1"/>
    <dgm:cxn modelId="{9AAEC229-E5D6-4750-942B-3597221846B8}" type="presOf" srcId="{9A209D9E-327B-4ADB-9FE7-CB7E2710EDB7}" destId="{C9713CD2-BDC9-411A-94B3-A035F1308BBE}" srcOrd="0" destOrd="0" presId="urn:microsoft.com/office/officeart/2005/8/layout/orgChart1"/>
    <dgm:cxn modelId="{50EFC52F-3A9F-42BD-AA11-DE9DC8E349F9}" type="presOf" srcId="{A943981F-0BD3-462D-A133-9976B8E2925F}" destId="{60FD6F68-92A9-4B82-944E-74663011BDD2}" srcOrd="0" destOrd="0" presId="urn:microsoft.com/office/officeart/2005/8/layout/orgChart1"/>
    <dgm:cxn modelId="{7EEE4631-B010-4F97-A212-2688BBC5D5E2}" type="presOf" srcId="{E15860E5-F3EF-4D8A-BB2E-C28917B06E46}" destId="{82AEE827-B1D8-43DD-A3A2-5A5C19025670}" srcOrd="1" destOrd="0" presId="urn:microsoft.com/office/officeart/2005/8/layout/orgChart1"/>
    <dgm:cxn modelId="{732ED634-2733-4950-947C-38CED1D5FB99}" type="presOf" srcId="{893F5551-9DE9-4149-B008-22AED6C49F16}" destId="{6090905F-638C-4CF6-974A-29F91D4F2FD2}" srcOrd="0" destOrd="0" presId="urn:microsoft.com/office/officeart/2005/8/layout/orgChart1"/>
    <dgm:cxn modelId="{F81E2C37-8891-4146-B969-9A753AE8EA4E}" srcId="{B566213A-CEBF-4068-96D5-F7262D7484E8}" destId="{893F5551-9DE9-4149-B008-22AED6C49F16}" srcOrd="0" destOrd="0" parTransId="{2FCD6751-1836-446A-80B3-95A4B260FE01}" sibTransId="{322C0FF6-9021-46C4-97C2-C2F0B54089EF}"/>
    <dgm:cxn modelId="{57B1493D-86DE-4958-8E50-7554C682B6C5}" srcId="{4EB3B70F-02F0-4B0F-ABC0-D654F10C66C7}" destId="{F9B13643-52FA-43AF-A68F-1FF8E49D4DED}" srcOrd="3" destOrd="0" parTransId="{A943981F-0BD3-462D-A133-9976B8E2925F}" sibTransId="{255AEDA6-7CD3-416D-9B8E-A1298FD2044C}"/>
    <dgm:cxn modelId="{70219E62-CB55-48D7-88D5-BD09A804F385}" srcId="{9E75C173-265C-4667-95B2-828E40CE271D}" destId="{E15860E5-F3EF-4D8A-BB2E-C28917B06E46}" srcOrd="0" destOrd="0" parTransId="{2D6C2AE7-A1B1-487A-9117-78FFE1C285B2}" sibTransId="{E80757F1-C2F3-46B8-BD9E-876FD3B30704}"/>
    <dgm:cxn modelId="{42CE2943-D0ED-4676-85E4-EAFD00CAB464}" type="presOf" srcId="{F90AA668-6B2F-43CB-A995-25BCB3A0E3DA}" destId="{DA31CDC6-92AA-4E54-88D0-EE80C694D8CA}" srcOrd="0" destOrd="0" presId="urn:microsoft.com/office/officeart/2005/8/layout/orgChart1"/>
    <dgm:cxn modelId="{FEA6AE43-A089-42CF-8D2C-C97A7A6D7953}" type="presOf" srcId="{1D14044D-C4F1-4EC7-AABF-2231744A0569}" destId="{F4D6DF39-C214-47B6-9158-2365BDD10F64}" srcOrd="1" destOrd="0" presId="urn:microsoft.com/office/officeart/2005/8/layout/orgChart1"/>
    <dgm:cxn modelId="{82E3E544-0555-4691-AEC4-2EB43BB46638}" type="presOf" srcId="{6A2D1501-095F-4F37-BC32-AB91455963CD}" destId="{D6CD96C7-8CA5-4F5D-9BEE-B4944091BBAE}" srcOrd="0" destOrd="0" presId="urn:microsoft.com/office/officeart/2005/8/layout/orgChart1"/>
    <dgm:cxn modelId="{60E37365-3623-4CAA-A0F2-3F66EEE61FDB}" type="presOf" srcId="{044A04C4-0EC5-4107-B865-EBF8ED29FF3B}" destId="{04835159-1D85-4318-824A-B90DAB4CF7A6}" srcOrd="0" destOrd="0" presId="urn:microsoft.com/office/officeart/2005/8/layout/orgChart1"/>
    <dgm:cxn modelId="{55416746-0801-417B-87E5-9F321ECACA27}" type="presOf" srcId="{4EB3B70F-02F0-4B0F-ABC0-D654F10C66C7}" destId="{57CA037C-9190-4DF2-8A56-ED79D0369550}" srcOrd="0" destOrd="0" presId="urn:microsoft.com/office/officeart/2005/8/layout/orgChart1"/>
    <dgm:cxn modelId="{B2E38546-CEE1-44FC-BB01-516D53C35CD5}" srcId="{E75F991A-A939-4797-803B-C78BEACAD06C}" destId="{CFB264A6-1632-4745-B0CB-7E2BA9666026}" srcOrd="0" destOrd="0" parTransId="{1CBB38B2-48B5-4A4C-9FC5-94CFA9A7B3D0}" sibTransId="{2C752317-943D-4EB0-B0AF-91A56A71C1E0}"/>
    <dgm:cxn modelId="{A61ED149-A943-418B-8E0A-50256CACB1EA}" type="presOf" srcId="{B566213A-CEBF-4068-96D5-F7262D7484E8}" destId="{D36AE19C-1500-4A70-8509-C8536B60C5B0}" srcOrd="0" destOrd="0" presId="urn:microsoft.com/office/officeart/2005/8/layout/orgChart1"/>
    <dgm:cxn modelId="{FA9C614B-68A0-4A0A-B81C-E1CE83344C95}" srcId="{6A2D1501-095F-4F37-BC32-AB91455963CD}" destId="{044A04C4-0EC5-4107-B865-EBF8ED29FF3B}" srcOrd="1" destOrd="0" parTransId="{E7DFCC33-B0F9-4B85-862E-F9E2498BDE85}" sibTransId="{52244B27-B273-48D2-8F9C-F80EB8150CCB}"/>
    <dgm:cxn modelId="{D964D74D-2C6C-4C28-BCE1-71F6A96D8BE7}" srcId="{A8A0AD97-442E-4CFA-9421-203F82330E7E}" destId="{F90AA668-6B2F-43CB-A995-25BCB3A0E3DA}" srcOrd="0" destOrd="0" parTransId="{9A209D9E-327B-4ADB-9FE7-CB7E2710EDB7}" sibTransId="{EED47C7D-A2CC-4888-9984-81B4E06FEF5C}"/>
    <dgm:cxn modelId="{E3DFDE74-0463-4E41-AE3D-A26B4D7BC124}" type="presOf" srcId="{4EB3B70F-02F0-4B0F-ABC0-D654F10C66C7}" destId="{93D95201-FF47-46E2-BC3C-69CD58243F61}" srcOrd="1" destOrd="0" presId="urn:microsoft.com/office/officeart/2005/8/layout/orgChart1"/>
    <dgm:cxn modelId="{835B2E75-FEF2-44A2-999E-4429319F7E44}" type="presOf" srcId="{6B4EE8D4-0762-47BF-9E11-6D42BFC3F6FA}" destId="{FF908059-A931-4D61-A543-CAA5287FF6BF}" srcOrd="0" destOrd="0" presId="urn:microsoft.com/office/officeart/2005/8/layout/orgChart1"/>
    <dgm:cxn modelId="{B5095D55-33BE-41D8-9EBF-6E313C4704CC}" type="presOf" srcId="{1CBB38B2-48B5-4A4C-9FC5-94CFA9A7B3D0}" destId="{225FC843-2AC5-4795-98D3-BFC1134D4DAF}" srcOrd="0" destOrd="0" presId="urn:microsoft.com/office/officeart/2005/8/layout/orgChart1"/>
    <dgm:cxn modelId="{027CAC75-0BD9-409E-9069-0DF7411E575E}" type="presOf" srcId="{2F977D53-C37B-4A25-9A40-9A8304A4185A}" destId="{3F57BB5C-09C1-4C2E-9D3B-BC6DA57A280E}" srcOrd="1" destOrd="0" presId="urn:microsoft.com/office/officeart/2005/8/layout/orgChart1"/>
    <dgm:cxn modelId="{BD784356-2E64-4F61-9475-C72F207F9FDF}" type="presOf" srcId="{A8A0AD97-442E-4CFA-9421-203F82330E7E}" destId="{853253FC-808F-4F71-A1FE-AD9C92732E14}" srcOrd="1" destOrd="0" presId="urn:microsoft.com/office/officeart/2005/8/layout/orgChart1"/>
    <dgm:cxn modelId="{020ACE7A-C107-4538-945E-B4F914402939}" type="presOf" srcId="{F9B13643-52FA-43AF-A68F-1FF8E49D4DED}" destId="{E47FFD57-C2C8-40B9-96D7-BA3FDFA15665}" srcOrd="1" destOrd="0" presId="urn:microsoft.com/office/officeart/2005/8/layout/orgChart1"/>
    <dgm:cxn modelId="{2324717B-EC6E-43D2-A72E-3ABA76579875}" type="presOf" srcId="{A8A0AD97-442E-4CFA-9421-203F82330E7E}" destId="{476BAC7A-CAC7-4122-BEA7-5FDABBE710EC}" srcOrd="0" destOrd="0" presId="urn:microsoft.com/office/officeart/2005/8/layout/orgChart1"/>
    <dgm:cxn modelId="{E679A67B-D813-4A82-B251-8AC6EFC0A58D}" type="presOf" srcId="{4EDA663A-67DD-4067-878C-33EADAAF459C}" destId="{F9FCBCBD-EBA4-439F-95C5-7888B90F79C2}" srcOrd="0" destOrd="0" presId="urn:microsoft.com/office/officeart/2005/8/layout/orgChart1"/>
    <dgm:cxn modelId="{6C09708B-4E10-4F14-942E-ABDBFFD8BC39}" srcId="{F90AA668-6B2F-43CB-A995-25BCB3A0E3DA}" destId="{6B4EE8D4-0762-47BF-9E11-6D42BFC3F6FA}" srcOrd="1" destOrd="0" parTransId="{77632D34-331E-48B8-86E3-F91B638E3053}" sibTransId="{91488548-418B-4B8C-B91D-FF76A7BDF228}"/>
    <dgm:cxn modelId="{06C18F9D-D704-43B3-BE06-B5E6ECD21A84}" type="presOf" srcId="{1D14044D-C4F1-4EC7-AABF-2231744A0569}" destId="{5D800188-8B00-4EA8-A8F9-D8291B0F913A}" srcOrd="0" destOrd="0" presId="urn:microsoft.com/office/officeart/2005/8/layout/orgChart1"/>
    <dgm:cxn modelId="{0EA9CCAB-0B73-435E-9174-ECFE4632B455}" type="presOf" srcId="{E75F991A-A939-4797-803B-C78BEACAD06C}" destId="{EC0C1D00-4807-4D0F-9AAE-F227C1F3ABD6}" srcOrd="0" destOrd="0" presId="urn:microsoft.com/office/officeart/2005/8/layout/orgChart1"/>
    <dgm:cxn modelId="{D8BE1AAE-0679-452C-AF58-4E9C1203FDDA}" type="presOf" srcId="{E75F991A-A939-4797-803B-C78BEACAD06C}" destId="{78143057-B4D8-4821-A451-C5D4E7191D0C}" srcOrd="1" destOrd="0" presId="urn:microsoft.com/office/officeart/2005/8/layout/orgChart1"/>
    <dgm:cxn modelId="{CB81DFB2-36AD-4454-B1A0-3938E1DE0FD4}" srcId="{F9B13643-52FA-43AF-A68F-1FF8E49D4DED}" destId="{1D14044D-C4F1-4EC7-AABF-2231744A0569}" srcOrd="0" destOrd="0" parTransId="{BEC73F50-C190-45C2-AAA3-26402D287153}" sibTransId="{1C33AE6E-133D-45C3-B4EB-3A2505451174}"/>
    <dgm:cxn modelId="{B05186BA-BE9B-411E-B5AD-42C13A961434}" srcId="{4EB3B70F-02F0-4B0F-ABC0-D654F10C66C7}" destId="{6A2D1501-095F-4F37-BC32-AB91455963CD}" srcOrd="0" destOrd="0" parTransId="{16D08E4F-B30D-4EB1-88F6-0FBBD2CAE266}" sibTransId="{BC57035A-D2CD-4963-928B-B2493F894702}"/>
    <dgm:cxn modelId="{4FEFCEBB-972B-41F4-889C-5B81787B2BF7}" srcId="{4EB3B70F-02F0-4B0F-ABC0-D654F10C66C7}" destId="{9E75C173-265C-4667-95B2-828E40CE271D}" srcOrd="2" destOrd="0" parTransId="{CB55B72F-4EE8-4DF3-954A-37BE516E298A}" sibTransId="{6CE105E0-43D2-49C2-BC11-63C541C71DC4}"/>
    <dgm:cxn modelId="{81DDA7BC-F4F5-4964-8A7B-3CDA326D4781}" type="presOf" srcId="{2F977D53-C37B-4A25-9A40-9A8304A4185A}" destId="{81C76772-FB0D-408E-AD3C-A0DE57846E61}" srcOrd="0" destOrd="0" presId="urn:microsoft.com/office/officeart/2005/8/layout/orgChart1"/>
    <dgm:cxn modelId="{BB82E8C4-9C0D-46C6-B866-5C3B59039466}" type="presOf" srcId="{076BCFD1-A221-4E75-95BF-363DE55A7DB9}" destId="{01B5579A-C468-44EA-852A-88C228CC0489}" srcOrd="0" destOrd="0" presId="urn:microsoft.com/office/officeart/2005/8/layout/orgChart1"/>
    <dgm:cxn modelId="{05406EC6-71B5-4E21-9F83-729E54BE6D6A}" type="presOf" srcId="{DA82A866-A610-4A6A-AD7B-AE1AF2AA0377}" destId="{781502B2-A843-4921-A9CE-BAEFF08F2EA9}" srcOrd="0" destOrd="0" presId="urn:microsoft.com/office/officeart/2005/8/layout/orgChart1"/>
    <dgm:cxn modelId="{9621D0C8-1627-49FA-81C5-D143F688C0B8}" type="presOf" srcId="{CFB264A6-1632-4745-B0CB-7E2BA9666026}" destId="{620E988A-FC43-446A-92A0-53A99DC2D98F}" srcOrd="0" destOrd="0" presId="urn:microsoft.com/office/officeart/2005/8/layout/orgChart1"/>
    <dgm:cxn modelId="{290062CA-802D-476E-B07D-947FB19263EC}" type="presOf" srcId="{893F5551-9DE9-4149-B008-22AED6C49F16}" destId="{54467D64-74D6-4058-82D8-B0F856E91764}" srcOrd="1" destOrd="0" presId="urn:microsoft.com/office/officeart/2005/8/layout/orgChart1"/>
    <dgm:cxn modelId="{A0516BCC-F2FF-4930-817C-FABF2D499314}" type="presOf" srcId="{E7DFCC33-B0F9-4B85-862E-F9E2498BDE85}" destId="{226A570E-2123-4598-9E32-2D2312484BA7}" srcOrd="0" destOrd="0" presId="urn:microsoft.com/office/officeart/2005/8/layout/orgChart1"/>
    <dgm:cxn modelId="{E89555CE-F0A5-4408-A6C1-83816ABC9FE9}" type="presOf" srcId="{CB55B72F-4EE8-4DF3-954A-37BE516E298A}" destId="{0E132122-F53C-4193-AF60-3E8C2E909A25}" srcOrd="0" destOrd="0" presId="urn:microsoft.com/office/officeart/2005/8/layout/orgChart1"/>
    <dgm:cxn modelId="{AFF950CF-F2ED-49A5-A414-800A2096A348}" type="presOf" srcId="{6B4EE8D4-0762-47BF-9E11-6D42BFC3F6FA}" destId="{07E83BF0-22B6-4CFD-9763-174FF5677C9B}" srcOrd="1" destOrd="0" presId="urn:microsoft.com/office/officeart/2005/8/layout/orgChart1"/>
    <dgm:cxn modelId="{2AD8A1CF-8A6D-4CF2-A5B9-90CEA3504A7B}" type="presOf" srcId="{16D08E4F-B30D-4EB1-88F6-0FBBD2CAE266}" destId="{0A6A553F-8758-4AF0-AE7B-5F569F9965F6}" srcOrd="0" destOrd="0" presId="urn:microsoft.com/office/officeart/2005/8/layout/orgChart1"/>
    <dgm:cxn modelId="{E45F50D4-B68E-436A-8F2A-D7232AD60E08}" type="presOf" srcId="{6A2D1501-095F-4F37-BC32-AB91455963CD}" destId="{EEE79374-79EC-4CCB-ADF1-4C36E6B12A98}" srcOrd="1" destOrd="0" presId="urn:microsoft.com/office/officeart/2005/8/layout/orgChart1"/>
    <dgm:cxn modelId="{26ED0ED5-8D5B-4571-AA23-2C11781D3633}" srcId="{7AD7000E-35B6-44A8-8BF0-95D838FC711C}" destId="{2F977D53-C37B-4A25-9A40-9A8304A4185A}" srcOrd="0" destOrd="0" parTransId="{2F97A137-76B9-42AB-AA82-FC0D96F3B19C}" sibTransId="{ABAFEC01-678A-447F-9966-35B63DBE94D4}"/>
    <dgm:cxn modelId="{04262ADC-C172-4A8F-9FCD-747C857B79F0}" type="presOf" srcId="{9E75C173-265C-4667-95B2-828E40CE271D}" destId="{A311FDAB-AFC8-47FC-9379-29F97103D76F}" srcOrd="1" destOrd="0" presId="urn:microsoft.com/office/officeart/2005/8/layout/orgChart1"/>
    <dgm:cxn modelId="{EE3B36E2-01AD-4D48-A3FE-0B5525F55830}" srcId="{A8A0AD97-442E-4CFA-9421-203F82330E7E}" destId="{4EB3B70F-02F0-4B0F-ABC0-D654F10C66C7}" srcOrd="1" destOrd="0" parTransId="{230AF8D1-ABD2-4B2D-BA6E-DCE3298B9B50}" sibTransId="{F4743791-27FC-43B8-965C-B42E85C5AD6D}"/>
    <dgm:cxn modelId="{EB7B81E2-D497-4D93-8998-D681B34D3AB9}" type="presOf" srcId="{044A04C4-0EC5-4107-B865-EBF8ED29FF3B}" destId="{F9CA3E16-F59B-4770-84DE-4E12DA7A095E}" srcOrd="1" destOrd="0" presId="urn:microsoft.com/office/officeart/2005/8/layout/orgChart1"/>
    <dgm:cxn modelId="{CD7443EB-97F0-40F4-8B43-D9D8F34DBA64}" type="presOf" srcId="{F9B13643-52FA-43AF-A68F-1FF8E49D4DED}" destId="{8E8F9250-94A8-4316-A4D7-C6AB5862D976}" srcOrd="0" destOrd="0" presId="urn:microsoft.com/office/officeart/2005/8/layout/orgChart1"/>
    <dgm:cxn modelId="{345095EC-C6CD-492C-AF70-4C272195ECB5}" type="presOf" srcId="{9E75C173-265C-4667-95B2-828E40CE271D}" destId="{D602CC7B-DF20-470A-A2D8-4AB26CA8628F}" srcOrd="0" destOrd="0" presId="urn:microsoft.com/office/officeart/2005/8/layout/orgChart1"/>
    <dgm:cxn modelId="{CC89C1ED-04FB-4F75-9C13-E3FC731A9A70}" type="presOf" srcId="{2D6C2AE7-A1B1-487A-9117-78FFE1C285B2}" destId="{8CD873C1-5E3E-4C79-914A-E8490CE7E591}" srcOrd="0" destOrd="0" presId="urn:microsoft.com/office/officeart/2005/8/layout/orgChart1"/>
    <dgm:cxn modelId="{7A8E70EE-742D-4BE5-A6DF-6FBEF3F4E4AD}" type="presOf" srcId="{230AF8D1-ABD2-4B2D-BA6E-DCE3298B9B50}" destId="{FFB37336-697D-4EB6-BC56-F4AB6EAD6BA8}" srcOrd="0" destOrd="0" presId="urn:microsoft.com/office/officeart/2005/8/layout/orgChart1"/>
    <dgm:cxn modelId="{06E48DF3-B785-4B58-9ED8-B785336E8C29}" srcId="{4EB3B70F-02F0-4B0F-ABC0-D654F10C66C7}" destId="{B566213A-CEBF-4068-96D5-F7262D7484E8}" srcOrd="1" destOrd="0" parTransId="{3B22C527-6E79-4B32-BC00-613040F6E0A5}" sibTransId="{F374B00F-871B-45AF-A8A1-60578585114B}"/>
    <dgm:cxn modelId="{C5D03FF8-0B65-4179-A30D-4031C8F39734}" srcId="{044A04C4-0EC5-4107-B865-EBF8ED29FF3B}" destId="{A496D445-10DC-42D5-AC08-FE31E3962F3A}" srcOrd="0" destOrd="0" parTransId="{C89DFFEC-B6BB-4DD0-AC30-FF4D4CE1320F}" sibTransId="{F210C2B9-6406-4ACB-8288-441885F6BCD3}"/>
    <dgm:cxn modelId="{F1FF32F9-9238-4E52-BB6F-97E7FE98D3C1}" type="presOf" srcId="{77632D34-331E-48B8-86E3-F91B638E3053}" destId="{4D112C60-C116-40E2-9408-AB034A7F423B}" srcOrd="0" destOrd="0" presId="urn:microsoft.com/office/officeart/2005/8/layout/orgChart1"/>
    <dgm:cxn modelId="{2B53A3FF-CE5B-4948-864B-7D606B4874CE}" type="presOf" srcId="{7AD7000E-35B6-44A8-8BF0-95D838FC711C}" destId="{862B1853-3E61-4B47-83DC-4CCE767D51D5}" srcOrd="0" destOrd="0" presId="urn:microsoft.com/office/officeart/2005/8/layout/orgChart1"/>
    <dgm:cxn modelId="{24543261-3B19-4B3E-B296-072F827A8D12}" type="presParOf" srcId="{F9FCBCBD-EBA4-439F-95C5-7888B90F79C2}" destId="{54336FEE-1C6B-4A02-8D8E-C2845DAFF66B}" srcOrd="0" destOrd="0" presId="urn:microsoft.com/office/officeart/2005/8/layout/orgChart1"/>
    <dgm:cxn modelId="{2307140D-B933-4C55-B936-0A2CBBD628C8}" type="presParOf" srcId="{54336FEE-1C6B-4A02-8D8E-C2845DAFF66B}" destId="{FE5789EC-DB6C-4C56-A501-927D21082743}" srcOrd="0" destOrd="0" presId="urn:microsoft.com/office/officeart/2005/8/layout/orgChart1"/>
    <dgm:cxn modelId="{7EE28B82-91CC-4B94-8D6D-3FF0A2AA104D}" type="presParOf" srcId="{FE5789EC-DB6C-4C56-A501-927D21082743}" destId="{476BAC7A-CAC7-4122-BEA7-5FDABBE710EC}" srcOrd="0" destOrd="0" presId="urn:microsoft.com/office/officeart/2005/8/layout/orgChart1"/>
    <dgm:cxn modelId="{E07AA53E-413E-49C0-8B1D-13D53D24580B}" type="presParOf" srcId="{FE5789EC-DB6C-4C56-A501-927D21082743}" destId="{853253FC-808F-4F71-A1FE-AD9C92732E14}" srcOrd="1" destOrd="0" presId="urn:microsoft.com/office/officeart/2005/8/layout/orgChart1"/>
    <dgm:cxn modelId="{8F79F5EA-42EB-44EE-A9FE-921746A901B3}" type="presParOf" srcId="{54336FEE-1C6B-4A02-8D8E-C2845DAFF66B}" destId="{B39393AD-9936-4145-8248-B938063B614F}" srcOrd="1" destOrd="0" presId="urn:microsoft.com/office/officeart/2005/8/layout/orgChart1"/>
    <dgm:cxn modelId="{E232C2AE-10C5-423F-8F26-83AC14B996B2}" type="presParOf" srcId="{B39393AD-9936-4145-8248-B938063B614F}" destId="{C9713CD2-BDC9-411A-94B3-A035F1308BBE}" srcOrd="0" destOrd="0" presId="urn:microsoft.com/office/officeart/2005/8/layout/orgChart1"/>
    <dgm:cxn modelId="{74D8FF66-3426-40FA-A7CE-2E7E87936D38}" type="presParOf" srcId="{B39393AD-9936-4145-8248-B938063B614F}" destId="{E85C13C9-E09D-4035-B398-24DCCBCBC265}" srcOrd="1" destOrd="0" presId="urn:microsoft.com/office/officeart/2005/8/layout/orgChart1"/>
    <dgm:cxn modelId="{F8F86E09-DE12-4631-8B3B-ACEFD1EA999D}" type="presParOf" srcId="{E85C13C9-E09D-4035-B398-24DCCBCBC265}" destId="{58709E96-3F64-4556-9047-CEC68B4A14F0}" srcOrd="0" destOrd="0" presId="urn:microsoft.com/office/officeart/2005/8/layout/orgChart1"/>
    <dgm:cxn modelId="{A857EC5D-2BE2-457A-99C4-53435A6EEBC0}" type="presParOf" srcId="{58709E96-3F64-4556-9047-CEC68B4A14F0}" destId="{DA31CDC6-92AA-4E54-88D0-EE80C694D8CA}" srcOrd="0" destOrd="0" presId="urn:microsoft.com/office/officeart/2005/8/layout/orgChart1"/>
    <dgm:cxn modelId="{D3D8858A-77AD-4A3B-8118-4DB3475D093E}" type="presParOf" srcId="{58709E96-3F64-4556-9047-CEC68B4A14F0}" destId="{0E7641AF-5BF4-4CD8-8464-4BF0EE17C76F}" srcOrd="1" destOrd="0" presId="urn:microsoft.com/office/officeart/2005/8/layout/orgChart1"/>
    <dgm:cxn modelId="{263A6F9E-42F4-4986-8FAE-60E632815748}" type="presParOf" srcId="{E85C13C9-E09D-4035-B398-24DCCBCBC265}" destId="{F213BD33-F8C8-4F1A-9E3B-FC9D9813378D}" srcOrd="1" destOrd="0" presId="urn:microsoft.com/office/officeart/2005/8/layout/orgChart1"/>
    <dgm:cxn modelId="{C02263F6-7C48-4912-BB0E-21E4A40FA0EB}" type="presParOf" srcId="{F213BD33-F8C8-4F1A-9E3B-FC9D9813378D}" destId="{781502B2-A843-4921-A9CE-BAEFF08F2EA9}" srcOrd="0" destOrd="0" presId="urn:microsoft.com/office/officeart/2005/8/layout/orgChart1"/>
    <dgm:cxn modelId="{09C60EDC-1202-4FE8-AD30-24083FDEA1D9}" type="presParOf" srcId="{F213BD33-F8C8-4F1A-9E3B-FC9D9813378D}" destId="{A588ACEC-355A-456D-AE42-5BC203210DBE}" srcOrd="1" destOrd="0" presId="urn:microsoft.com/office/officeart/2005/8/layout/orgChart1"/>
    <dgm:cxn modelId="{581DF23D-FC56-429B-B0F6-C2A88BFFFF35}" type="presParOf" srcId="{A588ACEC-355A-456D-AE42-5BC203210DBE}" destId="{A796AF38-DECB-42D0-831B-666C54704BB2}" srcOrd="0" destOrd="0" presId="urn:microsoft.com/office/officeart/2005/8/layout/orgChart1"/>
    <dgm:cxn modelId="{D983B7AC-DD5B-4D4F-BB0F-54462764829D}" type="presParOf" srcId="{A796AF38-DECB-42D0-831B-666C54704BB2}" destId="{EC0C1D00-4807-4D0F-9AAE-F227C1F3ABD6}" srcOrd="0" destOrd="0" presId="urn:microsoft.com/office/officeart/2005/8/layout/orgChart1"/>
    <dgm:cxn modelId="{44B7CDF5-DE0B-4BD8-BD08-E474E65CC731}" type="presParOf" srcId="{A796AF38-DECB-42D0-831B-666C54704BB2}" destId="{78143057-B4D8-4821-A451-C5D4E7191D0C}" srcOrd="1" destOrd="0" presId="urn:microsoft.com/office/officeart/2005/8/layout/orgChart1"/>
    <dgm:cxn modelId="{EA794BBC-0D2A-4607-87E6-89301217011E}" type="presParOf" srcId="{A588ACEC-355A-456D-AE42-5BC203210DBE}" destId="{19B5BB37-2B9F-4781-944A-D7B152B2104E}" srcOrd="1" destOrd="0" presId="urn:microsoft.com/office/officeart/2005/8/layout/orgChart1"/>
    <dgm:cxn modelId="{86E3CF1E-A5C5-426E-A6AD-82AB4EB063F3}" type="presParOf" srcId="{19B5BB37-2B9F-4781-944A-D7B152B2104E}" destId="{225FC843-2AC5-4795-98D3-BFC1134D4DAF}" srcOrd="0" destOrd="0" presId="urn:microsoft.com/office/officeart/2005/8/layout/orgChart1"/>
    <dgm:cxn modelId="{2601694A-D67C-46E6-9F47-90C7FFBDEF78}" type="presParOf" srcId="{19B5BB37-2B9F-4781-944A-D7B152B2104E}" destId="{8C1F0528-0052-4314-ADC6-DEC772B2A947}" srcOrd="1" destOrd="0" presId="urn:microsoft.com/office/officeart/2005/8/layout/orgChart1"/>
    <dgm:cxn modelId="{025681B4-EDA5-4DCC-A08F-32814D4AA42E}" type="presParOf" srcId="{8C1F0528-0052-4314-ADC6-DEC772B2A947}" destId="{192F1090-CDF8-45C4-B45E-7AF3AB78E943}" srcOrd="0" destOrd="0" presId="urn:microsoft.com/office/officeart/2005/8/layout/orgChart1"/>
    <dgm:cxn modelId="{5D1094E6-81AF-44D8-8605-2BCAB6F97F00}" type="presParOf" srcId="{192F1090-CDF8-45C4-B45E-7AF3AB78E943}" destId="{620E988A-FC43-446A-92A0-53A99DC2D98F}" srcOrd="0" destOrd="0" presId="urn:microsoft.com/office/officeart/2005/8/layout/orgChart1"/>
    <dgm:cxn modelId="{364F6C75-24C6-4108-AF45-ADC3A23DAB71}" type="presParOf" srcId="{192F1090-CDF8-45C4-B45E-7AF3AB78E943}" destId="{1ACB090A-00BA-4B9B-B9AA-05872C896580}" srcOrd="1" destOrd="0" presId="urn:microsoft.com/office/officeart/2005/8/layout/orgChart1"/>
    <dgm:cxn modelId="{D313B764-6605-42E9-81CC-608D22684339}" type="presParOf" srcId="{8C1F0528-0052-4314-ADC6-DEC772B2A947}" destId="{88F752DC-CBA1-4C71-B127-24D422314DAF}" srcOrd="1" destOrd="0" presId="urn:microsoft.com/office/officeart/2005/8/layout/orgChart1"/>
    <dgm:cxn modelId="{EECAC737-5725-4897-8884-86CAC7C6751C}" type="presParOf" srcId="{8C1F0528-0052-4314-ADC6-DEC772B2A947}" destId="{2E6DD609-9705-41D6-BE0B-0697E5759D0A}" srcOrd="2" destOrd="0" presId="urn:microsoft.com/office/officeart/2005/8/layout/orgChart1"/>
    <dgm:cxn modelId="{C6D7AF83-046D-4B4C-80F8-05696886C393}" type="presParOf" srcId="{A588ACEC-355A-456D-AE42-5BC203210DBE}" destId="{73EDB492-7A35-4600-A814-3A4BEB0BD65D}" srcOrd="2" destOrd="0" presId="urn:microsoft.com/office/officeart/2005/8/layout/orgChart1"/>
    <dgm:cxn modelId="{A35DBEDC-C569-443D-9B8F-473F33B1B72B}" type="presParOf" srcId="{F213BD33-F8C8-4F1A-9E3B-FC9D9813378D}" destId="{4D112C60-C116-40E2-9408-AB034A7F423B}" srcOrd="2" destOrd="0" presId="urn:microsoft.com/office/officeart/2005/8/layout/orgChart1"/>
    <dgm:cxn modelId="{9BA2DEA9-2959-4E6F-B528-9BFDF41B0512}" type="presParOf" srcId="{F213BD33-F8C8-4F1A-9E3B-FC9D9813378D}" destId="{4631704F-2F9C-4B62-8C7C-3E136F3380A9}" srcOrd="3" destOrd="0" presId="urn:microsoft.com/office/officeart/2005/8/layout/orgChart1"/>
    <dgm:cxn modelId="{26E688C4-EAE1-4216-95AF-F7C8EA3A5AD8}" type="presParOf" srcId="{4631704F-2F9C-4B62-8C7C-3E136F3380A9}" destId="{64AF55B3-0E98-41C6-8F42-1036B939B187}" srcOrd="0" destOrd="0" presId="urn:microsoft.com/office/officeart/2005/8/layout/orgChart1"/>
    <dgm:cxn modelId="{1D4A0286-BFE2-43EA-903B-FC3E31550811}" type="presParOf" srcId="{64AF55B3-0E98-41C6-8F42-1036B939B187}" destId="{FF908059-A931-4D61-A543-CAA5287FF6BF}" srcOrd="0" destOrd="0" presId="urn:microsoft.com/office/officeart/2005/8/layout/orgChart1"/>
    <dgm:cxn modelId="{2CB5AF9B-25E4-4553-AB54-CB27D014FF0F}" type="presParOf" srcId="{64AF55B3-0E98-41C6-8F42-1036B939B187}" destId="{07E83BF0-22B6-4CFD-9763-174FF5677C9B}" srcOrd="1" destOrd="0" presId="urn:microsoft.com/office/officeart/2005/8/layout/orgChart1"/>
    <dgm:cxn modelId="{071F2E67-1B44-45C2-926F-9C08C85DC6CC}" type="presParOf" srcId="{4631704F-2F9C-4B62-8C7C-3E136F3380A9}" destId="{7BAED380-904C-4607-8B4A-1F0ED15D7DFD}" srcOrd="1" destOrd="0" presId="urn:microsoft.com/office/officeart/2005/8/layout/orgChart1"/>
    <dgm:cxn modelId="{344D1485-AFB0-4178-BD49-1B309629569B}" type="presParOf" srcId="{4631704F-2F9C-4B62-8C7C-3E136F3380A9}" destId="{AD97C4C5-9E49-40A6-9882-144503A28FC4}" srcOrd="2" destOrd="0" presId="urn:microsoft.com/office/officeart/2005/8/layout/orgChart1"/>
    <dgm:cxn modelId="{D5ED5C86-ADF4-4BCB-BE41-0B7EEA34A9A7}" type="presParOf" srcId="{E85C13C9-E09D-4035-B398-24DCCBCBC265}" destId="{780F9192-5E40-4EE1-946C-B367805057A9}" srcOrd="2" destOrd="0" presId="urn:microsoft.com/office/officeart/2005/8/layout/orgChart1"/>
    <dgm:cxn modelId="{E3D1F20C-F7C6-43A7-AEF0-CC6BA5CC6A22}" type="presParOf" srcId="{B39393AD-9936-4145-8248-B938063B614F}" destId="{FFB37336-697D-4EB6-BC56-F4AB6EAD6BA8}" srcOrd="2" destOrd="0" presId="urn:microsoft.com/office/officeart/2005/8/layout/orgChart1"/>
    <dgm:cxn modelId="{ECF69D4C-96B8-46F0-823B-AE7144E0EB2F}" type="presParOf" srcId="{B39393AD-9936-4145-8248-B938063B614F}" destId="{049432A1-7DC7-45AA-B08F-C2B62D1B792C}" srcOrd="3" destOrd="0" presId="urn:microsoft.com/office/officeart/2005/8/layout/orgChart1"/>
    <dgm:cxn modelId="{94F9C663-651D-4F00-B89C-60D1DD6ACED3}" type="presParOf" srcId="{049432A1-7DC7-45AA-B08F-C2B62D1B792C}" destId="{AC12BC20-1952-4185-B054-2388DFEEFC21}" srcOrd="0" destOrd="0" presId="urn:microsoft.com/office/officeart/2005/8/layout/orgChart1"/>
    <dgm:cxn modelId="{DFABA940-DFFB-48FF-B243-8483449975AF}" type="presParOf" srcId="{AC12BC20-1952-4185-B054-2388DFEEFC21}" destId="{57CA037C-9190-4DF2-8A56-ED79D0369550}" srcOrd="0" destOrd="0" presId="urn:microsoft.com/office/officeart/2005/8/layout/orgChart1"/>
    <dgm:cxn modelId="{3A432EC4-20AA-4C5A-8D71-A0970F04ADCE}" type="presParOf" srcId="{AC12BC20-1952-4185-B054-2388DFEEFC21}" destId="{93D95201-FF47-46E2-BC3C-69CD58243F61}" srcOrd="1" destOrd="0" presId="urn:microsoft.com/office/officeart/2005/8/layout/orgChart1"/>
    <dgm:cxn modelId="{A6E9EAA5-F168-448D-994E-152638E77846}" type="presParOf" srcId="{049432A1-7DC7-45AA-B08F-C2B62D1B792C}" destId="{6C9B7EF7-5C7D-427E-A397-90BA9D85FB54}" srcOrd="1" destOrd="0" presId="urn:microsoft.com/office/officeart/2005/8/layout/orgChart1"/>
    <dgm:cxn modelId="{2A91241D-6554-42D4-8917-CC1416E72F38}" type="presParOf" srcId="{6C9B7EF7-5C7D-427E-A397-90BA9D85FB54}" destId="{0A6A553F-8758-4AF0-AE7B-5F569F9965F6}" srcOrd="0" destOrd="0" presId="urn:microsoft.com/office/officeart/2005/8/layout/orgChart1"/>
    <dgm:cxn modelId="{11EC5A5E-C3AA-48FB-8425-B39F12A0271F}" type="presParOf" srcId="{6C9B7EF7-5C7D-427E-A397-90BA9D85FB54}" destId="{34981560-9A99-463D-8FDF-EE665D1FB6EF}" srcOrd="1" destOrd="0" presId="urn:microsoft.com/office/officeart/2005/8/layout/orgChart1"/>
    <dgm:cxn modelId="{28A1A69C-CF07-4BDB-8DDC-BFB36203B411}" type="presParOf" srcId="{34981560-9A99-463D-8FDF-EE665D1FB6EF}" destId="{0B123DD6-4586-4A2D-9671-3505B74E9A44}" srcOrd="0" destOrd="0" presId="urn:microsoft.com/office/officeart/2005/8/layout/orgChart1"/>
    <dgm:cxn modelId="{6B8235A1-5147-4AF7-9D4F-7B38D615D343}" type="presParOf" srcId="{0B123DD6-4586-4A2D-9671-3505B74E9A44}" destId="{D6CD96C7-8CA5-4F5D-9BEE-B4944091BBAE}" srcOrd="0" destOrd="0" presId="urn:microsoft.com/office/officeart/2005/8/layout/orgChart1"/>
    <dgm:cxn modelId="{53F8E580-5291-4D39-A145-A0D98BEEE9EE}" type="presParOf" srcId="{0B123DD6-4586-4A2D-9671-3505B74E9A44}" destId="{EEE79374-79EC-4CCB-ADF1-4C36E6B12A98}" srcOrd="1" destOrd="0" presId="urn:microsoft.com/office/officeart/2005/8/layout/orgChart1"/>
    <dgm:cxn modelId="{FD9E34BC-5048-4476-BA89-A9945C1B3AF2}" type="presParOf" srcId="{34981560-9A99-463D-8FDF-EE665D1FB6EF}" destId="{FED2B3D8-D5B4-4A36-97F0-A93C8B0BEBEC}" srcOrd="1" destOrd="0" presId="urn:microsoft.com/office/officeart/2005/8/layout/orgChart1"/>
    <dgm:cxn modelId="{00EA97EC-0ACD-4FE1-A9BD-6C2E0512FCBB}" type="presParOf" srcId="{FED2B3D8-D5B4-4A36-97F0-A93C8B0BEBEC}" destId="{01B5579A-C468-44EA-852A-88C228CC0489}" srcOrd="0" destOrd="0" presId="urn:microsoft.com/office/officeart/2005/8/layout/orgChart1"/>
    <dgm:cxn modelId="{D50D22DE-BE71-4DC6-AC93-11ADE20CE958}" type="presParOf" srcId="{FED2B3D8-D5B4-4A36-97F0-A93C8B0BEBEC}" destId="{202B3889-AB4E-4891-8F0E-C46D7C9C55C2}" srcOrd="1" destOrd="0" presId="urn:microsoft.com/office/officeart/2005/8/layout/orgChart1"/>
    <dgm:cxn modelId="{1DB143D8-C1A1-4C90-A4AE-CDA7BBB9E23C}" type="presParOf" srcId="{202B3889-AB4E-4891-8F0E-C46D7C9C55C2}" destId="{61E4D99A-0317-492E-9A67-A61F98B6E7AB}" srcOrd="0" destOrd="0" presId="urn:microsoft.com/office/officeart/2005/8/layout/orgChart1"/>
    <dgm:cxn modelId="{C0032EE0-DE5F-4BB1-8A86-A5C5AA1A4F61}" type="presParOf" srcId="{61E4D99A-0317-492E-9A67-A61F98B6E7AB}" destId="{862B1853-3E61-4B47-83DC-4CCE767D51D5}" srcOrd="0" destOrd="0" presId="urn:microsoft.com/office/officeart/2005/8/layout/orgChart1"/>
    <dgm:cxn modelId="{7A5EF77D-30C2-43AD-93A7-23FAB301F718}" type="presParOf" srcId="{61E4D99A-0317-492E-9A67-A61F98B6E7AB}" destId="{D398775A-03E1-4323-9FB5-BEE942EDCEC8}" srcOrd="1" destOrd="0" presId="urn:microsoft.com/office/officeart/2005/8/layout/orgChart1"/>
    <dgm:cxn modelId="{0BBDFCDA-CBAC-42FC-ADF5-49E63CD4F04B}" type="presParOf" srcId="{202B3889-AB4E-4891-8F0E-C46D7C9C55C2}" destId="{294736A9-A996-44C1-BE6F-2CDB8D2D1DA4}" srcOrd="1" destOrd="0" presId="urn:microsoft.com/office/officeart/2005/8/layout/orgChart1"/>
    <dgm:cxn modelId="{A8C037E5-06BB-4618-A432-3A2FC93418A3}" type="presParOf" srcId="{294736A9-A996-44C1-BE6F-2CDB8D2D1DA4}" destId="{736F0949-99F2-4715-9926-07E9E3808072}" srcOrd="0" destOrd="0" presId="urn:microsoft.com/office/officeart/2005/8/layout/orgChart1"/>
    <dgm:cxn modelId="{8A2F3962-FAE4-4BAD-9219-8CA461D54CFD}" type="presParOf" srcId="{294736A9-A996-44C1-BE6F-2CDB8D2D1DA4}" destId="{D910E38B-EFD7-4059-B840-53F9B770295B}" srcOrd="1" destOrd="0" presId="urn:microsoft.com/office/officeart/2005/8/layout/orgChart1"/>
    <dgm:cxn modelId="{404140DD-565C-4AED-9702-1D37AA6D1A39}" type="presParOf" srcId="{D910E38B-EFD7-4059-B840-53F9B770295B}" destId="{C16C1B69-9770-44A9-AB98-39BA117144D8}" srcOrd="0" destOrd="0" presId="urn:microsoft.com/office/officeart/2005/8/layout/orgChart1"/>
    <dgm:cxn modelId="{BD9B18B0-B9E5-4B7E-A9AF-954D4AC6EA4C}" type="presParOf" srcId="{C16C1B69-9770-44A9-AB98-39BA117144D8}" destId="{81C76772-FB0D-408E-AD3C-A0DE57846E61}" srcOrd="0" destOrd="0" presId="urn:microsoft.com/office/officeart/2005/8/layout/orgChart1"/>
    <dgm:cxn modelId="{35685EF4-9425-4F7E-B69B-D5FE889EE096}" type="presParOf" srcId="{C16C1B69-9770-44A9-AB98-39BA117144D8}" destId="{3F57BB5C-09C1-4C2E-9D3B-BC6DA57A280E}" srcOrd="1" destOrd="0" presId="urn:microsoft.com/office/officeart/2005/8/layout/orgChart1"/>
    <dgm:cxn modelId="{C2C73054-ED86-4A43-97C1-99BB8862111E}" type="presParOf" srcId="{D910E38B-EFD7-4059-B840-53F9B770295B}" destId="{6E7FB398-9D4B-4C27-BF81-253738A5E36E}" srcOrd="1" destOrd="0" presId="urn:microsoft.com/office/officeart/2005/8/layout/orgChart1"/>
    <dgm:cxn modelId="{A40989FA-85C5-4A52-8099-2309FDB1DA6F}" type="presParOf" srcId="{D910E38B-EFD7-4059-B840-53F9B770295B}" destId="{9432BA0A-286D-4E01-B3DB-BBC88C13E2A9}" srcOrd="2" destOrd="0" presId="urn:microsoft.com/office/officeart/2005/8/layout/orgChart1"/>
    <dgm:cxn modelId="{231C167D-F98E-4F76-B81E-33B910E3907E}" type="presParOf" srcId="{202B3889-AB4E-4891-8F0E-C46D7C9C55C2}" destId="{79B5939B-E0E2-4341-A62B-35483E812BE9}" srcOrd="2" destOrd="0" presId="urn:microsoft.com/office/officeart/2005/8/layout/orgChart1"/>
    <dgm:cxn modelId="{9E4AA3E7-7EDF-41E3-9900-E90F6315D8DF}" type="presParOf" srcId="{FED2B3D8-D5B4-4A36-97F0-A93C8B0BEBEC}" destId="{226A570E-2123-4598-9E32-2D2312484BA7}" srcOrd="2" destOrd="0" presId="urn:microsoft.com/office/officeart/2005/8/layout/orgChart1"/>
    <dgm:cxn modelId="{DE64E896-0D10-42DD-A0B4-E2C05880AD0F}" type="presParOf" srcId="{FED2B3D8-D5B4-4A36-97F0-A93C8B0BEBEC}" destId="{4E708FB6-3970-4651-8E4A-692C795E93B2}" srcOrd="3" destOrd="0" presId="urn:microsoft.com/office/officeart/2005/8/layout/orgChart1"/>
    <dgm:cxn modelId="{BBD8A749-C004-4E8A-A369-90EF6DECBEEE}" type="presParOf" srcId="{4E708FB6-3970-4651-8E4A-692C795E93B2}" destId="{37EEE464-A144-4F51-BD6A-11C262BB10EE}" srcOrd="0" destOrd="0" presId="urn:microsoft.com/office/officeart/2005/8/layout/orgChart1"/>
    <dgm:cxn modelId="{D916D51B-5386-44E8-9E94-6EDCDFEA7B0A}" type="presParOf" srcId="{37EEE464-A144-4F51-BD6A-11C262BB10EE}" destId="{04835159-1D85-4318-824A-B90DAB4CF7A6}" srcOrd="0" destOrd="0" presId="urn:microsoft.com/office/officeart/2005/8/layout/orgChart1"/>
    <dgm:cxn modelId="{7BCDB3B0-CD25-43E7-95A1-81CB5458D86C}" type="presParOf" srcId="{37EEE464-A144-4F51-BD6A-11C262BB10EE}" destId="{F9CA3E16-F59B-4770-84DE-4E12DA7A095E}" srcOrd="1" destOrd="0" presId="urn:microsoft.com/office/officeart/2005/8/layout/orgChart1"/>
    <dgm:cxn modelId="{039F482B-9EDD-4DED-B509-FA5159E1A233}" type="presParOf" srcId="{4E708FB6-3970-4651-8E4A-692C795E93B2}" destId="{C2101BBD-776C-40D7-9650-5ACB685C3BCE}" srcOrd="1" destOrd="0" presId="urn:microsoft.com/office/officeart/2005/8/layout/orgChart1"/>
    <dgm:cxn modelId="{B3539EB4-4F56-45ED-B10E-6AAA61686529}" type="presParOf" srcId="{C2101BBD-776C-40D7-9650-5ACB685C3BCE}" destId="{E3523360-DEB8-4A18-B98D-FD7E69CCD313}" srcOrd="0" destOrd="0" presId="urn:microsoft.com/office/officeart/2005/8/layout/orgChart1"/>
    <dgm:cxn modelId="{7CE457BC-39C2-42F5-8579-5093552845E5}" type="presParOf" srcId="{C2101BBD-776C-40D7-9650-5ACB685C3BCE}" destId="{AAE1F406-C3F7-4FB1-B0B7-1AC00E13CB06}" srcOrd="1" destOrd="0" presId="urn:microsoft.com/office/officeart/2005/8/layout/orgChart1"/>
    <dgm:cxn modelId="{34FE9B83-FD91-46E0-BED6-DB2AD4FDAB20}" type="presParOf" srcId="{AAE1F406-C3F7-4FB1-B0B7-1AC00E13CB06}" destId="{75743832-ADDC-4DCA-A4B6-C68C1B5506BB}" srcOrd="0" destOrd="0" presId="urn:microsoft.com/office/officeart/2005/8/layout/orgChart1"/>
    <dgm:cxn modelId="{E8628316-04A5-4305-A021-5C3E31337E85}" type="presParOf" srcId="{75743832-ADDC-4DCA-A4B6-C68C1B5506BB}" destId="{2B5353E4-A3CF-41D1-B5DA-9A28E3BF3802}" srcOrd="0" destOrd="0" presId="urn:microsoft.com/office/officeart/2005/8/layout/orgChart1"/>
    <dgm:cxn modelId="{AD2D4BB0-0C26-4178-98EE-4C43A905BDDD}" type="presParOf" srcId="{75743832-ADDC-4DCA-A4B6-C68C1B5506BB}" destId="{6CF1F632-726A-4BB0-B7A4-47617DD4463C}" srcOrd="1" destOrd="0" presId="urn:microsoft.com/office/officeart/2005/8/layout/orgChart1"/>
    <dgm:cxn modelId="{2B1DA191-5AF8-45B1-9444-93D88E99B3E6}" type="presParOf" srcId="{AAE1F406-C3F7-4FB1-B0B7-1AC00E13CB06}" destId="{76C07537-8948-4322-880D-FB950FAB2005}" srcOrd="1" destOrd="0" presId="urn:microsoft.com/office/officeart/2005/8/layout/orgChart1"/>
    <dgm:cxn modelId="{460D29FA-B9F8-4890-AFC4-0BC41C06C24C}" type="presParOf" srcId="{AAE1F406-C3F7-4FB1-B0B7-1AC00E13CB06}" destId="{9C9BBCC9-E701-4C4D-B608-D0B1461D6766}" srcOrd="2" destOrd="0" presId="urn:microsoft.com/office/officeart/2005/8/layout/orgChart1"/>
    <dgm:cxn modelId="{7C223F05-9D17-4678-B148-49B424706B08}" type="presParOf" srcId="{4E708FB6-3970-4651-8E4A-692C795E93B2}" destId="{9C452E95-9212-4286-89BE-20FB32E9F2D9}" srcOrd="2" destOrd="0" presId="urn:microsoft.com/office/officeart/2005/8/layout/orgChart1"/>
    <dgm:cxn modelId="{6D46647F-C81B-47E0-842D-52573E1F2CF6}" type="presParOf" srcId="{34981560-9A99-463D-8FDF-EE665D1FB6EF}" destId="{7FA14F82-62E7-48B8-BD69-E53BFCD52FBE}" srcOrd="2" destOrd="0" presId="urn:microsoft.com/office/officeart/2005/8/layout/orgChart1"/>
    <dgm:cxn modelId="{A572F0EC-14A3-411B-87EA-59DDAF121243}" type="presParOf" srcId="{6C9B7EF7-5C7D-427E-A397-90BA9D85FB54}" destId="{C6950BB4-0A03-46FB-BE64-828D9C9CD3E1}" srcOrd="2" destOrd="0" presId="urn:microsoft.com/office/officeart/2005/8/layout/orgChart1"/>
    <dgm:cxn modelId="{18584B53-8E34-40C4-889D-DC2310D82A9C}" type="presParOf" srcId="{6C9B7EF7-5C7D-427E-A397-90BA9D85FB54}" destId="{61512EA0-D98C-4FDE-9FB7-CAFA4D19340B}" srcOrd="3" destOrd="0" presId="urn:microsoft.com/office/officeart/2005/8/layout/orgChart1"/>
    <dgm:cxn modelId="{A57F0C23-758C-4348-8161-5C75B43D4CD2}" type="presParOf" srcId="{61512EA0-D98C-4FDE-9FB7-CAFA4D19340B}" destId="{06D5DD78-9B02-4FEA-8E2E-C040938659B0}" srcOrd="0" destOrd="0" presId="urn:microsoft.com/office/officeart/2005/8/layout/orgChart1"/>
    <dgm:cxn modelId="{32634FB4-6CCD-4367-9F6F-5228C491A543}" type="presParOf" srcId="{06D5DD78-9B02-4FEA-8E2E-C040938659B0}" destId="{D36AE19C-1500-4A70-8509-C8536B60C5B0}" srcOrd="0" destOrd="0" presId="urn:microsoft.com/office/officeart/2005/8/layout/orgChart1"/>
    <dgm:cxn modelId="{3C201C79-1A89-479D-AB3D-E0A46DA9E3B4}" type="presParOf" srcId="{06D5DD78-9B02-4FEA-8E2E-C040938659B0}" destId="{2FE93990-887E-4A0E-9E62-33FA32F93CA3}" srcOrd="1" destOrd="0" presId="urn:microsoft.com/office/officeart/2005/8/layout/orgChart1"/>
    <dgm:cxn modelId="{F4F1992D-64A9-4FB4-AD42-2295076B1E40}" type="presParOf" srcId="{61512EA0-D98C-4FDE-9FB7-CAFA4D19340B}" destId="{32C3D310-F38F-40EC-80D6-1ADD46F3369A}" srcOrd="1" destOrd="0" presId="urn:microsoft.com/office/officeart/2005/8/layout/orgChart1"/>
    <dgm:cxn modelId="{DC78A127-867E-4CD5-8A67-FD55F940A701}" type="presParOf" srcId="{32C3D310-F38F-40EC-80D6-1ADD46F3369A}" destId="{DED32DF8-D94A-4C5C-8F94-B25B484DC15E}" srcOrd="0" destOrd="0" presId="urn:microsoft.com/office/officeart/2005/8/layout/orgChart1"/>
    <dgm:cxn modelId="{57FCFDD4-22B8-4B99-9A33-E0F6175311A0}" type="presParOf" srcId="{32C3D310-F38F-40EC-80D6-1ADD46F3369A}" destId="{A2A9B781-725B-4BC6-9F89-03305EEC6F0F}" srcOrd="1" destOrd="0" presId="urn:microsoft.com/office/officeart/2005/8/layout/orgChart1"/>
    <dgm:cxn modelId="{6978544F-F8A0-4177-93AB-11DA4300233A}" type="presParOf" srcId="{A2A9B781-725B-4BC6-9F89-03305EEC6F0F}" destId="{A206215C-324A-4C01-9AC7-6FFFD7A79569}" srcOrd="0" destOrd="0" presId="urn:microsoft.com/office/officeart/2005/8/layout/orgChart1"/>
    <dgm:cxn modelId="{F727EEFB-8FD0-4DAB-954A-17AB261E650E}" type="presParOf" srcId="{A206215C-324A-4C01-9AC7-6FFFD7A79569}" destId="{6090905F-638C-4CF6-974A-29F91D4F2FD2}" srcOrd="0" destOrd="0" presId="urn:microsoft.com/office/officeart/2005/8/layout/orgChart1"/>
    <dgm:cxn modelId="{78485A9A-C3B6-493B-BD0B-8483B0255C26}" type="presParOf" srcId="{A206215C-324A-4C01-9AC7-6FFFD7A79569}" destId="{54467D64-74D6-4058-82D8-B0F856E91764}" srcOrd="1" destOrd="0" presId="urn:microsoft.com/office/officeart/2005/8/layout/orgChart1"/>
    <dgm:cxn modelId="{A28065FA-F8F2-405B-B446-7760807E61E3}" type="presParOf" srcId="{A2A9B781-725B-4BC6-9F89-03305EEC6F0F}" destId="{C87D7EBB-4AEC-4BF1-AC3F-7077F9CC8B51}" srcOrd="1" destOrd="0" presId="urn:microsoft.com/office/officeart/2005/8/layout/orgChart1"/>
    <dgm:cxn modelId="{E0132854-EE1F-4CD8-9756-46095F6BED3A}" type="presParOf" srcId="{A2A9B781-725B-4BC6-9F89-03305EEC6F0F}" destId="{1BF247BE-0EE3-4524-A031-EE8987859694}" srcOrd="2" destOrd="0" presId="urn:microsoft.com/office/officeart/2005/8/layout/orgChart1"/>
    <dgm:cxn modelId="{8EDF37FC-8F95-4474-ABF8-E4E2135A3CA5}" type="presParOf" srcId="{61512EA0-D98C-4FDE-9FB7-CAFA4D19340B}" destId="{AFC82A65-D722-4EEE-A0D7-FAB8851C7FE9}" srcOrd="2" destOrd="0" presId="urn:microsoft.com/office/officeart/2005/8/layout/orgChart1"/>
    <dgm:cxn modelId="{FDDA95BE-B309-49DF-A969-DF50A6840328}" type="presParOf" srcId="{6C9B7EF7-5C7D-427E-A397-90BA9D85FB54}" destId="{0E132122-F53C-4193-AF60-3E8C2E909A25}" srcOrd="4" destOrd="0" presId="urn:microsoft.com/office/officeart/2005/8/layout/orgChart1"/>
    <dgm:cxn modelId="{4C1EE1B4-22F9-4C35-86BE-E46CF96B1967}" type="presParOf" srcId="{6C9B7EF7-5C7D-427E-A397-90BA9D85FB54}" destId="{DF2131E6-CA5F-4D0F-BA69-6F7F592D692A}" srcOrd="5" destOrd="0" presId="urn:microsoft.com/office/officeart/2005/8/layout/orgChart1"/>
    <dgm:cxn modelId="{6F40DFC8-67C0-4729-8E0C-3B69DDD7FCFB}" type="presParOf" srcId="{DF2131E6-CA5F-4D0F-BA69-6F7F592D692A}" destId="{5AC2FBEC-3700-4E2F-8F83-33F85CE9FA56}" srcOrd="0" destOrd="0" presId="urn:microsoft.com/office/officeart/2005/8/layout/orgChart1"/>
    <dgm:cxn modelId="{8440B5F6-3886-41A4-9975-EF621EFAEFE9}" type="presParOf" srcId="{5AC2FBEC-3700-4E2F-8F83-33F85CE9FA56}" destId="{D602CC7B-DF20-470A-A2D8-4AB26CA8628F}" srcOrd="0" destOrd="0" presId="urn:microsoft.com/office/officeart/2005/8/layout/orgChart1"/>
    <dgm:cxn modelId="{4412C165-6737-4952-9436-BA10E95EE2B0}" type="presParOf" srcId="{5AC2FBEC-3700-4E2F-8F83-33F85CE9FA56}" destId="{A311FDAB-AFC8-47FC-9379-29F97103D76F}" srcOrd="1" destOrd="0" presId="urn:microsoft.com/office/officeart/2005/8/layout/orgChart1"/>
    <dgm:cxn modelId="{6BA2CDC4-E770-430E-80B2-EA2ABCA6B42C}" type="presParOf" srcId="{DF2131E6-CA5F-4D0F-BA69-6F7F592D692A}" destId="{25118167-C7CE-4C11-8FE2-D8DA7D6BCBFC}" srcOrd="1" destOrd="0" presId="urn:microsoft.com/office/officeart/2005/8/layout/orgChart1"/>
    <dgm:cxn modelId="{FE842DBE-7E9D-4DCD-BB39-208FFBD62247}" type="presParOf" srcId="{25118167-C7CE-4C11-8FE2-D8DA7D6BCBFC}" destId="{8CD873C1-5E3E-4C79-914A-E8490CE7E591}" srcOrd="0" destOrd="0" presId="urn:microsoft.com/office/officeart/2005/8/layout/orgChart1"/>
    <dgm:cxn modelId="{43B78245-B3A1-4EBD-9CE8-83B2AC4C6686}" type="presParOf" srcId="{25118167-C7CE-4C11-8FE2-D8DA7D6BCBFC}" destId="{215F50B7-2FFC-4820-9C29-4CD519B23F54}" srcOrd="1" destOrd="0" presId="urn:microsoft.com/office/officeart/2005/8/layout/orgChart1"/>
    <dgm:cxn modelId="{74C756A9-0ADA-4340-90A6-9DD29DEFE434}" type="presParOf" srcId="{215F50B7-2FFC-4820-9C29-4CD519B23F54}" destId="{2B8E257F-810C-42F5-AD2D-CBC25265D6E1}" srcOrd="0" destOrd="0" presId="urn:microsoft.com/office/officeart/2005/8/layout/orgChart1"/>
    <dgm:cxn modelId="{19A57983-53DF-48F7-8134-A80EA4E1F38A}" type="presParOf" srcId="{2B8E257F-810C-42F5-AD2D-CBC25265D6E1}" destId="{3CD49681-C280-4CA9-9524-4D24CC656270}" srcOrd="0" destOrd="0" presId="urn:microsoft.com/office/officeart/2005/8/layout/orgChart1"/>
    <dgm:cxn modelId="{61F413A1-F9ED-4C86-B286-1186609AF23F}" type="presParOf" srcId="{2B8E257F-810C-42F5-AD2D-CBC25265D6E1}" destId="{82AEE827-B1D8-43DD-A3A2-5A5C19025670}" srcOrd="1" destOrd="0" presId="urn:microsoft.com/office/officeart/2005/8/layout/orgChart1"/>
    <dgm:cxn modelId="{B26EF198-399D-4A40-A9E8-8EB78BCC750E}" type="presParOf" srcId="{215F50B7-2FFC-4820-9C29-4CD519B23F54}" destId="{50470F86-C90A-4953-BF4B-42DED70224D7}" srcOrd="1" destOrd="0" presId="urn:microsoft.com/office/officeart/2005/8/layout/orgChart1"/>
    <dgm:cxn modelId="{46D49F38-B974-4631-A4B6-CF327F6F614E}" type="presParOf" srcId="{215F50B7-2FFC-4820-9C29-4CD519B23F54}" destId="{1561C181-DFB6-404E-9C29-456C020C8C7B}" srcOrd="2" destOrd="0" presId="urn:microsoft.com/office/officeart/2005/8/layout/orgChart1"/>
    <dgm:cxn modelId="{3CFE7CCF-18F8-44AC-A5C2-7CA62BCDDB1E}" type="presParOf" srcId="{DF2131E6-CA5F-4D0F-BA69-6F7F592D692A}" destId="{E58F0933-8DD8-4804-991F-64CFC3296374}" srcOrd="2" destOrd="0" presId="urn:microsoft.com/office/officeart/2005/8/layout/orgChart1"/>
    <dgm:cxn modelId="{D35DB1D0-A725-4C76-8855-09B04F41F3A9}" type="presParOf" srcId="{6C9B7EF7-5C7D-427E-A397-90BA9D85FB54}" destId="{60FD6F68-92A9-4B82-944E-74663011BDD2}" srcOrd="6" destOrd="0" presId="urn:microsoft.com/office/officeart/2005/8/layout/orgChart1"/>
    <dgm:cxn modelId="{5ABCCB01-9580-4F63-9201-D2FDFE5CC2ED}" type="presParOf" srcId="{6C9B7EF7-5C7D-427E-A397-90BA9D85FB54}" destId="{889A176D-7766-46A3-B5DC-4E08B8756B6E}" srcOrd="7" destOrd="0" presId="urn:microsoft.com/office/officeart/2005/8/layout/orgChart1"/>
    <dgm:cxn modelId="{FE870CBE-1777-4E6D-A861-5F8D101A8F87}" type="presParOf" srcId="{889A176D-7766-46A3-B5DC-4E08B8756B6E}" destId="{B1F3462F-09D0-4DB0-AF35-D5FA001A05D4}" srcOrd="0" destOrd="0" presId="urn:microsoft.com/office/officeart/2005/8/layout/orgChart1"/>
    <dgm:cxn modelId="{AE8592F9-9247-48EC-80A5-0400BDA16DF7}" type="presParOf" srcId="{B1F3462F-09D0-4DB0-AF35-D5FA001A05D4}" destId="{8E8F9250-94A8-4316-A4D7-C6AB5862D976}" srcOrd="0" destOrd="0" presId="urn:microsoft.com/office/officeart/2005/8/layout/orgChart1"/>
    <dgm:cxn modelId="{6FDA9C41-BC34-4265-87AD-39CD3E0F3E9B}" type="presParOf" srcId="{B1F3462F-09D0-4DB0-AF35-D5FA001A05D4}" destId="{E47FFD57-C2C8-40B9-96D7-BA3FDFA15665}" srcOrd="1" destOrd="0" presId="urn:microsoft.com/office/officeart/2005/8/layout/orgChart1"/>
    <dgm:cxn modelId="{B33B9C6F-C0B3-4FE6-970D-6EEA3929B048}" type="presParOf" srcId="{889A176D-7766-46A3-B5DC-4E08B8756B6E}" destId="{B7C8EF32-B7BA-448A-A17C-AEC0EB9F716C}" srcOrd="1" destOrd="0" presId="urn:microsoft.com/office/officeart/2005/8/layout/orgChart1"/>
    <dgm:cxn modelId="{FA2482C8-0A00-4090-BB40-23258819A20D}" type="presParOf" srcId="{B7C8EF32-B7BA-448A-A17C-AEC0EB9F716C}" destId="{9534C47E-AF65-4764-8DD0-AD7417FE984E}" srcOrd="0" destOrd="0" presId="urn:microsoft.com/office/officeart/2005/8/layout/orgChart1"/>
    <dgm:cxn modelId="{14A03673-AA9E-414C-BD24-BFBC3C21457B}" type="presParOf" srcId="{B7C8EF32-B7BA-448A-A17C-AEC0EB9F716C}" destId="{DB975CBC-0E29-494E-9189-8170C6FBDF68}" srcOrd="1" destOrd="0" presId="urn:microsoft.com/office/officeart/2005/8/layout/orgChart1"/>
    <dgm:cxn modelId="{C83C548E-F164-43B1-8869-EDA00049A810}" type="presParOf" srcId="{DB975CBC-0E29-494E-9189-8170C6FBDF68}" destId="{F73AFD27-CE56-4149-A4D7-299E91991D5B}" srcOrd="0" destOrd="0" presId="urn:microsoft.com/office/officeart/2005/8/layout/orgChart1"/>
    <dgm:cxn modelId="{0549E40B-CA09-49F7-845E-53FC278FFB1F}" type="presParOf" srcId="{F73AFD27-CE56-4149-A4D7-299E91991D5B}" destId="{5D800188-8B00-4EA8-A8F9-D8291B0F913A}" srcOrd="0" destOrd="0" presId="urn:microsoft.com/office/officeart/2005/8/layout/orgChart1"/>
    <dgm:cxn modelId="{89DF1C54-032E-48C1-BDE3-EB18501C7ECF}" type="presParOf" srcId="{F73AFD27-CE56-4149-A4D7-299E91991D5B}" destId="{F4D6DF39-C214-47B6-9158-2365BDD10F64}" srcOrd="1" destOrd="0" presId="urn:microsoft.com/office/officeart/2005/8/layout/orgChart1"/>
    <dgm:cxn modelId="{3C7046BD-EDDD-4EA7-BC0D-1835689DFDA7}" type="presParOf" srcId="{DB975CBC-0E29-494E-9189-8170C6FBDF68}" destId="{5B600D09-6FCD-4BED-9D2C-709E8DEDD150}" srcOrd="1" destOrd="0" presId="urn:microsoft.com/office/officeart/2005/8/layout/orgChart1"/>
    <dgm:cxn modelId="{AFFC21D1-3121-4D32-B3D7-29A79CC842B1}" type="presParOf" srcId="{DB975CBC-0E29-494E-9189-8170C6FBDF68}" destId="{CE67E96C-AB05-4A43-A663-523CD8E7EB6A}" srcOrd="2" destOrd="0" presId="urn:microsoft.com/office/officeart/2005/8/layout/orgChart1"/>
    <dgm:cxn modelId="{C78D2317-70F4-4C64-AE3B-58E5DC3F9DE6}" type="presParOf" srcId="{889A176D-7766-46A3-B5DC-4E08B8756B6E}" destId="{D5EDB52D-9E04-4310-A984-77D9A6D602E0}" srcOrd="2" destOrd="0" presId="urn:microsoft.com/office/officeart/2005/8/layout/orgChart1"/>
    <dgm:cxn modelId="{56AE0EB9-09D2-4607-81BA-EBDA98AD9CA9}" type="presParOf" srcId="{049432A1-7DC7-45AA-B08F-C2B62D1B792C}" destId="{E1F68FF6-9B01-414D-8A13-35B728D9D09D}" srcOrd="2" destOrd="0" presId="urn:microsoft.com/office/officeart/2005/8/layout/orgChart1"/>
    <dgm:cxn modelId="{505CEB89-3A67-4D3F-9D60-B17D05D1CD3A}" type="presParOf" srcId="{54336FEE-1C6B-4A02-8D8E-C2845DAFF66B}" destId="{387DDC1E-AF65-497A-BC7C-14AD2A8B31A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4C47E-AF65-4764-8DD0-AD7417FE984E}">
      <dsp:nvSpPr>
        <dsp:cNvPr id="0" name=""/>
        <dsp:cNvSpPr/>
      </dsp:nvSpPr>
      <dsp:spPr>
        <a:xfrm>
          <a:off x="7333750" y="2663038"/>
          <a:ext cx="133933" cy="524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848"/>
              </a:lnTo>
              <a:lnTo>
                <a:pt x="133933" y="5248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D6F68-92A9-4B82-944E-74663011BDD2}">
      <dsp:nvSpPr>
        <dsp:cNvPr id="0" name=""/>
        <dsp:cNvSpPr/>
      </dsp:nvSpPr>
      <dsp:spPr>
        <a:xfrm>
          <a:off x="5423155" y="2029088"/>
          <a:ext cx="2267749" cy="18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53"/>
              </a:lnTo>
              <a:lnTo>
                <a:pt x="2267749" y="93753"/>
              </a:lnTo>
              <a:lnTo>
                <a:pt x="2267749" y="187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873C1-5E3E-4C79-914A-E8490CE7E591}">
      <dsp:nvSpPr>
        <dsp:cNvPr id="0" name=""/>
        <dsp:cNvSpPr/>
      </dsp:nvSpPr>
      <dsp:spPr>
        <a:xfrm>
          <a:off x="5807456" y="2663038"/>
          <a:ext cx="133933" cy="524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848"/>
              </a:lnTo>
              <a:lnTo>
                <a:pt x="133933" y="5248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32122-F53C-4193-AF60-3E8C2E909A25}">
      <dsp:nvSpPr>
        <dsp:cNvPr id="0" name=""/>
        <dsp:cNvSpPr/>
      </dsp:nvSpPr>
      <dsp:spPr>
        <a:xfrm>
          <a:off x="5423155" y="2029088"/>
          <a:ext cx="741456" cy="18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53"/>
              </a:lnTo>
              <a:lnTo>
                <a:pt x="741456" y="93753"/>
              </a:lnTo>
              <a:lnTo>
                <a:pt x="741456" y="187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32DF8-D94A-4C5C-8F94-B25B484DC15E}">
      <dsp:nvSpPr>
        <dsp:cNvPr id="0" name=""/>
        <dsp:cNvSpPr/>
      </dsp:nvSpPr>
      <dsp:spPr>
        <a:xfrm>
          <a:off x="4418569" y="2663038"/>
          <a:ext cx="133933" cy="48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50"/>
              </a:lnTo>
              <a:lnTo>
                <a:pt x="133933" y="489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50BB4-0A03-46FB-BE64-828D9C9CD3E1}">
      <dsp:nvSpPr>
        <dsp:cNvPr id="0" name=""/>
        <dsp:cNvSpPr/>
      </dsp:nvSpPr>
      <dsp:spPr>
        <a:xfrm>
          <a:off x="4775724" y="2029088"/>
          <a:ext cx="647430" cy="187506"/>
        </a:xfrm>
        <a:custGeom>
          <a:avLst/>
          <a:gdLst/>
          <a:ahLst/>
          <a:cxnLst/>
          <a:rect l="0" t="0" r="0" b="0"/>
          <a:pathLst>
            <a:path>
              <a:moveTo>
                <a:pt x="647430" y="0"/>
              </a:moveTo>
              <a:lnTo>
                <a:pt x="647430" y="93753"/>
              </a:lnTo>
              <a:lnTo>
                <a:pt x="0" y="93753"/>
              </a:lnTo>
              <a:lnTo>
                <a:pt x="0" y="187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23360-DEB8-4A18-B98D-FD7E69CCD313}">
      <dsp:nvSpPr>
        <dsp:cNvPr id="0" name=""/>
        <dsp:cNvSpPr/>
      </dsp:nvSpPr>
      <dsp:spPr>
        <a:xfrm>
          <a:off x="3515677" y="3296989"/>
          <a:ext cx="91440" cy="6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335"/>
              </a:lnTo>
              <a:lnTo>
                <a:pt x="93569" y="6643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A570E-2123-4598-9E32-2D2312484BA7}">
      <dsp:nvSpPr>
        <dsp:cNvPr id="0" name=""/>
        <dsp:cNvSpPr/>
      </dsp:nvSpPr>
      <dsp:spPr>
        <a:xfrm>
          <a:off x="3155405" y="2663038"/>
          <a:ext cx="763146" cy="18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53"/>
              </a:lnTo>
              <a:lnTo>
                <a:pt x="763146" y="93753"/>
              </a:lnTo>
              <a:lnTo>
                <a:pt x="763146" y="187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F0949-99F2-4715-9926-07E9E3808072}">
      <dsp:nvSpPr>
        <dsp:cNvPr id="0" name=""/>
        <dsp:cNvSpPr/>
      </dsp:nvSpPr>
      <dsp:spPr>
        <a:xfrm>
          <a:off x="2035103" y="3296989"/>
          <a:ext cx="133933" cy="524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848"/>
              </a:lnTo>
              <a:lnTo>
                <a:pt x="133933" y="5248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5579A-C468-44EA-852A-88C228CC0489}">
      <dsp:nvSpPr>
        <dsp:cNvPr id="0" name=""/>
        <dsp:cNvSpPr/>
      </dsp:nvSpPr>
      <dsp:spPr>
        <a:xfrm>
          <a:off x="2392258" y="2663038"/>
          <a:ext cx="763146" cy="187506"/>
        </a:xfrm>
        <a:custGeom>
          <a:avLst/>
          <a:gdLst/>
          <a:ahLst/>
          <a:cxnLst/>
          <a:rect l="0" t="0" r="0" b="0"/>
          <a:pathLst>
            <a:path>
              <a:moveTo>
                <a:pt x="763146" y="0"/>
              </a:moveTo>
              <a:lnTo>
                <a:pt x="763146" y="93753"/>
              </a:lnTo>
              <a:lnTo>
                <a:pt x="0" y="93753"/>
              </a:lnTo>
              <a:lnTo>
                <a:pt x="0" y="187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A553F-8758-4AF0-AE7B-5F569F9965F6}">
      <dsp:nvSpPr>
        <dsp:cNvPr id="0" name=""/>
        <dsp:cNvSpPr/>
      </dsp:nvSpPr>
      <dsp:spPr>
        <a:xfrm>
          <a:off x="3155405" y="2029088"/>
          <a:ext cx="2267749" cy="187506"/>
        </a:xfrm>
        <a:custGeom>
          <a:avLst/>
          <a:gdLst/>
          <a:ahLst/>
          <a:cxnLst/>
          <a:rect l="0" t="0" r="0" b="0"/>
          <a:pathLst>
            <a:path>
              <a:moveTo>
                <a:pt x="2267749" y="0"/>
              </a:moveTo>
              <a:lnTo>
                <a:pt x="2267749" y="93753"/>
              </a:lnTo>
              <a:lnTo>
                <a:pt x="0" y="93753"/>
              </a:lnTo>
              <a:lnTo>
                <a:pt x="0" y="187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37336-697D-4EB6-BC56-F4AB6EAD6BA8}">
      <dsp:nvSpPr>
        <dsp:cNvPr id="0" name=""/>
        <dsp:cNvSpPr/>
      </dsp:nvSpPr>
      <dsp:spPr>
        <a:xfrm>
          <a:off x="3343497" y="1395137"/>
          <a:ext cx="2079657" cy="18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53"/>
              </a:lnTo>
              <a:lnTo>
                <a:pt x="2079657" y="93753"/>
              </a:lnTo>
              <a:lnTo>
                <a:pt x="2079657" y="1875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2C60-C116-40E2-9408-AB034A7F423B}">
      <dsp:nvSpPr>
        <dsp:cNvPr id="0" name=""/>
        <dsp:cNvSpPr/>
      </dsp:nvSpPr>
      <dsp:spPr>
        <a:xfrm>
          <a:off x="1263840" y="2029088"/>
          <a:ext cx="811170" cy="18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53"/>
              </a:lnTo>
              <a:lnTo>
                <a:pt x="811170" y="93753"/>
              </a:lnTo>
              <a:lnTo>
                <a:pt x="811170" y="187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FC843-2AC5-4795-98D3-BFC1134D4DAF}">
      <dsp:nvSpPr>
        <dsp:cNvPr id="0" name=""/>
        <dsp:cNvSpPr/>
      </dsp:nvSpPr>
      <dsp:spPr>
        <a:xfrm>
          <a:off x="149708" y="3282586"/>
          <a:ext cx="215225" cy="524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848"/>
              </a:lnTo>
              <a:lnTo>
                <a:pt x="215225" y="5248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502B2-A843-4921-A9CE-BAEFF08F2EA9}">
      <dsp:nvSpPr>
        <dsp:cNvPr id="0" name=""/>
        <dsp:cNvSpPr/>
      </dsp:nvSpPr>
      <dsp:spPr>
        <a:xfrm>
          <a:off x="723643" y="2029088"/>
          <a:ext cx="540197" cy="187506"/>
        </a:xfrm>
        <a:custGeom>
          <a:avLst/>
          <a:gdLst/>
          <a:ahLst/>
          <a:cxnLst/>
          <a:rect l="0" t="0" r="0" b="0"/>
          <a:pathLst>
            <a:path>
              <a:moveTo>
                <a:pt x="540197" y="0"/>
              </a:moveTo>
              <a:lnTo>
                <a:pt x="540197" y="93753"/>
              </a:lnTo>
              <a:lnTo>
                <a:pt x="0" y="93753"/>
              </a:lnTo>
              <a:lnTo>
                <a:pt x="0" y="187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13CD2-BDC9-411A-94B3-A035F1308BBE}">
      <dsp:nvSpPr>
        <dsp:cNvPr id="0" name=""/>
        <dsp:cNvSpPr/>
      </dsp:nvSpPr>
      <dsp:spPr>
        <a:xfrm>
          <a:off x="1263840" y="1395137"/>
          <a:ext cx="2079657" cy="187506"/>
        </a:xfrm>
        <a:custGeom>
          <a:avLst/>
          <a:gdLst/>
          <a:ahLst/>
          <a:cxnLst/>
          <a:rect l="0" t="0" r="0" b="0"/>
          <a:pathLst>
            <a:path>
              <a:moveTo>
                <a:pt x="2079657" y="0"/>
              </a:moveTo>
              <a:lnTo>
                <a:pt x="2079657" y="93753"/>
              </a:lnTo>
              <a:lnTo>
                <a:pt x="0" y="93753"/>
              </a:lnTo>
              <a:lnTo>
                <a:pt x="0" y="1875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BAC7A-CAC7-4122-BEA7-5FDABBE710EC}">
      <dsp:nvSpPr>
        <dsp:cNvPr id="0" name=""/>
        <dsp:cNvSpPr/>
      </dsp:nvSpPr>
      <dsp:spPr>
        <a:xfrm>
          <a:off x="2897053" y="948694"/>
          <a:ext cx="892887" cy="446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“Same”</a:t>
          </a:r>
        </a:p>
      </dsp:txBody>
      <dsp:txXfrm>
        <a:off x="2897053" y="948694"/>
        <a:ext cx="892887" cy="446443"/>
      </dsp:txXfrm>
    </dsp:sp>
    <dsp:sp modelId="{DA31CDC6-92AA-4E54-88D0-EE80C694D8CA}">
      <dsp:nvSpPr>
        <dsp:cNvPr id="0" name=""/>
        <dsp:cNvSpPr/>
      </dsp:nvSpPr>
      <dsp:spPr>
        <a:xfrm>
          <a:off x="817396" y="1582644"/>
          <a:ext cx="892887" cy="446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Visual  Variant</a:t>
          </a:r>
        </a:p>
      </dsp:txBody>
      <dsp:txXfrm>
        <a:off x="817396" y="1582644"/>
        <a:ext cx="892887" cy="446443"/>
      </dsp:txXfrm>
    </dsp:sp>
    <dsp:sp modelId="{EC0C1D00-4807-4D0F-9AAE-F227C1F3ABD6}">
      <dsp:nvSpPr>
        <dsp:cNvPr id="0" name=""/>
        <dsp:cNvSpPr/>
      </dsp:nvSpPr>
      <dsp:spPr>
        <a:xfrm>
          <a:off x="6225" y="2216594"/>
          <a:ext cx="1434835" cy="1065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 1 – Identical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 2 – Nearly Identical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 3 – Distinguishable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 4 – Different</a:t>
          </a:r>
        </a:p>
      </dsp:txBody>
      <dsp:txXfrm>
        <a:off x="6225" y="2216594"/>
        <a:ext cx="1434835" cy="1065992"/>
      </dsp:txXfrm>
    </dsp:sp>
    <dsp:sp modelId="{620E988A-FC43-446A-92A0-53A99DC2D98F}">
      <dsp:nvSpPr>
        <dsp:cNvPr id="0" name=""/>
        <dsp:cNvSpPr/>
      </dsp:nvSpPr>
      <dsp:spPr>
        <a:xfrm>
          <a:off x="364934" y="3470093"/>
          <a:ext cx="1338787" cy="67468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(0061)           </a:t>
          </a:r>
          <a:r>
            <a:rPr lang="az-Cyrl-AZ" sz="2000" b="0" i="0" kern="1200" dirty="0"/>
            <a:t>а</a:t>
          </a:r>
          <a:r>
            <a:rPr lang="en-US" sz="2000" b="0" i="0" kern="1200" dirty="0"/>
            <a:t> (0430)</a:t>
          </a:r>
          <a:endParaRPr lang="en-US" sz="2000" kern="1200" dirty="0"/>
        </a:p>
      </dsp:txBody>
      <dsp:txXfrm>
        <a:off x="364934" y="3470093"/>
        <a:ext cx="1338787" cy="674683"/>
      </dsp:txXfrm>
    </dsp:sp>
    <dsp:sp modelId="{FF908059-A931-4D61-A543-CAA5287FF6BF}">
      <dsp:nvSpPr>
        <dsp:cNvPr id="0" name=""/>
        <dsp:cNvSpPr/>
      </dsp:nvSpPr>
      <dsp:spPr>
        <a:xfrm>
          <a:off x="1628567" y="2216594"/>
          <a:ext cx="892887" cy="4464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Underlining</a:t>
          </a:r>
        </a:p>
      </dsp:txBody>
      <dsp:txXfrm>
        <a:off x="1628567" y="2216594"/>
        <a:ext cx="892887" cy="446443"/>
      </dsp:txXfrm>
    </dsp:sp>
    <dsp:sp modelId="{57CA037C-9190-4DF2-8A56-ED79D0369550}">
      <dsp:nvSpPr>
        <dsp:cNvPr id="0" name=""/>
        <dsp:cNvSpPr/>
      </dsp:nvSpPr>
      <dsp:spPr>
        <a:xfrm>
          <a:off x="4976711" y="1582644"/>
          <a:ext cx="892887" cy="446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Non-Visual Variant</a:t>
          </a:r>
        </a:p>
      </dsp:txBody>
      <dsp:txXfrm>
        <a:off x="4976711" y="1582644"/>
        <a:ext cx="892887" cy="446443"/>
      </dsp:txXfrm>
    </dsp:sp>
    <dsp:sp modelId="{D6CD96C7-8CA5-4F5D-9BEE-B4944091BBAE}">
      <dsp:nvSpPr>
        <dsp:cNvPr id="0" name=""/>
        <dsp:cNvSpPr/>
      </dsp:nvSpPr>
      <dsp:spPr>
        <a:xfrm>
          <a:off x="2708961" y="2216594"/>
          <a:ext cx="892887" cy="446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Diacritics</a:t>
          </a:r>
        </a:p>
      </dsp:txBody>
      <dsp:txXfrm>
        <a:off x="2708961" y="2216594"/>
        <a:ext cx="892887" cy="446443"/>
      </dsp:txXfrm>
    </dsp:sp>
    <dsp:sp modelId="{862B1853-3E61-4B47-83DC-4CCE767D51D5}">
      <dsp:nvSpPr>
        <dsp:cNvPr id="0" name=""/>
        <dsp:cNvSpPr/>
      </dsp:nvSpPr>
      <dsp:spPr>
        <a:xfrm>
          <a:off x="1945814" y="2850545"/>
          <a:ext cx="892887" cy="446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Shape</a:t>
          </a:r>
        </a:p>
      </dsp:txBody>
      <dsp:txXfrm>
        <a:off x="1945814" y="2850545"/>
        <a:ext cx="892887" cy="446443"/>
      </dsp:txXfrm>
    </dsp:sp>
    <dsp:sp modelId="{81C76772-FB0D-408E-AD3C-A0DE57846E61}">
      <dsp:nvSpPr>
        <dsp:cNvPr id="0" name=""/>
        <dsp:cNvSpPr/>
      </dsp:nvSpPr>
      <dsp:spPr>
        <a:xfrm>
          <a:off x="2169036" y="3484495"/>
          <a:ext cx="1338787" cy="67468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ă (0103)           ǎ (01CE</a:t>
          </a:r>
          <a:r>
            <a:rPr lang="en-US" sz="2000" b="1" i="0" u="none" kern="1200" dirty="0"/>
            <a:t>)</a:t>
          </a:r>
          <a:endParaRPr lang="en-US" sz="2000" kern="1200" dirty="0"/>
        </a:p>
      </dsp:txBody>
      <dsp:txXfrm>
        <a:off x="2169036" y="3484495"/>
        <a:ext cx="1338787" cy="674683"/>
      </dsp:txXfrm>
    </dsp:sp>
    <dsp:sp modelId="{04835159-1D85-4318-824A-B90DAB4CF7A6}">
      <dsp:nvSpPr>
        <dsp:cNvPr id="0" name=""/>
        <dsp:cNvSpPr/>
      </dsp:nvSpPr>
      <dsp:spPr>
        <a:xfrm>
          <a:off x="3472108" y="2850545"/>
          <a:ext cx="892887" cy="446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Stacking</a:t>
          </a:r>
        </a:p>
      </dsp:txBody>
      <dsp:txXfrm>
        <a:off x="3472108" y="2850545"/>
        <a:ext cx="892887" cy="446443"/>
      </dsp:txXfrm>
    </dsp:sp>
    <dsp:sp modelId="{2B5353E4-A3CF-41D1-B5DA-9A28E3BF3802}">
      <dsp:nvSpPr>
        <dsp:cNvPr id="0" name=""/>
        <dsp:cNvSpPr/>
      </dsp:nvSpPr>
      <dsp:spPr>
        <a:xfrm>
          <a:off x="3609246" y="3487727"/>
          <a:ext cx="1888368" cy="94719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 dirty="0"/>
        </a:p>
      </dsp:txBody>
      <dsp:txXfrm>
        <a:off x="3609246" y="3487727"/>
        <a:ext cx="1888368" cy="947193"/>
      </dsp:txXfrm>
    </dsp:sp>
    <dsp:sp modelId="{D36AE19C-1500-4A70-8509-C8536B60C5B0}">
      <dsp:nvSpPr>
        <dsp:cNvPr id="0" name=""/>
        <dsp:cNvSpPr/>
      </dsp:nvSpPr>
      <dsp:spPr>
        <a:xfrm>
          <a:off x="4329280" y="2216594"/>
          <a:ext cx="892887" cy="446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IDNA2003 Compatibility</a:t>
          </a:r>
        </a:p>
      </dsp:txBody>
      <dsp:txXfrm>
        <a:off x="4329280" y="2216594"/>
        <a:ext cx="892887" cy="446443"/>
      </dsp:txXfrm>
    </dsp:sp>
    <dsp:sp modelId="{6090905F-638C-4CF6-974A-29F91D4F2FD2}">
      <dsp:nvSpPr>
        <dsp:cNvPr id="0" name=""/>
        <dsp:cNvSpPr/>
      </dsp:nvSpPr>
      <dsp:spPr>
        <a:xfrm>
          <a:off x="4552502" y="2850545"/>
          <a:ext cx="1201380" cy="604288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/>
            <a:t>ss</a:t>
          </a:r>
          <a:r>
            <a:rPr lang="en-US" sz="2000" b="0" kern="1200" dirty="0"/>
            <a:t>                  </a:t>
          </a:r>
          <a:r>
            <a:rPr lang="en-US" sz="2000" b="0" i="0" kern="1200" dirty="0"/>
            <a:t>ß (00DF)</a:t>
          </a:r>
          <a:endParaRPr lang="en-US" sz="2000" b="0" kern="1200" dirty="0"/>
        </a:p>
      </dsp:txBody>
      <dsp:txXfrm>
        <a:off x="4552502" y="2850545"/>
        <a:ext cx="1201380" cy="604288"/>
      </dsp:txXfrm>
    </dsp:sp>
    <dsp:sp modelId="{D602CC7B-DF20-470A-A2D8-4AB26CA8628F}">
      <dsp:nvSpPr>
        <dsp:cNvPr id="0" name=""/>
        <dsp:cNvSpPr/>
      </dsp:nvSpPr>
      <dsp:spPr>
        <a:xfrm>
          <a:off x="5718167" y="2216594"/>
          <a:ext cx="892887" cy="446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Spacing</a:t>
          </a:r>
        </a:p>
      </dsp:txBody>
      <dsp:txXfrm>
        <a:off x="5718167" y="2216594"/>
        <a:ext cx="892887" cy="446443"/>
      </dsp:txXfrm>
    </dsp:sp>
    <dsp:sp modelId="{3CD49681-C280-4CA9-9524-4D24CC656270}">
      <dsp:nvSpPr>
        <dsp:cNvPr id="0" name=""/>
        <dsp:cNvSpPr/>
      </dsp:nvSpPr>
      <dsp:spPr>
        <a:xfrm>
          <a:off x="5941389" y="2850545"/>
          <a:ext cx="1338787" cy="67468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æ (00E6)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ae</a:t>
          </a:r>
          <a:endParaRPr lang="en-US" sz="2000" b="0" kern="1200" dirty="0"/>
        </a:p>
      </dsp:txBody>
      <dsp:txXfrm>
        <a:off x="5941389" y="2850545"/>
        <a:ext cx="1338787" cy="674683"/>
      </dsp:txXfrm>
    </dsp:sp>
    <dsp:sp modelId="{8E8F9250-94A8-4316-A4D7-C6AB5862D976}">
      <dsp:nvSpPr>
        <dsp:cNvPr id="0" name=""/>
        <dsp:cNvSpPr/>
      </dsp:nvSpPr>
      <dsp:spPr>
        <a:xfrm>
          <a:off x="7244461" y="2216594"/>
          <a:ext cx="892887" cy="446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Base Characters</a:t>
          </a:r>
        </a:p>
      </dsp:txBody>
      <dsp:txXfrm>
        <a:off x="7244461" y="2216594"/>
        <a:ext cx="892887" cy="446443"/>
      </dsp:txXfrm>
    </dsp:sp>
    <dsp:sp modelId="{5D800188-8B00-4EA8-A8F9-D8291B0F913A}">
      <dsp:nvSpPr>
        <dsp:cNvPr id="0" name=""/>
        <dsp:cNvSpPr/>
      </dsp:nvSpPr>
      <dsp:spPr>
        <a:xfrm>
          <a:off x="7467683" y="2850545"/>
          <a:ext cx="1338787" cy="67468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f (0066)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ƒ (0192)</a:t>
          </a:r>
          <a:endParaRPr lang="en-US" sz="2000" b="0" kern="1200" dirty="0"/>
        </a:p>
      </dsp:txBody>
      <dsp:txXfrm>
        <a:off x="7467683" y="2850545"/>
        <a:ext cx="1338787" cy="674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Tentative Variant Analysis Framework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B49C174-1D79-4485-A77F-72AE5B03F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533572"/>
              </p:ext>
            </p:extLst>
          </p:nvPr>
        </p:nvGraphicFramePr>
        <p:xfrm>
          <a:off x="225287" y="781877"/>
          <a:ext cx="8812696" cy="53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F836697-25B6-45FA-B507-77500C2AD80C}"/>
              </a:ext>
            </a:extLst>
          </p:cNvPr>
          <p:cNvPicPr/>
          <p:nvPr/>
        </p:nvPicPr>
        <p:blipFill rotWithShape="1">
          <a:blip r:embed="rId7"/>
          <a:srcRect l="29648" t="40479" r="54968" b="47548"/>
          <a:stretch/>
        </p:blipFill>
        <p:spPr bwMode="auto">
          <a:xfrm>
            <a:off x="3876264" y="4346713"/>
            <a:ext cx="1782416" cy="795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6482322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53</TotalTime>
  <Words>71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Segoe UI</vt:lpstr>
      <vt:lpstr>Wingdings</vt:lpstr>
      <vt:lpstr>ICANNPPT_Arial_4x3_June 2017_potx</vt:lpstr>
      <vt:lpstr>Tentative Variant Analysis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1 Slide</dc:title>
  <dc:creator>Sarmad Hussain</dc:creator>
  <cp:lastModifiedBy>Sarmad Hussain</cp:lastModifiedBy>
  <cp:revision>10</cp:revision>
  <cp:lastPrinted>2017-01-26T19:29:02Z</cp:lastPrinted>
  <dcterms:created xsi:type="dcterms:W3CDTF">2018-10-03T16:55:36Z</dcterms:created>
  <dcterms:modified xsi:type="dcterms:W3CDTF">2018-10-04T15:27:43Z</dcterms:modified>
</cp:coreProperties>
</file>