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89" r:id="rId2"/>
    <p:sldId id="257" r:id="rId3"/>
    <p:sldId id="577" r:id="rId4"/>
    <p:sldId id="578" r:id="rId5"/>
    <p:sldId id="580" r:id="rId6"/>
    <p:sldId id="581" r:id="rId7"/>
    <p:sldId id="58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4" autoAdjust="0"/>
    <p:restoredTop sz="94088" autoAdjust="0"/>
  </p:normalViewPr>
  <p:slideViewPr>
    <p:cSldViewPr snapToGrid="0" snapToObjects="1">
      <p:cViewPr varScale="1">
        <p:scale>
          <a:sx n="64" d="100"/>
          <a:sy n="64" d="100"/>
        </p:scale>
        <p:origin x="2160" y="184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9/13/20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9/13/20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3" name="Google Shape;16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a stylized agenda slide for your presentation.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delete a box, if there are too many boxes, click the edge of the box, ensure the entire box is highlighted, then DELETE.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update the numbers and text, click inside the circle for the numbers or in the box for the text, revise the text.</a:t>
            </a:r>
            <a:endParaRPr/>
          </a:p>
        </p:txBody>
      </p:sp>
      <p:sp>
        <p:nvSpPr>
          <p:cNvPr id="1694" name="Google Shape;16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7164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To adjust the length and width of the arrow, click on the arrow, grab a corner, and lengthen or shorten, depending on your preference.  </a:t>
            </a:r>
          </a:p>
          <a:p>
            <a:endParaRPr lang="en-US" baseline="0" dirty="0"/>
          </a:p>
          <a:p>
            <a:r>
              <a:rPr lang="en-US" baseline="0" dirty="0"/>
              <a:t>To add a bubble, click on the bubble, ensure it is fully highlighted, COPY and PASTE.  Then drag the bubble to your preferred placement.  </a:t>
            </a:r>
          </a:p>
          <a:p>
            <a:endParaRPr lang="en-US" baseline="0" dirty="0"/>
          </a:p>
          <a:p>
            <a:r>
              <a:rPr lang="en-US" baseline="0" dirty="0"/>
              <a:t>To delete a bubble, click on the bubble, ensuring it is highlighted and click DELETE.  If you make a mistake, go to your top bar on PP and click EDIT, UNDO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95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hyperlink" Target="https://www.instagram.com/icannorg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3.png"/><Relationship Id="rId22" Type="http://schemas.openxmlformats.org/officeDocument/2006/relationships/image" Target="../media/image26.tiff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0EAC72E-BC9F-BC44-AA55-319D6E5850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909E00-D6A8-2748-85DB-E6E1B566EF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530507-4BA0-B54F-B9A4-7C8CCBFAE4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D7DA86-2D0F-C046-AE3C-97EC0C4098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7368EE-DC2B-A745-BD04-04A8E389DC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C2CE18-1504-924F-8082-74F972AE6E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39DFC4-2DE6-B64B-8172-990A29F761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4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4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4" y="4544352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4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54" name="Group 53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76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flickr.com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7" name="Picture 76" descr="1420947842_social_style_3_flikr-128.png">
                <a:hlinkClick r:id="rId4" action="ppaction://hlinkfile"/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74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linkedin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/company/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5" name="Picture 7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72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9"/>
                  </a:rPr>
                  <a:t>@icann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3" name="Picture 72" descr="1420948433_social_style_3_twiter-128.png">
                <a:hlinkClick r:id="rId10" action="ppaction://hlinkfile"/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70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facebook.com/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icannorg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 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1" name="Picture 70" descr="1420948141_social_style_3_facebook-128.png">
                <a:hlinkClick r:id="rId13" action="ppaction://hlinkfile"/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68" name="Picture 67" descr="1420948149_social_style_3_youtube-128.png">
                <a:hlinkClick r:id="rId15" action="ppaction://hlinkfile"/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69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youtube.com/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icannnews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66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soundcloud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64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slideshare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icannpresentations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5" name="Picture 6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62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1"/>
                  </a:rPr>
                  <a:t>instagram.com/icannorg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188569" y="3214997"/>
            <a:ext cx="6160437" cy="2426437"/>
            <a:chOff x="2188569" y="3214997"/>
            <a:chExt cx="6160437" cy="242643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5245434"/>
              <a:ext cx="2365413" cy="396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216852"/>
              <a:ext cx="2310353" cy="396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893046"/>
              <a:ext cx="2786823" cy="39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4569240"/>
              <a:ext cx="1893176" cy="396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08" y="3891809"/>
              <a:ext cx="2291295" cy="396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4568621"/>
              <a:ext cx="2344236" cy="396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5245434"/>
              <a:ext cx="1717413" cy="3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10" y="3214997"/>
              <a:ext cx="1145646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637E06-4DAB-9340-8DA3-518A1CE736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0284D-1677-1E49-BAEF-55E42E410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83D0E7-7018-2F49-81A6-FD266ED89A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08E8604-13C1-5547-8AAD-05CEBDE8A9C3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67" y="6460580"/>
            <a:ext cx="365522" cy="2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[Script] </a:t>
            </a:r>
            <a:r>
              <a:rPr lang="en-US" dirty="0"/>
              <a:t>Generation Panel Update at ICANN69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[Name of Presenter]</a:t>
            </a:r>
          </a:p>
        </p:txBody>
      </p:sp>
    </p:spTree>
    <p:extLst>
      <p:ext uri="{BB962C8B-B14F-4D97-AF65-F5344CB8AC3E}">
        <p14:creationId xmlns:p14="http://schemas.microsoft.com/office/powerpoint/2010/main" val="137659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100"/>
          <p:cNvSpPr/>
          <p:nvPr/>
        </p:nvSpPr>
        <p:spPr>
          <a:xfrm>
            <a:off x="3350124" y="1299014"/>
            <a:ext cx="2539800" cy="217525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1351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p100"/>
          <p:cNvSpPr/>
          <p:nvPr/>
        </p:nvSpPr>
        <p:spPr>
          <a:xfrm>
            <a:off x="6048738" y="1299014"/>
            <a:ext cx="2539800" cy="2175252"/>
          </a:xfrm>
          <a:prstGeom prst="rect">
            <a:avLst/>
          </a:prstGeom>
          <a:solidFill>
            <a:schemeClr val="accent4">
              <a:alpha val="62745"/>
            </a:schemeClr>
          </a:solidFill>
          <a:ln w="25400" cap="flat" cmpd="sng">
            <a:solidFill>
              <a:srgbClr val="AA69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p100"/>
          <p:cNvSpPr/>
          <p:nvPr/>
        </p:nvSpPr>
        <p:spPr>
          <a:xfrm>
            <a:off x="3350124" y="1299014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100"/>
          <p:cNvSpPr/>
          <p:nvPr/>
        </p:nvSpPr>
        <p:spPr>
          <a:xfrm>
            <a:off x="6048738" y="1299014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0" name="Google Shape;1700;p100"/>
          <p:cNvSpPr/>
          <p:nvPr/>
        </p:nvSpPr>
        <p:spPr>
          <a:xfrm>
            <a:off x="651511" y="3681668"/>
            <a:ext cx="2539800" cy="217525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9F46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100"/>
          <p:cNvSpPr/>
          <p:nvPr/>
        </p:nvSpPr>
        <p:spPr>
          <a:xfrm>
            <a:off x="3350124" y="3681668"/>
            <a:ext cx="2539800" cy="2175252"/>
          </a:xfrm>
          <a:prstGeom prst="rect">
            <a:avLst/>
          </a:prstGeom>
          <a:solidFill>
            <a:schemeClr val="accent2">
              <a:alpha val="85882"/>
            </a:schemeClr>
          </a:solidFill>
          <a:ln w="25400" cap="flat" cmpd="sng">
            <a:solidFill>
              <a:srgbClr val="0930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100"/>
          <p:cNvSpPr/>
          <p:nvPr/>
        </p:nvSpPr>
        <p:spPr>
          <a:xfrm>
            <a:off x="651511" y="3681668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100"/>
          <p:cNvSpPr/>
          <p:nvPr/>
        </p:nvSpPr>
        <p:spPr>
          <a:xfrm>
            <a:off x="3350124" y="3681668"/>
            <a:ext cx="2539800" cy="87588"/>
          </a:xfrm>
          <a:prstGeom prst="rect">
            <a:avLst/>
          </a:prstGeom>
          <a:solidFill>
            <a:srgbClr val="0932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100"/>
          <p:cNvSpPr/>
          <p:nvPr/>
        </p:nvSpPr>
        <p:spPr>
          <a:xfrm>
            <a:off x="4367741" y="1501265"/>
            <a:ext cx="498944" cy="498944"/>
          </a:xfrm>
          <a:prstGeom prst="ellipse">
            <a:avLst/>
          </a:prstGeom>
          <a:solidFill>
            <a:srgbClr val="145357"/>
          </a:solidFill>
          <a:ln w="25400" cap="flat" cmpd="sng">
            <a:solidFill>
              <a:srgbClr val="1351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100"/>
          <p:cNvSpPr/>
          <p:nvPr/>
        </p:nvSpPr>
        <p:spPr>
          <a:xfrm>
            <a:off x="7074908" y="1501265"/>
            <a:ext cx="498944" cy="4989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100"/>
          <p:cNvSpPr/>
          <p:nvPr/>
        </p:nvSpPr>
        <p:spPr>
          <a:xfrm>
            <a:off x="4367741" y="3895123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100"/>
          <p:cNvSpPr/>
          <p:nvPr/>
        </p:nvSpPr>
        <p:spPr>
          <a:xfrm>
            <a:off x="1675282" y="3895123"/>
            <a:ext cx="498944" cy="498944"/>
          </a:xfrm>
          <a:prstGeom prst="ellipse">
            <a:avLst/>
          </a:prstGeom>
          <a:solidFill>
            <a:srgbClr val="AC44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100"/>
          <p:cNvSpPr/>
          <p:nvPr/>
        </p:nvSpPr>
        <p:spPr>
          <a:xfrm>
            <a:off x="651511" y="1299014"/>
            <a:ext cx="2539800" cy="2175252"/>
          </a:xfrm>
          <a:prstGeom prst="rect">
            <a:avLst/>
          </a:prstGeom>
          <a:solidFill>
            <a:schemeClr val="accent1">
              <a:alpha val="71764"/>
            </a:schemeClr>
          </a:solidFill>
          <a:ln w="25400" cap="flat" cmpd="sng">
            <a:solidFill>
              <a:srgbClr val="1262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100"/>
          <p:cNvSpPr/>
          <p:nvPr/>
        </p:nvSpPr>
        <p:spPr>
          <a:xfrm>
            <a:off x="651511" y="1299014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100"/>
          <p:cNvSpPr/>
          <p:nvPr/>
        </p:nvSpPr>
        <p:spPr>
          <a:xfrm>
            <a:off x="1666927" y="1510650"/>
            <a:ext cx="498944" cy="49894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100"/>
          <p:cNvSpPr txBox="1"/>
          <p:nvPr/>
        </p:nvSpPr>
        <p:spPr>
          <a:xfrm>
            <a:off x="886759" y="1982152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Overview of the Script and Language </a:t>
            </a:r>
            <a:endParaRPr/>
          </a:p>
        </p:txBody>
      </p:sp>
      <p:sp>
        <p:nvSpPr>
          <p:cNvPr id="1712" name="Google Shape;1712;p100"/>
          <p:cNvSpPr txBox="1"/>
          <p:nvPr/>
        </p:nvSpPr>
        <p:spPr>
          <a:xfrm>
            <a:off x="3579874" y="1982152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Generation Panel Membership</a:t>
            </a:r>
            <a:endParaRPr/>
          </a:p>
        </p:txBody>
      </p:sp>
      <p:sp>
        <p:nvSpPr>
          <p:cNvPr id="1713" name="Google Shape;1713;p100"/>
          <p:cNvSpPr txBox="1"/>
          <p:nvPr/>
        </p:nvSpPr>
        <p:spPr>
          <a:xfrm>
            <a:off x="6283988" y="1982152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Progress Summary</a:t>
            </a:r>
            <a:endParaRPr dirty="0"/>
          </a:p>
        </p:txBody>
      </p:sp>
      <p:sp>
        <p:nvSpPr>
          <p:cNvPr id="1714" name="Google Shape;1714;p100"/>
          <p:cNvSpPr txBox="1"/>
          <p:nvPr/>
        </p:nvSpPr>
        <p:spPr>
          <a:xfrm>
            <a:off x="886759" y="4364806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Current Work</a:t>
            </a:r>
            <a:endParaRPr/>
          </a:p>
        </p:txBody>
      </p:sp>
      <p:sp>
        <p:nvSpPr>
          <p:cNvPr id="1715" name="Google Shape;1715;p100"/>
          <p:cNvSpPr txBox="1"/>
          <p:nvPr/>
        </p:nvSpPr>
        <p:spPr>
          <a:xfrm>
            <a:off x="3579874" y="4364806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 and Next Steps</a:t>
            </a:r>
            <a:endParaRPr dirty="0"/>
          </a:p>
        </p:txBody>
      </p:sp>
      <p:sp>
        <p:nvSpPr>
          <p:cNvPr id="1716" name="Google Shape;1716;p100"/>
          <p:cNvSpPr txBox="1"/>
          <p:nvPr/>
        </p:nvSpPr>
        <p:spPr>
          <a:xfrm>
            <a:off x="651511" y="1519144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717" name="Google Shape;1717;p100"/>
          <p:cNvSpPr txBox="1"/>
          <p:nvPr/>
        </p:nvSpPr>
        <p:spPr>
          <a:xfrm>
            <a:off x="3350124" y="1508195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718" name="Google Shape;1718;p100"/>
          <p:cNvSpPr txBox="1"/>
          <p:nvPr/>
        </p:nvSpPr>
        <p:spPr>
          <a:xfrm>
            <a:off x="6048738" y="1508195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719" name="Google Shape;1719;p100"/>
          <p:cNvSpPr txBox="1"/>
          <p:nvPr/>
        </p:nvSpPr>
        <p:spPr>
          <a:xfrm>
            <a:off x="651511" y="3910762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720" name="Google Shape;1720;p100"/>
          <p:cNvSpPr txBox="1"/>
          <p:nvPr/>
        </p:nvSpPr>
        <p:spPr>
          <a:xfrm>
            <a:off x="3350124" y="3910762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721" name="Google Shape;1721;p100"/>
          <p:cNvSpPr txBox="1"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lang="en-US" sz="2520"/>
              <a:t>Agenda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40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the Script and Language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agenda item </a:t>
            </a:r>
          </a:p>
          <a:p>
            <a:pPr lvl="1"/>
            <a:r>
              <a:rPr lang="en-US" dirty="0"/>
              <a:t>Sub item </a:t>
            </a:r>
          </a:p>
          <a:p>
            <a:r>
              <a:rPr lang="en-US" dirty="0"/>
              <a:t> The second agenda item</a:t>
            </a:r>
          </a:p>
          <a:p>
            <a:r>
              <a:rPr lang="en-US" dirty="0"/>
              <a:t> The third agenda item </a:t>
            </a:r>
          </a:p>
          <a:p>
            <a:r>
              <a:rPr lang="en-US" dirty="0"/>
              <a:t> The fourth agenda item </a:t>
            </a:r>
          </a:p>
          <a:p>
            <a:r>
              <a:rPr lang="en-US" dirty="0"/>
              <a:t> The fifth agenda item</a:t>
            </a:r>
          </a:p>
          <a:p>
            <a:r>
              <a:rPr lang="en-US" dirty="0"/>
              <a:t> The sixth agenda item</a:t>
            </a:r>
          </a:p>
        </p:txBody>
      </p:sp>
    </p:spTree>
    <p:extLst>
      <p:ext uri="{BB962C8B-B14F-4D97-AF65-F5344CB8AC3E}">
        <p14:creationId xmlns:p14="http://schemas.microsoft.com/office/powerpoint/2010/main" val="34997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Generation Panel Membership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agenda item </a:t>
            </a:r>
          </a:p>
          <a:p>
            <a:pPr lvl="1"/>
            <a:r>
              <a:rPr lang="en-US" dirty="0"/>
              <a:t>Sub item </a:t>
            </a:r>
          </a:p>
          <a:p>
            <a:r>
              <a:rPr lang="en-US" dirty="0"/>
              <a:t> The second agenda item</a:t>
            </a:r>
          </a:p>
          <a:p>
            <a:r>
              <a:rPr lang="en-US" dirty="0"/>
              <a:t> The third agenda item </a:t>
            </a:r>
          </a:p>
          <a:p>
            <a:r>
              <a:rPr lang="en-US" dirty="0"/>
              <a:t> The fourth agenda item </a:t>
            </a:r>
          </a:p>
          <a:p>
            <a:r>
              <a:rPr lang="en-US" dirty="0"/>
              <a:t> The fifth agenda item</a:t>
            </a:r>
          </a:p>
          <a:p>
            <a:r>
              <a:rPr lang="en-US" dirty="0"/>
              <a:t> The sixth agenda item</a:t>
            </a:r>
          </a:p>
        </p:txBody>
      </p:sp>
    </p:spTree>
    <p:extLst>
      <p:ext uri="{BB962C8B-B14F-4D97-AF65-F5344CB8AC3E}">
        <p14:creationId xmlns:p14="http://schemas.microsoft.com/office/powerpoint/2010/main" val="60568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Summary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agenda item </a:t>
            </a:r>
          </a:p>
          <a:p>
            <a:pPr lvl="1"/>
            <a:r>
              <a:rPr lang="en-US" dirty="0"/>
              <a:t>Sub item </a:t>
            </a:r>
          </a:p>
          <a:p>
            <a:r>
              <a:rPr lang="en-US" dirty="0"/>
              <a:t> The second agenda item</a:t>
            </a:r>
          </a:p>
          <a:p>
            <a:r>
              <a:rPr lang="en-US" dirty="0"/>
              <a:t> The third agenda item </a:t>
            </a:r>
          </a:p>
          <a:p>
            <a:r>
              <a:rPr lang="en-US" dirty="0"/>
              <a:t> The fourth agenda item </a:t>
            </a:r>
          </a:p>
          <a:p>
            <a:r>
              <a:rPr lang="en-US" dirty="0"/>
              <a:t> The fifth agenda item</a:t>
            </a:r>
          </a:p>
          <a:p>
            <a:r>
              <a:rPr lang="en-US" dirty="0"/>
              <a:t> The sixth agenda item</a:t>
            </a:r>
          </a:p>
        </p:txBody>
      </p:sp>
    </p:spTree>
    <p:extLst>
      <p:ext uri="{BB962C8B-B14F-4D97-AF65-F5344CB8AC3E}">
        <p14:creationId xmlns:p14="http://schemas.microsoft.com/office/powerpoint/2010/main" val="3750197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Work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agenda item </a:t>
            </a:r>
          </a:p>
          <a:p>
            <a:pPr lvl="1"/>
            <a:r>
              <a:rPr lang="en-US" dirty="0"/>
              <a:t>Sub item </a:t>
            </a:r>
          </a:p>
          <a:p>
            <a:r>
              <a:rPr lang="en-US" dirty="0"/>
              <a:t> The second agenda item</a:t>
            </a:r>
          </a:p>
          <a:p>
            <a:r>
              <a:rPr lang="en-US" dirty="0"/>
              <a:t> The third agenda item </a:t>
            </a:r>
          </a:p>
          <a:p>
            <a:r>
              <a:rPr lang="en-US" dirty="0"/>
              <a:t> The fourth agenda item </a:t>
            </a:r>
          </a:p>
          <a:p>
            <a:r>
              <a:rPr lang="en-US" dirty="0"/>
              <a:t> The fifth agenda item</a:t>
            </a:r>
          </a:p>
          <a:p>
            <a:r>
              <a:rPr lang="en-US" dirty="0"/>
              <a:t> The sixth agenda item</a:t>
            </a:r>
          </a:p>
        </p:txBody>
      </p:sp>
    </p:spTree>
    <p:extLst>
      <p:ext uri="{BB962C8B-B14F-4D97-AF65-F5344CB8AC3E}">
        <p14:creationId xmlns:p14="http://schemas.microsoft.com/office/powerpoint/2010/main" val="4138060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hevron 48"/>
          <p:cNvSpPr/>
          <p:nvPr/>
        </p:nvSpPr>
        <p:spPr>
          <a:xfrm>
            <a:off x="544104" y="3172029"/>
            <a:ext cx="7022592" cy="91440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862872" y="3127367"/>
            <a:ext cx="166258" cy="166258"/>
          </a:xfrm>
          <a:prstGeom prst="ellipse">
            <a:avLst/>
          </a:prstGeom>
          <a:solidFill>
            <a:srgbClr val="1D98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346568" y="3127367"/>
            <a:ext cx="166258" cy="166258"/>
          </a:xfrm>
          <a:prstGeom prst="ellipse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95170" y="3127367"/>
            <a:ext cx="166258" cy="166258"/>
          </a:xfrm>
          <a:prstGeom prst="ellipse">
            <a:avLst/>
          </a:prstGeom>
          <a:solidFill>
            <a:srgbClr val="DB6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09716" y="3127367"/>
            <a:ext cx="166258" cy="166258"/>
          </a:xfrm>
          <a:prstGeom prst="ellipse">
            <a:avLst/>
          </a:prstGeom>
          <a:solidFill>
            <a:srgbClr val="0D43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30625" y="3127367"/>
            <a:ext cx="166258" cy="166258"/>
          </a:xfrm>
          <a:prstGeom prst="ellipse">
            <a:avLst/>
          </a:prstGeom>
          <a:solidFill>
            <a:srgbClr val="1768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6226" y="1483781"/>
            <a:ext cx="1259550" cy="1259550"/>
            <a:chOff x="569487" y="2043501"/>
            <a:chExt cx="1346792" cy="1346792"/>
          </a:xfrm>
        </p:grpSpPr>
        <p:sp>
          <p:nvSpPr>
            <p:cNvPr id="11" name="Teardrop 1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2599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Jul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2016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49777" y="1519428"/>
            <a:ext cx="1259550" cy="1774198"/>
            <a:chOff x="2105815" y="2043501"/>
            <a:chExt cx="1346792" cy="1897087"/>
          </a:xfrm>
        </p:grpSpPr>
        <p:sp>
          <p:nvSpPr>
            <p:cNvPr id="13" name="Oval 12"/>
            <p:cNvSpPr/>
            <p:nvPr/>
          </p:nvSpPr>
          <p:spPr>
            <a:xfrm>
              <a:off x="2690831" y="3762814"/>
              <a:ext cx="177774" cy="177774"/>
            </a:xfrm>
            <a:prstGeom prst="ellipse">
              <a:avLst/>
            </a:prstGeom>
            <a:solidFill>
              <a:srgbClr val="1B6F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US">
                <a:cs typeface="Arial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105815" y="2043501"/>
              <a:ext cx="1346792" cy="1346792"/>
              <a:chOff x="569487" y="2043501"/>
              <a:chExt cx="1346792" cy="1346792"/>
            </a:xfrm>
          </p:grpSpPr>
          <p:sp>
            <p:nvSpPr>
              <p:cNvPr id="23" name="Teardrop 22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dirty="0">
                  <a:cs typeface="Arial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94800" y="2386020"/>
                <a:ext cx="1273358" cy="691099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Arial"/>
                  </a:rPr>
                  <a:t>Aug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Arial"/>
                  </a:rPr>
                  <a:t>2016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783328" y="1483781"/>
            <a:ext cx="1259550" cy="1259550"/>
            <a:chOff x="569487" y="2043501"/>
            <a:chExt cx="1346792" cy="1346792"/>
          </a:xfrm>
        </p:grpSpPr>
        <p:sp>
          <p:nvSpPr>
            <p:cNvPr id="26" name="Teardrop 25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Sept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2016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16879" y="1483781"/>
            <a:ext cx="1259550" cy="1259550"/>
            <a:chOff x="569487" y="2043501"/>
            <a:chExt cx="1346792" cy="1346792"/>
          </a:xfrm>
        </p:grpSpPr>
        <p:sp>
          <p:nvSpPr>
            <p:cNvPr id="31" name="Teardrop 3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Oct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2016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250430" y="1483781"/>
            <a:ext cx="1259550" cy="1259550"/>
            <a:chOff x="569487" y="2043501"/>
            <a:chExt cx="1346792" cy="1346792"/>
          </a:xfrm>
        </p:grpSpPr>
        <p:sp>
          <p:nvSpPr>
            <p:cNvPr id="44" name="Teardrop 43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Nov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2016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83979" y="1483781"/>
            <a:ext cx="1259550" cy="1259550"/>
            <a:chOff x="569487" y="2043501"/>
            <a:chExt cx="1346792" cy="1346792"/>
          </a:xfrm>
        </p:grpSpPr>
        <p:sp>
          <p:nvSpPr>
            <p:cNvPr id="36" name="Teardrop 35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1768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Dec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2016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593575" y="2774845"/>
            <a:ext cx="1286845" cy="83099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dirty="0">
                <a:solidFill>
                  <a:srgbClr val="154A78"/>
                </a:solidFill>
                <a:cs typeface="Arial"/>
              </a:rPr>
              <a:t>Next</a:t>
            </a:r>
          </a:p>
          <a:p>
            <a:pPr algn="ctr"/>
            <a:r>
              <a:rPr lang="en-US" sz="2300" dirty="0">
                <a:solidFill>
                  <a:srgbClr val="154A78"/>
                </a:solidFill>
                <a:cs typeface="Arial"/>
              </a:rPr>
              <a:t>Steps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65" y="3457102"/>
            <a:ext cx="1190873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200" dirty="0">
                <a:cs typeface="Arial"/>
              </a:rPr>
              <a:t>Here’s What Happened On This Date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7714" y="3457102"/>
            <a:ext cx="1190873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200" dirty="0">
                <a:cs typeface="Arial"/>
              </a:rPr>
              <a:t>Here’s What Happened On This Date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38766" y="3457102"/>
            <a:ext cx="1190873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200" dirty="0">
                <a:cs typeface="Arial"/>
              </a:rPr>
              <a:t>Here’s What Happened On This Date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87489" y="3457102"/>
            <a:ext cx="1190873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200" dirty="0">
                <a:cs typeface="Arial"/>
              </a:rPr>
              <a:t>Here’s What Happened On This Date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98737" y="3457102"/>
            <a:ext cx="1190873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200" dirty="0">
                <a:cs typeface="Arial"/>
              </a:rPr>
              <a:t>Here’s What Happened On This Date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0003" y="4943856"/>
            <a:ext cx="8103993" cy="86177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ts val="1980"/>
              </a:lnSpc>
            </a:pPr>
            <a:r>
              <a:rPr lang="en-US" sz="1300" dirty="0" err="1">
                <a:solidFill>
                  <a:srgbClr val="154A78"/>
                </a:solidFill>
                <a:cs typeface="Arial"/>
              </a:rPr>
              <a:t>Lorem</a:t>
            </a:r>
            <a:r>
              <a:rPr lang="en-US" sz="1300" dirty="0">
                <a:solidFill>
                  <a:srgbClr val="154A78"/>
                </a:solidFill>
                <a:cs typeface="Arial"/>
              </a:rPr>
              <a:t> </a:t>
            </a:r>
            <a:r>
              <a:rPr lang="en-US" sz="1300" dirty="0" err="1">
                <a:solidFill>
                  <a:srgbClr val="154A78"/>
                </a:solidFill>
                <a:cs typeface="Arial"/>
              </a:rPr>
              <a:t>Ipsum</a:t>
            </a:r>
            <a:r>
              <a:rPr lang="en-US" sz="1300" dirty="0">
                <a:solidFill>
                  <a:srgbClr val="154A78"/>
                </a:solidFill>
                <a:cs typeface="Arial"/>
              </a:rPr>
              <a:t> is simply dummy text of the printing and typesetting industry. </a:t>
            </a:r>
            <a:r>
              <a:rPr lang="en-US" sz="1300" dirty="0" err="1">
                <a:solidFill>
                  <a:srgbClr val="154A78"/>
                </a:solidFill>
                <a:cs typeface="Arial"/>
              </a:rPr>
              <a:t>Lorem</a:t>
            </a:r>
            <a:r>
              <a:rPr lang="en-US" sz="1300" dirty="0">
                <a:solidFill>
                  <a:srgbClr val="154A78"/>
                </a:solidFill>
                <a:cs typeface="Arial"/>
              </a:rPr>
              <a:t> </a:t>
            </a:r>
            <a:r>
              <a:rPr lang="en-US" sz="1300" dirty="0" err="1">
                <a:solidFill>
                  <a:srgbClr val="154A78"/>
                </a:solidFill>
                <a:cs typeface="Arial"/>
              </a:rPr>
              <a:t>Ipsum</a:t>
            </a:r>
            <a:r>
              <a:rPr lang="en-US" sz="1300" dirty="0">
                <a:solidFill>
                  <a:srgbClr val="154A78"/>
                </a:solidFill>
                <a:cs typeface="Arial"/>
              </a:rPr>
              <a:t>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0004" y="4593760"/>
            <a:ext cx="7175410" cy="3500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ts val="1980"/>
              </a:lnSpc>
            </a:pPr>
            <a:r>
              <a:rPr lang="en-US" sz="1700" b="1" dirty="0">
                <a:solidFill>
                  <a:srgbClr val="154A78"/>
                </a:solidFill>
                <a:cs typeface="Arial"/>
              </a:rPr>
              <a:t>To Summarize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Plan and Next Steps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32415" y="3458602"/>
            <a:ext cx="1190873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200" dirty="0">
                <a:cs typeface="Arial"/>
              </a:rPr>
              <a:t>Here’s What Happened On This Date</a:t>
            </a:r>
          </a:p>
        </p:txBody>
      </p:sp>
    </p:spTree>
    <p:extLst>
      <p:ext uri="{BB962C8B-B14F-4D97-AF65-F5344CB8AC3E}">
        <p14:creationId xmlns:p14="http://schemas.microsoft.com/office/powerpoint/2010/main" val="813174603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03" id="{25F30A39-2A92-A44F-98FA-98CF214EB677}" vid="{888A986F-3FA9-E640-A814-3FB80A0A7F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11</TotalTime>
  <Words>441</Words>
  <Application>Microsoft Macintosh PowerPoint</Application>
  <PresentationFormat>On-screen Show (4:3)</PresentationFormat>
  <Paragraphs>80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ICANNPPT_Arial_4x3_June 2017_potx</vt:lpstr>
      <vt:lpstr>[Script] Generation Panel Update at ICANN69</vt:lpstr>
      <vt:lpstr>Agenda</vt:lpstr>
      <vt:lpstr>Overview of the Script and Language  </vt:lpstr>
      <vt:lpstr>Generation Panel Membership </vt:lpstr>
      <vt:lpstr>Progress Summary </vt:lpstr>
      <vt:lpstr>Current Work </vt:lpstr>
      <vt:lpstr>Plan and Next Steps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Pitinan Kooarmornpatana</dc:creator>
  <cp:lastModifiedBy>Pitinan Kooarmornpatana</cp:lastModifiedBy>
  <cp:revision>3</cp:revision>
  <cp:lastPrinted>2018-03-02T16:33:35Z</cp:lastPrinted>
  <dcterms:created xsi:type="dcterms:W3CDTF">2020-09-12T17:33:44Z</dcterms:created>
  <dcterms:modified xsi:type="dcterms:W3CDTF">2020-09-12T17:45:57Z</dcterms:modified>
</cp:coreProperties>
</file>