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2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2018/4/11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2018/4/11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2018/4/11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2018/4/11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2018/4/11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2018/4/11 Wednesday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2018/4/11 Wednesday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2018/4/11 Wednesday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2018/4/11 Wednesday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2018/4/11 Wednesday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2018/4/11 Wednesday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2018/4/11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图片 4" descr="Bdgjmp707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3" y="2378128"/>
            <a:ext cx="8316417" cy="8492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全屏显示(4:3)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幻灯片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cp:lastModifiedBy>Administrator</cp:lastModifiedBy>
  <cp:revision>61</cp:revision>
  <dcterms:modified xsi:type="dcterms:W3CDTF">2018-04-10T17:51:07Z</dcterms:modified>
</cp:coreProperties>
</file>