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2" r:id="rId4"/>
    <p:sldMasterId id="2147483653" r:id="rId5"/>
    <p:sldMasterId id="2147483654" r:id="rId6"/>
    <p:sldMasterId id="214748365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05174FA-4E1B-482A-BF17-F67DE5151CD4}">
  <a:tblStyle styleId="{205174FA-4E1B-482A-BF17-F67DE5151CD4}" styleName="Table_0"/>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 name="Shape 2"/>
        <p:cNvGrpSpPr/>
        <p:nvPr/>
      </p:nvGrpSpPr>
      <p:grpSpPr>
        <a:xfrm>
          <a:off x="0" y="0"/>
          <a:ext cx="0" cy="0"/>
          <a:chOff x="0" y="0"/>
          <a:chExt cx="0" cy="0"/>
        </a:xfrm>
      </p:grpSpPr>
      <p:sp>
        <p:nvSpPr>
          <p:cNvPr id="3" name="Shape 3"/>
          <p:cNvSpPr txBox="1"/>
          <p:nvPr>
            <p:ph idx="12" type="sldNum"/>
          </p:nvPr>
        </p:nvSpPr>
        <p:spPr>
          <a:xfrm>
            <a:off x="4398962" y="9555161"/>
            <a:ext cx="3367087" cy="496886"/>
          </a:xfrm>
          <a:prstGeom prst="rect">
            <a:avLst/>
          </a:prstGeom>
          <a:noFill/>
          <a:ln>
            <a:noFill/>
          </a:ln>
        </p:spPr>
        <p:txBody>
          <a:bodyPr anchorCtr="0" anchor="b" bIns="0" lIns="0" rIns="0" tIns="0">
            <a:noAutofit/>
          </a:bodyPr>
          <a:lstStyle/>
          <a:p>
            <a:pPr indent="0" lvl="0" marL="0" marR="0" rtl="0" algn="l">
              <a:lnSpc>
                <a:spcPct val="93000"/>
              </a:lnSpc>
              <a:spcBef>
                <a:spcPts val="0"/>
              </a:spcBef>
              <a:spcAft>
                <a:spcPts val="0"/>
              </a:spcAft>
              <a:buSzPct val="25000"/>
              <a:buNone/>
            </a:pPr>
            <a:fld id="{00000000-1234-1234-1234-123412341234}" type="slidenum">
              <a:rPr b="0" i="0" lang="en-US" sz="1800" u="none" cap="none" strike="noStrike">
                <a:solidFill>
                  <a:srgbClr val="000000"/>
                </a:solidFill>
                <a:latin typeface="Arial"/>
                <a:ea typeface="Arial"/>
                <a:cs typeface="Arial"/>
                <a:sym typeface="Arial"/>
              </a:rPr>
              <a:t>‹#›</a:t>
            </a:fld>
          </a:p>
        </p:txBody>
      </p:sp>
      <p:sp>
        <p:nvSpPr>
          <p:cNvPr id="4" name="Shape 4"/>
          <p:cNvSpPr/>
          <p:nvPr/>
        </p:nvSpPr>
        <p:spPr>
          <a:xfrm>
            <a:off x="0" y="0"/>
            <a:ext cx="6858000" cy="9144000"/>
          </a:xfrm>
          <a:prstGeom prst="roundRect">
            <a:avLst>
              <a:gd fmla="val 5"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 name="Shape 5"/>
          <p:cNvSpPr/>
          <p:nvPr/>
        </p:nvSpPr>
        <p:spPr>
          <a:xfrm>
            <a:off x="0" y="0"/>
            <a:ext cx="6858000" cy="9144000"/>
          </a:xfrm>
          <a:prstGeom prst="roundRect">
            <a:avLst>
              <a:gd fmla="val 5"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 name="Shape 6"/>
          <p:cNvSpPr/>
          <p:nvPr/>
        </p:nvSpPr>
        <p:spPr>
          <a:xfrm>
            <a:off x="0" y="0"/>
            <a:ext cx="6858000" cy="9144000"/>
          </a:xfrm>
          <a:prstGeom prst="roundRect">
            <a:avLst>
              <a:gd fmla="val 5"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 name="Shape 7"/>
          <p:cNvSpPr/>
          <p:nvPr>
            <p:ph idx="2" type="sldImg"/>
          </p:nvPr>
        </p:nvSpPr>
        <p:spPr>
          <a:xfrm>
            <a:off x="1371600" y="763587"/>
            <a:ext cx="5022850" cy="3765550"/>
          </a:xfrm>
          <a:custGeom>
            <a:pathLst>
              <a:path extrusionOk="0" h="120000" w="120000">
                <a:moveTo>
                  <a:pt x="0" y="0"/>
                </a:moveTo>
                <a:lnTo>
                  <a:pt x="120000" y="0"/>
                </a:lnTo>
                <a:lnTo>
                  <a:pt x="120000" y="120000"/>
                </a:lnTo>
                <a:lnTo>
                  <a:pt x="0" y="120000"/>
                </a:lnTo>
                <a:close/>
              </a:path>
            </a:pathLst>
          </a:custGeom>
          <a:noFill/>
          <a:ln>
            <a:noFill/>
          </a:ln>
        </p:spPr>
      </p:sp>
      <p:sp>
        <p:nvSpPr>
          <p:cNvPr id="8" name="Shape 8"/>
          <p:cNvSpPr txBox="1"/>
          <p:nvPr>
            <p:ph idx="1" type="body"/>
          </p:nvPr>
        </p:nvSpPr>
        <p:spPr>
          <a:xfrm>
            <a:off x="777875" y="4776787"/>
            <a:ext cx="6211886" cy="4519611"/>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9" name="Shape 9"/>
          <p:cNvSpPr txBox="1"/>
          <p:nvPr>
            <p:ph idx="3" type="hdr"/>
          </p:nvPr>
        </p:nvSpPr>
        <p:spPr>
          <a:xfrm>
            <a:off x="0" y="0"/>
            <a:ext cx="3367087" cy="496886"/>
          </a:xfrm>
          <a:prstGeom prst="rect">
            <a:avLst/>
          </a:prstGeom>
          <a:noFill/>
          <a:ln>
            <a:noFill/>
          </a:ln>
        </p:spPr>
        <p:txBody>
          <a:bodyPr anchorCtr="0" anchor="t" bIns="91425" lIns="91425" rIns="91425" tIns="91425"/>
          <a:lstStyle>
            <a:lvl1pPr indent="0" lvl="0" marL="0" marR="0" rtl="0" algn="l">
              <a:lnSpc>
                <a:spcPct val="95000"/>
              </a:lnSpc>
              <a:spcBef>
                <a:spcPts val="0"/>
              </a:spcBef>
              <a:spcAft>
                <a:spcPts val="0"/>
              </a:spcAft>
              <a:buNone/>
              <a:defRPr b="0" i="0" sz="1400" u="none">
                <a:solidFill>
                  <a:srgbClr val="000000"/>
                </a:solidFill>
                <a:latin typeface="Times New Roman"/>
                <a:ea typeface="Times New Roman"/>
                <a:cs typeface="Times New Roman"/>
                <a:sym typeface="Times New Roman"/>
              </a:defRPr>
            </a:lvl1pPr>
            <a:lvl2pPr indent="-285750" lvl="1" marL="74295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5pPr>
            <a:lvl6pPr indent="-228600" lvl="5" marL="2514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6pPr>
            <a:lvl7pPr indent="-228600" lvl="6" marL="3429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7pPr>
            <a:lvl8pPr indent="-228600" lvl="7" marL="4800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8pPr>
            <a:lvl9pPr indent="-228600" lvl="8" marL="6629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10" name="Shape 10"/>
          <p:cNvSpPr txBox="1"/>
          <p:nvPr>
            <p:ph idx="10" type="dt"/>
          </p:nvPr>
        </p:nvSpPr>
        <p:spPr>
          <a:xfrm>
            <a:off x="4398962" y="0"/>
            <a:ext cx="3367087" cy="496886"/>
          </a:xfrm>
          <a:prstGeom prst="rect">
            <a:avLst/>
          </a:prstGeom>
          <a:noFill/>
          <a:ln>
            <a:noFill/>
          </a:ln>
        </p:spPr>
        <p:txBody>
          <a:bodyPr anchorCtr="0" anchor="t" bIns="91425" lIns="91425" rIns="91425" tIns="91425"/>
          <a:lstStyle>
            <a:lvl1pPr indent="0" lvl="0" marL="0" marR="0" rtl="0" algn="r">
              <a:lnSpc>
                <a:spcPct val="95000"/>
              </a:lnSpc>
              <a:spcBef>
                <a:spcPts val="0"/>
              </a:spcBef>
              <a:spcAft>
                <a:spcPts val="0"/>
              </a:spcAft>
              <a:buNone/>
              <a:defRPr b="0" i="0" sz="1400" u="none">
                <a:solidFill>
                  <a:srgbClr val="000000"/>
                </a:solidFill>
                <a:latin typeface="Times New Roman"/>
                <a:ea typeface="Times New Roman"/>
                <a:cs typeface="Times New Roman"/>
                <a:sym typeface="Times New Roman"/>
              </a:defRPr>
            </a:lvl1pPr>
            <a:lvl2pPr indent="-285750" lvl="1" marL="74295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5pPr>
            <a:lvl6pPr indent="-228600" lvl="5" marL="2514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6pPr>
            <a:lvl7pPr indent="-228600" lvl="6" marL="3429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7pPr>
            <a:lvl8pPr indent="-228600" lvl="7" marL="4800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8pPr>
            <a:lvl9pPr indent="-228600" lvl="8" marL="6629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11" name="Shape 11"/>
          <p:cNvSpPr txBox="1"/>
          <p:nvPr>
            <p:ph idx="11" type="ftr"/>
          </p:nvPr>
        </p:nvSpPr>
        <p:spPr>
          <a:xfrm>
            <a:off x="0" y="9555161"/>
            <a:ext cx="3367087" cy="496886"/>
          </a:xfrm>
          <a:prstGeom prst="rect">
            <a:avLst/>
          </a:prstGeom>
          <a:noFill/>
          <a:ln>
            <a:noFill/>
          </a:ln>
        </p:spPr>
        <p:txBody>
          <a:bodyPr anchorCtr="0" anchor="b" bIns="91425" lIns="91425" rIns="91425" tIns="91425"/>
          <a:lstStyle>
            <a:lvl1pPr indent="0" lvl="0" marL="0" marR="0" rtl="0" algn="l">
              <a:lnSpc>
                <a:spcPct val="95000"/>
              </a:lnSpc>
              <a:spcBef>
                <a:spcPts val="0"/>
              </a:spcBef>
              <a:spcAft>
                <a:spcPts val="0"/>
              </a:spcAft>
              <a:buNone/>
              <a:defRPr b="0" i="0" sz="1400" u="none">
                <a:solidFill>
                  <a:srgbClr val="000000"/>
                </a:solidFill>
                <a:latin typeface="Times New Roman"/>
                <a:ea typeface="Times New Roman"/>
                <a:cs typeface="Times New Roman"/>
                <a:sym typeface="Times New Roman"/>
              </a:defRPr>
            </a:lvl1pPr>
            <a:lvl2pPr indent="-285750" lvl="1" marL="74295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5pPr>
            <a:lvl6pPr indent="-228600" lvl="5" marL="2514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6pPr>
            <a:lvl7pPr indent="-228600" lvl="6" marL="3429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7pPr>
            <a:lvl8pPr indent="-228600" lvl="7" marL="4800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8pPr>
            <a:lvl9pPr indent="-228600" lvl="8" marL="6629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12" name="Shape 12"/>
          <p:cNvSpPr txBox="1"/>
          <p:nvPr>
            <p:ph idx="4" type="sldNum"/>
          </p:nvPr>
        </p:nvSpPr>
        <p:spPr>
          <a:xfrm>
            <a:off x="4398962" y="9555161"/>
            <a:ext cx="3367087" cy="496886"/>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Clr>
                <a:srgbClr val="000000"/>
              </a:buClr>
              <a:buSzPct val="25000"/>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1209675" y="695325"/>
            <a:ext cx="4437062"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57" name="Shape 57"/>
          <p:cNvSpPr txBox="1"/>
          <p:nvPr>
            <p:ph idx="1" type="body"/>
          </p:nvPr>
        </p:nvSpPr>
        <p:spPr>
          <a:xfrm>
            <a:off x="685800" y="4343400"/>
            <a:ext cx="5486399"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61" name="Shape 161"/>
          <p:cNvSpPr txBox="1"/>
          <p:nvPr>
            <p:ph idx="1" type="body"/>
          </p:nvPr>
        </p:nvSpPr>
        <p:spPr>
          <a:xfrm>
            <a:off x="685800" y="4343400"/>
            <a:ext cx="5486400"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162" name="Shape 162"/>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69" name="Shape 169"/>
          <p:cNvSpPr txBox="1"/>
          <p:nvPr>
            <p:ph idx="1" type="body"/>
          </p:nvPr>
        </p:nvSpPr>
        <p:spPr>
          <a:xfrm>
            <a:off x="685800" y="4343400"/>
            <a:ext cx="5486400"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170" name="Shape 170"/>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77" name="Shape 177"/>
          <p:cNvSpPr txBox="1"/>
          <p:nvPr>
            <p:ph idx="1" type="body"/>
          </p:nvPr>
        </p:nvSpPr>
        <p:spPr>
          <a:xfrm>
            <a:off x="685800" y="4343400"/>
            <a:ext cx="5486400"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178" name="Shape 178"/>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84" name="Shape 184"/>
          <p:cNvSpPr txBox="1"/>
          <p:nvPr>
            <p:ph idx="1" type="body"/>
          </p:nvPr>
        </p:nvSpPr>
        <p:spPr>
          <a:xfrm>
            <a:off x="685800" y="4343400"/>
            <a:ext cx="5486399" cy="41148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Font typeface="Arial"/>
              <a:buNone/>
            </a:pPr>
            <a:r>
              <a:rPr b="0" i="0" lang="en-US" sz="1800" u="none" cap="none" strike="noStrike">
                <a:latin typeface="Arial"/>
                <a:ea typeface="Arial"/>
                <a:cs typeface="Arial"/>
                <a:sym typeface="Arial"/>
              </a:rPr>
              <a:t>Breakup your presentation, divide it into sections.  This is especially useful if most of your presentation is text.</a:t>
            </a:r>
          </a:p>
          <a:p>
            <a:pPr indent="0" lvl="0" marL="0" marR="0" rtl="0" algn="l">
              <a:spcBef>
                <a:spcPts val="0"/>
              </a:spcBef>
              <a:buSzPct val="25000"/>
              <a:buNone/>
            </a:pPr>
            <a:r>
              <a:t/>
            </a:r>
            <a:endParaRPr b="0" i="0" sz="1800" u="none" cap="none" strike="noStrike">
              <a:latin typeface="Arial"/>
              <a:ea typeface="Arial"/>
              <a:cs typeface="Arial"/>
              <a:sym typeface="Arial"/>
            </a:endParaRPr>
          </a:p>
        </p:txBody>
      </p:sp>
      <p:sp>
        <p:nvSpPr>
          <p:cNvPr id="185" name="Shape 185"/>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90" name="Shape 190"/>
          <p:cNvSpPr txBox="1"/>
          <p:nvPr>
            <p:ph idx="1" type="body"/>
          </p:nvPr>
        </p:nvSpPr>
        <p:spPr>
          <a:xfrm>
            <a:off x="685800" y="4343400"/>
            <a:ext cx="5486399" cy="4114800"/>
          </a:xfrm>
          <a:prstGeom prst="rect">
            <a:avLst/>
          </a:prstGeom>
          <a:noFill/>
          <a:ln>
            <a:noFill/>
          </a:ln>
        </p:spPr>
        <p:txBody>
          <a:bodyPr anchorCtr="0" anchor="t" bIns="45000" lIns="90000" rIns="90000" tIns="45000">
            <a:noAutofit/>
          </a:bodyPr>
          <a:lstStyle/>
          <a:p>
            <a:pPr indent="-215900" lvl="0" marL="215900" marR="0" rtl="0" algn="l">
              <a:lnSpc>
                <a:spcPct val="100000"/>
              </a:lnSpc>
              <a:spcBef>
                <a:spcPts val="0"/>
              </a:spcBef>
              <a:spcAft>
                <a:spcPts val="0"/>
              </a:spcAft>
              <a:buSzPct val="25000"/>
              <a:buFont typeface="Arial"/>
              <a:buNone/>
            </a:pPr>
            <a:r>
              <a:rPr b="0" i="0" lang="en-US" sz="2000" u="none" cap="none" strike="noStrike">
                <a:latin typeface="Arial"/>
                <a:ea typeface="Arial"/>
                <a:cs typeface="Arial"/>
                <a:sym typeface="Arial"/>
              </a:rPr>
              <a:t>Use this slide for diagrams or other graphic elements.  </a:t>
            </a:r>
          </a:p>
        </p:txBody>
      </p:sp>
      <p:sp>
        <p:nvSpPr>
          <p:cNvPr id="191" name="Shape 191"/>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97" name="Shape 197"/>
          <p:cNvSpPr txBox="1"/>
          <p:nvPr>
            <p:ph idx="1" type="body"/>
          </p:nvPr>
        </p:nvSpPr>
        <p:spPr>
          <a:xfrm>
            <a:off x="685800" y="4343400"/>
            <a:ext cx="5486399" cy="4114800"/>
          </a:xfrm>
          <a:prstGeom prst="rect">
            <a:avLst/>
          </a:prstGeom>
          <a:noFill/>
          <a:ln>
            <a:noFill/>
          </a:ln>
        </p:spPr>
        <p:txBody>
          <a:bodyPr anchorCtr="0" anchor="t" bIns="45000" lIns="90000" rIns="90000" tIns="45000">
            <a:noAutofit/>
          </a:bodyPr>
          <a:lstStyle/>
          <a:p>
            <a:pPr indent="-215900" lvl="0" marL="215900" marR="0" rtl="0" algn="l">
              <a:lnSpc>
                <a:spcPct val="100000"/>
              </a:lnSpc>
              <a:spcBef>
                <a:spcPts val="0"/>
              </a:spcBef>
              <a:spcAft>
                <a:spcPts val="0"/>
              </a:spcAft>
              <a:buSzPct val="25000"/>
              <a:buFont typeface="Arial"/>
              <a:buNone/>
            </a:pPr>
            <a:r>
              <a:rPr b="0" i="0" lang="en-US" sz="2000" u="none" cap="none" strike="noStrike">
                <a:latin typeface="Arial"/>
                <a:ea typeface="Arial"/>
                <a:cs typeface="Arial"/>
                <a:sym typeface="Arial"/>
              </a:rPr>
              <a:t>Use this slide for diagrams or other graphic elements.  </a:t>
            </a:r>
          </a:p>
        </p:txBody>
      </p:sp>
      <p:sp>
        <p:nvSpPr>
          <p:cNvPr id="198" name="Shape 198"/>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04" name="Shape 204"/>
          <p:cNvSpPr txBox="1"/>
          <p:nvPr>
            <p:ph idx="1" type="body"/>
          </p:nvPr>
        </p:nvSpPr>
        <p:spPr>
          <a:xfrm>
            <a:off x="685800" y="4343400"/>
            <a:ext cx="5486399" cy="4114800"/>
          </a:xfrm>
          <a:prstGeom prst="rect">
            <a:avLst/>
          </a:prstGeom>
          <a:noFill/>
          <a:ln>
            <a:noFill/>
          </a:ln>
        </p:spPr>
        <p:txBody>
          <a:bodyPr anchorCtr="0" anchor="t" bIns="45000" lIns="90000" rIns="90000" tIns="45000">
            <a:noAutofit/>
          </a:bodyPr>
          <a:lstStyle/>
          <a:p>
            <a:pPr indent="-215900" lvl="0" marL="215900" marR="0" rtl="0" algn="l">
              <a:lnSpc>
                <a:spcPct val="100000"/>
              </a:lnSpc>
              <a:spcBef>
                <a:spcPts val="0"/>
              </a:spcBef>
              <a:spcAft>
                <a:spcPts val="0"/>
              </a:spcAft>
              <a:buSzPct val="25000"/>
              <a:buFont typeface="Arial"/>
              <a:buNone/>
            </a:pPr>
            <a:r>
              <a:rPr b="0" i="0" lang="en-US" sz="2000" u="none" cap="none" strike="noStrike">
                <a:latin typeface="Arial"/>
                <a:ea typeface="Arial"/>
                <a:cs typeface="Arial"/>
                <a:sym typeface="Arial"/>
              </a:rPr>
              <a:t>Use this slide for diagrams or other graphic elements.  </a:t>
            </a:r>
          </a:p>
        </p:txBody>
      </p:sp>
      <p:sp>
        <p:nvSpPr>
          <p:cNvPr id="205" name="Shape 205"/>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12" name="Shape 212"/>
          <p:cNvSpPr txBox="1"/>
          <p:nvPr>
            <p:ph idx="1" type="body"/>
          </p:nvPr>
        </p:nvSpPr>
        <p:spPr>
          <a:xfrm>
            <a:off x="685800" y="4343400"/>
            <a:ext cx="5486399" cy="41148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Font typeface="Arial"/>
              <a:buNone/>
            </a:pPr>
            <a:r>
              <a:rPr b="0" i="0" lang="en-US" sz="2000" u="none" cap="none" strike="noStrike">
                <a:latin typeface="Arial"/>
                <a:ea typeface="Arial"/>
                <a:cs typeface="Arial"/>
                <a:sym typeface="Arial"/>
              </a:rPr>
              <a:t>Breakup your presentation, divide it into sections.  This is especially useful if most of your presentation is text.</a:t>
            </a:r>
          </a:p>
          <a:p>
            <a:pPr indent="0" lvl="0" marL="0" marR="0" rtl="0" algn="l">
              <a:spcBef>
                <a:spcPts val="0"/>
              </a:spcBef>
              <a:buSzPct val="25000"/>
              <a:buNone/>
            </a:pPr>
            <a:r>
              <a:t/>
            </a:r>
            <a:endParaRPr b="0" i="0" sz="2000" u="none" cap="none" strike="noStrike">
              <a:latin typeface="Arial"/>
              <a:ea typeface="Arial"/>
              <a:cs typeface="Arial"/>
              <a:sym typeface="Arial"/>
            </a:endParaRPr>
          </a:p>
        </p:txBody>
      </p:sp>
      <p:sp>
        <p:nvSpPr>
          <p:cNvPr id="213" name="Shape 213"/>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18" name="Shape 218"/>
          <p:cNvSpPr txBox="1"/>
          <p:nvPr>
            <p:ph idx="1" type="body"/>
          </p:nvPr>
        </p:nvSpPr>
        <p:spPr>
          <a:xfrm>
            <a:off x="685800" y="4343400"/>
            <a:ext cx="5486400"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219" name="Shape 219"/>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25" name="Shape 225"/>
          <p:cNvSpPr txBox="1"/>
          <p:nvPr>
            <p:ph idx="1" type="body"/>
          </p:nvPr>
        </p:nvSpPr>
        <p:spPr>
          <a:xfrm>
            <a:off x="685800" y="4343400"/>
            <a:ext cx="5486400"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226" name="Shape 226"/>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62" name="Shape 62"/>
          <p:cNvSpPr txBox="1"/>
          <p:nvPr>
            <p:ph idx="1" type="body"/>
          </p:nvPr>
        </p:nvSpPr>
        <p:spPr>
          <a:xfrm>
            <a:off x="685800" y="4343400"/>
            <a:ext cx="5486399" cy="4114800"/>
          </a:xfrm>
          <a:prstGeom prst="rect">
            <a:avLst/>
          </a:prstGeom>
          <a:noFill/>
          <a:ln>
            <a:noFill/>
          </a:ln>
        </p:spPr>
        <p:txBody>
          <a:bodyPr anchorCtr="0" anchor="t" bIns="45000" lIns="90000" rIns="90000" tIns="45000">
            <a:noAutofit/>
          </a:bodyPr>
          <a:lstStyle/>
          <a:p>
            <a:pPr indent="-215900" lvl="0" marL="215900" marR="0" rtl="0" algn="l">
              <a:lnSpc>
                <a:spcPct val="100000"/>
              </a:lnSpc>
              <a:spcBef>
                <a:spcPts val="0"/>
              </a:spcBef>
              <a:spcAft>
                <a:spcPts val="0"/>
              </a:spcAft>
              <a:buSzPct val="25000"/>
              <a:buFont typeface="Arial"/>
              <a:buNone/>
            </a:pPr>
            <a:r>
              <a:rPr b="0" i="0" lang="en-US" sz="2000" u="none" cap="none" strike="noStrike">
                <a:latin typeface="Arial"/>
                <a:ea typeface="Arial"/>
                <a:cs typeface="Arial"/>
                <a:sym typeface="Arial"/>
              </a:rPr>
              <a:t>This is a stylized agenda slide for your presentation.</a:t>
            </a:r>
          </a:p>
          <a:p>
            <a:pPr indent="-215900" lvl="0" marL="215900" marR="0" rtl="0" algn="l">
              <a:lnSpc>
                <a:spcPct val="100000"/>
              </a:lnSpc>
              <a:spcBef>
                <a:spcPts val="0"/>
              </a:spcBef>
              <a:spcAft>
                <a:spcPts val="0"/>
              </a:spcAft>
              <a:buSzPct val="25000"/>
              <a:buFont typeface="Arial"/>
              <a:buNone/>
            </a:pPr>
            <a:r>
              <a:t/>
            </a:r>
            <a:endParaRPr b="0" i="0" sz="2000" u="none" cap="none" strike="noStrike">
              <a:latin typeface="Arial"/>
              <a:ea typeface="Arial"/>
              <a:cs typeface="Arial"/>
              <a:sym typeface="Arial"/>
            </a:endParaRPr>
          </a:p>
          <a:p>
            <a:pPr indent="-215900" lvl="0" marL="215900" marR="0" rtl="0" algn="l">
              <a:lnSpc>
                <a:spcPct val="100000"/>
              </a:lnSpc>
              <a:spcBef>
                <a:spcPts val="0"/>
              </a:spcBef>
              <a:spcAft>
                <a:spcPts val="0"/>
              </a:spcAft>
              <a:buSzPct val="25000"/>
              <a:buFont typeface="Arial"/>
              <a:buNone/>
            </a:pPr>
            <a:r>
              <a:rPr b="0" i="0" lang="en-US" sz="2000" u="none" cap="none" strike="noStrike">
                <a:latin typeface="Arial"/>
                <a:ea typeface="Arial"/>
                <a:cs typeface="Arial"/>
                <a:sym typeface="Arial"/>
              </a:rPr>
              <a:t>To delete a box, if there are too many boxes, click the edge of the box, ensure the entire box is highlighted, then DELETE.  </a:t>
            </a:r>
          </a:p>
          <a:p>
            <a:pPr indent="-215900" lvl="0" marL="215900" marR="0" rtl="0" algn="l">
              <a:lnSpc>
                <a:spcPct val="100000"/>
              </a:lnSpc>
              <a:spcBef>
                <a:spcPts val="0"/>
              </a:spcBef>
              <a:spcAft>
                <a:spcPts val="0"/>
              </a:spcAft>
              <a:buSzPct val="25000"/>
              <a:buFont typeface="Arial"/>
              <a:buNone/>
            </a:pPr>
            <a:r>
              <a:t/>
            </a:r>
            <a:endParaRPr b="0" i="0" sz="2000" u="none" cap="none" strike="noStrike">
              <a:latin typeface="Arial"/>
              <a:ea typeface="Arial"/>
              <a:cs typeface="Arial"/>
              <a:sym typeface="Arial"/>
            </a:endParaRPr>
          </a:p>
          <a:p>
            <a:pPr indent="-215900" lvl="0" marL="215900" marR="0" rtl="0" algn="l">
              <a:lnSpc>
                <a:spcPct val="100000"/>
              </a:lnSpc>
              <a:spcBef>
                <a:spcPts val="0"/>
              </a:spcBef>
              <a:spcAft>
                <a:spcPts val="0"/>
              </a:spcAft>
              <a:buSzPct val="25000"/>
              <a:buFont typeface="Arial"/>
              <a:buNone/>
            </a:pPr>
            <a:r>
              <a:rPr b="0" i="0" lang="en-US" sz="2000" u="none" cap="none" strike="noStrike">
                <a:latin typeface="Arial"/>
                <a:ea typeface="Arial"/>
                <a:cs typeface="Arial"/>
                <a:sym typeface="Arial"/>
              </a:rPr>
              <a:t>To update the numbers and text, click inside the circle for the numbers or in the box for the text, revise the text.</a:t>
            </a:r>
          </a:p>
        </p:txBody>
      </p:sp>
      <p:sp>
        <p:nvSpPr>
          <p:cNvPr id="63" name="Shape 63"/>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32" name="Shape 232"/>
          <p:cNvSpPr txBox="1"/>
          <p:nvPr>
            <p:ph idx="1" type="body"/>
          </p:nvPr>
        </p:nvSpPr>
        <p:spPr>
          <a:xfrm>
            <a:off x="685800" y="4343400"/>
            <a:ext cx="5486400"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233" name="Shape 233"/>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39" name="Shape 239"/>
          <p:cNvSpPr txBox="1"/>
          <p:nvPr>
            <p:ph idx="1" type="body"/>
          </p:nvPr>
        </p:nvSpPr>
        <p:spPr>
          <a:xfrm>
            <a:off x="685800" y="4343400"/>
            <a:ext cx="5486400"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240" name="Shape 240"/>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46" name="Shape 246"/>
          <p:cNvSpPr txBox="1"/>
          <p:nvPr>
            <p:ph idx="1" type="body"/>
          </p:nvPr>
        </p:nvSpPr>
        <p:spPr>
          <a:xfrm>
            <a:off x="685800" y="4343400"/>
            <a:ext cx="5486399" cy="41148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Font typeface="Arial"/>
              <a:buNone/>
            </a:pPr>
            <a:r>
              <a:rPr b="0" i="0" lang="en-US" sz="1800" u="none" cap="none" strike="noStrike">
                <a:latin typeface="Arial"/>
                <a:ea typeface="Arial"/>
                <a:cs typeface="Arial"/>
                <a:sym typeface="Arial"/>
              </a:rPr>
              <a:t>Breakup your presentation, divide it into sections.  This is especially useful if most of your presentation is text.</a:t>
            </a:r>
          </a:p>
          <a:p>
            <a:pPr indent="0" lvl="0" marL="0" marR="0" rtl="0" algn="l">
              <a:spcBef>
                <a:spcPts val="0"/>
              </a:spcBef>
              <a:buSzPct val="25000"/>
              <a:buNone/>
            </a:pPr>
            <a:r>
              <a:t/>
            </a:r>
            <a:endParaRPr b="0" i="0" sz="1800" u="none" cap="none" strike="noStrike">
              <a:latin typeface="Arial"/>
              <a:ea typeface="Arial"/>
              <a:cs typeface="Arial"/>
              <a:sym typeface="Arial"/>
            </a:endParaRPr>
          </a:p>
        </p:txBody>
      </p:sp>
      <p:sp>
        <p:nvSpPr>
          <p:cNvPr id="247" name="Shape 247"/>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52" name="Shape 252"/>
          <p:cNvSpPr txBox="1"/>
          <p:nvPr>
            <p:ph idx="1" type="body"/>
          </p:nvPr>
        </p:nvSpPr>
        <p:spPr>
          <a:xfrm>
            <a:off x="685800" y="4343400"/>
            <a:ext cx="5486399"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253" name="Shape 253"/>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59" name="Shape 259"/>
          <p:cNvSpPr txBox="1"/>
          <p:nvPr>
            <p:ph idx="1" type="body"/>
          </p:nvPr>
        </p:nvSpPr>
        <p:spPr>
          <a:xfrm>
            <a:off x="685800" y="4343400"/>
            <a:ext cx="5486399"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260" name="Shape 260"/>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66" name="Shape 266"/>
          <p:cNvSpPr txBox="1"/>
          <p:nvPr>
            <p:ph idx="1" type="body"/>
          </p:nvPr>
        </p:nvSpPr>
        <p:spPr>
          <a:xfrm>
            <a:off x="685800" y="4343400"/>
            <a:ext cx="5486399"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267" name="Shape 267"/>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75" name="Shape 275"/>
          <p:cNvSpPr txBox="1"/>
          <p:nvPr>
            <p:ph idx="1" type="body"/>
          </p:nvPr>
        </p:nvSpPr>
        <p:spPr>
          <a:xfrm>
            <a:off x="685800" y="4343400"/>
            <a:ext cx="5486399" cy="4114800"/>
          </a:xfrm>
          <a:prstGeom prst="rect">
            <a:avLst/>
          </a:prstGeom>
          <a:noFill/>
          <a:ln>
            <a:noFill/>
          </a:ln>
        </p:spPr>
        <p:txBody>
          <a:bodyPr anchorCtr="0" anchor="t" bIns="45000" lIns="90000" rIns="90000" tIns="45000">
            <a:noAutofit/>
          </a:bodyPr>
          <a:lstStyle/>
          <a:p>
            <a:pPr indent="-215900" lvl="0" marL="215900" marR="0" rtl="0" algn="l">
              <a:lnSpc>
                <a:spcPct val="100000"/>
              </a:lnSpc>
              <a:spcBef>
                <a:spcPts val="0"/>
              </a:spcBef>
              <a:spcAft>
                <a:spcPts val="0"/>
              </a:spcAft>
              <a:buSzPct val="25000"/>
              <a:buFont typeface="Arial"/>
              <a:buNone/>
            </a:pPr>
            <a:r>
              <a:rPr b="0" i="0" lang="en-US" sz="2000" u="none" cap="none" strike="noStrike">
                <a:latin typeface="Arial"/>
                <a:ea typeface="Arial"/>
                <a:cs typeface="Arial"/>
                <a:sym typeface="Arial"/>
              </a:rPr>
              <a:t>To add rows/columns &lt;Click inside the box to add or delete columns or rows, when you right click &lt; hit insert or delete columns to the right or left, or rows to the above or below.  </a:t>
            </a:r>
          </a:p>
          <a:p>
            <a:pPr indent="-215900" lvl="0" marL="215900" marR="0" rtl="0" algn="l">
              <a:lnSpc>
                <a:spcPct val="100000"/>
              </a:lnSpc>
              <a:spcBef>
                <a:spcPts val="0"/>
              </a:spcBef>
              <a:spcAft>
                <a:spcPts val="0"/>
              </a:spcAft>
              <a:buSzPct val="25000"/>
              <a:buFont typeface="Arial"/>
              <a:buNone/>
            </a:pPr>
            <a:r>
              <a:t/>
            </a:r>
            <a:endParaRPr b="0" i="0" sz="2000" u="none" cap="none" strike="noStrike">
              <a:latin typeface="Arial"/>
              <a:ea typeface="Arial"/>
              <a:cs typeface="Arial"/>
              <a:sym typeface="Arial"/>
            </a:endParaRPr>
          </a:p>
          <a:p>
            <a:pPr indent="-215900" lvl="0" marL="215900" marR="0" rtl="0" algn="l">
              <a:lnSpc>
                <a:spcPct val="100000"/>
              </a:lnSpc>
              <a:spcBef>
                <a:spcPts val="0"/>
              </a:spcBef>
              <a:spcAft>
                <a:spcPts val="0"/>
              </a:spcAft>
              <a:buSzPct val="25000"/>
              <a:buFont typeface="Arial"/>
              <a:buNone/>
            </a:pPr>
            <a:r>
              <a:rPr b="0" i="0" lang="en-US" sz="2000" u="none" cap="none" strike="noStrike">
                <a:latin typeface="Arial"/>
                <a:ea typeface="Arial"/>
                <a:cs typeface="Arial"/>
                <a:sym typeface="Arial"/>
              </a:rPr>
              <a:t>The tables will auto resize, and become smaller if you add and larger if you delete. </a:t>
            </a:r>
          </a:p>
          <a:p>
            <a:pPr indent="-215900" lvl="0" marL="215900" marR="0" rtl="0" algn="l">
              <a:lnSpc>
                <a:spcPct val="100000"/>
              </a:lnSpc>
              <a:spcBef>
                <a:spcPts val="0"/>
              </a:spcBef>
              <a:spcAft>
                <a:spcPts val="0"/>
              </a:spcAft>
              <a:buSzPct val="25000"/>
              <a:buFont typeface="Arial"/>
              <a:buNone/>
            </a:pPr>
            <a:r>
              <a:t/>
            </a:r>
            <a:endParaRPr b="0" i="0" sz="2000" u="none" cap="none" strike="noStrike">
              <a:latin typeface="Arial"/>
              <a:ea typeface="Arial"/>
              <a:cs typeface="Arial"/>
              <a:sym typeface="Arial"/>
            </a:endParaRPr>
          </a:p>
          <a:p>
            <a:pPr indent="-215900" lvl="0" marL="215900" marR="0" rtl="0" algn="l">
              <a:lnSpc>
                <a:spcPct val="100000"/>
              </a:lnSpc>
              <a:spcBef>
                <a:spcPts val="0"/>
              </a:spcBef>
              <a:spcAft>
                <a:spcPts val="0"/>
              </a:spcAft>
              <a:buSzPct val="25000"/>
              <a:buFont typeface="Arial"/>
              <a:buNone/>
            </a:pPr>
            <a:r>
              <a:rPr b="0" i="0" lang="en-US" sz="2000" u="none" cap="none" strike="noStrike">
                <a:latin typeface="Arial"/>
                <a:ea typeface="Arial"/>
                <a:cs typeface="Arial"/>
                <a:sym typeface="Arial"/>
              </a:rPr>
              <a:t>To change the colors of the boxes, Click &lt; Format Table &lt; Fill &lt; Choose your Color</a:t>
            </a:r>
          </a:p>
        </p:txBody>
      </p:sp>
      <p:sp>
        <p:nvSpPr>
          <p:cNvPr id="276" name="Shape 276"/>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83" name="Shape 283"/>
          <p:cNvSpPr txBox="1"/>
          <p:nvPr>
            <p:ph idx="1" type="body"/>
          </p:nvPr>
        </p:nvSpPr>
        <p:spPr>
          <a:xfrm>
            <a:off x="685800" y="4343400"/>
            <a:ext cx="5486399" cy="41148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Font typeface="Arial"/>
              <a:buNone/>
            </a:pPr>
            <a:r>
              <a:rPr b="0" i="0" lang="en-US" sz="1800" u="none" cap="none" strike="noStrike">
                <a:latin typeface="Arial"/>
                <a:ea typeface="Arial"/>
                <a:cs typeface="Arial"/>
                <a:sym typeface="Arial"/>
              </a:rPr>
              <a:t>Breakup your presentation, divide it into sections.  This is especially useful if most of your presentation is text.</a:t>
            </a:r>
          </a:p>
          <a:p>
            <a:pPr indent="0" lvl="0" marL="0" marR="0" rtl="0" algn="l">
              <a:spcBef>
                <a:spcPts val="0"/>
              </a:spcBef>
              <a:buSzPct val="25000"/>
              <a:buNone/>
            </a:pPr>
            <a:r>
              <a:t/>
            </a:r>
            <a:endParaRPr b="0" i="0" sz="1800" u="none" cap="none" strike="noStrike">
              <a:latin typeface="Arial"/>
              <a:ea typeface="Arial"/>
              <a:cs typeface="Arial"/>
              <a:sym typeface="Arial"/>
            </a:endParaRPr>
          </a:p>
        </p:txBody>
      </p:sp>
      <p:sp>
        <p:nvSpPr>
          <p:cNvPr id="284" name="Shape 284"/>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89" name="Shape 289"/>
          <p:cNvSpPr txBox="1"/>
          <p:nvPr>
            <p:ph idx="1" type="body"/>
          </p:nvPr>
        </p:nvSpPr>
        <p:spPr>
          <a:xfrm>
            <a:off x="685800" y="4343400"/>
            <a:ext cx="5486399"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290" name="Shape 290"/>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296" name="Shape 296"/>
          <p:cNvSpPr txBox="1"/>
          <p:nvPr>
            <p:ph idx="1" type="body"/>
          </p:nvPr>
        </p:nvSpPr>
        <p:spPr>
          <a:xfrm>
            <a:off x="685800" y="4343400"/>
            <a:ext cx="5486399" cy="41148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Font typeface="Arial"/>
              <a:buNone/>
            </a:pPr>
            <a:r>
              <a:rPr b="0" i="0" lang="en-US" sz="1800" u="none" cap="none" strike="noStrike">
                <a:latin typeface="Arial"/>
                <a:ea typeface="Arial"/>
                <a:cs typeface="Arial"/>
                <a:sym typeface="Arial"/>
              </a:rPr>
              <a:t>Breakup your presentation, divide it into sections.  This is especially useful if most of your presentation is text.</a:t>
            </a:r>
          </a:p>
          <a:p>
            <a:pPr indent="0" lvl="0" marL="0" marR="0" rtl="0" algn="l">
              <a:spcBef>
                <a:spcPts val="0"/>
              </a:spcBef>
              <a:buSzPct val="25000"/>
              <a:buNone/>
            </a:pPr>
            <a:r>
              <a:t/>
            </a:r>
            <a:endParaRPr b="0" i="0" sz="1800" u="none" cap="none" strike="noStrike">
              <a:latin typeface="Arial"/>
              <a:ea typeface="Arial"/>
              <a:cs typeface="Arial"/>
              <a:sym typeface="Arial"/>
            </a:endParaRPr>
          </a:p>
        </p:txBody>
      </p:sp>
      <p:sp>
        <p:nvSpPr>
          <p:cNvPr id="297" name="Shape 297"/>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98" name="Shape 98"/>
          <p:cNvSpPr txBox="1"/>
          <p:nvPr>
            <p:ph idx="1" type="body"/>
          </p:nvPr>
        </p:nvSpPr>
        <p:spPr>
          <a:xfrm>
            <a:off x="685800" y="4343400"/>
            <a:ext cx="5486400" cy="41148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SzPct val="25000"/>
              <a:buFont typeface="Arial"/>
              <a:buNone/>
            </a:pPr>
            <a:r>
              <a:rPr b="0" i="0" lang="en-US" sz="1800" u="none" cap="none" strike="noStrike">
                <a:latin typeface="Arial"/>
                <a:ea typeface="Arial"/>
                <a:cs typeface="Arial"/>
                <a:sym typeface="Arial"/>
              </a:rPr>
              <a:t>Breakup your presentation, divide it into sections.  This is especially useful if most of your presentation is text.</a:t>
            </a:r>
          </a:p>
          <a:p>
            <a:pPr indent="0" lvl="0" marL="0" marR="0" rtl="0" algn="l">
              <a:spcBef>
                <a:spcPts val="0"/>
              </a:spcBef>
              <a:buSzPct val="25000"/>
              <a:buNone/>
            </a:pPr>
            <a:r>
              <a:t/>
            </a:r>
            <a:endParaRPr b="0" i="0" sz="1800" u="none" cap="none" strike="noStrike">
              <a:latin typeface="Arial"/>
              <a:ea typeface="Arial"/>
              <a:cs typeface="Arial"/>
              <a:sym typeface="Arial"/>
            </a:endParaRPr>
          </a:p>
        </p:txBody>
      </p:sp>
      <p:sp>
        <p:nvSpPr>
          <p:cNvPr id="99" name="Shape 99"/>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02" name="Shape 302"/>
          <p:cNvSpPr txBox="1"/>
          <p:nvPr>
            <p:ph idx="1" type="body"/>
          </p:nvPr>
        </p:nvSpPr>
        <p:spPr>
          <a:xfrm>
            <a:off x="685800" y="4343400"/>
            <a:ext cx="5486400" cy="4114800"/>
          </a:xfrm>
          <a:prstGeom prst="rect">
            <a:avLst/>
          </a:prstGeom>
          <a:noFill/>
          <a:ln>
            <a:noFill/>
          </a:ln>
        </p:spPr>
        <p:txBody>
          <a:bodyPr anchorCtr="0" anchor="t" bIns="45000" lIns="90000" rIns="90000" tIns="45000">
            <a:noAutofit/>
          </a:bodyPr>
          <a:lstStyle/>
          <a:p>
            <a:pPr indent="-215900" lvl="0" marL="215900" marR="0" rtl="0" algn="l">
              <a:lnSpc>
                <a:spcPct val="100000"/>
              </a:lnSpc>
              <a:spcBef>
                <a:spcPts val="0"/>
              </a:spcBef>
              <a:spcAft>
                <a:spcPts val="0"/>
              </a:spcAft>
              <a:buSzPct val="25000"/>
              <a:buFont typeface="Arial"/>
              <a:buNone/>
            </a:pPr>
            <a:r>
              <a:rPr b="0" i="0" lang="en-US" sz="1800" u="none" cap="none" strike="noStrike">
                <a:latin typeface="Arial"/>
                <a:ea typeface="Arial"/>
                <a:cs typeface="Arial"/>
                <a:sym typeface="Arial"/>
              </a:rPr>
              <a:t>This slide can be used for text, graphics or any other elements. </a:t>
            </a:r>
          </a:p>
        </p:txBody>
      </p:sp>
      <p:sp>
        <p:nvSpPr>
          <p:cNvPr id="303" name="Shape 303"/>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10" name="Shape 310"/>
          <p:cNvSpPr txBox="1"/>
          <p:nvPr>
            <p:ph idx="1" type="body"/>
          </p:nvPr>
        </p:nvSpPr>
        <p:spPr>
          <a:xfrm>
            <a:off x="685800" y="4343400"/>
            <a:ext cx="5486400" cy="4114800"/>
          </a:xfrm>
          <a:prstGeom prst="rect">
            <a:avLst/>
          </a:prstGeom>
          <a:noFill/>
          <a:ln>
            <a:noFill/>
          </a:ln>
        </p:spPr>
        <p:txBody>
          <a:bodyPr anchorCtr="0" anchor="t" bIns="45000" lIns="90000" rIns="90000" tIns="45000">
            <a:noAutofit/>
          </a:bodyPr>
          <a:lstStyle/>
          <a:p>
            <a:pPr indent="-215900" lvl="0" marL="215900" marR="0" rtl="0" algn="l">
              <a:lnSpc>
                <a:spcPct val="100000"/>
              </a:lnSpc>
              <a:spcBef>
                <a:spcPts val="0"/>
              </a:spcBef>
              <a:spcAft>
                <a:spcPts val="0"/>
              </a:spcAft>
              <a:buSzPct val="25000"/>
              <a:buFont typeface="Arial"/>
              <a:buNone/>
            </a:pPr>
            <a:r>
              <a:rPr b="0" i="0" lang="en-US" sz="1800" u="none" cap="none" strike="noStrike">
                <a:latin typeface="Arial"/>
                <a:ea typeface="Arial"/>
                <a:cs typeface="Arial"/>
                <a:sym typeface="Arial"/>
              </a:rPr>
              <a:t>This slide can be used for text, graphics or any other elements. </a:t>
            </a:r>
          </a:p>
        </p:txBody>
      </p:sp>
      <p:sp>
        <p:nvSpPr>
          <p:cNvPr id="311" name="Shape 311"/>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318" name="Shape 318"/>
          <p:cNvSpPr txBox="1"/>
          <p:nvPr>
            <p:ph idx="1" type="body"/>
          </p:nvPr>
        </p:nvSpPr>
        <p:spPr>
          <a:xfrm>
            <a:off x="685800" y="4343400"/>
            <a:ext cx="5486399" cy="4114800"/>
          </a:xfrm>
          <a:prstGeom prst="rect">
            <a:avLst/>
          </a:prstGeom>
          <a:noFill/>
          <a:ln>
            <a:noFill/>
          </a:ln>
        </p:spPr>
        <p:txBody>
          <a:bodyPr anchorCtr="0" anchor="t" bIns="45000" lIns="90000" rIns="90000" tIns="45000">
            <a:noAutofit/>
          </a:bodyPr>
          <a:lstStyle/>
          <a:p>
            <a:pPr indent="-215900" lvl="0" marL="215900" marR="0" rtl="0" algn="l">
              <a:lnSpc>
                <a:spcPct val="100000"/>
              </a:lnSpc>
              <a:spcBef>
                <a:spcPts val="0"/>
              </a:spcBef>
              <a:spcAft>
                <a:spcPts val="0"/>
              </a:spcAft>
              <a:buSzPct val="25000"/>
              <a:buFont typeface="Arial"/>
              <a:buNone/>
            </a:pPr>
            <a:r>
              <a:rPr b="0" i="0" lang="en-US" sz="2000" u="none" cap="none" strike="noStrike">
                <a:latin typeface="Arial"/>
                <a:ea typeface="Arial"/>
                <a:cs typeface="Arial"/>
                <a:sym typeface="Arial"/>
              </a:rPr>
              <a:t>You can adjust the email/web address to whichever email or web address is best suited to your presentation.  This should be your final slide.  </a:t>
            </a:r>
          </a:p>
        </p:txBody>
      </p:sp>
      <p:sp>
        <p:nvSpPr>
          <p:cNvPr id="319" name="Shape 319"/>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04" name="Shape 104"/>
          <p:cNvSpPr txBox="1"/>
          <p:nvPr>
            <p:ph idx="1" type="body"/>
          </p:nvPr>
        </p:nvSpPr>
        <p:spPr>
          <a:xfrm>
            <a:off x="685800" y="4343400"/>
            <a:ext cx="5486399"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105" name="Shape 105"/>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14" name="Shape 114"/>
          <p:cNvSpPr txBox="1"/>
          <p:nvPr>
            <p:ph idx="1" type="body"/>
          </p:nvPr>
        </p:nvSpPr>
        <p:spPr>
          <a:xfrm>
            <a:off x="685800" y="4343400"/>
            <a:ext cx="5486399"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115" name="Shape 115"/>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24" name="Shape 124"/>
          <p:cNvSpPr txBox="1"/>
          <p:nvPr>
            <p:ph idx="1" type="body"/>
          </p:nvPr>
        </p:nvSpPr>
        <p:spPr>
          <a:xfrm>
            <a:off x="685800" y="4343400"/>
            <a:ext cx="5486400"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125" name="Shape 125"/>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39" name="Shape 139"/>
          <p:cNvSpPr txBox="1"/>
          <p:nvPr>
            <p:ph idx="1" type="body"/>
          </p:nvPr>
        </p:nvSpPr>
        <p:spPr>
          <a:xfrm>
            <a:off x="685800" y="4343400"/>
            <a:ext cx="5486400"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140" name="Shape 140"/>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47" name="Shape 147"/>
          <p:cNvSpPr txBox="1"/>
          <p:nvPr>
            <p:ph idx="1" type="body"/>
          </p:nvPr>
        </p:nvSpPr>
        <p:spPr>
          <a:xfrm>
            <a:off x="685800" y="4343400"/>
            <a:ext cx="5486400" cy="4114800"/>
          </a:xfrm>
          <a:prstGeom prst="rect">
            <a:avLst/>
          </a:prstGeom>
          <a:noFill/>
          <a:ln>
            <a:noFill/>
          </a:ln>
        </p:spPr>
        <p:txBody>
          <a:bodyPr anchorCtr="0" anchor="ctr" bIns="0" lIns="0" rIns="0" tIns="0">
            <a:noAutofit/>
          </a:bodyPr>
          <a:lstStyle/>
          <a:p>
            <a:pPr indent="0" lvl="0" marL="0" marR="0" rtl="0" algn="l">
              <a:spcBef>
                <a:spcPts val="0"/>
              </a:spcBef>
              <a:buSzPct val="25000"/>
              <a:buNone/>
            </a:pPr>
            <a:r>
              <a:t/>
            </a:r>
            <a:endParaRPr b="0" i="0" sz="1800" u="none" cap="none" strike="noStrike"/>
          </a:p>
        </p:txBody>
      </p:sp>
      <p:sp>
        <p:nvSpPr>
          <p:cNvPr id="148" name="Shape 148"/>
          <p:cNvSpPr txBox="1"/>
          <p:nvPr/>
        </p:nvSpPr>
        <p:spPr>
          <a:xfrm>
            <a:off x="3884612" y="8685211"/>
            <a:ext cx="2971799" cy="457200"/>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A1F24"/>
              </a:buClr>
              <a:buSzPct val="25000"/>
              <a:buFont typeface="Arial"/>
              <a:buNone/>
            </a:pPr>
            <a:fld id="{00000000-1234-1234-1234-123412341234}" type="slidenum">
              <a:rPr b="0" i="0" lang="en-US" sz="1800" u="none">
                <a:solidFill>
                  <a:srgbClr val="0A1F24"/>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777875" y="4776787"/>
            <a:ext cx="6211886" cy="4519611"/>
          </a:xfrm>
          <a:prstGeom prst="rect">
            <a:avLst/>
          </a:prstGeom>
        </p:spPr>
        <p:txBody>
          <a:bodyPr anchorCtr="0" anchor="t" bIns="91425" lIns="91425" rIns="91425" tIns="91425">
            <a:noAutofit/>
          </a:bodyPr>
          <a:lstStyle/>
          <a:p>
            <a:pPr lvl="0">
              <a:spcBef>
                <a:spcPts val="0"/>
              </a:spcBef>
              <a:buNone/>
            </a:pPr>
            <a:r>
              <a:t/>
            </a:r>
            <a:endParaRPr/>
          </a:p>
        </p:txBody>
      </p:sp>
      <p:sp>
        <p:nvSpPr>
          <p:cNvPr id="154" name="Shape 154"/>
          <p:cNvSpPr/>
          <p:nvPr>
            <p:ph idx="2" type="sldImg"/>
          </p:nvPr>
        </p:nvSpPr>
        <p:spPr>
          <a:xfrm>
            <a:off x="1371600" y="763587"/>
            <a:ext cx="5022850" cy="37655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4" name="Shape 24"/>
        <p:cNvGrpSpPr/>
        <p:nvPr/>
      </p:nvGrpSpPr>
      <p:grpSpPr>
        <a:xfrm>
          <a:off x="0" y="0"/>
          <a:ext cx="0" cy="0"/>
          <a:chOff x="0" y="0"/>
          <a:chExt cx="0" cy="0"/>
        </a:xfrm>
      </p:grpSpPr>
      <p:sp>
        <p:nvSpPr>
          <p:cNvPr id="25" name="Shape 25"/>
          <p:cNvSpPr txBox="1"/>
          <p:nvPr>
            <p:ph idx="10" type="dt"/>
          </p:nvPr>
        </p:nvSpPr>
        <p:spPr>
          <a:xfrm>
            <a:off x="0" y="0"/>
            <a:ext cx="3000000" cy="3000000"/>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1800" u="none">
                <a:solidFill>
                  <a:srgbClr val="000000"/>
                </a:solidFill>
                <a:latin typeface="Arial"/>
                <a:ea typeface="Arial"/>
                <a:cs typeface="Arial"/>
                <a:sym typeface="Arial"/>
              </a:defRPr>
            </a:lvl1pPr>
            <a:lvl2pPr indent="-285750" lvl="1" marL="74295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5pPr>
            <a:lvl6pPr indent="-228600" lvl="5" marL="2514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6pPr>
            <a:lvl7pPr indent="-228600" lvl="6" marL="3429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7pPr>
            <a:lvl8pPr indent="-228600" lvl="7" marL="4800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8pPr>
            <a:lvl9pPr indent="-228600" lvl="8" marL="6629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26" name="Shape 26"/>
          <p:cNvSpPr txBox="1"/>
          <p:nvPr>
            <p:ph idx="11" type="ftr"/>
          </p:nvPr>
        </p:nvSpPr>
        <p:spPr>
          <a:xfrm>
            <a:off x="0" y="0"/>
            <a:ext cx="3000000" cy="3000000"/>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1800" u="none">
                <a:solidFill>
                  <a:srgbClr val="000000"/>
                </a:solidFill>
                <a:latin typeface="Arial"/>
                <a:ea typeface="Arial"/>
                <a:cs typeface="Arial"/>
                <a:sym typeface="Arial"/>
              </a:defRPr>
            </a:lvl1pPr>
            <a:lvl2pPr indent="-285750" lvl="1" marL="74295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5pPr>
            <a:lvl6pPr indent="-228600" lvl="5" marL="2514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6pPr>
            <a:lvl7pPr indent="-228600" lvl="6" marL="3429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7pPr>
            <a:lvl8pPr indent="-228600" lvl="7" marL="4800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8pPr>
            <a:lvl9pPr indent="-228600" lvl="8" marL="6629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27" name="Shape 27"/>
          <p:cNvSpPr txBox="1"/>
          <p:nvPr>
            <p:ph idx="12" type="sldNum"/>
          </p:nvPr>
        </p:nvSpPr>
        <p:spPr>
          <a:xfrm>
            <a:off x="0" y="0"/>
            <a:ext cx="3000000" cy="3000000"/>
          </a:xfrm>
          <a:prstGeom prst="rect">
            <a:avLst/>
          </a:prstGeom>
          <a:noFill/>
          <a:ln>
            <a:noFill/>
          </a:ln>
        </p:spPr>
        <p:txBody>
          <a:bodyPr anchorCtr="0" anchor="t" bIns="45700" lIns="91425" rIns="91425" tIns="45700">
            <a:noAutofit/>
          </a:bodyPr>
          <a:lstStyle/>
          <a:p>
            <a:pPr indent="0" lvl="0" marL="0" marR="0" rtl="0" algn="l">
              <a:lnSpc>
                <a:spcPct val="93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3" name="Shape 33"/>
        <p:cNvGrpSpPr/>
        <p:nvPr/>
      </p:nvGrpSpPr>
      <p:grpSpPr>
        <a:xfrm>
          <a:off x="0" y="0"/>
          <a:ext cx="0" cy="0"/>
          <a:chOff x="0" y="0"/>
          <a:chExt cx="0" cy="0"/>
        </a:xfrm>
      </p:grpSpPr>
      <p:sp>
        <p:nvSpPr>
          <p:cNvPr id="34" name="Shape 34"/>
          <p:cNvSpPr txBox="1"/>
          <p:nvPr>
            <p:ph idx="10" type="dt"/>
          </p:nvPr>
        </p:nvSpPr>
        <p:spPr>
          <a:xfrm>
            <a:off x="0" y="0"/>
            <a:ext cx="3000000" cy="3000000"/>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1800" u="none">
                <a:solidFill>
                  <a:srgbClr val="000000"/>
                </a:solidFill>
                <a:latin typeface="Arial"/>
                <a:ea typeface="Arial"/>
                <a:cs typeface="Arial"/>
                <a:sym typeface="Arial"/>
              </a:defRPr>
            </a:lvl1pPr>
            <a:lvl2pPr indent="-285750" lvl="1" marL="74295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5pPr>
            <a:lvl6pPr indent="-228600" lvl="5" marL="2514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6pPr>
            <a:lvl7pPr indent="-228600" lvl="6" marL="3429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7pPr>
            <a:lvl8pPr indent="-228600" lvl="7" marL="4800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8pPr>
            <a:lvl9pPr indent="-228600" lvl="8" marL="6629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35" name="Shape 35"/>
          <p:cNvSpPr txBox="1"/>
          <p:nvPr>
            <p:ph idx="11" type="ftr"/>
          </p:nvPr>
        </p:nvSpPr>
        <p:spPr>
          <a:xfrm>
            <a:off x="0" y="0"/>
            <a:ext cx="3000000" cy="3000000"/>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1800" u="none">
                <a:solidFill>
                  <a:srgbClr val="000000"/>
                </a:solidFill>
                <a:latin typeface="Arial"/>
                <a:ea typeface="Arial"/>
                <a:cs typeface="Arial"/>
                <a:sym typeface="Arial"/>
              </a:defRPr>
            </a:lvl1pPr>
            <a:lvl2pPr indent="-285750" lvl="1" marL="74295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5pPr>
            <a:lvl6pPr indent="-228600" lvl="5" marL="2514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6pPr>
            <a:lvl7pPr indent="-228600" lvl="6" marL="3429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7pPr>
            <a:lvl8pPr indent="-228600" lvl="7" marL="4800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8pPr>
            <a:lvl9pPr indent="-228600" lvl="8" marL="6629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36" name="Shape 36"/>
          <p:cNvSpPr txBox="1"/>
          <p:nvPr>
            <p:ph idx="12" type="sldNum"/>
          </p:nvPr>
        </p:nvSpPr>
        <p:spPr>
          <a:xfrm>
            <a:off x="0" y="0"/>
            <a:ext cx="3000000" cy="3000000"/>
          </a:xfrm>
          <a:prstGeom prst="rect">
            <a:avLst/>
          </a:prstGeom>
          <a:noFill/>
          <a:ln>
            <a:noFill/>
          </a:ln>
        </p:spPr>
        <p:txBody>
          <a:bodyPr anchorCtr="0" anchor="t" bIns="45700" lIns="91425" rIns="91425" tIns="45700">
            <a:noAutofit/>
          </a:bodyPr>
          <a:lstStyle/>
          <a:p>
            <a:pPr indent="0" lvl="0" marL="0" marR="0" rtl="0" algn="l">
              <a:lnSpc>
                <a:spcPct val="93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2" name="Shape 42"/>
        <p:cNvGrpSpPr/>
        <p:nvPr/>
      </p:nvGrpSpPr>
      <p:grpSpPr>
        <a:xfrm>
          <a:off x="0" y="0"/>
          <a:ext cx="0" cy="0"/>
          <a:chOff x="0" y="0"/>
          <a:chExt cx="0" cy="0"/>
        </a:xfrm>
      </p:grpSpPr>
      <p:sp>
        <p:nvSpPr>
          <p:cNvPr id="43" name="Shape 43"/>
          <p:cNvSpPr txBox="1"/>
          <p:nvPr>
            <p:ph idx="10" type="dt"/>
          </p:nvPr>
        </p:nvSpPr>
        <p:spPr>
          <a:xfrm>
            <a:off x="0" y="0"/>
            <a:ext cx="3000000" cy="3000000"/>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1800" u="none">
                <a:solidFill>
                  <a:srgbClr val="000000"/>
                </a:solidFill>
                <a:latin typeface="Arial"/>
                <a:ea typeface="Arial"/>
                <a:cs typeface="Arial"/>
                <a:sym typeface="Arial"/>
              </a:defRPr>
            </a:lvl1pPr>
            <a:lvl2pPr indent="-285750" lvl="1" marL="74295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5pPr>
            <a:lvl6pPr indent="-228600" lvl="5" marL="2514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6pPr>
            <a:lvl7pPr indent="-228600" lvl="6" marL="3429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7pPr>
            <a:lvl8pPr indent="-228600" lvl="7" marL="4800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8pPr>
            <a:lvl9pPr indent="-228600" lvl="8" marL="6629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44" name="Shape 44"/>
          <p:cNvSpPr txBox="1"/>
          <p:nvPr>
            <p:ph idx="11" type="ftr"/>
          </p:nvPr>
        </p:nvSpPr>
        <p:spPr>
          <a:xfrm>
            <a:off x="0" y="0"/>
            <a:ext cx="3000000" cy="3000000"/>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1800" u="none">
                <a:solidFill>
                  <a:srgbClr val="000000"/>
                </a:solidFill>
                <a:latin typeface="Arial"/>
                <a:ea typeface="Arial"/>
                <a:cs typeface="Arial"/>
                <a:sym typeface="Arial"/>
              </a:defRPr>
            </a:lvl1pPr>
            <a:lvl2pPr indent="-285750" lvl="1" marL="74295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5pPr>
            <a:lvl6pPr indent="-228600" lvl="5" marL="2514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6pPr>
            <a:lvl7pPr indent="-228600" lvl="6" marL="3429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7pPr>
            <a:lvl8pPr indent="-228600" lvl="7" marL="4800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8pPr>
            <a:lvl9pPr indent="-228600" lvl="8" marL="6629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45" name="Shape 45"/>
          <p:cNvSpPr txBox="1"/>
          <p:nvPr>
            <p:ph idx="12" type="sldNum"/>
          </p:nvPr>
        </p:nvSpPr>
        <p:spPr>
          <a:xfrm>
            <a:off x="0" y="0"/>
            <a:ext cx="3000000" cy="3000000"/>
          </a:xfrm>
          <a:prstGeom prst="rect">
            <a:avLst/>
          </a:prstGeom>
          <a:noFill/>
          <a:ln>
            <a:noFill/>
          </a:ln>
        </p:spPr>
        <p:txBody>
          <a:bodyPr anchorCtr="0" anchor="t" bIns="45700" lIns="91425" rIns="91425" tIns="45700">
            <a:noAutofit/>
          </a:bodyPr>
          <a:lstStyle/>
          <a:p>
            <a:pPr indent="0" lvl="0" marL="0" marR="0" rtl="0" algn="l">
              <a:lnSpc>
                <a:spcPct val="93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1" name="Shape 51"/>
        <p:cNvGrpSpPr/>
        <p:nvPr/>
      </p:nvGrpSpPr>
      <p:grpSpPr>
        <a:xfrm>
          <a:off x="0" y="0"/>
          <a:ext cx="0" cy="0"/>
          <a:chOff x="0" y="0"/>
          <a:chExt cx="0" cy="0"/>
        </a:xfrm>
      </p:grpSpPr>
      <p:sp>
        <p:nvSpPr>
          <p:cNvPr id="52" name="Shape 52"/>
          <p:cNvSpPr txBox="1"/>
          <p:nvPr>
            <p:ph idx="10" type="dt"/>
          </p:nvPr>
        </p:nvSpPr>
        <p:spPr>
          <a:xfrm>
            <a:off x="0" y="0"/>
            <a:ext cx="3000000" cy="3000000"/>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1800" u="none">
                <a:solidFill>
                  <a:srgbClr val="000000"/>
                </a:solidFill>
                <a:latin typeface="Arial"/>
                <a:ea typeface="Arial"/>
                <a:cs typeface="Arial"/>
                <a:sym typeface="Arial"/>
              </a:defRPr>
            </a:lvl1pPr>
            <a:lvl2pPr indent="-285750" lvl="1" marL="74295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5pPr>
            <a:lvl6pPr indent="-228600" lvl="5" marL="2514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6pPr>
            <a:lvl7pPr indent="-228600" lvl="6" marL="3429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7pPr>
            <a:lvl8pPr indent="-228600" lvl="7" marL="4800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8pPr>
            <a:lvl9pPr indent="-228600" lvl="8" marL="6629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3" name="Shape 53"/>
          <p:cNvSpPr txBox="1"/>
          <p:nvPr>
            <p:ph idx="11" type="ftr"/>
          </p:nvPr>
        </p:nvSpPr>
        <p:spPr>
          <a:xfrm>
            <a:off x="0" y="0"/>
            <a:ext cx="3000000" cy="3000000"/>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None/>
              <a:defRPr b="0" i="0" sz="1800" u="none">
                <a:solidFill>
                  <a:srgbClr val="000000"/>
                </a:solidFill>
                <a:latin typeface="Arial"/>
                <a:ea typeface="Arial"/>
                <a:cs typeface="Arial"/>
                <a:sym typeface="Arial"/>
              </a:defRPr>
            </a:lvl1pPr>
            <a:lvl2pPr indent="-285750" lvl="1" marL="74295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5pPr>
            <a:lvl6pPr indent="-228600" lvl="5" marL="2514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6pPr>
            <a:lvl7pPr indent="-228600" lvl="6" marL="34290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7pPr>
            <a:lvl8pPr indent="-228600" lvl="7" marL="48006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8pPr>
            <a:lvl9pPr indent="-228600" lvl="8" marL="6629400" marR="0" rtl="0" algn="l">
              <a:lnSpc>
                <a:spcPct val="93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4" name="Shape 54"/>
          <p:cNvSpPr txBox="1"/>
          <p:nvPr>
            <p:ph idx="12" type="sldNum"/>
          </p:nvPr>
        </p:nvSpPr>
        <p:spPr>
          <a:xfrm>
            <a:off x="0" y="0"/>
            <a:ext cx="3000000" cy="3000000"/>
          </a:xfrm>
          <a:prstGeom prst="rect">
            <a:avLst/>
          </a:prstGeom>
          <a:noFill/>
          <a:ln>
            <a:noFill/>
          </a:ln>
        </p:spPr>
        <p:txBody>
          <a:bodyPr anchorCtr="0" anchor="t" bIns="45700" lIns="91425" rIns="91425" tIns="45700">
            <a:noAutofit/>
          </a:bodyPr>
          <a:lstStyle/>
          <a:p>
            <a:pPr indent="0" lvl="0" marL="0" marR="0" rtl="0" algn="l">
              <a:lnSpc>
                <a:spcPct val="93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5.png"/><Relationship Id="rId3" Type="http://schemas.openxmlformats.org/officeDocument/2006/relationships/slideLayout" Target="../slideLayouts/slideLayout3.xml"/><Relationship Id="rId4"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4.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 name="Shape 13"/>
        <p:cNvGrpSpPr/>
        <p:nvPr/>
      </p:nvGrpSpPr>
      <p:grpSpPr>
        <a:xfrm>
          <a:off x="0" y="0"/>
          <a:ext cx="0" cy="0"/>
          <a:chOff x="0" y="0"/>
          <a:chExt cx="0" cy="0"/>
        </a:xfrm>
      </p:grpSpPr>
      <p:grpSp>
        <p:nvGrpSpPr>
          <p:cNvPr id="14" name="Shape 14"/>
          <p:cNvGrpSpPr/>
          <p:nvPr/>
        </p:nvGrpSpPr>
        <p:grpSpPr>
          <a:xfrm>
            <a:off x="0" y="-68261"/>
            <a:ext cx="9302749" cy="6946898"/>
            <a:chOff x="0" y="-68261"/>
            <a:chExt cx="9302749" cy="6946898"/>
          </a:xfrm>
        </p:grpSpPr>
        <p:pic>
          <p:nvPicPr>
            <p:cNvPr id="15" name="Shape 15"/>
            <p:cNvPicPr preferRelativeResize="0"/>
            <p:nvPr/>
          </p:nvPicPr>
          <p:blipFill rotWithShape="1">
            <a:blip r:embed="rId1">
              <a:alphaModFix/>
            </a:blip>
            <a:srcRect b="0" l="0" r="0" t="0"/>
            <a:stretch/>
          </p:blipFill>
          <p:spPr>
            <a:xfrm>
              <a:off x="0" y="246062"/>
              <a:ext cx="9302749" cy="6361111"/>
            </a:xfrm>
            <a:prstGeom prst="rect">
              <a:avLst/>
            </a:prstGeom>
            <a:noFill/>
            <a:ln>
              <a:noFill/>
            </a:ln>
          </p:spPr>
        </p:pic>
        <p:sp>
          <p:nvSpPr>
            <p:cNvPr id="16" name="Shape 16"/>
            <p:cNvSpPr/>
            <p:nvPr/>
          </p:nvSpPr>
          <p:spPr>
            <a:xfrm>
              <a:off x="0" y="-68261"/>
              <a:ext cx="9302749" cy="344486"/>
            </a:xfrm>
            <a:prstGeom prst="rect">
              <a:avLst/>
            </a:prstGeom>
            <a:solidFill>
              <a:srgbClr val="06243B"/>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 name="Shape 17"/>
            <p:cNvSpPr/>
            <p:nvPr/>
          </p:nvSpPr>
          <p:spPr>
            <a:xfrm>
              <a:off x="0" y="6600825"/>
              <a:ext cx="9302749" cy="277811"/>
            </a:xfrm>
            <a:prstGeom prst="rect">
              <a:avLst/>
            </a:prstGeom>
            <a:solidFill>
              <a:srgbClr val="06243B"/>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8" name="Shape 18"/>
          <p:cNvSpPr/>
          <p:nvPr/>
        </p:nvSpPr>
        <p:spPr>
          <a:xfrm>
            <a:off x="0" y="4130675"/>
            <a:ext cx="9309099" cy="1898649"/>
          </a:xfrm>
          <a:prstGeom prst="rect">
            <a:avLst/>
          </a:prstGeom>
          <a:solidFill>
            <a:srgbClr val="1768B1">
              <a:alpha val="83921"/>
            </a:srgbClr>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 name="Shape 19"/>
          <p:cNvSpPr/>
          <p:nvPr/>
        </p:nvSpPr>
        <p:spPr>
          <a:xfrm>
            <a:off x="0" y="4130675"/>
            <a:ext cx="1697037" cy="1898649"/>
          </a:xfrm>
          <a:prstGeom prst="rect">
            <a:avLst/>
          </a:prstGeom>
          <a:solidFill>
            <a:srgbClr val="EA903A"/>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pic>
        <p:nvPicPr>
          <p:cNvPr id="20" name="Shape 20"/>
          <p:cNvPicPr preferRelativeResize="0"/>
          <p:nvPr/>
        </p:nvPicPr>
        <p:blipFill rotWithShape="1">
          <a:blip r:embed="rId2">
            <a:alphaModFix/>
          </a:blip>
          <a:srcRect b="0" l="0" r="0" t="0"/>
          <a:stretch/>
        </p:blipFill>
        <p:spPr>
          <a:xfrm>
            <a:off x="234950" y="4565650"/>
            <a:ext cx="1252536" cy="973136"/>
          </a:xfrm>
          <a:prstGeom prst="rect">
            <a:avLst/>
          </a:prstGeom>
          <a:noFill/>
          <a:ln>
            <a:noFill/>
          </a:ln>
        </p:spPr>
      </p:pic>
      <p:sp>
        <p:nvSpPr>
          <p:cNvPr id="21" name="Shape 21"/>
          <p:cNvSpPr/>
          <p:nvPr/>
        </p:nvSpPr>
        <p:spPr>
          <a:xfrm flipH="1" rot="10800000">
            <a:off x="0" y="4130675"/>
            <a:ext cx="9309099" cy="115886"/>
          </a:xfrm>
          <a:prstGeom prst="rect">
            <a:avLst/>
          </a:prstGeom>
          <a:solidFill>
            <a:srgbClr val="0C1F24">
              <a:alpha val="35686"/>
            </a:srgbClr>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 name="Shape 22"/>
          <p:cNvSpPr txBox="1"/>
          <p:nvPr>
            <p:ph type="title"/>
          </p:nvPr>
        </p:nvSpPr>
        <p:spPr>
          <a:xfrm>
            <a:off x="457200" y="273050"/>
            <a:ext cx="8223250" cy="1138236"/>
          </a:xfrm>
          <a:prstGeom prst="rect">
            <a:avLst/>
          </a:prstGeom>
          <a:noFill/>
          <a:ln>
            <a:noFill/>
          </a:ln>
        </p:spPr>
        <p:txBody>
          <a:bodyPr anchorCtr="0" anchor="ctr" bIns="91425" lIns="91425" rIns="91425" tIns="91425"/>
          <a:lstStyle>
            <a:lvl1pPr indent="0" lvl="0" marL="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1pPr>
            <a:lvl2pPr indent="-285750" lvl="1" marL="74295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2pPr>
            <a:lvl3pPr indent="-228600" lvl="2" marL="11430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3pPr>
            <a:lvl4pPr indent="-228600" lvl="3" marL="16002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4pPr>
            <a:lvl5pPr indent="-228600" lvl="4" marL="20574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6pPr>
            <a:lvl7pPr indent="-228600" lvl="6" marL="34290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7pPr>
            <a:lvl8pPr indent="-228600" lvl="7" marL="48006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8pPr>
            <a:lvl9pPr indent="-228600" lvl="8" marL="66294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9pPr>
          </a:lstStyle>
          <a:p/>
        </p:txBody>
      </p:sp>
      <p:sp>
        <p:nvSpPr>
          <p:cNvPr id="23" name="Shape 23"/>
          <p:cNvSpPr txBox="1"/>
          <p:nvPr>
            <p:ph idx="1" type="body"/>
          </p:nvPr>
        </p:nvSpPr>
        <p:spPr>
          <a:xfrm>
            <a:off x="457200" y="1604962"/>
            <a:ext cx="8223250" cy="4519611"/>
          </a:xfrm>
          <a:prstGeom prst="rect">
            <a:avLst/>
          </a:prstGeom>
          <a:noFill/>
          <a:ln>
            <a:noFill/>
          </a:ln>
        </p:spPr>
        <p:txBody>
          <a:bodyPr anchorCtr="0" anchor="t" bIns="91425" lIns="91425" rIns="91425" tIns="91425"/>
          <a:lstStyle>
            <a:lvl1pPr indent="-342900" lvl="0" marL="342900" marR="0" rtl="0" algn="l">
              <a:lnSpc>
                <a:spcPct val="102000"/>
              </a:lnSpc>
              <a:spcBef>
                <a:spcPts val="0"/>
              </a:spcBef>
              <a:spcAft>
                <a:spcPts val="1400"/>
              </a:spcAft>
              <a:buNone/>
              <a:defRPr b="0" i="0" sz="3200" u="none" cap="none" strike="noStrike">
                <a:solidFill>
                  <a:srgbClr val="0A1F24"/>
                </a:solidFill>
                <a:latin typeface="Calibri"/>
                <a:ea typeface="Calibri"/>
                <a:cs typeface="Calibri"/>
                <a:sym typeface="Calibri"/>
              </a:defRPr>
            </a:lvl1pPr>
            <a:lvl2pPr indent="-285750" lvl="1" marL="742950" marR="0" rtl="0" algn="l">
              <a:lnSpc>
                <a:spcPct val="102000"/>
              </a:lnSpc>
              <a:spcBef>
                <a:spcPts val="0"/>
              </a:spcBef>
              <a:spcAft>
                <a:spcPts val="1100"/>
              </a:spcAft>
              <a:buNone/>
              <a:defRPr b="0" i="0" sz="2400" u="none" cap="none" strike="noStrike">
                <a:solidFill>
                  <a:srgbClr val="0A1F24"/>
                </a:solidFill>
                <a:latin typeface="Calibri"/>
                <a:ea typeface="Calibri"/>
                <a:cs typeface="Calibri"/>
                <a:sym typeface="Calibri"/>
              </a:defRPr>
            </a:lvl2pPr>
            <a:lvl3pPr indent="-228600" lvl="2" marL="1143000" marR="0" rtl="0" algn="l">
              <a:lnSpc>
                <a:spcPct val="102000"/>
              </a:lnSpc>
              <a:spcBef>
                <a:spcPts val="0"/>
              </a:spcBef>
              <a:spcAft>
                <a:spcPts val="800"/>
              </a:spcAft>
              <a:buNone/>
              <a:defRPr b="0" i="0" sz="2000" u="none" cap="none" strike="noStrike">
                <a:solidFill>
                  <a:srgbClr val="0A1F24"/>
                </a:solidFill>
                <a:latin typeface="Calibri"/>
                <a:ea typeface="Calibri"/>
                <a:cs typeface="Calibri"/>
                <a:sym typeface="Calibri"/>
              </a:defRPr>
            </a:lvl3pPr>
            <a:lvl4pPr indent="-228600" lvl="3" marL="1600200" marR="0" rtl="0" algn="l">
              <a:lnSpc>
                <a:spcPct val="102000"/>
              </a:lnSpc>
              <a:spcBef>
                <a:spcPts val="0"/>
              </a:spcBef>
              <a:spcAft>
                <a:spcPts val="500"/>
              </a:spcAft>
              <a:buNone/>
              <a:defRPr b="0" i="0" sz="2000" u="none" cap="none" strike="noStrike">
                <a:solidFill>
                  <a:srgbClr val="0A1F24"/>
                </a:solidFill>
                <a:latin typeface="Calibri"/>
                <a:ea typeface="Calibri"/>
                <a:cs typeface="Calibri"/>
                <a:sym typeface="Calibri"/>
              </a:defRPr>
            </a:lvl4pPr>
            <a:lvl5pPr indent="-228600" lvl="4" marL="20574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5pPr>
            <a:lvl6pPr indent="-228600" lvl="5" marL="25146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6pPr>
            <a:lvl7pPr indent="-228600" lvl="6" marL="34290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7pPr>
            <a:lvl8pPr indent="-228600" lvl="7" marL="48006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8pPr>
            <a:lvl9pPr indent="-228600" lvl="8" marL="66294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8" name="Shape 28"/>
        <p:cNvGrpSpPr/>
        <p:nvPr/>
      </p:nvGrpSpPr>
      <p:grpSpPr>
        <a:xfrm>
          <a:off x="0" y="0"/>
          <a:ext cx="0" cy="0"/>
          <a:chOff x="0" y="0"/>
          <a:chExt cx="0" cy="0"/>
        </a:xfrm>
      </p:grpSpPr>
      <p:sp>
        <p:nvSpPr>
          <p:cNvPr id="29" name="Shape 29"/>
          <p:cNvSpPr txBox="1"/>
          <p:nvPr>
            <p:ph type="title"/>
          </p:nvPr>
        </p:nvSpPr>
        <p:spPr>
          <a:xfrm>
            <a:off x="0" y="-7937"/>
            <a:ext cx="9137650" cy="703262"/>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1pPr>
            <a:lvl2pPr indent="-285750" lvl="1" marL="74295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2pPr>
            <a:lvl3pPr indent="-228600" lvl="2" marL="11430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3pPr>
            <a:lvl4pPr indent="-228600" lvl="3" marL="16002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4pPr>
            <a:lvl5pPr indent="-228600" lvl="4" marL="20574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6pPr>
            <a:lvl7pPr indent="-228600" lvl="6" marL="34290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7pPr>
            <a:lvl8pPr indent="-228600" lvl="7" marL="48006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8pPr>
            <a:lvl9pPr indent="-228600" lvl="8" marL="66294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9pPr>
          </a:lstStyle>
          <a:p/>
        </p:txBody>
      </p:sp>
      <p:pic>
        <p:nvPicPr>
          <p:cNvPr id="30" name="Shape 30"/>
          <p:cNvPicPr preferRelativeResize="0"/>
          <p:nvPr/>
        </p:nvPicPr>
        <p:blipFill rotWithShape="1">
          <a:blip r:embed="rId1">
            <a:alphaModFix/>
          </a:blip>
          <a:srcRect b="0" l="0" r="0" t="0"/>
          <a:stretch/>
        </p:blipFill>
        <p:spPr>
          <a:xfrm>
            <a:off x="0" y="6318250"/>
            <a:ext cx="9151936" cy="547687"/>
          </a:xfrm>
          <a:prstGeom prst="rect">
            <a:avLst/>
          </a:prstGeom>
          <a:noFill/>
          <a:ln>
            <a:noFill/>
          </a:ln>
        </p:spPr>
      </p:pic>
      <p:sp>
        <p:nvSpPr>
          <p:cNvPr id="31" name="Shape 31"/>
          <p:cNvSpPr txBox="1"/>
          <p:nvPr/>
        </p:nvSpPr>
        <p:spPr>
          <a:xfrm>
            <a:off x="6826250" y="6415087"/>
            <a:ext cx="2133599" cy="365125"/>
          </a:xfrm>
          <a:prstGeom prst="rect">
            <a:avLst/>
          </a:prstGeom>
          <a:noFill/>
          <a:ln>
            <a:noFill/>
          </a:ln>
        </p:spPr>
        <p:txBody>
          <a:bodyPr anchorCtr="0" anchor="t" bIns="45000" lIns="90000" rIns="90000" tIns="45000">
            <a:noAutofit/>
          </a:bodyPr>
          <a:lstStyle/>
          <a:p>
            <a:pPr indent="0" lvl="0" marL="0" marR="0" rtl="0" algn="r">
              <a:lnSpc>
                <a:spcPct val="100000"/>
              </a:lnSpc>
              <a:spcBef>
                <a:spcPts val="0"/>
              </a:spcBef>
              <a:spcAft>
                <a:spcPts val="0"/>
              </a:spcAft>
              <a:buClr>
                <a:srgbClr val="0A1F24"/>
              </a:buClr>
              <a:buSzPct val="25000"/>
              <a:buFont typeface="Arial"/>
              <a:buNone/>
            </a:pPr>
            <a:r>
              <a:rPr b="0" i="0" lang="en-US" sz="1300" u="none">
                <a:solidFill>
                  <a:srgbClr val="0A1F24"/>
                </a:solidFill>
                <a:latin typeface="Arial"/>
                <a:ea typeface="Arial"/>
                <a:cs typeface="Arial"/>
                <a:sym typeface="Arial"/>
              </a:rPr>
              <a:t>   |   </a:t>
            </a:r>
            <a:fld id="{00000000-1234-1234-1234-123412341234}" type="slidenum">
              <a:rPr b="0" i="0" lang="en-US" sz="1300" u="none">
                <a:solidFill>
                  <a:srgbClr val="0A1F24"/>
                </a:solidFill>
                <a:latin typeface="Arial"/>
                <a:ea typeface="Arial"/>
                <a:cs typeface="Arial"/>
                <a:sym typeface="Arial"/>
              </a:rPr>
              <a:t>‹#›</a:t>
            </a:fld>
          </a:p>
        </p:txBody>
      </p:sp>
      <p:sp>
        <p:nvSpPr>
          <p:cNvPr id="32" name="Shape 32"/>
          <p:cNvSpPr txBox="1"/>
          <p:nvPr>
            <p:ph idx="1" type="body"/>
          </p:nvPr>
        </p:nvSpPr>
        <p:spPr>
          <a:xfrm>
            <a:off x="457200" y="1604962"/>
            <a:ext cx="8223250" cy="4519611"/>
          </a:xfrm>
          <a:prstGeom prst="rect">
            <a:avLst/>
          </a:prstGeom>
          <a:noFill/>
          <a:ln>
            <a:noFill/>
          </a:ln>
        </p:spPr>
        <p:txBody>
          <a:bodyPr anchorCtr="0" anchor="t" bIns="91425" lIns="91425" rIns="91425" tIns="91425"/>
          <a:lstStyle>
            <a:lvl1pPr indent="-342900" lvl="0" marL="342900" marR="0" rtl="0" algn="l">
              <a:lnSpc>
                <a:spcPct val="102000"/>
              </a:lnSpc>
              <a:spcBef>
                <a:spcPts val="0"/>
              </a:spcBef>
              <a:spcAft>
                <a:spcPts val="1400"/>
              </a:spcAft>
              <a:buNone/>
              <a:defRPr b="0" i="0" sz="3200" u="none" cap="none" strike="noStrike">
                <a:solidFill>
                  <a:srgbClr val="0A1F24"/>
                </a:solidFill>
                <a:latin typeface="Calibri"/>
                <a:ea typeface="Calibri"/>
                <a:cs typeface="Calibri"/>
                <a:sym typeface="Calibri"/>
              </a:defRPr>
            </a:lvl1pPr>
            <a:lvl2pPr indent="-285750" lvl="1" marL="742950" marR="0" rtl="0" algn="l">
              <a:lnSpc>
                <a:spcPct val="102000"/>
              </a:lnSpc>
              <a:spcBef>
                <a:spcPts val="0"/>
              </a:spcBef>
              <a:spcAft>
                <a:spcPts val="1100"/>
              </a:spcAft>
              <a:buNone/>
              <a:defRPr b="0" i="0" sz="2400" u="none" cap="none" strike="noStrike">
                <a:solidFill>
                  <a:srgbClr val="0A1F24"/>
                </a:solidFill>
                <a:latin typeface="Calibri"/>
                <a:ea typeface="Calibri"/>
                <a:cs typeface="Calibri"/>
                <a:sym typeface="Calibri"/>
              </a:defRPr>
            </a:lvl2pPr>
            <a:lvl3pPr indent="-228600" lvl="2" marL="1143000" marR="0" rtl="0" algn="l">
              <a:lnSpc>
                <a:spcPct val="102000"/>
              </a:lnSpc>
              <a:spcBef>
                <a:spcPts val="0"/>
              </a:spcBef>
              <a:spcAft>
                <a:spcPts val="800"/>
              </a:spcAft>
              <a:buNone/>
              <a:defRPr b="0" i="0" sz="2000" u="none" cap="none" strike="noStrike">
                <a:solidFill>
                  <a:srgbClr val="0A1F24"/>
                </a:solidFill>
                <a:latin typeface="Calibri"/>
                <a:ea typeface="Calibri"/>
                <a:cs typeface="Calibri"/>
                <a:sym typeface="Calibri"/>
              </a:defRPr>
            </a:lvl3pPr>
            <a:lvl4pPr indent="-228600" lvl="3" marL="1600200" marR="0" rtl="0" algn="l">
              <a:lnSpc>
                <a:spcPct val="102000"/>
              </a:lnSpc>
              <a:spcBef>
                <a:spcPts val="0"/>
              </a:spcBef>
              <a:spcAft>
                <a:spcPts val="500"/>
              </a:spcAft>
              <a:buNone/>
              <a:defRPr b="0" i="0" sz="2000" u="none" cap="none" strike="noStrike">
                <a:solidFill>
                  <a:srgbClr val="0A1F24"/>
                </a:solidFill>
                <a:latin typeface="Calibri"/>
                <a:ea typeface="Calibri"/>
                <a:cs typeface="Calibri"/>
                <a:sym typeface="Calibri"/>
              </a:defRPr>
            </a:lvl4pPr>
            <a:lvl5pPr indent="-228600" lvl="4" marL="20574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5pPr>
            <a:lvl6pPr indent="-228600" lvl="5" marL="25146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6pPr>
            <a:lvl7pPr indent="-228600" lvl="6" marL="34290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7pPr>
            <a:lvl8pPr indent="-228600" lvl="7" marL="48006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8pPr>
            <a:lvl9pPr indent="-228600" lvl="8" marL="66294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7" name="Shape 37"/>
        <p:cNvGrpSpPr/>
        <p:nvPr/>
      </p:nvGrpSpPr>
      <p:grpSpPr>
        <a:xfrm>
          <a:off x="0" y="0"/>
          <a:ext cx="0" cy="0"/>
          <a:chOff x="0" y="0"/>
          <a:chExt cx="0" cy="0"/>
        </a:xfrm>
      </p:grpSpPr>
      <p:pic>
        <p:nvPicPr>
          <p:cNvPr id="38" name="Shape 38"/>
          <p:cNvPicPr preferRelativeResize="0"/>
          <p:nvPr/>
        </p:nvPicPr>
        <p:blipFill rotWithShape="1">
          <a:blip r:embed="rId1">
            <a:alphaModFix/>
          </a:blip>
          <a:srcRect b="0" l="0" r="0" t="0"/>
          <a:stretch/>
        </p:blipFill>
        <p:spPr>
          <a:xfrm>
            <a:off x="-60325" y="-7937"/>
            <a:ext cx="9296399" cy="6881812"/>
          </a:xfrm>
          <a:prstGeom prst="rect">
            <a:avLst/>
          </a:prstGeom>
          <a:noFill/>
          <a:ln>
            <a:noFill/>
          </a:ln>
        </p:spPr>
      </p:pic>
      <p:sp>
        <p:nvSpPr>
          <p:cNvPr id="39" name="Shape 39"/>
          <p:cNvSpPr txBox="1"/>
          <p:nvPr>
            <p:ph idx="1" type="body"/>
          </p:nvPr>
        </p:nvSpPr>
        <p:spPr>
          <a:xfrm>
            <a:off x="569912" y="2378075"/>
            <a:ext cx="6249986" cy="1722437"/>
          </a:xfrm>
          <a:prstGeom prst="rect">
            <a:avLst/>
          </a:prstGeom>
          <a:noFill/>
          <a:ln>
            <a:noFill/>
          </a:ln>
        </p:spPr>
        <p:txBody>
          <a:bodyPr anchorCtr="0" anchor="t" bIns="91425" lIns="91425" rIns="91425" tIns="91425"/>
          <a:lstStyle>
            <a:lvl1pPr indent="-342900" lvl="0" marL="342900" marR="0" rtl="0" algn="l">
              <a:lnSpc>
                <a:spcPct val="102000"/>
              </a:lnSpc>
              <a:spcBef>
                <a:spcPts val="0"/>
              </a:spcBef>
              <a:spcAft>
                <a:spcPts val="1400"/>
              </a:spcAft>
              <a:buNone/>
              <a:defRPr b="0" i="0" sz="3200" u="none" cap="none" strike="noStrike">
                <a:solidFill>
                  <a:srgbClr val="0A1F24"/>
                </a:solidFill>
                <a:latin typeface="Calibri"/>
                <a:ea typeface="Calibri"/>
                <a:cs typeface="Calibri"/>
                <a:sym typeface="Calibri"/>
              </a:defRPr>
            </a:lvl1pPr>
            <a:lvl2pPr indent="-285750" lvl="1" marL="742950" marR="0" rtl="0" algn="l">
              <a:lnSpc>
                <a:spcPct val="102000"/>
              </a:lnSpc>
              <a:spcBef>
                <a:spcPts val="0"/>
              </a:spcBef>
              <a:spcAft>
                <a:spcPts val="1100"/>
              </a:spcAft>
              <a:buNone/>
              <a:defRPr b="0" i="0" sz="2400" u="none" cap="none" strike="noStrike">
                <a:solidFill>
                  <a:srgbClr val="0A1F24"/>
                </a:solidFill>
                <a:latin typeface="Calibri"/>
                <a:ea typeface="Calibri"/>
                <a:cs typeface="Calibri"/>
                <a:sym typeface="Calibri"/>
              </a:defRPr>
            </a:lvl2pPr>
            <a:lvl3pPr indent="-228600" lvl="2" marL="1143000" marR="0" rtl="0" algn="l">
              <a:lnSpc>
                <a:spcPct val="102000"/>
              </a:lnSpc>
              <a:spcBef>
                <a:spcPts val="0"/>
              </a:spcBef>
              <a:spcAft>
                <a:spcPts val="800"/>
              </a:spcAft>
              <a:buNone/>
              <a:defRPr b="0" i="0" sz="2000" u="none" cap="none" strike="noStrike">
                <a:solidFill>
                  <a:srgbClr val="0A1F24"/>
                </a:solidFill>
                <a:latin typeface="Calibri"/>
                <a:ea typeface="Calibri"/>
                <a:cs typeface="Calibri"/>
                <a:sym typeface="Calibri"/>
              </a:defRPr>
            </a:lvl3pPr>
            <a:lvl4pPr indent="-228600" lvl="3" marL="1600200" marR="0" rtl="0" algn="l">
              <a:lnSpc>
                <a:spcPct val="102000"/>
              </a:lnSpc>
              <a:spcBef>
                <a:spcPts val="0"/>
              </a:spcBef>
              <a:spcAft>
                <a:spcPts val="500"/>
              </a:spcAft>
              <a:buNone/>
              <a:defRPr b="0" i="0" sz="2000" u="none" cap="none" strike="noStrike">
                <a:solidFill>
                  <a:srgbClr val="0A1F24"/>
                </a:solidFill>
                <a:latin typeface="Calibri"/>
                <a:ea typeface="Calibri"/>
                <a:cs typeface="Calibri"/>
                <a:sym typeface="Calibri"/>
              </a:defRPr>
            </a:lvl4pPr>
            <a:lvl5pPr indent="-228600" lvl="4" marL="20574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5pPr>
            <a:lvl6pPr indent="-228600" lvl="5" marL="25146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6pPr>
            <a:lvl7pPr indent="-228600" lvl="6" marL="34290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7pPr>
            <a:lvl8pPr indent="-228600" lvl="7" marL="48006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8pPr>
            <a:lvl9pPr indent="-228600" lvl="8" marL="66294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9pPr>
          </a:lstStyle>
          <a:p/>
        </p:txBody>
      </p:sp>
      <p:pic>
        <p:nvPicPr>
          <p:cNvPr id="40" name="Shape 40"/>
          <p:cNvPicPr preferRelativeResize="0"/>
          <p:nvPr/>
        </p:nvPicPr>
        <p:blipFill rotWithShape="1">
          <a:blip r:embed="rId2">
            <a:alphaModFix/>
          </a:blip>
          <a:srcRect b="0" l="0" r="0" t="0"/>
          <a:stretch/>
        </p:blipFill>
        <p:spPr>
          <a:xfrm>
            <a:off x="96836" y="6402387"/>
            <a:ext cx="450850" cy="358775"/>
          </a:xfrm>
          <a:prstGeom prst="rect">
            <a:avLst/>
          </a:prstGeom>
          <a:noFill/>
          <a:ln>
            <a:noFill/>
          </a:ln>
        </p:spPr>
      </p:pic>
      <p:sp>
        <p:nvSpPr>
          <p:cNvPr id="41" name="Shape 41"/>
          <p:cNvSpPr txBox="1"/>
          <p:nvPr>
            <p:ph type="title"/>
          </p:nvPr>
        </p:nvSpPr>
        <p:spPr>
          <a:xfrm>
            <a:off x="457200" y="273050"/>
            <a:ext cx="8223250" cy="1138236"/>
          </a:xfrm>
          <a:prstGeom prst="rect">
            <a:avLst/>
          </a:prstGeom>
          <a:noFill/>
          <a:ln>
            <a:noFill/>
          </a:ln>
        </p:spPr>
        <p:txBody>
          <a:bodyPr anchorCtr="0" anchor="ctr" bIns="91425" lIns="91425" rIns="91425" tIns="91425"/>
          <a:lstStyle>
            <a:lvl1pPr indent="0" lvl="0" marL="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1pPr>
            <a:lvl2pPr indent="-285750" lvl="1" marL="74295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2pPr>
            <a:lvl3pPr indent="-228600" lvl="2" marL="11430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3pPr>
            <a:lvl4pPr indent="-228600" lvl="3" marL="16002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4pPr>
            <a:lvl5pPr indent="-228600" lvl="4" marL="20574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6pPr>
            <a:lvl7pPr indent="-228600" lvl="6" marL="34290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7pPr>
            <a:lvl8pPr indent="-228600" lvl="7" marL="48006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8pPr>
            <a:lvl9pPr indent="-228600" lvl="8" marL="66294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6" name="Shape 46"/>
        <p:cNvGrpSpPr/>
        <p:nvPr/>
      </p:nvGrpSpPr>
      <p:grpSpPr>
        <a:xfrm>
          <a:off x="0" y="0"/>
          <a:ext cx="0" cy="0"/>
          <a:chOff x="0" y="0"/>
          <a:chExt cx="0" cy="0"/>
        </a:xfrm>
      </p:grpSpPr>
      <p:pic>
        <p:nvPicPr>
          <p:cNvPr id="47" name="Shape 47"/>
          <p:cNvPicPr preferRelativeResize="0"/>
          <p:nvPr/>
        </p:nvPicPr>
        <p:blipFill rotWithShape="1">
          <a:blip r:embed="rId1">
            <a:alphaModFix/>
          </a:blip>
          <a:srcRect b="0" l="0" r="0" t="0"/>
          <a:stretch/>
        </p:blipFill>
        <p:spPr>
          <a:xfrm>
            <a:off x="0" y="6318250"/>
            <a:ext cx="9151936" cy="547687"/>
          </a:xfrm>
          <a:prstGeom prst="rect">
            <a:avLst/>
          </a:prstGeom>
          <a:noFill/>
          <a:ln>
            <a:noFill/>
          </a:ln>
        </p:spPr>
      </p:pic>
      <p:sp>
        <p:nvSpPr>
          <p:cNvPr id="48" name="Shape 48"/>
          <p:cNvSpPr txBox="1"/>
          <p:nvPr/>
        </p:nvSpPr>
        <p:spPr>
          <a:xfrm>
            <a:off x="6826250" y="6415087"/>
            <a:ext cx="2133599" cy="365125"/>
          </a:xfrm>
          <a:prstGeom prst="rect">
            <a:avLst/>
          </a:prstGeom>
          <a:noFill/>
          <a:ln>
            <a:noFill/>
          </a:ln>
        </p:spPr>
        <p:txBody>
          <a:bodyPr anchorCtr="0" anchor="t" bIns="45000" lIns="90000" rIns="90000" tIns="45000">
            <a:noAutofit/>
          </a:bodyPr>
          <a:lstStyle/>
          <a:p>
            <a:pPr indent="0" lvl="0" marL="0" marR="0" rtl="0" algn="r">
              <a:lnSpc>
                <a:spcPct val="100000"/>
              </a:lnSpc>
              <a:spcBef>
                <a:spcPts val="0"/>
              </a:spcBef>
              <a:spcAft>
                <a:spcPts val="0"/>
              </a:spcAft>
              <a:buClr>
                <a:srgbClr val="0A1F24"/>
              </a:buClr>
              <a:buSzPct val="25000"/>
              <a:buFont typeface="Arial"/>
              <a:buNone/>
            </a:pPr>
            <a:r>
              <a:rPr b="0" i="0" lang="en-US" sz="1300" u="none">
                <a:solidFill>
                  <a:srgbClr val="0A1F24"/>
                </a:solidFill>
                <a:latin typeface="Arial"/>
                <a:ea typeface="Arial"/>
                <a:cs typeface="Arial"/>
                <a:sym typeface="Arial"/>
              </a:rPr>
              <a:t>   |   </a:t>
            </a:r>
            <a:fld id="{00000000-1234-1234-1234-123412341234}" type="slidenum">
              <a:rPr b="0" i="0" lang="en-US" sz="1300" u="none">
                <a:solidFill>
                  <a:srgbClr val="0A1F24"/>
                </a:solidFill>
                <a:latin typeface="Arial"/>
                <a:ea typeface="Arial"/>
                <a:cs typeface="Arial"/>
                <a:sym typeface="Arial"/>
              </a:rPr>
              <a:t>‹#›</a:t>
            </a:fld>
          </a:p>
        </p:txBody>
      </p:sp>
      <p:sp>
        <p:nvSpPr>
          <p:cNvPr id="49" name="Shape 49"/>
          <p:cNvSpPr txBox="1"/>
          <p:nvPr>
            <p:ph type="title"/>
          </p:nvPr>
        </p:nvSpPr>
        <p:spPr>
          <a:xfrm>
            <a:off x="0" y="-7937"/>
            <a:ext cx="9137650" cy="703262"/>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1pPr>
            <a:lvl2pPr indent="-285750" lvl="1" marL="74295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2pPr>
            <a:lvl3pPr indent="-228600" lvl="2" marL="11430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3pPr>
            <a:lvl4pPr indent="-228600" lvl="3" marL="16002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4pPr>
            <a:lvl5pPr indent="-228600" lvl="4" marL="20574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6pPr>
            <a:lvl7pPr indent="-228600" lvl="6" marL="34290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7pPr>
            <a:lvl8pPr indent="-228600" lvl="7" marL="48006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8pPr>
            <a:lvl9pPr indent="-228600" lvl="8" marL="6629400" marR="0" rtl="0" algn="l">
              <a:lnSpc>
                <a:spcPct val="102000"/>
              </a:lnSpc>
              <a:spcBef>
                <a:spcPts val="0"/>
              </a:spcBef>
              <a:spcAft>
                <a:spcPts val="0"/>
              </a:spcAft>
              <a:buNone/>
              <a:defRPr b="0" i="0" sz="1800" u="none" cap="none" strike="noStrike">
                <a:solidFill>
                  <a:srgbClr val="0A1F24"/>
                </a:solidFill>
                <a:latin typeface="Calibri"/>
                <a:ea typeface="Calibri"/>
                <a:cs typeface="Calibri"/>
                <a:sym typeface="Calibri"/>
              </a:defRPr>
            </a:lvl9pPr>
          </a:lstStyle>
          <a:p/>
        </p:txBody>
      </p:sp>
      <p:sp>
        <p:nvSpPr>
          <p:cNvPr id="50" name="Shape 50"/>
          <p:cNvSpPr txBox="1"/>
          <p:nvPr>
            <p:ph idx="1" type="body"/>
          </p:nvPr>
        </p:nvSpPr>
        <p:spPr>
          <a:xfrm>
            <a:off x="457200" y="1604962"/>
            <a:ext cx="8223250" cy="4519611"/>
          </a:xfrm>
          <a:prstGeom prst="rect">
            <a:avLst/>
          </a:prstGeom>
          <a:noFill/>
          <a:ln>
            <a:noFill/>
          </a:ln>
        </p:spPr>
        <p:txBody>
          <a:bodyPr anchorCtr="0" anchor="t" bIns="91425" lIns="91425" rIns="91425" tIns="91425"/>
          <a:lstStyle>
            <a:lvl1pPr indent="-342900" lvl="0" marL="342900" marR="0" rtl="0" algn="l">
              <a:lnSpc>
                <a:spcPct val="102000"/>
              </a:lnSpc>
              <a:spcBef>
                <a:spcPts val="0"/>
              </a:spcBef>
              <a:spcAft>
                <a:spcPts val="1400"/>
              </a:spcAft>
              <a:buNone/>
              <a:defRPr b="0" i="0" sz="3200" u="none" cap="none" strike="noStrike">
                <a:solidFill>
                  <a:srgbClr val="0A1F24"/>
                </a:solidFill>
                <a:latin typeface="Calibri"/>
                <a:ea typeface="Calibri"/>
                <a:cs typeface="Calibri"/>
                <a:sym typeface="Calibri"/>
              </a:defRPr>
            </a:lvl1pPr>
            <a:lvl2pPr indent="-285750" lvl="1" marL="742950" marR="0" rtl="0" algn="l">
              <a:lnSpc>
                <a:spcPct val="102000"/>
              </a:lnSpc>
              <a:spcBef>
                <a:spcPts val="0"/>
              </a:spcBef>
              <a:spcAft>
                <a:spcPts val="1100"/>
              </a:spcAft>
              <a:buNone/>
              <a:defRPr b="0" i="0" sz="2400" u="none" cap="none" strike="noStrike">
                <a:solidFill>
                  <a:srgbClr val="0A1F24"/>
                </a:solidFill>
                <a:latin typeface="Calibri"/>
                <a:ea typeface="Calibri"/>
                <a:cs typeface="Calibri"/>
                <a:sym typeface="Calibri"/>
              </a:defRPr>
            </a:lvl2pPr>
            <a:lvl3pPr indent="-228600" lvl="2" marL="1143000" marR="0" rtl="0" algn="l">
              <a:lnSpc>
                <a:spcPct val="102000"/>
              </a:lnSpc>
              <a:spcBef>
                <a:spcPts val="0"/>
              </a:spcBef>
              <a:spcAft>
                <a:spcPts val="800"/>
              </a:spcAft>
              <a:buNone/>
              <a:defRPr b="0" i="0" sz="2000" u="none" cap="none" strike="noStrike">
                <a:solidFill>
                  <a:srgbClr val="0A1F24"/>
                </a:solidFill>
                <a:latin typeface="Calibri"/>
                <a:ea typeface="Calibri"/>
                <a:cs typeface="Calibri"/>
                <a:sym typeface="Calibri"/>
              </a:defRPr>
            </a:lvl3pPr>
            <a:lvl4pPr indent="-228600" lvl="3" marL="1600200" marR="0" rtl="0" algn="l">
              <a:lnSpc>
                <a:spcPct val="102000"/>
              </a:lnSpc>
              <a:spcBef>
                <a:spcPts val="0"/>
              </a:spcBef>
              <a:spcAft>
                <a:spcPts val="500"/>
              </a:spcAft>
              <a:buNone/>
              <a:defRPr b="0" i="0" sz="2000" u="none" cap="none" strike="noStrike">
                <a:solidFill>
                  <a:srgbClr val="0A1F24"/>
                </a:solidFill>
                <a:latin typeface="Calibri"/>
                <a:ea typeface="Calibri"/>
                <a:cs typeface="Calibri"/>
                <a:sym typeface="Calibri"/>
              </a:defRPr>
            </a:lvl4pPr>
            <a:lvl5pPr indent="-228600" lvl="4" marL="20574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5pPr>
            <a:lvl6pPr indent="-228600" lvl="5" marL="25146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6pPr>
            <a:lvl7pPr indent="-228600" lvl="6" marL="34290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7pPr>
            <a:lvl8pPr indent="-228600" lvl="7" marL="48006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8pPr>
            <a:lvl9pPr indent="-228600" lvl="8" marL="6629400" marR="0" rtl="0" algn="l">
              <a:lnSpc>
                <a:spcPct val="102000"/>
              </a:lnSpc>
              <a:spcBef>
                <a:spcPts val="0"/>
              </a:spcBef>
              <a:spcAft>
                <a:spcPts val="200"/>
              </a:spcAft>
              <a:buNone/>
              <a:defRPr b="0" i="0" sz="2000" u="none" cap="none" strike="noStrike">
                <a:solidFill>
                  <a:srgbClr val="0A1F24"/>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community.icann.org/display/NARALO/NARALO+Newsletters+Archives"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community.icann.org/display/NARALO/NARALO+General+Assembly+2017+Action+Item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png"/><Relationship Id="rId4" Type="http://schemas.openxmlformats.org/officeDocument/2006/relationships/image" Target="../media/image17.png"/><Relationship Id="rId11" Type="http://schemas.openxmlformats.org/officeDocument/2006/relationships/image" Target="../media/image27.png"/><Relationship Id="rId10" Type="http://schemas.openxmlformats.org/officeDocument/2006/relationships/image" Target="../media/image29.png"/><Relationship Id="rId9"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28.png"/><Relationship Id="rId8"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online.fliphtml5.com/gnel/vivb/" TargetMode="External"/><Relationship Id="rId4" Type="http://schemas.openxmlformats.org/officeDocument/2006/relationships/image" Target="../media/image7.jpg"/><Relationship Id="rId9" Type="http://schemas.openxmlformats.org/officeDocument/2006/relationships/image" Target="../media/image6.jpg"/><Relationship Id="rId5" Type="http://schemas.openxmlformats.org/officeDocument/2006/relationships/image" Target="../media/image10.jpg"/><Relationship Id="rId6" Type="http://schemas.openxmlformats.org/officeDocument/2006/relationships/image" Target="../media/image8.jpg"/><Relationship Id="rId7" Type="http://schemas.openxmlformats.org/officeDocument/2006/relationships/image" Target="../media/image24.jpg"/><Relationship Id="rId8"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8" name="Shape 58"/>
        <p:cNvGrpSpPr/>
        <p:nvPr/>
      </p:nvGrpSpPr>
      <p:grpSpPr>
        <a:xfrm>
          <a:off x="0" y="0"/>
          <a:ext cx="0" cy="0"/>
          <a:chOff x="0" y="0"/>
          <a:chExt cx="0" cy="0"/>
        </a:xfrm>
      </p:grpSpPr>
      <p:sp>
        <p:nvSpPr>
          <p:cNvPr id="59" name="Shape 59"/>
          <p:cNvSpPr txBox="1"/>
          <p:nvPr/>
        </p:nvSpPr>
        <p:spPr>
          <a:xfrm>
            <a:off x="2573250" y="4320650"/>
            <a:ext cx="6120600" cy="1701900"/>
          </a:xfrm>
          <a:prstGeom prst="rect">
            <a:avLst/>
          </a:prstGeom>
          <a:noFill/>
          <a:ln>
            <a:noFill/>
          </a:ln>
        </p:spPr>
        <p:txBody>
          <a:bodyPr anchorCtr="0" anchor="ctr" bIns="0" lIns="0" rIns="0" tIns="0">
            <a:noAutofit/>
          </a:bodyPr>
          <a:lstStyle/>
          <a:p>
            <a:pPr indent="-342900" lvl="0" marL="342900" marR="0" rtl="0" algn="ctr">
              <a:lnSpc>
                <a:spcPct val="93000"/>
              </a:lnSpc>
              <a:spcBef>
                <a:spcPts val="0"/>
              </a:spcBef>
              <a:spcAft>
                <a:spcPts val="0"/>
              </a:spcAft>
              <a:buClr>
                <a:srgbClr val="FFFFFF"/>
              </a:buClr>
              <a:buSzPct val="25000"/>
              <a:buFont typeface="Arial"/>
              <a:buNone/>
            </a:pPr>
            <a:r>
              <a:rPr b="0" i="0" lang="en-US" sz="3200" u="none">
                <a:solidFill>
                  <a:srgbClr val="FFFFFF"/>
                </a:solidFill>
                <a:latin typeface="Arial"/>
                <a:ea typeface="Arial"/>
                <a:cs typeface="Arial"/>
                <a:sym typeface="Arial"/>
              </a:rPr>
              <a:t>NARALO Annual Semi Annual Report</a:t>
            </a:r>
          </a:p>
          <a:p>
            <a:pPr indent="-342900" lvl="0" marL="342900" marR="0" rtl="0" algn="ctr">
              <a:lnSpc>
                <a:spcPct val="93000"/>
              </a:lnSpc>
              <a:spcBef>
                <a:spcPts val="0"/>
              </a:spcBef>
              <a:spcAft>
                <a:spcPts val="0"/>
              </a:spcAft>
              <a:buClr>
                <a:srgbClr val="FFFFFF"/>
              </a:buClr>
              <a:buSzPct val="25000"/>
              <a:buFont typeface="Arial"/>
              <a:buNone/>
            </a:pPr>
            <a:r>
              <a:rPr lang="en-US" sz="3200">
                <a:solidFill>
                  <a:srgbClr val="FFFFFF"/>
                </a:solidFill>
              </a:rPr>
              <a:t>June </a:t>
            </a:r>
            <a:r>
              <a:rPr b="0" i="0" lang="en-US" sz="3200" u="none">
                <a:solidFill>
                  <a:srgbClr val="FFFFFF"/>
                </a:solidFill>
                <a:latin typeface="Arial"/>
                <a:ea typeface="Arial"/>
                <a:cs typeface="Arial"/>
                <a:sym typeface="Arial"/>
              </a:rPr>
              <a:t> 201</a:t>
            </a:r>
            <a:r>
              <a:rPr lang="en-US" sz="3200">
                <a:solidFill>
                  <a:srgbClr val="FFFFFF"/>
                </a:solidFill>
              </a:rPr>
              <a:t>7</a:t>
            </a:r>
          </a:p>
          <a:p>
            <a:pPr indent="0" lvl="0" marL="0" marR="0" rtl="0" algn="l">
              <a:lnSpc>
                <a:spcPct val="93000"/>
              </a:lnSpc>
              <a:spcBef>
                <a:spcPts val="0"/>
              </a:spcBef>
              <a:spcAft>
                <a:spcPts val="0"/>
              </a:spcAft>
              <a:buNone/>
            </a:pPr>
            <a:r>
              <a:t/>
            </a:r>
            <a:endParaRPr b="0" i="0" sz="3200" u="none">
              <a:solidFill>
                <a:srgbClr val="FFFFFF"/>
              </a:solidFill>
              <a:latin typeface="Arial"/>
              <a:ea typeface="Arial"/>
              <a:cs typeface="Arial"/>
              <a:sym typeface="Aria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3" name="Shape 163"/>
        <p:cNvGrpSpPr/>
        <p:nvPr/>
      </p:nvGrpSpPr>
      <p:grpSpPr>
        <a:xfrm>
          <a:off x="0" y="0"/>
          <a:ext cx="0" cy="0"/>
          <a:chOff x="0" y="0"/>
          <a:chExt cx="0" cy="0"/>
        </a:xfrm>
      </p:grpSpPr>
      <p:sp>
        <p:nvSpPr>
          <p:cNvPr id="164" name="Shape 164"/>
          <p:cNvSpPr txBox="1"/>
          <p:nvPr/>
        </p:nvSpPr>
        <p:spPr>
          <a:xfrm>
            <a:off x="534974" y="1191125"/>
            <a:ext cx="4233000" cy="3597000"/>
          </a:xfrm>
          <a:prstGeom prst="rect">
            <a:avLst/>
          </a:prstGeom>
          <a:noFill/>
          <a:ln>
            <a:noFill/>
          </a:ln>
        </p:spPr>
        <p:txBody>
          <a:bodyPr anchorCtr="0" anchor="t" bIns="45000" lIns="90000" rIns="90000" tIns="45000">
            <a:noAutofit/>
          </a:bodyPr>
          <a:lstStyle/>
          <a:p>
            <a:pPr lvl="0" marR="0" rtl="0" algn="l">
              <a:lnSpc>
                <a:spcPct val="93000"/>
              </a:lnSpc>
              <a:spcBef>
                <a:spcPts val="0"/>
              </a:spcBef>
              <a:spcAft>
                <a:spcPts val="0"/>
              </a:spcAft>
              <a:buNone/>
            </a:pPr>
            <a:r>
              <a:t/>
            </a:r>
            <a:endParaRPr sz="1900">
              <a:solidFill>
                <a:srgbClr val="0A1F24"/>
              </a:solidFill>
            </a:endParaRPr>
          </a:p>
          <a:p>
            <a:pPr lv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SzPct val="25000"/>
              <a:buNone/>
            </a:pPr>
            <a:r>
              <a:rPr lang="en-US" sz="1900">
                <a:solidFill>
                  <a:srgbClr val="0A1F24"/>
                </a:solidFill>
              </a:rPr>
              <a:t>On May 17th, Rough consensus confirmed Eduardo Diaz as the incoming chair and Glenn McKnight as Secretariat</a:t>
            </a:r>
          </a:p>
          <a:p>
            <a:pPr indent="0" lvl="0" mar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SzPct val="25000"/>
              <a:buNone/>
            </a:pPr>
            <a:r>
              <a:rPr b="1" lang="en-US" sz="1900">
                <a:solidFill>
                  <a:srgbClr val="0A1F24"/>
                </a:solidFill>
              </a:rPr>
              <a:t>Electoral</a:t>
            </a:r>
            <a:r>
              <a:rPr b="1" lang="en-US" sz="1900">
                <a:solidFill>
                  <a:srgbClr val="0A1F24"/>
                </a:solidFill>
              </a:rPr>
              <a:t> results on May 26</a:t>
            </a:r>
          </a:p>
          <a:p>
            <a:pPr indent="0" lvl="0" marL="0" marR="0" rtl="0" algn="l">
              <a:lnSpc>
                <a:spcPct val="93000"/>
              </a:lnSpc>
              <a:spcBef>
                <a:spcPts val="0"/>
              </a:spcBef>
              <a:spcAft>
                <a:spcPts val="0"/>
              </a:spcAft>
              <a:buSzPct val="25000"/>
              <a:buNone/>
            </a:pPr>
            <a:r>
              <a:rPr lang="en-US" sz="1900">
                <a:solidFill>
                  <a:srgbClr val="0A1F24"/>
                </a:solidFill>
              </a:rPr>
              <a:t>ALAC  John Laprise</a:t>
            </a:r>
          </a:p>
          <a:p>
            <a:pPr indent="0" lvl="0" marL="0" marR="0" rtl="0" algn="l">
              <a:lnSpc>
                <a:spcPct val="93000"/>
              </a:lnSpc>
              <a:spcBef>
                <a:spcPts val="0"/>
              </a:spcBef>
              <a:spcAft>
                <a:spcPts val="0"/>
              </a:spcAft>
              <a:buSzPct val="25000"/>
              <a:buNone/>
            </a:pPr>
            <a:r>
              <a:rPr lang="en-US" sz="1900">
                <a:solidFill>
                  <a:srgbClr val="0A1F24"/>
                </a:solidFill>
              </a:rPr>
              <a:t>NARALO recommended to ALAC that Leah Symekher was the preferred choice for NOMCOM rep.</a:t>
            </a:r>
          </a:p>
          <a:p>
            <a:pPr indent="0" lvl="0" mar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None/>
            </a:pPr>
            <a:r>
              <a:t/>
            </a:r>
            <a:endParaRPr sz="1900">
              <a:solidFill>
                <a:srgbClr val="0A1F24"/>
              </a:solidFill>
            </a:endParaRPr>
          </a:p>
        </p:txBody>
      </p:sp>
      <p:sp>
        <p:nvSpPr>
          <p:cNvPr id="165" name="Shape 165"/>
          <p:cNvSpPr txBox="1"/>
          <p:nvPr/>
        </p:nvSpPr>
        <p:spPr>
          <a:xfrm>
            <a:off x="0" y="-7936"/>
            <a:ext cx="9144000" cy="709500"/>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lang="en-US" sz="3000">
                <a:solidFill>
                  <a:srgbClr val="0A1F24"/>
                </a:solidFill>
              </a:rPr>
              <a:t>NARALO ELECTION</a:t>
            </a:r>
          </a:p>
        </p:txBody>
      </p:sp>
      <p:pic>
        <p:nvPicPr>
          <p:cNvPr descr="giphy.gif" id="166" name="Shape 166"/>
          <p:cNvPicPr preferRelativeResize="0"/>
          <p:nvPr/>
        </p:nvPicPr>
        <p:blipFill>
          <a:blip r:embed="rId3">
            <a:alphaModFix/>
          </a:blip>
          <a:stretch>
            <a:fillRect/>
          </a:stretch>
        </p:blipFill>
        <p:spPr>
          <a:xfrm>
            <a:off x="4920374" y="853962"/>
            <a:ext cx="4071224" cy="4071225"/>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1" name="Shape 171"/>
        <p:cNvGrpSpPr/>
        <p:nvPr/>
      </p:nvGrpSpPr>
      <p:grpSpPr>
        <a:xfrm>
          <a:off x="0" y="0"/>
          <a:ext cx="0" cy="0"/>
          <a:chOff x="0" y="0"/>
          <a:chExt cx="0" cy="0"/>
        </a:xfrm>
      </p:grpSpPr>
      <p:sp>
        <p:nvSpPr>
          <p:cNvPr id="172" name="Shape 172"/>
          <p:cNvSpPr txBox="1"/>
          <p:nvPr/>
        </p:nvSpPr>
        <p:spPr>
          <a:xfrm>
            <a:off x="534971" y="1191125"/>
            <a:ext cx="2475300" cy="3776100"/>
          </a:xfrm>
          <a:prstGeom prst="rect">
            <a:avLst/>
          </a:prstGeom>
          <a:noFill/>
          <a:ln>
            <a:noFill/>
          </a:ln>
        </p:spPr>
        <p:txBody>
          <a:bodyPr anchorCtr="0" anchor="t" bIns="45000" lIns="90000" rIns="90000" tIns="45000">
            <a:noAutofit/>
          </a:bodyPr>
          <a:lstStyle/>
          <a:p>
            <a:pPr lvl="0" marR="0" rtl="0" algn="l">
              <a:lnSpc>
                <a:spcPct val="93000"/>
              </a:lnSpc>
              <a:spcBef>
                <a:spcPts val="0"/>
              </a:spcBef>
              <a:spcAft>
                <a:spcPts val="0"/>
              </a:spcAft>
              <a:buNone/>
            </a:pPr>
            <a:r>
              <a:t/>
            </a:r>
            <a:endParaRPr sz="1900">
              <a:solidFill>
                <a:srgbClr val="0A1F24"/>
              </a:solidFill>
            </a:endParaRPr>
          </a:p>
          <a:p>
            <a:pPr lv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SzPct val="25000"/>
              <a:buNone/>
            </a:pPr>
            <a:r>
              <a:rPr lang="en-US" sz="1900">
                <a:solidFill>
                  <a:srgbClr val="0A1F24"/>
                </a:solidFill>
              </a:rPr>
              <a:t> Eduardo Diaz </a:t>
            </a:r>
          </a:p>
          <a:p>
            <a:pPr indent="0" lvl="0" marL="0" marR="0" rtl="0" algn="l">
              <a:lnSpc>
                <a:spcPct val="93000"/>
              </a:lnSpc>
              <a:spcBef>
                <a:spcPts val="0"/>
              </a:spcBef>
              <a:spcAft>
                <a:spcPts val="0"/>
              </a:spcAft>
              <a:buNone/>
            </a:pPr>
            <a:r>
              <a:t/>
            </a:r>
            <a:endParaRPr sz="1900">
              <a:solidFill>
                <a:srgbClr val="0A1F24"/>
              </a:solidFill>
            </a:endParaRPr>
          </a:p>
          <a:p>
            <a:pPr indent="-342900" lvl="0" marL="457200" rtl="0">
              <a:lnSpc>
                <a:spcPct val="93000"/>
              </a:lnSpc>
              <a:spcBef>
                <a:spcPts val="0"/>
              </a:spcBef>
              <a:buSzPct val="100000"/>
              <a:buChar char="●"/>
            </a:pPr>
            <a:r>
              <a:rPr b="1" lang="en-US" sz="1800" u="sng">
                <a:solidFill>
                  <a:schemeClr val="hlink"/>
                </a:solidFill>
                <a:hlinkClick r:id="rId3"/>
              </a:rPr>
              <a:t>https://community.icann.org/display/NARALO/NARALO+Newsletters+Archives</a:t>
            </a:r>
          </a:p>
          <a:p>
            <a:pPr indent="0" lvl="0" mar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None/>
            </a:pPr>
            <a:r>
              <a:t/>
            </a:r>
            <a:endParaRPr sz="1900">
              <a:solidFill>
                <a:srgbClr val="0A1F24"/>
              </a:solidFill>
            </a:endParaRPr>
          </a:p>
        </p:txBody>
      </p:sp>
      <p:sp>
        <p:nvSpPr>
          <p:cNvPr id="173" name="Shape 173"/>
          <p:cNvSpPr txBox="1"/>
          <p:nvPr/>
        </p:nvSpPr>
        <p:spPr>
          <a:xfrm>
            <a:off x="0" y="-7936"/>
            <a:ext cx="9144000" cy="709500"/>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lang="en-US" sz="3000">
                <a:solidFill>
                  <a:srgbClr val="0A1F24"/>
                </a:solidFill>
              </a:rPr>
              <a:t>NARALO Newsletters</a:t>
            </a:r>
          </a:p>
        </p:txBody>
      </p:sp>
      <p:pic>
        <p:nvPicPr>
          <p:cNvPr id="174" name="Shape 174"/>
          <p:cNvPicPr preferRelativeResize="0"/>
          <p:nvPr/>
        </p:nvPicPr>
        <p:blipFill>
          <a:blip r:embed="rId4">
            <a:alphaModFix/>
          </a:blip>
          <a:stretch>
            <a:fillRect/>
          </a:stretch>
        </p:blipFill>
        <p:spPr>
          <a:xfrm>
            <a:off x="3162674" y="853973"/>
            <a:ext cx="2976224" cy="5310374"/>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9" name="Shape 179"/>
        <p:cNvGrpSpPr/>
        <p:nvPr/>
      </p:nvGrpSpPr>
      <p:grpSpPr>
        <a:xfrm>
          <a:off x="0" y="0"/>
          <a:ext cx="0" cy="0"/>
          <a:chOff x="0" y="0"/>
          <a:chExt cx="0" cy="0"/>
        </a:xfrm>
      </p:grpSpPr>
      <p:sp>
        <p:nvSpPr>
          <p:cNvPr id="180" name="Shape 180"/>
          <p:cNvSpPr txBox="1"/>
          <p:nvPr/>
        </p:nvSpPr>
        <p:spPr>
          <a:xfrm>
            <a:off x="534974" y="1191125"/>
            <a:ext cx="8175900" cy="4854900"/>
          </a:xfrm>
          <a:prstGeom prst="rect">
            <a:avLst/>
          </a:prstGeom>
          <a:noFill/>
          <a:ln>
            <a:noFill/>
          </a:ln>
        </p:spPr>
        <p:txBody>
          <a:bodyPr anchorCtr="0" anchor="t" bIns="45000" lIns="90000" rIns="90000" tIns="45000">
            <a:noAutofit/>
          </a:bodyPr>
          <a:lstStyle/>
          <a:p>
            <a:pPr lv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SzPct val="25000"/>
              <a:buNone/>
            </a:pPr>
            <a:r>
              <a:rPr lang="en-US" sz="1900">
                <a:solidFill>
                  <a:srgbClr val="0A1F24"/>
                </a:solidFill>
              </a:rPr>
              <a:t>NARALO NomCom Representative: Eduardo Diaz </a:t>
            </a:r>
          </a:p>
          <a:p>
            <a:pPr indent="0" lvl="0" mar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SzPct val="25000"/>
              <a:buNone/>
            </a:pPr>
            <a:r>
              <a:rPr lang="en-US" sz="1900">
                <a:solidFill>
                  <a:srgbClr val="0A1F24"/>
                </a:solidFill>
              </a:rPr>
              <a:t>Summary as of March 2017:</a:t>
            </a:r>
          </a:p>
          <a:p>
            <a:pPr indent="0" lvl="0" marL="0" marR="0" rtl="0" algn="l">
              <a:lnSpc>
                <a:spcPct val="93000"/>
              </a:lnSpc>
              <a:spcBef>
                <a:spcPts val="0"/>
              </a:spcBef>
              <a:spcAft>
                <a:spcPts val="0"/>
              </a:spcAft>
              <a:buNone/>
            </a:pPr>
            <a:r>
              <a:t/>
            </a:r>
            <a:endParaRPr sz="1900">
              <a:solidFill>
                <a:srgbClr val="0A1F24"/>
              </a:solidFill>
            </a:endParaRPr>
          </a:p>
          <a:p>
            <a:pPr indent="-349250" lvl="0" marL="457200" marR="0" rtl="0" algn="l">
              <a:lnSpc>
                <a:spcPct val="93000"/>
              </a:lnSpc>
              <a:spcBef>
                <a:spcPts val="0"/>
              </a:spcBef>
              <a:spcAft>
                <a:spcPts val="0"/>
              </a:spcAft>
              <a:buClr>
                <a:srgbClr val="0A1F24"/>
              </a:buClr>
              <a:buSzPct val="100000"/>
              <a:buChar char="●"/>
            </a:pPr>
            <a:r>
              <a:rPr lang="en-US" sz="1900">
                <a:solidFill>
                  <a:srgbClr val="0A1F24"/>
                </a:solidFill>
              </a:rPr>
              <a:t>Total Application requests received: 163. </a:t>
            </a:r>
          </a:p>
          <a:p>
            <a:pPr indent="-349250" lvl="0" marL="457200" marR="0" rtl="0" algn="l">
              <a:lnSpc>
                <a:spcPct val="93000"/>
              </a:lnSpc>
              <a:spcBef>
                <a:spcPts val="0"/>
              </a:spcBef>
              <a:spcAft>
                <a:spcPts val="0"/>
              </a:spcAft>
              <a:buClr>
                <a:srgbClr val="0A1F24"/>
              </a:buClr>
              <a:buSzPct val="100000"/>
              <a:buChar char="●"/>
            </a:pPr>
            <a:r>
              <a:rPr lang="en-US" sz="1900">
                <a:solidFill>
                  <a:srgbClr val="0A1F24"/>
                </a:solidFill>
              </a:rPr>
              <a:t>Gender: Female: 48 (29%) - Male: 110   (68%) - Prefer not to disclose: 5 (3%). </a:t>
            </a:r>
          </a:p>
          <a:p>
            <a:pPr indent="-349250" lvl="0" marL="457200" marR="0" rtl="0" algn="l">
              <a:lnSpc>
                <a:spcPct val="93000"/>
              </a:lnSpc>
              <a:spcBef>
                <a:spcPts val="0"/>
              </a:spcBef>
              <a:spcAft>
                <a:spcPts val="0"/>
              </a:spcAft>
              <a:buClr>
                <a:srgbClr val="0A1F24"/>
              </a:buClr>
              <a:buSzPct val="100000"/>
              <a:buChar char="●"/>
            </a:pPr>
            <a:r>
              <a:rPr lang="en-US" sz="1900">
                <a:solidFill>
                  <a:srgbClr val="0A1F24"/>
                </a:solidFill>
              </a:rPr>
              <a:t>Regions: AF: 30 - AP: 40 - EU: 31 - LAC: 26 - NA: 36 </a:t>
            </a:r>
          </a:p>
          <a:p>
            <a:pPr indent="-349250" lvl="0" marL="457200" marR="0" rtl="0" algn="l">
              <a:lnSpc>
                <a:spcPct val="93000"/>
              </a:lnSpc>
              <a:spcBef>
                <a:spcPts val="0"/>
              </a:spcBef>
              <a:spcAft>
                <a:spcPts val="0"/>
              </a:spcAft>
              <a:buClr>
                <a:srgbClr val="0A1F24"/>
              </a:buClr>
              <a:buSzPct val="100000"/>
              <a:buChar char="●"/>
            </a:pPr>
            <a:r>
              <a:rPr lang="en-US" sz="1900">
                <a:solidFill>
                  <a:srgbClr val="0A1F24"/>
                </a:solidFill>
              </a:rPr>
              <a:t>ICANN Positions (1st Preference): Board: 99 - GNSO: 11 - ALAC: 25 (AF: 7 - AP: 7 - LAC: 11) - ccNSO: 10</a:t>
            </a:r>
          </a:p>
          <a:p>
            <a:pPr indent="-349250" lvl="0" marL="457200" marR="0" rtl="0" algn="l">
              <a:lnSpc>
                <a:spcPct val="93000"/>
              </a:lnSpc>
              <a:spcBef>
                <a:spcPts val="0"/>
              </a:spcBef>
              <a:spcAft>
                <a:spcPts val="0"/>
              </a:spcAft>
              <a:buClr>
                <a:srgbClr val="0A1F24"/>
              </a:buClr>
              <a:buSzPct val="100000"/>
              <a:buChar char="●"/>
            </a:pPr>
            <a:r>
              <a:rPr lang="en-US" sz="1900">
                <a:solidFill>
                  <a:srgbClr val="0A1F24"/>
                </a:solidFill>
              </a:rPr>
              <a:t> PTI Board (1st Preference): 15</a:t>
            </a:r>
          </a:p>
          <a:p>
            <a:pPr indent="-349250" lvl="0" marL="457200" marR="0" rtl="0" algn="l">
              <a:lnSpc>
                <a:spcPct val="93000"/>
              </a:lnSpc>
              <a:spcBef>
                <a:spcPts val="0"/>
              </a:spcBef>
              <a:spcAft>
                <a:spcPts val="0"/>
              </a:spcAft>
              <a:buClr>
                <a:srgbClr val="0A1F24"/>
              </a:buClr>
              <a:buSzPct val="100000"/>
              <a:buChar char="●"/>
            </a:pPr>
            <a:r>
              <a:rPr lang="en-US" sz="1900">
                <a:solidFill>
                  <a:srgbClr val="0A1F24"/>
                </a:solidFill>
              </a:rPr>
              <a:t>A total of 22 candidates have applied to the PTI Board, 7 of which also applied for the ICANN Board positions.</a:t>
            </a:r>
          </a:p>
          <a:p>
            <a:pPr lv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None/>
            </a:pPr>
            <a:r>
              <a:t/>
            </a:r>
            <a:endParaRPr sz="1900">
              <a:solidFill>
                <a:srgbClr val="0A1F24"/>
              </a:solidFill>
            </a:endParaRPr>
          </a:p>
        </p:txBody>
      </p:sp>
      <p:sp>
        <p:nvSpPr>
          <p:cNvPr id="181" name="Shape 181"/>
          <p:cNvSpPr txBox="1"/>
          <p:nvPr/>
        </p:nvSpPr>
        <p:spPr>
          <a:xfrm>
            <a:off x="0" y="-7936"/>
            <a:ext cx="9144000" cy="709500"/>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lang="en-US" sz="3000">
                <a:solidFill>
                  <a:srgbClr val="0A1F24"/>
                </a:solidFill>
              </a:rPr>
              <a:t>NOMCOM</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6" name="Shape 186"/>
        <p:cNvGrpSpPr/>
        <p:nvPr/>
      </p:nvGrpSpPr>
      <p:grpSpPr>
        <a:xfrm>
          <a:off x="0" y="0"/>
          <a:ext cx="0" cy="0"/>
          <a:chOff x="0" y="0"/>
          <a:chExt cx="0" cy="0"/>
        </a:xfrm>
      </p:grpSpPr>
      <p:sp>
        <p:nvSpPr>
          <p:cNvPr id="187" name="Shape 187"/>
          <p:cNvSpPr txBox="1"/>
          <p:nvPr/>
        </p:nvSpPr>
        <p:spPr>
          <a:xfrm>
            <a:off x="569912" y="2378075"/>
            <a:ext cx="6256336" cy="1728787"/>
          </a:xfrm>
          <a:prstGeom prst="rect">
            <a:avLst/>
          </a:prstGeom>
          <a:noFill/>
          <a:ln>
            <a:noFill/>
          </a:ln>
        </p:spPr>
        <p:txBody>
          <a:bodyPr anchorCtr="0" anchor="t" bIns="45000" lIns="90000" rIns="90000" tIns="45000">
            <a:noAutofit/>
          </a:bodyPr>
          <a:lstStyle/>
          <a:p>
            <a:pPr indent="-338137" lvl="0" marL="338137" marR="0" rtl="0" algn="l">
              <a:lnSpc>
                <a:spcPct val="100000"/>
              </a:lnSpc>
              <a:spcBef>
                <a:spcPts val="0"/>
              </a:spcBef>
              <a:spcAft>
                <a:spcPts val="0"/>
              </a:spcAft>
              <a:buClr>
                <a:srgbClr val="000000"/>
              </a:buClr>
              <a:buSzPct val="45000"/>
              <a:buFont typeface="Arial"/>
              <a:buChar char="•"/>
            </a:pPr>
            <a:r>
              <a:rPr b="1" i="0" lang="en-US" sz="3500" u="none">
                <a:solidFill>
                  <a:srgbClr val="FFFFFF"/>
                </a:solidFill>
                <a:latin typeface="Arial"/>
                <a:ea typeface="Arial"/>
                <a:cs typeface="Arial"/>
                <a:sym typeface="Arial"/>
              </a:rPr>
              <a:t>Part  Two</a:t>
            </a:r>
          </a:p>
          <a:p>
            <a:pPr indent="-338137" lvl="0" marL="338137" marR="0" rtl="0" algn="l">
              <a:lnSpc>
                <a:spcPct val="100000"/>
              </a:lnSpc>
              <a:spcBef>
                <a:spcPts val="2000"/>
              </a:spcBef>
              <a:spcAft>
                <a:spcPts val="0"/>
              </a:spcAft>
              <a:buClr>
                <a:srgbClr val="000000"/>
              </a:buClr>
              <a:buSzPct val="45000"/>
              <a:buFont typeface="Arial"/>
              <a:buChar char="•"/>
            </a:pPr>
            <a:r>
              <a:rPr b="1" i="0" lang="en-US" sz="3500" u="none">
                <a:solidFill>
                  <a:srgbClr val="FFFFFF"/>
                </a:solidFill>
                <a:latin typeface="Arial"/>
                <a:ea typeface="Arial"/>
                <a:cs typeface="Arial"/>
                <a:sym typeface="Arial"/>
              </a:rPr>
              <a:t>INREACH</a:t>
            </a:r>
            <a:r>
              <a:rPr b="1" lang="en-US" sz="3500">
                <a:solidFill>
                  <a:srgbClr val="FFFFFF"/>
                </a:solidFill>
              </a:rPr>
              <a:t> and Engagement</a:t>
            </a:r>
            <a:r>
              <a:rPr b="1" i="0" lang="en-US" sz="3500" u="none">
                <a:solidFill>
                  <a:srgbClr val="FFFFFF"/>
                </a:solidFill>
                <a:latin typeface="Arial"/>
                <a:ea typeface="Arial"/>
                <a:cs typeface="Arial"/>
                <a:sym typeface="Arial"/>
              </a:rPr>
              <a:t> STRATEGY</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2" name="Shape 192"/>
        <p:cNvGrpSpPr/>
        <p:nvPr/>
      </p:nvGrpSpPr>
      <p:grpSpPr>
        <a:xfrm>
          <a:off x="0" y="0"/>
          <a:ext cx="0" cy="0"/>
          <a:chOff x="0" y="0"/>
          <a:chExt cx="0" cy="0"/>
        </a:xfrm>
      </p:grpSpPr>
      <p:sp>
        <p:nvSpPr>
          <p:cNvPr id="193" name="Shape 193"/>
          <p:cNvSpPr txBox="1"/>
          <p:nvPr/>
        </p:nvSpPr>
        <p:spPr>
          <a:xfrm>
            <a:off x="0" y="-7937"/>
            <a:ext cx="9144000" cy="709612"/>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0" i="0" lang="en-US" sz="3000" u="none">
                <a:solidFill>
                  <a:srgbClr val="0A1F24"/>
                </a:solidFill>
                <a:latin typeface="Arial"/>
                <a:ea typeface="Arial"/>
                <a:cs typeface="Arial"/>
                <a:sym typeface="Arial"/>
              </a:rPr>
              <a:t>Inreach-Engagement Strategy </a:t>
            </a:r>
          </a:p>
        </p:txBody>
      </p:sp>
      <p:sp>
        <p:nvSpPr>
          <p:cNvPr id="194" name="Shape 194"/>
          <p:cNvSpPr txBox="1"/>
          <p:nvPr/>
        </p:nvSpPr>
        <p:spPr>
          <a:xfrm>
            <a:off x="365125" y="1295400"/>
            <a:ext cx="8204200" cy="5473700"/>
          </a:xfrm>
          <a:prstGeom prst="rect">
            <a:avLst/>
          </a:prstGeom>
          <a:noFill/>
          <a:ln>
            <a:noFill/>
          </a:ln>
        </p:spPr>
        <p:txBody>
          <a:bodyPr anchorCtr="0" anchor="t" bIns="45000" lIns="90000" rIns="90000" tIns="60825">
            <a:noAutofit/>
          </a:bodyPr>
          <a:lstStyle/>
          <a:p>
            <a:pPr indent="0" lvl="0" marL="0" marR="0" rtl="0" algn="l">
              <a:lnSpc>
                <a:spcPct val="93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NARALO  Leadership Strategy </a:t>
            </a: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ALAC for the process for decertification of specific organizations that were either closed down or opted to leave NARALO</a:t>
            </a: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ct val="25000"/>
              <a:buFont typeface="Arial"/>
              <a:buNone/>
            </a:pPr>
            <a:r>
              <a:rPr b="1" i="0" lang="en-US" sz="1800" u="none">
                <a:solidFill>
                  <a:srgbClr val="000000"/>
                </a:solidFill>
              </a:rPr>
              <a:t>Decertified</a:t>
            </a: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ct val="25000"/>
              <a:buFont typeface="Arial"/>
              <a:buNone/>
            </a:pPr>
            <a:r>
              <a:rPr b="1" i="0" lang="en-US" sz="1800" u="none">
                <a:solidFill>
                  <a:srgbClr val="000000"/>
                </a:solidFill>
              </a:rPr>
              <a:t>Warning  Letters -O</a:t>
            </a:r>
            <a:r>
              <a:rPr b="1" lang="en-US" sz="1800"/>
              <a:t>ne Year</a:t>
            </a:r>
          </a:p>
          <a:p>
            <a:pPr indent="0" lvl="0" marL="0" marR="0" rtl="0" algn="l">
              <a:lnSpc>
                <a:spcPct val="93000"/>
              </a:lnSpc>
              <a:spcBef>
                <a:spcPts val="0"/>
              </a:spcBef>
              <a:spcAft>
                <a:spcPts val="0"/>
              </a:spcAft>
              <a:buClr>
                <a:srgbClr val="000000"/>
              </a:buClr>
              <a:buSzPct val="25000"/>
              <a:buFont typeface="Arial"/>
              <a:buNone/>
            </a:pPr>
            <a:r>
              <a:rPr lang="en-US" sz="1800"/>
              <a:t>America Atlarge</a:t>
            </a:r>
          </a:p>
          <a:p>
            <a:pPr indent="0" lvl="0" marL="0" marR="0" rtl="0" algn="l">
              <a:lnSpc>
                <a:spcPct val="93000"/>
              </a:lnSpc>
              <a:spcBef>
                <a:spcPts val="0"/>
              </a:spcBef>
              <a:spcAft>
                <a:spcPts val="0"/>
              </a:spcAft>
              <a:buClr>
                <a:srgbClr val="000000"/>
              </a:buClr>
              <a:buSzPct val="25000"/>
              <a:buFont typeface="Arial"/>
              <a:buNone/>
            </a:pPr>
            <a:r>
              <a:rPr lang="en-US" sz="1800"/>
              <a:t>ISOC Special Needs</a:t>
            </a:r>
          </a:p>
          <a:p>
            <a:pPr indent="0" lvl="0" marL="0" marR="0" rtl="0" algn="l">
              <a:lnSpc>
                <a:spcPct val="93000"/>
              </a:lnSpc>
              <a:spcBef>
                <a:spcPts val="0"/>
              </a:spcBef>
              <a:spcAft>
                <a:spcPts val="0"/>
              </a:spcAft>
              <a:buClr>
                <a:srgbClr val="000000"/>
              </a:buClr>
              <a:buSzPct val="25000"/>
              <a:buFont typeface="Arial"/>
              <a:buNone/>
            </a:pPr>
            <a:r>
              <a:rPr lang="en-US" sz="1800"/>
              <a:t>Open Media</a:t>
            </a:r>
          </a:p>
          <a:p>
            <a:pPr indent="0" lvl="0" marL="0" marR="0" rtl="0" algn="l">
              <a:lnSpc>
                <a:spcPct val="93000"/>
              </a:lnSpc>
              <a:spcBef>
                <a:spcPts val="0"/>
              </a:spcBef>
              <a:spcAft>
                <a:spcPts val="0"/>
              </a:spcAft>
              <a:buClr>
                <a:srgbClr val="000000"/>
              </a:buClr>
              <a:buFont typeface="Arial"/>
              <a:buNone/>
            </a:pPr>
            <a:r>
              <a:t/>
            </a:r>
            <a:endParaRPr sz="1800"/>
          </a:p>
          <a:p>
            <a:pPr indent="0" lvl="0" marL="0" marR="0" rtl="0" algn="l">
              <a:lnSpc>
                <a:spcPct val="93000"/>
              </a:lnSpc>
              <a:spcBef>
                <a:spcPts val="0"/>
              </a:spcBef>
              <a:spcAft>
                <a:spcPts val="0"/>
              </a:spcAft>
              <a:buClr>
                <a:srgbClr val="000000"/>
              </a:buClr>
              <a:buSzPct val="25000"/>
              <a:buFont typeface="Arial"/>
              <a:buNone/>
            </a:pPr>
            <a:r>
              <a:rPr b="1" lang="en-US" sz="1800"/>
              <a:t>Inactivity</a:t>
            </a:r>
          </a:p>
          <a:p>
            <a:pPr indent="0" lvl="0" marL="0" marR="0" rtl="0" algn="l">
              <a:lnSpc>
                <a:spcPct val="93000"/>
              </a:lnSpc>
              <a:spcBef>
                <a:spcPts val="0"/>
              </a:spcBef>
              <a:spcAft>
                <a:spcPts val="0"/>
              </a:spcAft>
              <a:buClr>
                <a:srgbClr val="000000"/>
              </a:buClr>
              <a:buSzPct val="25000"/>
              <a:buFont typeface="Arial"/>
              <a:buNone/>
            </a:pPr>
            <a:r>
              <a:rPr lang="en-US" sz="1800"/>
              <a:t>ISOC North Carolina</a:t>
            </a:r>
          </a:p>
          <a:p>
            <a:pPr indent="0" lvl="0" marL="0" marR="0" rtl="0" algn="l">
              <a:lnSpc>
                <a:spcPct val="93000"/>
              </a:lnSpc>
              <a:spcBef>
                <a:spcPts val="0"/>
              </a:spcBef>
              <a:spcAft>
                <a:spcPts val="0"/>
              </a:spcAft>
              <a:buClr>
                <a:srgbClr val="000000"/>
              </a:buClr>
              <a:buSzPct val="25000"/>
              <a:buFont typeface="Arial"/>
              <a:buNone/>
            </a:pPr>
            <a:r>
              <a:rPr lang="en-US" sz="1800"/>
              <a:t>CLUE</a:t>
            </a:r>
          </a:p>
          <a:p>
            <a:pPr indent="0" lvl="0" marL="0" marR="0" rtl="0" algn="l">
              <a:lnSpc>
                <a:spcPct val="93000"/>
              </a:lnSpc>
              <a:spcBef>
                <a:spcPts val="0"/>
              </a:spcBef>
              <a:spcAft>
                <a:spcPts val="0"/>
              </a:spcAft>
              <a:buClr>
                <a:srgbClr val="000000"/>
              </a:buClr>
              <a:buFont typeface="Arial"/>
              <a:buNone/>
            </a:pPr>
            <a:r>
              <a:t/>
            </a:r>
            <a:endParaRPr sz="1800"/>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9" name="Shape 199"/>
        <p:cNvGrpSpPr/>
        <p:nvPr/>
      </p:nvGrpSpPr>
      <p:grpSpPr>
        <a:xfrm>
          <a:off x="0" y="0"/>
          <a:ext cx="0" cy="0"/>
          <a:chOff x="0" y="0"/>
          <a:chExt cx="0" cy="0"/>
        </a:xfrm>
      </p:grpSpPr>
      <p:sp>
        <p:nvSpPr>
          <p:cNvPr id="200" name="Shape 200"/>
          <p:cNvSpPr txBox="1"/>
          <p:nvPr/>
        </p:nvSpPr>
        <p:spPr>
          <a:xfrm>
            <a:off x="0" y="-7937"/>
            <a:ext cx="9144000" cy="709612"/>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0" i="0" lang="en-US" sz="3000" u="none">
                <a:solidFill>
                  <a:srgbClr val="0A1F24"/>
                </a:solidFill>
                <a:latin typeface="Arial"/>
                <a:ea typeface="Arial"/>
                <a:cs typeface="Arial"/>
                <a:sym typeface="Arial"/>
              </a:rPr>
              <a:t>Inreach-Engagement Strategy </a:t>
            </a:r>
          </a:p>
        </p:txBody>
      </p:sp>
      <p:sp>
        <p:nvSpPr>
          <p:cNvPr id="201" name="Shape 201"/>
          <p:cNvSpPr txBox="1"/>
          <p:nvPr/>
        </p:nvSpPr>
        <p:spPr>
          <a:xfrm>
            <a:off x="365125" y="1295400"/>
            <a:ext cx="8204100" cy="4624500"/>
          </a:xfrm>
          <a:prstGeom prst="rect">
            <a:avLst/>
          </a:prstGeom>
          <a:noFill/>
          <a:ln>
            <a:noFill/>
          </a:ln>
        </p:spPr>
        <p:txBody>
          <a:bodyPr anchorCtr="0" anchor="t" bIns="45000" lIns="90000" rIns="90000" tIns="60825">
            <a:noAutofit/>
          </a:bodyPr>
          <a:lstStyle/>
          <a:p>
            <a:pPr indent="0" lvl="0" marL="0" marR="0" rtl="0" algn="l">
              <a:lnSpc>
                <a:spcPct val="93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NARALO  Leadership Strategy </a:t>
            </a: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Engagement</a:t>
            </a:r>
          </a:p>
          <a:p>
            <a:pPr indent="-282575" lvl="0" marL="739775" marR="0" rtl="0" algn="l">
              <a:lnSpc>
                <a:spcPct val="93000"/>
              </a:lnSpc>
              <a:spcBef>
                <a:spcPts val="0"/>
              </a:spcBef>
              <a:spcAft>
                <a:spcPts val="0"/>
              </a:spcAft>
              <a:buClr>
                <a:srgbClr val="000000"/>
              </a:buClr>
              <a:buSzPct val="100000"/>
              <a:buFont typeface="Times New Roman"/>
              <a:buChar char="•"/>
            </a:pPr>
            <a:r>
              <a:rPr b="0" i="0" lang="en-US" sz="1800" u="none">
                <a:solidFill>
                  <a:srgbClr val="000000"/>
                </a:solidFill>
                <a:latin typeface="Arial"/>
                <a:ea typeface="Arial"/>
                <a:cs typeface="Arial"/>
                <a:sym typeface="Arial"/>
              </a:rPr>
              <a:t>   Analysis of NARALO monthly  attendance starting with  54% of the  ALS's not attending calls</a:t>
            </a:r>
          </a:p>
          <a:p>
            <a:pPr indent="-282575" lvl="0" marL="739775" marR="0" rtl="0" algn="l">
              <a:lnSpc>
                <a:spcPct val="93000"/>
              </a:lnSpc>
              <a:spcBef>
                <a:spcPts val="0"/>
              </a:spcBef>
              <a:spcAft>
                <a:spcPts val="0"/>
              </a:spcAft>
              <a:buClr>
                <a:srgbClr val="000000"/>
              </a:buClr>
              <a:buSzPct val="100000"/>
              <a:buFont typeface="Times New Roman"/>
              <a:buChar char="•"/>
            </a:pPr>
            <a:r>
              <a:rPr b="0" i="0" lang="en-US" sz="1800" u="none">
                <a:solidFill>
                  <a:srgbClr val="000000"/>
                </a:solidFill>
                <a:latin typeface="Arial"/>
                <a:ea typeface="Arial"/>
                <a:cs typeface="Arial"/>
                <a:sym typeface="Arial"/>
              </a:rPr>
              <a:t>   Started in May French translation in the monthly NARALO calls</a:t>
            </a:r>
          </a:p>
          <a:p>
            <a:pPr indent="-282575" lvl="0" marL="739775" marR="0" rtl="0" algn="l">
              <a:lnSpc>
                <a:spcPct val="93000"/>
              </a:lnSpc>
              <a:spcBef>
                <a:spcPts val="0"/>
              </a:spcBef>
              <a:spcAft>
                <a:spcPts val="0"/>
              </a:spcAft>
              <a:buClr>
                <a:srgbClr val="000000"/>
              </a:buClr>
              <a:buSzPct val="100000"/>
              <a:buFont typeface="Times New Roman"/>
              <a:buChar char="•"/>
            </a:pPr>
            <a:r>
              <a:rPr b="0" i="0" lang="en-US" sz="1800" u="none">
                <a:solidFill>
                  <a:srgbClr val="000000"/>
                </a:solidFill>
                <a:latin typeface="Arial"/>
                <a:ea typeface="Arial"/>
                <a:cs typeface="Arial"/>
                <a:sym typeface="Arial"/>
              </a:rPr>
              <a:t>    Average </a:t>
            </a:r>
            <a:r>
              <a:rPr lang="en-US" sz="1800"/>
              <a:t>23 member </a:t>
            </a:r>
            <a:r>
              <a:rPr b="0" i="0" lang="en-US" sz="1800" u="none">
                <a:solidFill>
                  <a:srgbClr val="000000"/>
                </a:solidFill>
                <a:latin typeface="Arial"/>
                <a:ea typeface="Arial"/>
                <a:cs typeface="Arial"/>
                <a:sym typeface="Arial"/>
              </a:rPr>
              <a:t>attendance </a:t>
            </a: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Communication </a:t>
            </a:r>
          </a:p>
          <a:p>
            <a:pPr indent="-511175" lvl="2" marL="1882775" marR="0" rtl="0" algn="l">
              <a:lnSpc>
                <a:spcPct val="93000"/>
              </a:lnSpc>
              <a:spcBef>
                <a:spcPts val="0"/>
              </a:spcBef>
              <a:spcAft>
                <a:spcPts val="0"/>
              </a:spcAft>
              <a:buClr>
                <a:srgbClr val="000000"/>
              </a:buClr>
              <a:buSzPct val="25000"/>
              <a:buFont typeface="Arial"/>
              <a:buNone/>
            </a:pPr>
            <a:r>
              <a:rPr b="0" i="0" lang="en-US" sz="1800" u="none" cap="none" strike="noStrike">
                <a:solidFill>
                  <a:srgbClr val="000000"/>
                </a:solidFill>
                <a:latin typeface="Arial"/>
                <a:ea typeface="Arial"/>
                <a:cs typeface="Arial"/>
                <a:sym typeface="Arial"/>
              </a:rPr>
              <a:t>Monthly  NARALO Newsletter spearheaded by  Eduardo Diaz</a:t>
            </a:r>
          </a:p>
          <a:p>
            <a:pPr indent="-511175" lvl="2" marL="1882775" marR="0" rtl="0" algn="l">
              <a:lnSpc>
                <a:spcPct val="93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a:p>
            <a:pPr indent="-511175" lvl="2" marL="1882775" marR="0" rtl="0" algn="l">
              <a:lnSpc>
                <a:spcPct val="93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6" name="Shape 206"/>
        <p:cNvGrpSpPr/>
        <p:nvPr/>
      </p:nvGrpSpPr>
      <p:grpSpPr>
        <a:xfrm>
          <a:off x="0" y="0"/>
          <a:ext cx="0" cy="0"/>
          <a:chOff x="0" y="0"/>
          <a:chExt cx="0" cy="0"/>
        </a:xfrm>
      </p:grpSpPr>
      <p:sp>
        <p:nvSpPr>
          <p:cNvPr id="207" name="Shape 207"/>
          <p:cNvSpPr txBox="1"/>
          <p:nvPr/>
        </p:nvSpPr>
        <p:spPr>
          <a:xfrm>
            <a:off x="0" y="-7937"/>
            <a:ext cx="9144000" cy="709612"/>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0" i="0" lang="en-US" sz="3000" u="none">
                <a:solidFill>
                  <a:srgbClr val="0A1F24"/>
                </a:solidFill>
                <a:latin typeface="Arial"/>
                <a:ea typeface="Arial"/>
                <a:cs typeface="Arial"/>
                <a:sym typeface="Arial"/>
              </a:rPr>
              <a:t>201</a:t>
            </a:r>
            <a:r>
              <a:rPr lang="en-US" sz="3000">
                <a:solidFill>
                  <a:srgbClr val="0A1F24"/>
                </a:solidFill>
              </a:rPr>
              <a:t>7</a:t>
            </a:r>
            <a:r>
              <a:rPr b="0" i="0" lang="en-US" sz="3000" u="none">
                <a:solidFill>
                  <a:srgbClr val="0A1F24"/>
                </a:solidFill>
                <a:latin typeface="Arial"/>
                <a:ea typeface="Arial"/>
                <a:cs typeface="Arial"/>
                <a:sym typeface="Arial"/>
              </a:rPr>
              <a:t>  Monthly  Attendance</a:t>
            </a:r>
          </a:p>
        </p:txBody>
      </p:sp>
      <p:sp>
        <p:nvSpPr>
          <p:cNvPr id="208" name="Shape 208"/>
          <p:cNvSpPr txBox="1"/>
          <p:nvPr/>
        </p:nvSpPr>
        <p:spPr>
          <a:xfrm>
            <a:off x="447200" y="701675"/>
            <a:ext cx="7668300" cy="3678900"/>
          </a:xfrm>
          <a:prstGeom prst="rect">
            <a:avLst/>
          </a:prstGeom>
          <a:noFill/>
          <a:ln>
            <a:noFill/>
          </a:ln>
        </p:spPr>
        <p:txBody>
          <a:bodyPr anchorCtr="0" anchor="t" bIns="45000" lIns="90000" rIns="90000" tIns="60825">
            <a:noAutofit/>
          </a:bodyPr>
          <a:lstStyle/>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SzPct val="25000"/>
              <a:buNone/>
            </a:pPr>
            <a:r>
              <a:rPr lang="en-US" sz="1800"/>
              <a:t>January to May   Attendence</a:t>
            </a:r>
          </a:p>
          <a:p>
            <a:pPr indent="0" lvl="0" marL="0" marR="0" rtl="0" algn="l">
              <a:lnSpc>
                <a:spcPct val="93000"/>
              </a:lnSpc>
              <a:spcBef>
                <a:spcPts val="0"/>
              </a:spcBef>
              <a:spcAft>
                <a:spcPts val="0"/>
              </a:spcAft>
              <a:buSzPct val="25000"/>
              <a:buNone/>
            </a:pPr>
            <a:r>
              <a:rPr lang="en-US" sz="1800"/>
              <a:t>Attendance @  11 meetings  had  143 attendees or average 13 members</a:t>
            </a:r>
          </a:p>
          <a:p>
            <a:pPr indent="0" lvl="0" marL="0" marR="0" rtl="0" algn="l">
              <a:lnSpc>
                <a:spcPct val="93000"/>
              </a:lnSpc>
              <a:spcBef>
                <a:spcPts val="0"/>
              </a:spcBef>
              <a:spcAft>
                <a:spcPts val="0"/>
              </a:spcAft>
              <a:buNone/>
            </a:pPr>
            <a:r>
              <a:t/>
            </a:r>
            <a:endParaRPr sz="1800"/>
          </a:p>
          <a:p>
            <a:pPr indent="0" lvl="0" marL="0" marR="0" rtl="0" algn="l">
              <a:lnSpc>
                <a:spcPct val="93000"/>
              </a:lnSpc>
              <a:spcBef>
                <a:spcPts val="0"/>
              </a:spcBef>
              <a:spcAft>
                <a:spcPts val="0"/>
              </a:spcAft>
              <a:buSzPct val="25000"/>
              <a:buNone/>
            </a:pPr>
            <a:r>
              <a:rPr lang="en-US" sz="1800"/>
              <a:t>Monthly NARALO meeting  average attendance </a:t>
            </a:r>
          </a:p>
          <a:p>
            <a:pPr indent="0" lvl="0" marL="0" marR="0" rtl="0" algn="l">
              <a:lnSpc>
                <a:spcPct val="93000"/>
              </a:lnSpc>
              <a:spcBef>
                <a:spcPts val="0"/>
              </a:spcBef>
              <a:spcAft>
                <a:spcPts val="0"/>
              </a:spcAft>
              <a:buSzPct val="25000"/>
              <a:buNone/>
            </a:pPr>
            <a:r>
              <a:rPr lang="en-US" sz="1800"/>
              <a:t>Jan                 28 </a:t>
            </a:r>
          </a:p>
          <a:p>
            <a:pPr indent="0" lvl="0" marL="0" marR="0" rtl="0" algn="l">
              <a:lnSpc>
                <a:spcPct val="93000"/>
              </a:lnSpc>
              <a:spcBef>
                <a:spcPts val="0"/>
              </a:spcBef>
              <a:spcAft>
                <a:spcPts val="0"/>
              </a:spcAft>
              <a:buSzPct val="25000"/>
              <a:buNone/>
            </a:pPr>
            <a:r>
              <a:rPr lang="en-US" sz="1800"/>
              <a:t>Feb                 26</a:t>
            </a:r>
          </a:p>
          <a:p>
            <a:pPr indent="0" lvl="0" marL="0" marR="0" rtl="0" algn="l">
              <a:lnSpc>
                <a:spcPct val="93000"/>
              </a:lnSpc>
              <a:spcBef>
                <a:spcPts val="0"/>
              </a:spcBef>
              <a:spcAft>
                <a:spcPts val="0"/>
              </a:spcAft>
              <a:buSzPct val="25000"/>
              <a:buNone/>
            </a:pPr>
            <a:r>
              <a:rPr lang="en-US" sz="1800"/>
              <a:t>March             15</a:t>
            </a:r>
          </a:p>
          <a:p>
            <a:pPr indent="0" lvl="0" marL="0" marR="0" rtl="0" algn="l">
              <a:lnSpc>
                <a:spcPct val="93000"/>
              </a:lnSpc>
              <a:spcBef>
                <a:spcPts val="0"/>
              </a:spcBef>
              <a:spcAft>
                <a:spcPts val="0"/>
              </a:spcAft>
              <a:buSzPct val="25000"/>
              <a:buNone/>
            </a:pPr>
            <a:r>
              <a:rPr lang="en-US" sz="1800"/>
              <a:t>April                30</a:t>
            </a:r>
          </a:p>
          <a:p>
            <a:pPr indent="0" lvl="0" marL="0" marR="0" rtl="0" algn="l">
              <a:lnSpc>
                <a:spcPct val="93000"/>
              </a:lnSpc>
              <a:spcBef>
                <a:spcPts val="0"/>
              </a:spcBef>
              <a:spcAft>
                <a:spcPts val="0"/>
              </a:spcAft>
              <a:buSzPct val="25000"/>
              <a:buNone/>
            </a:pPr>
            <a:r>
              <a:rPr lang="en-US" sz="1800"/>
              <a:t>May                16</a:t>
            </a:r>
          </a:p>
          <a:p>
            <a:pPr indent="0" lvl="0" marL="0" marR="0" rtl="0" algn="l">
              <a:lnSpc>
                <a:spcPct val="93000"/>
              </a:lnSpc>
              <a:spcBef>
                <a:spcPts val="0"/>
              </a:spcBef>
              <a:spcAft>
                <a:spcPts val="0"/>
              </a:spcAft>
              <a:buSzPct val="25000"/>
              <a:buNone/>
            </a:pPr>
            <a:r>
              <a:rPr lang="en-US" sz="1800"/>
              <a:t>June               18</a:t>
            </a:r>
          </a:p>
          <a:p>
            <a:pPr indent="0" lvl="0" marL="0" marR="0" rtl="0" algn="l">
              <a:lnSpc>
                <a:spcPct val="93000"/>
              </a:lnSpc>
              <a:spcBef>
                <a:spcPts val="0"/>
              </a:spcBef>
              <a:spcAft>
                <a:spcPts val="0"/>
              </a:spcAft>
              <a:buSzPct val="25000"/>
              <a:buNone/>
            </a:pPr>
            <a:r>
              <a:rPr lang="en-US" sz="1800"/>
              <a:t>Total                        133</a:t>
            </a:r>
          </a:p>
          <a:p>
            <a:pPr indent="0" lvl="0" marL="0" marR="0" rtl="0" algn="l">
              <a:lnSpc>
                <a:spcPct val="93000"/>
              </a:lnSpc>
              <a:spcBef>
                <a:spcPts val="0"/>
              </a:spcBef>
              <a:spcAft>
                <a:spcPts val="0"/>
              </a:spcAft>
              <a:buSzPct val="25000"/>
              <a:buNone/>
            </a:pPr>
            <a:r>
              <a:rPr lang="en-US" sz="1800"/>
              <a:t>Average  22 members</a:t>
            </a:r>
          </a:p>
          <a:p>
            <a:pPr indent="0" lvl="0" marL="0" marR="0" rtl="0" algn="l">
              <a:lnSpc>
                <a:spcPct val="93000"/>
              </a:lnSpc>
              <a:spcBef>
                <a:spcPts val="0"/>
              </a:spcBef>
              <a:spcAft>
                <a:spcPts val="0"/>
              </a:spcAft>
              <a:buNone/>
            </a:pPr>
            <a:r>
              <a:t/>
            </a:r>
            <a:endParaRPr sz="1800"/>
          </a:p>
        </p:txBody>
      </p:sp>
      <p:pic>
        <p:nvPicPr>
          <p:cNvPr descr="attendence.jpg" id="209" name="Shape 209"/>
          <p:cNvPicPr preferRelativeResize="0"/>
          <p:nvPr/>
        </p:nvPicPr>
        <p:blipFill>
          <a:blip r:embed="rId3">
            <a:alphaModFix/>
          </a:blip>
          <a:stretch>
            <a:fillRect/>
          </a:stretch>
        </p:blipFill>
        <p:spPr>
          <a:xfrm>
            <a:off x="1365600" y="4631500"/>
            <a:ext cx="6933024" cy="1552575"/>
          </a:xfrm>
          <a:prstGeom prst="rect">
            <a:avLst/>
          </a:prstGeom>
          <a:noFill/>
          <a:ln>
            <a:no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4" name="Shape 214"/>
        <p:cNvGrpSpPr/>
        <p:nvPr/>
      </p:nvGrpSpPr>
      <p:grpSpPr>
        <a:xfrm>
          <a:off x="0" y="0"/>
          <a:ext cx="0" cy="0"/>
          <a:chOff x="0" y="0"/>
          <a:chExt cx="0" cy="0"/>
        </a:xfrm>
      </p:grpSpPr>
      <p:sp>
        <p:nvSpPr>
          <p:cNvPr id="215" name="Shape 215"/>
          <p:cNvSpPr txBox="1"/>
          <p:nvPr/>
        </p:nvSpPr>
        <p:spPr>
          <a:xfrm>
            <a:off x="569896" y="2378075"/>
            <a:ext cx="7828200" cy="1728900"/>
          </a:xfrm>
          <a:prstGeom prst="rect">
            <a:avLst/>
          </a:prstGeom>
          <a:noFill/>
          <a:ln>
            <a:noFill/>
          </a:ln>
        </p:spPr>
        <p:txBody>
          <a:bodyPr anchorCtr="0" anchor="t" bIns="45000" lIns="90000" rIns="90000" tIns="45000">
            <a:noAutofit/>
          </a:bodyPr>
          <a:lstStyle/>
          <a:p>
            <a:pPr indent="-338137" lvl="0" marL="338137" marR="0" rtl="0" algn="l">
              <a:lnSpc>
                <a:spcPct val="100000"/>
              </a:lnSpc>
              <a:spcBef>
                <a:spcPts val="0"/>
              </a:spcBef>
              <a:spcAft>
                <a:spcPts val="0"/>
              </a:spcAft>
              <a:buClr>
                <a:srgbClr val="000000"/>
              </a:buClr>
              <a:buSzPct val="45000"/>
              <a:buFont typeface="Arial"/>
              <a:buChar char="•"/>
            </a:pPr>
            <a:r>
              <a:rPr b="1" i="0" lang="en-US" sz="3500" u="none">
                <a:solidFill>
                  <a:srgbClr val="FFFFFF"/>
                </a:solidFill>
                <a:latin typeface="Arial"/>
                <a:ea typeface="Arial"/>
                <a:cs typeface="Arial"/>
                <a:sym typeface="Arial"/>
              </a:rPr>
              <a:t>Part  Three</a:t>
            </a:r>
          </a:p>
          <a:p>
            <a:pPr lvl="0" marR="0" rtl="0" algn="l">
              <a:lnSpc>
                <a:spcPct val="100000"/>
              </a:lnSpc>
              <a:spcBef>
                <a:spcPts val="0"/>
              </a:spcBef>
              <a:spcAft>
                <a:spcPts val="0"/>
              </a:spcAft>
              <a:buNone/>
            </a:pPr>
            <a:br>
              <a:rPr b="1" lang="en-US" sz="3500">
                <a:solidFill>
                  <a:srgbClr val="FFFFFF"/>
                </a:solidFill>
              </a:rPr>
            </a:br>
            <a:r>
              <a:rPr b="1" lang="en-US" sz="3500">
                <a:solidFill>
                  <a:srgbClr val="FFFFFF"/>
                </a:solidFill>
              </a:rPr>
              <a:t>NARALO STRATEGIC PLAN</a:t>
            </a:r>
          </a:p>
          <a:p>
            <a:pPr indent="-338137" lvl="0" marL="338137" marR="0" rtl="0" algn="l">
              <a:lnSpc>
                <a:spcPct val="100000"/>
              </a:lnSpc>
              <a:spcBef>
                <a:spcPts val="2000"/>
              </a:spcBef>
              <a:spcAft>
                <a:spcPts val="0"/>
              </a:spcAft>
              <a:buClr>
                <a:srgbClr val="000000"/>
              </a:buClr>
              <a:buFont typeface="Arial"/>
              <a:buChar char="•"/>
            </a:pPr>
            <a:r>
              <a:t/>
            </a:r>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0" name="Shape 220"/>
        <p:cNvGrpSpPr/>
        <p:nvPr/>
      </p:nvGrpSpPr>
      <p:grpSpPr>
        <a:xfrm>
          <a:off x="0" y="0"/>
          <a:ext cx="0" cy="0"/>
          <a:chOff x="0" y="0"/>
          <a:chExt cx="0" cy="0"/>
        </a:xfrm>
      </p:grpSpPr>
      <p:sp>
        <p:nvSpPr>
          <p:cNvPr id="221" name="Shape 221"/>
          <p:cNvSpPr txBox="1"/>
          <p:nvPr/>
        </p:nvSpPr>
        <p:spPr>
          <a:xfrm>
            <a:off x="520650" y="1373350"/>
            <a:ext cx="8102700" cy="4747800"/>
          </a:xfrm>
          <a:prstGeom prst="rect">
            <a:avLst/>
          </a:prstGeom>
          <a:noFill/>
          <a:ln>
            <a:noFill/>
          </a:ln>
        </p:spPr>
        <p:txBody>
          <a:bodyPr anchorCtr="0" anchor="t" bIns="45000" lIns="90000" rIns="90000" tIns="45000">
            <a:noAutofit/>
          </a:bodyPr>
          <a:lstStyle/>
          <a:p>
            <a:pPr indent="0" lvl="0" marL="0" marR="0" rtl="0" algn="l">
              <a:lnSpc>
                <a:spcPct val="93000"/>
              </a:lnSpc>
              <a:spcBef>
                <a:spcPts val="0"/>
              </a:spcBef>
              <a:spcAft>
                <a:spcPts val="0"/>
              </a:spcAft>
              <a:buSzPct val="25000"/>
              <a:buNone/>
            </a:pPr>
            <a:r>
              <a:rPr lang="en-US" sz="1900">
                <a:solidFill>
                  <a:srgbClr val="0A1F24"/>
                </a:solidFill>
              </a:rPr>
              <a:t>Preliminary Findings and Recommendations</a:t>
            </a:r>
          </a:p>
          <a:p>
            <a:pPr indent="0" lvl="0" marL="0" marR="0" rtl="0" algn="l">
              <a:lnSpc>
                <a:spcPct val="93000"/>
              </a:lnSpc>
              <a:spcBef>
                <a:spcPts val="0"/>
              </a:spcBef>
              <a:spcAft>
                <a:spcPts val="0"/>
              </a:spcAft>
              <a:buSzPct val="25000"/>
              <a:buNone/>
            </a:pPr>
            <a:r>
              <a:rPr lang="en-US" sz="1900">
                <a:solidFill>
                  <a:srgbClr val="0A1F24"/>
                </a:solidFill>
              </a:rPr>
              <a:t>(</a:t>
            </a:r>
            <a:r>
              <a:rPr lang="en-US" sz="1200">
                <a:solidFill>
                  <a:srgbClr val="0A1F24"/>
                </a:solidFill>
              </a:rPr>
              <a:t>working draft available at - https://docs.google.com/document/d/1AXebwlUOfjDqVrFw1b7rq1R-OEm_MyOExRZGGnG33yE/edit#</a:t>
            </a:r>
            <a:r>
              <a:rPr lang="en-US" sz="1900">
                <a:solidFill>
                  <a:srgbClr val="0A1F24"/>
                </a:solidFill>
              </a:rPr>
              <a:t>)</a:t>
            </a:r>
          </a:p>
          <a:p>
            <a:pPr indent="0" lvl="0" mar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SzPct val="25000"/>
              <a:buNone/>
            </a:pPr>
            <a:r>
              <a:rPr b="1" lang="en-US" sz="1900">
                <a:solidFill>
                  <a:srgbClr val="0A1F24"/>
                </a:solidFill>
              </a:rPr>
              <a:t>Mission</a:t>
            </a:r>
            <a:r>
              <a:rPr lang="en-US" sz="1900">
                <a:solidFill>
                  <a:srgbClr val="0A1F24"/>
                </a:solidFill>
              </a:rPr>
              <a:t>: There is not a clear a definite statement.</a:t>
            </a:r>
          </a:p>
          <a:p>
            <a:pPr indent="0" lvl="0" marL="0" marR="0" rtl="0" algn="l">
              <a:lnSpc>
                <a:spcPct val="93000"/>
              </a:lnSpc>
              <a:spcBef>
                <a:spcPts val="0"/>
              </a:spcBef>
              <a:spcAft>
                <a:spcPts val="0"/>
              </a:spcAft>
              <a:buSzPct val="25000"/>
              <a:buNone/>
            </a:pPr>
            <a:r>
              <a:rPr b="1" lang="en-US" sz="1900">
                <a:solidFill>
                  <a:srgbClr val="0A1F24"/>
                </a:solidFill>
              </a:rPr>
              <a:t>Vision</a:t>
            </a:r>
            <a:r>
              <a:rPr lang="en-US" sz="1900">
                <a:solidFill>
                  <a:srgbClr val="0A1F24"/>
                </a:solidFill>
              </a:rPr>
              <a:t>: How does NARALO see it’s future executing its’ mission is not clear.</a:t>
            </a:r>
          </a:p>
          <a:p>
            <a:pPr indent="0" lvl="0" mar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SzPct val="25000"/>
              <a:buNone/>
            </a:pPr>
            <a:r>
              <a:rPr lang="en-US" sz="1900">
                <a:solidFill>
                  <a:srgbClr val="0A1F24"/>
                </a:solidFill>
              </a:rPr>
              <a:t>Preliminary Findings</a:t>
            </a:r>
          </a:p>
          <a:p>
            <a:pPr indent="0" lvl="0" marL="0" marR="0" rtl="0" algn="l">
              <a:lnSpc>
                <a:spcPct val="93000"/>
              </a:lnSpc>
              <a:spcBef>
                <a:spcPts val="0"/>
              </a:spcBef>
              <a:spcAft>
                <a:spcPts val="0"/>
              </a:spcAft>
              <a:buNone/>
            </a:pPr>
            <a:r>
              <a:rPr lang="en-US">
                <a:solidFill>
                  <a:srgbClr val="0A1F24"/>
                </a:solidFill>
              </a:rPr>
              <a:t>	Strengths</a:t>
            </a:r>
          </a:p>
          <a:p>
            <a:pPr indent="-304800" lvl="0" marL="914400" marR="0" rtl="0" algn="l">
              <a:lnSpc>
                <a:spcPct val="93000"/>
              </a:lnSpc>
              <a:spcBef>
                <a:spcPts val="0"/>
              </a:spcBef>
              <a:spcAft>
                <a:spcPts val="0"/>
              </a:spcAft>
              <a:buClr>
                <a:srgbClr val="0A1F24"/>
              </a:buClr>
              <a:buSzPct val="100000"/>
              <a:buAutoNum type="arabicPeriod"/>
            </a:pPr>
            <a:r>
              <a:rPr lang="en-US" sz="1200">
                <a:solidFill>
                  <a:srgbClr val="0A1F24"/>
                </a:solidFill>
              </a:rPr>
              <a:t>NARALO has a strong leadership</a:t>
            </a:r>
          </a:p>
          <a:p>
            <a:pPr indent="-304800" lvl="0" marL="914400" rtl="0">
              <a:lnSpc>
                <a:spcPct val="115000"/>
              </a:lnSpc>
              <a:spcBef>
                <a:spcPts val="0"/>
              </a:spcBef>
              <a:buClr>
                <a:schemeClr val="dk1"/>
              </a:buClr>
              <a:buSzPct val="100000"/>
              <a:buAutoNum type="arabicPeriod"/>
            </a:pPr>
            <a:r>
              <a:rPr lang="en-US" sz="1200">
                <a:solidFill>
                  <a:schemeClr val="dk1"/>
                </a:solidFill>
              </a:rPr>
              <a:t>Leadership is open to implement innovative approaches to engage membership in policy, engagement and outreach activities, mentor newcomers.</a:t>
            </a:r>
          </a:p>
          <a:p>
            <a:pPr lvl="0" rtl="0">
              <a:lnSpc>
                <a:spcPct val="115000"/>
              </a:lnSpc>
              <a:spcBef>
                <a:spcPts val="0"/>
              </a:spcBef>
              <a:buNone/>
            </a:pPr>
            <a:r>
              <a:rPr lang="en-US" sz="1200">
                <a:solidFill>
                  <a:schemeClr val="dk1"/>
                </a:solidFill>
              </a:rPr>
              <a:t>	</a:t>
            </a:r>
            <a:r>
              <a:rPr lang="en-US">
                <a:solidFill>
                  <a:schemeClr val="dk1"/>
                </a:solidFill>
              </a:rPr>
              <a:t>Weaknesses</a:t>
            </a:r>
          </a:p>
          <a:p>
            <a:pPr indent="-298450" lvl="0" marL="914400" rtl="0">
              <a:lnSpc>
                <a:spcPct val="115000"/>
              </a:lnSpc>
              <a:spcBef>
                <a:spcPts val="0"/>
              </a:spcBef>
              <a:buClr>
                <a:schemeClr val="dk1"/>
              </a:buClr>
              <a:buSzPct val="100000"/>
              <a:buAutoNum type="arabicPeriod"/>
            </a:pPr>
            <a:r>
              <a:rPr lang="en-US" sz="1100">
                <a:solidFill>
                  <a:schemeClr val="dk1"/>
                </a:solidFill>
              </a:rPr>
              <a:t>Civil society is not clear on how ALs can help to resolve “digital divide issues”.</a:t>
            </a:r>
          </a:p>
          <a:p>
            <a:pPr indent="-298450" lvl="0" marL="914400" rtl="0">
              <a:lnSpc>
                <a:spcPct val="115000"/>
              </a:lnSpc>
              <a:spcBef>
                <a:spcPts val="0"/>
              </a:spcBef>
              <a:buClr>
                <a:schemeClr val="dk1"/>
              </a:buClr>
              <a:buSzPct val="100000"/>
              <a:buAutoNum type="arabicPeriod"/>
            </a:pPr>
            <a:r>
              <a:rPr lang="en-US" sz="1100">
                <a:solidFill>
                  <a:schemeClr val="dk1"/>
                </a:solidFill>
              </a:rPr>
              <a:t>Civil society involvement is limited, due to the way (complexity) in which information is published.</a:t>
            </a:r>
          </a:p>
          <a:p>
            <a:pPr indent="-298450" lvl="0" marL="914400" rtl="0">
              <a:lnSpc>
                <a:spcPct val="115000"/>
              </a:lnSpc>
              <a:spcBef>
                <a:spcPts val="0"/>
              </a:spcBef>
              <a:buClr>
                <a:schemeClr val="dk1"/>
              </a:buClr>
              <a:buSzPct val="100000"/>
              <a:buAutoNum type="arabicPeriod"/>
            </a:pPr>
            <a:r>
              <a:rPr lang="en-US" sz="1100">
                <a:solidFill>
                  <a:schemeClr val="dk1"/>
                </a:solidFill>
              </a:rPr>
              <a:t>Effectiveness of events is not documented.  Therefore, it is not clear how efficient and effective the activity was for increasing membership or engaging community.</a:t>
            </a:r>
          </a:p>
          <a:p>
            <a:pPr indent="-298450" lvl="0" marL="914400" rtl="0">
              <a:lnSpc>
                <a:spcPct val="115000"/>
              </a:lnSpc>
              <a:spcBef>
                <a:spcPts val="0"/>
              </a:spcBef>
              <a:buClr>
                <a:schemeClr val="dk1"/>
              </a:buClr>
              <a:buSzPct val="100000"/>
              <a:buAutoNum type="arabicPeriod"/>
            </a:pPr>
            <a:r>
              <a:rPr lang="en-US" sz="1100">
                <a:solidFill>
                  <a:schemeClr val="dk1"/>
                </a:solidFill>
              </a:rPr>
              <a:t>Lack of key organizations / individuals to provide comments when policy documents are developed.</a:t>
            </a:r>
          </a:p>
          <a:p>
            <a:pPr lvl="0" rtl="0">
              <a:lnSpc>
                <a:spcPct val="115000"/>
              </a:lnSpc>
              <a:spcBef>
                <a:spcPts val="0"/>
              </a:spcBef>
              <a:buNone/>
            </a:pPr>
            <a:r>
              <a:rPr lang="en-US" sz="1100">
                <a:solidFill>
                  <a:schemeClr val="dk1"/>
                </a:solidFill>
              </a:rPr>
              <a:t>	</a:t>
            </a:r>
          </a:p>
        </p:txBody>
      </p:sp>
      <p:sp>
        <p:nvSpPr>
          <p:cNvPr id="222" name="Shape 222"/>
          <p:cNvSpPr txBox="1"/>
          <p:nvPr/>
        </p:nvSpPr>
        <p:spPr>
          <a:xfrm>
            <a:off x="0" y="-7936"/>
            <a:ext cx="9144000" cy="709500"/>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lang="en-US" sz="3000">
                <a:solidFill>
                  <a:srgbClr val="0A1F24"/>
                </a:solidFill>
              </a:rPr>
              <a:t>NARALO Strategic Plan </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7" name="Shape 227"/>
        <p:cNvGrpSpPr/>
        <p:nvPr/>
      </p:nvGrpSpPr>
      <p:grpSpPr>
        <a:xfrm>
          <a:off x="0" y="0"/>
          <a:ext cx="0" cy="0"/>
          <a:chOff x="0" y="0"/>
          <a:chExt cx="0" cy="0"/>
        </a:xfrm>
      </p:grpSpPr>
      <p:sp>
        <p:nvSpPr>
          <p:cNvPr id="228" name="Shape 228"/>
          <p:cNvSpPr txBox="1"/>
          <p:nvPr/>
        </p:nvSpPr>
        <p:spPr>
          <a:xfrm>
            <a:off x="520650" y="1373350"/>
            <a:ext cx="8102700" cy="4747800"/>
          </a:xfrm>
          <a:prstGeom prst="rect">
            <a:avLst/>
          </a:prstGeom>
          <a:noFill/>
          <a:ln>
            <a:noFill/>
          </a:ln>
        </p:spPr>
        <p:txBody>
          <a:bodyPr anchorCtr="0" anchor="t" bIns="45000" lIns="90000" rIns="90000" tIns="45000">
            <a:noAutofit/>
          </a:bodyPr>
          <a:lstStyle/>
          <a:p>
            <a:pPr indent="0" lvl="0" marL="0" marR="0" rtl="0" algn="l">
              <a:lnSpc>
                <a:spcPct val="93000"/>
              </a:lnSpc>
              <a:spcBef>
                <a:spcPts val="0"/>
              </a:spcBef>
              <a:spcAft>
                <a:spcPts val="0"/>
              </a:spcAft>
              <a:buSzPct val="25000"/>
              <a:buNone/>
            </a:pPr>
            <a:r>
              <a:rPr lang="en-US" sz="1900">
                <a:solidFill>
                  <a:srgbClr val="0A1F24"/>
                </a:solidFill>
              </a:rPr>
              <a:t>Preliminary Findings and Recommendations </a:t>
            </a:r>
          </a:p>
          <a:p>
            <a:pPr lvl="0" rtl="0">
              <a:lnSpc>
                <a:spcPct val="115000"/>
              </a:lnSpc>
              <a:spcBef>
                <a:spcPts val="0"/>
              </a:spcBef>
              <a:buNone/>
            </a:pPr>
            <a:r>
              <a:t/>
            </a:r>
            <a:endParaRPr sz="1100">
              <a:solidFill>
                <a:schemeClr val="dk1"/>
              </a:solidFill>
            </a:endParaRPr>
          </a:p>
          <a:p>
            <a:pPr lvl="0" rtl="0">
              <a:lnSpc>
                <a:spcPct val="115000"/>
              </a:lnSpc>
              <a:spcBef>
                <a:spcPts val="0"/>
              </a:spcBef>
              <a:buNone/>
            </a:pPr>
            <a:r>
              <a:rPr lang="en-US">
                <a:solidFill>
                  <a:schemeClr val="dk1"/>
                </a:solidFill>
              </a:rPr>
              <a:t>	Opportunities</a:t>
            </a:r>
          </a:p>
          <a:p>
            <a:pPr indent="-298450" lvl="0" marL="914400" rtl="0">
              <a:lnSpc>
                <a:spcPct val="115000"/>
              </a:lnSpc>
              <a:spcBef>
                <a:spcPts val="0"/>
              </a:spcBef>
              <a:buClr>
                <a:schemeClr val="dk1"/>
              </a:buClr>
              <a:buSzPct val="100000"/>
              <a:buAutoNum type="arabicPeriod"/>
            </a:pPr>
            <a:r>
              <a:rPr lang="en-US" sz="1100">
                <a:solidFill>
                  <a:schemeClr val="dk1"/>
                </a:solidFill>
              </a:rPr>
              <a:t>Create a database of experts (keys skills) that can be used for local and regional events. </a:t>
            </a:r>
          </a:p>
          <a:p>
            <a:pPr indent="-298450" lvl="0" marL="914400" rtl="0">
              <a:lnSpc>
                <a:spcPct val="115000"/>
              </a:lnSpc>
              <a:spcBef>
                <a:spcPts val="0"/>
              </a:spcBef>
              <a:buClr>
                <a:schemeClr val="dk1"/>
              </a:buClr>
              <a:buSzPct val="100000"/>
              <a:buAutoNum type="arabicPeriod"/>
            </a:pPr>
            <a:r>
              <a:rPr lang="en-US" sz="1100">
                <a:solidFill>
                  <a:schemeClr val="dk1"/>
                </a:solidFill>
              </a:rPr>
              <a:t>Create documents that in layman terms explain what each At-Large Organization is about.</a:t>
            </a:r>
          </a:p>
          <a:p>
            <a:pPr indent="-298450" lvl="0" marL="914400" rtl="0">
              <a:lnSpc>
                <a:spcPct val="115000"/>
              </a:lnSpc>
              <a:spcBef>
                <a:spcPts val="0"/>
              </a:spcBef>
              <a:buClr>
                <a:schemeClr val="dk1"/>
              </a:buClr>
              <a:buSzPct val="100000"/>
              <a:buAutoNum type="arabicPeriod"/>
            </a:pPr>
            <a:r>
              <a:rPr lang="en-US" sz="1100">
                <a:solidFill>
                  <a:schemeClr val="dk1"/>
                </a:solidFill>
              </a:rPr>
              <a:t>Produce short video clips which explain concepts in a clear, precise and simple way.</a:t>
            </a:r>
          </a:p>
          <a:p>
            <a:pPr indent="-298450" lvl="0" marL="914400" rtl="0">
              <a:lnSpc>
                <a:spcPct val="115000"/>
              </a:lnSpc>
              <a:spcBef>
                <a:spcPts val="0"/>
              </a:spcBef>
              <a:buClr>
                <a:schemeClr val="dk1"/>
              </a:buClr>
              <a:buSzPct val="100000"/>
              <a:buAutoNum type="arabicPeriod"/>
            </a:pPr>
            <a:r>
              <a:rPr lang="en-US" sz="1100">
                <a:solidFill>
                  <a:schemeClr val="dk1"/>
                </a:solidFill>
              </a:rPr>
              <a:t>Create regional (Northern, Southern, Western, Eastern) meetings to maximize the use of funding available.</a:t>
            </a:r>
          </a:p>
          <a:p>
            <a:pPr indent="-298450" lvl="0" marL="914400" rtl="0">
              <a:lnSpc>
                <a:spcPct val="115000"/>
              </a:lnSpc>
              <a:spcBef>
                <a:spcPts val="0"/>
              </a:spcBef>
              <a:buClr>
                <a:schemeClr val="dk1"/>
              </a:buClr>
              <a:buSzPct val="100000"/>
              <a:buAutoNum type="arabicPeriod"/>
            </a:pPr>
            <a:r>
              <a:rPr lang="en-US" sz="1100">
                <a:solidFill>
                  <a:schemeClr val="dk1"/>
                </a:solidFill>
              </a:rPr>
              <a:t>NARALO must have a presence in activities related to Internet issues. This could be possible with some form of “sponsorship” that clearly states that NARALO, as an At-Large regional ICANN organization, is supporting the activity.</a:t>
            </a:r>
          </a:p>
          <a:p>
            <a:pPr lvl="0" rtl="0">
              <a:lnSpc>
                <a:spcPct val="115000"/>
              </a:lnSpc>
              <a:spcBef>
                <a:spcPts val="0"/>
              </a:spcBef>
              <a:buNone/>
            </a:pPr>
            <a:r>
              <a:t/>
            </a:r>
            <a:endParaRPr sz="1100">
              <a:solidFill>
                <a:schemeClr val="dk1"/>
              </a:solidFill>
            </a:endParaRPr>
          </a:p>
          <a:p>
            <a:pPr lvl="0" rtl="0">
              <a:lnSpc>
                <a:spcPct val="115000"/>
              </a:lnSpc>
              <a:spcBef>
                <a:spcPts val="0"/>
              </a:spcBef>
              <a:buNone/>
            </a:pPr>
            <a:r>
              <a:rPr lang="en-US" sz="1100">
                <a:solidFill>
                  <a:schemeClr val="dk1"/>
                </a:solidFill>
              </a:rPr>
              <a:t>	</a:t>
            </a:r>
            <a:r>
              <a:rPr lang="en-US">
                <a:solidFill>
                  <a:schemeClr val="dk1"/>
                </a:solidFill>
              </a:rPr>
              <a:t>Threats</a:t>
            </a:r>
          </a:p>
          <a:p>
            <a:pPr indent="-298450" lvl="0" marL="914400" rtl="0">
              <a:lnSpc>
                <a:spcPct val="115000"/>
              </a:lnSpc>
              <a:spcBef>
                <a:spcPts val="0"/>
              </a:spcBef>
              <a:buClr>
                <a:schemeClr val="dk1"/>
              </a:buClr>
              <a:buSzPct val="100000"/>
              <a:buAutoNum type="arabicPeriod"/>
            </a:pPr>
            <a:r>
              <a:rPr lang="en-US" sz="1100">
                <a:solidFill>
                  <a:schemeClr val="dk1"/>
                </a:solidFill>
              </a:rPr>
              <a:t>Lack  of consensus on what the NARALO mission should be. Therefore, NARALO does not have clear goals and objectives that its membership can use as guidelines.</a:t>
            </a:r>
          </a:p>
          <a:p>
            <a:pPr indent="-298450" lvl="0" marL="914400" rtl="0">
              <a:lnSpc>
                <a:spcPct val="115000"/>
              </a:lnSpc>
              <a:spcBef>
                <a:spcPts val="0"/>
              </a:spcBef>
              <a:buClr>
                <a:schemeClr val="dk1"/>
              </a:buClr>
              <a:buSzPct val="100000"/>
              <a:buAutoNum type="arabicPeriod"/>
            </a:pPr>
            <a:r>
              <a:rPr lang="en-US" sz="1100">
                <a:solidFill>
                  <a:schemeClr val="dk1"/>
                </a:solidFill>
              </a:rPr>
              <a:t>Alignment of ICANNs mission with NARALOs mission causes some ALs to not engage actively.</a:t>
            </a:r>
          </a:p>
          <a:p>
            <a:pPr indent="-298450" lvl="0" marL="914400" rtl="0">
              <a:lnSpc>
                <a:spcPct val="115000"/>
              </a:lnSpc>
              <a:spcBef>
                <a:spcPts val="0"/>
              </a:spcBef>
              <a:buClr>
                <a:schemeClr val="dk1"/>
              </a:buClr>
              <a:buSzPct val="100000"/>
              <a:buAutoNum type="arabicPeriod"/>
            </a:pPr>
            <a:r>
              <a:rPr lang="en-US" sz="1100">
                <a:solidFill>
                  <a:schemeClr val="dk1"/>
                </a:solidFill>
              </a:rPr>
              <a:t>Lack of active participation in policy development by ALs. It seems that it is not necessarily a bottoms-up process, or leadership in ALs do not share with its’ membership information.</a:t>
            </a:r>
          </a:p>
          <a:p>
            <a:pPr indent="-298450" lvl="0" marL="914400" rtl="0">
              <a:lnSpc>
                <a:spcPct val="115000"/>
              </a:lnSpc>
              <a:spcBef>
                <a:spcPts val="0"/>
              </a:spcBef>
              <a:buClr>
                <a:schemeClr val="dk1"/>
              </a:buClr>
              <a:buSzPct val="100000"/>
              <a:buAutoNum type="arabicPeriod"/>
            </a:pPr>
            <a:r>
              <a:rPr lang="en-US" sz="1100">
                <a:solidFill>
                  <a:schemeClr val="dk1"/>
                </a:solidFill>
              </a:rPr>
              <a:t>Identify policy issues that NARALO believes are key for the region. This requires new individuals that can bring new ideas to the table.</a:t>
            </a:r>
          </a:p>
          <a:p>
            <a:pPr indent="-298450" lvl="0" marL="914400" rtl="0">
              <a:lnSpc>
                <a:spcPct val="115000"/>
              </a:lnSpc>
              <a:spcBef>
                <a:spcPts val="0"/>
              </a:spcBef>
              <a:buClr>
                <a:schemeClr val="dk1"/>
              </a:buClr>
              <a:buSzPct val="100000"/>
              <a:buAutoNum type="arabicPeriod"/>
            </a:pPr>
            <a:r>
              <a:rPr lang="en-US" sz="1100">
                <a:solidFill>
                  <a:schemeClr val="dk1"/>
                </a:solidFill>
              </a:rPr>
              <a:t>Lack of a NARALO Social Media implementation strategy to engage young prospects to ALs will cause a “burnout” of current members participating in working groups.</a:t>
            </a:r>
          </a:p>
          <a:p>
            <a:pPr indent="-298450" lvl="0" marL="914400" rtl="0">
              <a:lnSpc>
                <a:spcPct val="115000"/>
              </a:lnSpc>
              <a:spcBef>
                <a:spcPts val="0"/>
              </a:spcBef>
              <a:buClr>
                <a:schemeClr val="dk1"/>
              </a:buClr>
              <a:buSzPct val="100000"/>
              <a:buAutoNum type="arabicPeriod"/>
            </a:pPr>
            <a:r>
              <a:rPr lang="en-US" sz="1100">
                <a:solidFill>
                  <a:schemeClr val="dk1"/>
                </a:solidFill>
              </a:rPr>
              <a:t>Lack of funding from ICANN or designate staff dedicated to implement / assist / oversee specific tasks once an annual / multi-annual plan is approved by NARALO, is not in the scope of volunteers, thus having limited participation.</a:t>
            </a:r>
          </a:p>
        </p:txBody>
      </p:sp>
      <p:sp>
        <p:nvSpPr>
          <p:cNvPr id="229" name="Shape 229"/>
          <p:cNvSpPr txBox="1"/>
          <p:nvPr/>
        </p:nvSpPr>
        <p:spPr>
          <a:xfrm>
            <a:off x="0" y="-7936"/>
            <a:ext cx="9144000" cy="709500"/>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lang="en-US" sz="3000">
                <a:solidFill>
                  <a:srgbClr val="0A1F24"/>
                </a:solidFill>
              </a:rPr>
              <a:t>NARALO Strategic Plan (cont.)</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4" name="Shape 64"/>
        <p:cNvGrpSpPr/>
        <p:nvPr/>
      </p:nvGrpSpPr>
      <p:grpSpPr>
        <a:xfrm>
          <a:off x="0" y="0"/>
          <a:ext cx="0" cy="0"/>
          <a:chOff x="0" y="0"/>
          <a:chExt cx="0" cy="0"/>
        </a:xfrm>
      </p:grpSpPr>
      <p:sp>
        <p:nvSpPr>
          <p:cNvPr id="65" name="Shape 65"/>
          <p:cNvSpPr/>
          <p:nvPr/>
        </p:nvSpPr>
        <p:spPr>
          <a:xfrm>
            <a:off x="3349625" y="1298575"/>
            <a:ext cx="2540000" cy="2174875"/>
          </a:xfrm>
          <a:prstGeom prst="rect">
            <a:avLst/>
          </a:prstGeom>
          <a:solidFill>
            <a:srgbClr val="1B6F74"/>
          </a:solidFill>
          <a:ln cap="flat" cmpd="sng" w="25550">
            <a:solidFill>
              <a:srgbClr val="135255"/>
            </a:solidFill>
            <a:prstDash val="solid"/>
            <a:round/>
            <a:headEnd len="med" w="med" type="none"/>
            <a:tailEnd len="med" w="med" type="none"/>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 name="Shape 66"/>
          <p:cNvSpPr/>
          <p:nvPr/>
        </p:nvSpPr>
        <p:spPr>
          <a:xfrm>
            <a:off x="6048375" y="1298575"/>
            <a:ext cx="2540000" cy="2174875"/>
          </a:xfrm>
          <a:prstGeom prst="rect">
            <a:avLst/>
          </a:prstGeom>
          <a:solidFill>
            <a:srgbClr val="EA903A">
              <a:alpha val="62745"/>
            </a:srgbClr>
          </a:solidFill>
          <a:ln cap="flat" cmpd="sng" w="25550">
            <a:solidFill>
              <a:srgbClr val="AD6A2A"/>
            </a:solidFill>
            <a:prstDash val="solid"/>
            <a:round/>
            <a:headEnd len="med" w="med" type="none"/>
            <a:tailEnd len="med" w="med" type="none"/>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 name="Shape 67"/>
          <p:cNvSpPr/>
          <p:nvPr/>
        </p:nvSpPr>
        <p:spPr>
          <a:xfrm>
            <a:off x="3349625" y="1298575"/>
            <a:ext cx="2540000" cy="87311"/>
          </a:xfrm>
          <a:prstGeom prst="rect">
            <a:avLst/>
          </a:prstGeom>
          <a:solidFill>
            <a:srgbClr val="145357">
              <a:alpha val="79607"/>
            </a:srgbClr>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 name="Shape 68"/>
          <p:cNvSpPr/>
          <p:nvPr/>
        </p:nvSpPr>
        <p:spPr>
          <a:xfrm>
            <a:off x="6048375" y="1298575"/>
            <a:ext cx="2540000" cy="87311"/>
          </a:xfrm>
          <a:prstGeom prst="rect">
            <a:avLst/>
          </a:prstGeom>
          <a:solidFill>
            <a:srgbClr val="EA903A"/>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 name="Shape 69"/>
          <p:cNvSpPr/>
          <p:nvPr/>
        </p:nvSpPr>
        <p:spPr>
          <a:xfrm>
            <a:off x="650875" y="3681412"/>
            <a:ext cx="2540000" cy="2174875"/>
          </a:xfrm>
          <a:prstGeom prst="rect">
            <a:avLst/>
          </a:prstGeom>
          <a:solidFill>
            <a:srgbClr val="DB6033"/>
          </a:solidFill>
          <a:ln cap="flat" cmpd="sng" w="25550">
            <a:solidFill>
              <a:srgbClr val="A24725"/>
            </a:solidFill>
            <a:prstDash val="solid"/>
            <a:round/>
            <a:headEnd len="med" w="med" type="none"/>
            <a:tailEnd len="med" w="med" type="none"/>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 name="Shape 70"/>
          <p:cNvSpPr/>
          <p:nvPr/>
        </p:nvSpPr>
        <p:spPr>
          <a:xfrm>
            <a:off x="3349625" y="3681412"/>
            <a:ext cx="2540000" cy="2174875"/>
          </a:xfrm>
          <a:prstGeom prst="rect">
            <a:avLst/>
          </a:prstGeom>
          <a:solidFill>
            <a:srgbClr val="0D436C">
              <a:alpha val="85882"/>
            </a:srgbClr>
          </a:solidFill>
          <a:ln cap="flat" cmpd="sng" w="25550">
            <a:solidFill>
              <a:srgbClr val="09314F"/>
            </a:solidFill>
            <a:prstDash val="solid"/>
            <a:round/>
            <a:headEnd len="med" w="med" type="none"/>
            <a:tailEnd len="med" w="med" type="none"/>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 name="Shape 71"/>
          <p:cNvSpPr/>
          <p:nvPr/>
        </p:nvSpPr>
        <p:spPr>
          <a:xfrm>
            <a:off x="6048375" y="3681412"/>
            <a:ext cx="2540000" cy="2174875"/>
          </a:xfrm>
          <a:prstGeom prst="rect">
            <a:avLst/>
          </a:prstGeom>
          <a:solidFill>
            <a:srgbClr val="1768B1"/>
          </a:solidFill>
          <a:ln cap="flat" cmpd="sng" w="25550">
            <a:solidFill>
              <a:srgbClr val="104C82"/>
            </a:solidFill>
            <a:prstDash val="solid"/>
            <a:round/>
            <a:headEnd len="med" w="med" type="none"/>
            <a:tailEnd len="med" w="med" type="none"/>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 name="Shape 72"/>
          <p:cNvSpPr/>
          <p:nvPr/>
        </p:nvSpPr>
        <p:spPr>
          <a:xfrm>
            <a:off x="650875" y="3681412"/>
            <a:ext cx="2540000" cy="87311"/>
          </a:xfrm>
          <a:prstGeom prst="rect">
            <a:avLst/>
          </a:prstGeom>
          <a:solidFill>
            <a:srgbClr val="AC441E"/>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 name="Shape 73"/>
          <p:cNvSpPr/>
          <p:nvPr/>
        </p:nvSpPr>
        <p:spPr>
          <a:xfrm>
            <a:off x="3349625" y="3681412"/>
            <a:ext cx="2540000" cy="87311"/>
          </a:xfrm>
          <a:prstGeom prst="rect">
            <a:avLst/>
          </a:prstGeom>
          <a:solidFill>
            <a:srgbClr val="0A3251"/>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 name="Shape 74"/>
          <p:cNvSpPr/>
          <p:nvPr/>
        </p:nvSpPr>
        <p:spPr>
          <a:xfrm>
            <a:off x="6048375" y="3681412"/>
            <a:ext cx="2540000" cy="87311"/>
          </a:xfrm>
          <a:prstGeom prst="rect">
            <a:avLst/>
          </a:prstGeom>
          <a:solidFill>
            <a:srgbClr val="114E85"/>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 name="Shape 75"/>
          <p:cNvSpPr/>
          <p:nvPr/>
        </p:nvSpPr>
        <p:spPr>
          <a:xfrm>
            <a:off x="4367212" y="1501775"/>
            <a:ext cx="498475" cy="498475"/>
          </a:xfrm>
          <a:prstGeom prst="ellipse">
            <a:avLst/>
          </a:prstGeom>
          <a:solidFill>
            <a:srgbClr val="145357"/>
          </a:solidFill>
          <a:ln cap="flat" cmpd="sng" w="25550">
            <a:solidFill>
              <a:srgbClr val="135255"/>
            </a:solidFill>
            <a:prstDash val="solid"/>
            <a:round/>
            <a:headEnd len="med" w="med" type="none"/>
            <a:tailEnd len="med" w="med" type="none"/>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 name="Shape 76"/>
          <p:cNvSpPr/>
          <p:nvPr/>
        </p:nvSpPr>
        <p:spPr>
          <a:xfrm>
            <a:off x="7075486" y="1501775"/>
            <a:ext cx="498475" cy="498475"/>
          </a:xfrm>
          <a:prstGeom prst="ellipse">
            <a:avLst/>
          </a:prstGeom>
          <a:solidFill>
            <a:srgbClr val="EA903A"/>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7" name="Shape 77"/>
          <p:cNvSpPr/>
          <p:nvPr/>
        </p:nvSpPr>
        <p:spPr>
          <a:xfrm>
            <a:off x="4367212" y="3895725"/>
            <a:ext cx="498475" cy="498475"/>
          </a:xfrm>
          <a:prstGeom prst="ellipse">
            <a:avLst/>
          </a:prstGeom>
          <a:solidFill>
            <a:srgbClr val="0A3251"/>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8" name="Shape 78"/>
          <p:cNvSpPr/>
          <p:nvPr/>
        </p:nvSpPr>
        <p:spPr>
          <a:xfrm>
            <a:off x="7075486" y="3895725"/>
            <a:ext cx="498475" cy="498475"/>
          </a:xfrm>
          <a:prstGeom prst="ellipse">
            <a:avLst/>
          </a:prstGeom>
          <a:solidFill>
            <a:srgbClr val="114E85"/>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9" name="Shape 79"/>
          <p:cNvSpPr/>
          <p:nvPr/>
        </p:nvSpPr>
        <p:spPr>
          <a:xfrm>
            <a:off x="1674811" y="3895725"/>
            <a:ext cx="498475" cy="498475"/>
          </a:xfrm>
          <a:prstGeom prst="ellipse">
            <a:avLst/>
          </a:prstGeom>
          <a:solidFill>
            <a:srgbClr val="AC441E"/>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 name="Shape 80"/>
          <p:cNvSpPr/>
          <p:nvPr/>
        </p:nvSpPr>
        <p:spPr>
          <a:xfrm>
            <a:off x="650875" y="1298575"/>
            <a:ext cx="2540100" cy="2175000"/>
          </a:xfrm>
          <a:prstGeom prst="rect">
            <a:avLst/>
          </a:prstGeom>
          <a:solidFill>
            <a:srgbClr val="1A87C9">
              <a:alpha val="71764"/>
            </a:srgbClr>
          </a:solidFill>
          <a:ln cap="flat" cmpd="sng" w="25550">
            <a:solidFill>
              <a:srgbClr val="136394"/>
            </a:solidFill>
            <a:prstDash val="solid"/>
            <a:round/>
            <a:headEnd len="med" w="med" type="none"/>
            <a:tailEnd len="med" w="med" type="none"/>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 name="Shape 81"/>
          <p:cNvSpPr/>
          <p:nvPr/>
        </p:nvSpPr>
        <p:spPr>
          <a:xfrm>
            <a:off x="650875" y="1298575"/>
            <a:ext cx="2540000" cy="87311"/>
          </a:xfrm>
          <a:prstGeom prst="rect">
            <a:avLst/>
          </a:prstGeom>
          <a:solidFill>
            <a:srgbClr val="1A87C9"/>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 name="Shape 82"/>
          <p:cNvSpPr/>
          <p:nvPr/>
        </p:nvSpPr>
        <p:spPr>
          <a:xfrm>
            <a:off x="1666875" y="1511300"/>
            <a:ext cx="498475" cy="498475"/>
          </a:xfrm>
          <a:prstGeom prst="ellipse">
            <a:avLst/>
          </a:prstGeom>
          <a:solidFill>
            <a:srgbClr val="1A87C9"/>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 name="Shape 83"/>
          <p:cNvSpPr txBox="1"/>
          <p:nvPr/>
        </p:nvSpPr>
        <p:spPr>
          <a:xfrm>
            <a:off x="887412" y="1982786"/>
            <a:ext cx="2079625" cy="1004887"/>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lang="en-US" sz="2000">
                <a:solidFill>
                  <a:srgbClr val="0A1F24"/>
                </a:solidFill>
              </a:rPr>
              <a:t>Activities and Achievements</a:t>
            </a:r>
          </a:p>
        </p:txBody>
      </p:sp>
      <p:sp>
        <p:nvSpPr>
          <p:cNvPr id="84" name="Shape 84"/>
          <p:cNvSpPr txBox="1"/>
          <p:nvPr/>
        </p:nvSpPr>
        <p:spPr>
          <a:xfrm>
            <a:off x="3579812" y="1982786"/>
            <a:ext cx="2079625" cy="700086"/>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0" i="0" lang="en-US" sz="2000" u="none">
                <a:solidFill>
                  <a:srgbClr val="0A1F24"/>
                </a:solidFill>
                <a:latin typeface="Arial"/>
                <a:ea typeface="Arial"/>
                <a:cs typeface="Arial"/>
                <a:sym typeface="Arial"/>
              </a:rPr>
              <a:t>Inreach  and Engagement </a:t>
            </a:r>
          </a:p>
        </p:txBody>
      </p:sp>
      <p:sp>
        <p:nvSpPr>
          <p:cNvPr id="85" name="Shape 85"/>
          <p:cNvSpPr txBox="1"/>
          <p:nvPr/>
        </p:nvSpPr>
        <p:spPr>
          <a:xfrm>
            <a:off x="6284912" y="1982786"/>
            <a:ext cx="2079625" cy="700086"/>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lang="en-US" sz="2000">
                <a:solidFill>
                  <a:srgbClr val="0A1F24"/>
                </a:solidFill>
              </a:rPr>
              <a:t>NARALO </a:t>
            </a:r>
          </a:p>
          <a:p>
            <a:pPr indent="0" lvl="0" marL="0" marR="0" rtl="0" algn="ctr">
              <a:lnSpc>
                <a:spcPct val="100000"/>
              </a:lnSpc>
              <a:spcBef>
                <a:spcPts val="0"/>
              </a:spcBef>
              <a:spcAft>
                <a:spcPts val="0"/>
              </a:spcAft>
              <a:buClr>
                <a:srgbClr val="0A1F24"/>
              </a:buClr>
              <a:buSzPct val="25000"/>
              <a:buFont typeface="Arial"/>
              <a:buNone/>
            </a:pPr>
            <a:r>
              <a:rPr lang="en-US" sz="2000">
                <a:solidFill>
                  <a:srgbClr val="0A1F24"/>
                </a:solidFill>
              </a:rPr>
              <a:t>Strategic Plan</a:t>
            </a:r>
          </a:p>
        </p:txBody>
      </p:sp>
      <p:sp>
        <p:nvSpPr>
          <p:cNvPr id="86" name="Shape 86"/>
          <p:cNvSpPr txBox="1"/>
          <p:nvPr/>
        </p:nvSpPr>
        <p:spPr>
          <a:xfrm>
            <a:off x="887412" y="4364037"/>
            <a:ext cx="2079625" cy="700086"/>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0" i="0" lang="en-US" sz="2000" u="none">
                <a:solidFill>
                  <a:srgbClr val="0A1F24"/>
                </a:solidFill>
                <a:latin typeface="Arial"/>
                <a:ea typeface="Arial"/>
                <a:cs typeface="Arial"/>
                <a:sym typeface="Arial"/>
              </a:rPr>
              <a:t>FY 1</a:t>
            </a:r>
            <a:r>
              <a:rPr lang="en-US" sz="2000">
                <a:solidFill>
                  <a:srgbClr val="0A1F24"/>
                </a:solidFill>
              </a:rPr>
              <a:t>8</a:t>
            </a:r>
            <a:r>
              <a:rPr b="0" i="0" lang="en-US" sz="2000" u="none">
                <a:solidFill>
                  <a:srgbClr val="0A1F24"/>
                </a:solidFill>
                <a:latin typeface="Arial"/>
                <a:ea typeface="Arial"/>
                <a:cs typeface="Arial"/>
                <a:sym typeface="Arial"/>
              </a:rPr>
              <a:t>  CROPP   Strategic Plan</a:t>
            </a:r>
          </a:p>
        </p:txBody>
      </p:sp>
      <p:sp>
        <p:nvSpPr>
          <p:cNvPr id="87" name="Shape 87"/>
          <p:cNvSpPr txBox="1"/>
          <p:nvPr/>
        </p:nvSpPr>
        <p:spPr>
          <a:xfrm>
            <a:off x="3579812" y="4364037"/>
            <a:ext cx="2079625" cy="1095375"/>
          </a:xfrm>
          <a:prstGeom prst="rect">
            <a:avLst/>
          </a:prstGeom>
          <a:noFill/>
          <a:ln>
            <a:noFill/>
          </a:ln>
        </p:spPr>
        <p:txBody>
          <a:bodyPr anchorCtr="0" anchor="t" bIns="45000" lIns="90000" rIns="90000" tIns="45000">
            <a:noAutofit/>
          </a:bodyPr>
          <a:lstStyle/>
          <a:p>
            <a:pPr indent="0" lvl="0" marL="0" marR="0" rtl="0" algn="l">
              <a:lnSpc>
                <a:spcPct val="93000"/>
              </a:lnSpc>
              <a:spcBef>
                <a:spcPts val="0"/>
              </a:spcBef>
              <a:spcAft>
                <a:spcPts val="0"/>
              </a:spcAft>
              <a:buSzPct val="25000"/>
              <a:buNone/>
            </a:pPr>
            <a:r>
              <a:rPr lang="en-US" sz="2200">
                <a:solidFill>
                  <a:srgbClr val="0A1F24"/>
                </a:solidFill>
              </a:rPr>
              <a:t>GA ACTION ITEMS</a:t>
            </a:r>
          </a:p>
        </p:txBody>
      </p:sp>
      <p:sp>
        <p:nvSpPr>
          <p:cNvPr id="88" name="Shape 88"/>
          <p:cNvSpPr txBox="1"/>
          <p:nvPr/>
        </p:nvSpPr>
        <p:spPr>
          <a:xfrm>
            <a:off x="6284912" y="4364037"/>
            <a:ext cx="2079625" cy="700086"/>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lang="en-US" sz="2000">
                <a:solidFill>
                  <a:srgbClr val="0A1F24"/>
                </a:solidFill>
              </a:rPr>
              <a:t>Policy Issues</a:t>
            </a:r>
          </a:p>
        </p:txBody>
      </p:sp>
      <p:sp>
        <p:nvSpPr>
          <p:cNvPr id="89" name="Shape 89"/>
          <p:cNvSpPr txBox="1"/>
          <p:nvPr/>
        </p:nvSpPr>
        <p:spPr>
          <a:xfrm>
            <a:off x="650875" y="1519237"/>
            <a:ext cx="2540000" cy="441324"/>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1" i="0" lang="en-US" sz="2300" u="none">
                <a:solidFill>
                  <a:srgbClr val="0A1F24"/>
                </a:solidFill>
                <a:latin typeface="Arial"/>
                <a:ea typeface="Arial"/>
                <a:cs typeface="Arial"/>
                <a:sym typeface="Arial"/>
              </a:rPr>
              <a:t>1</a:t>
            </a:r>
          </a:p>
        </p:txBody>
      </p:sp>
      <p:sp>
        <p:nvSpPr>
          <p:cNvPr id="90" name="Shape 90"/>
          <p:cNvSpPr txBox="1"/>
          <p:nvPr/>
        </p:nvSpPr>
        <p:spPr>
          <a:xfrm>
            <a:off x="3349625" y="1508125"/>
            <a:ext cx="2540000" cy="441324"/>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1" i="0" lang="en-US" sz="2300" u="none">
                <a:solidFill>
                  <a:srgbClr val="0A1F24"/>
                </a:solidFill>
                <a:latin typeface="Arial"/>
                <a:ea typeface="Arial"/>
                <a:cs typeface="Arial"/>
                <a:sym typeface="Arial"/>
              </a:rPr>
              <a:t>2</a:t>
            </a:r>
          </a:p>
        </p:txBody>
      </p:sp>
      <p:sp>
        <p:nvSpPr>
          <p:cNvPr id="91" name="Shape 91"/>
          <p:cNvSpPr txBox="1"/>
          <p:nvPr/>
        </p:nvSpPr>
        <p:spPr>
          <a:xfrm>
            <a:off x="6048375" y="1508125"/>
            <a:ext cx="2540000" cy="441324"/>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1" i="0" lang="en-US" sz="2300" u="none">
                <a:solidFill>
                  <a:srgbClr val="0A1F24"/>
                </a:solidFill>
                <a:latin typeface="Arial"/>
                <a:ea typeface="Arial"/>
                <a:cs typeface="Arial"/>
                <a:sym typeface="Arial"/>
              </a:rPr>
              <a:t>3</a:t>
            </a:r>
          </a:p>
        </p:txBody>
      </p:sp>
      <p:sp>
        <p:nvSpPr>
          <p:cNvPr id="92" name="Shape 92"/>
          <p:cNvSpPr txBox="1"/>
          <p:nvPr/>
        </p:nvSpPr>
        <p:spPr>
          <a:xfrm>
            <a:off x="650875" y="3910012"/>
            <a:ext cx="2540000" cy="441324"/>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1" i="0" lang="en-US" sz="2300" u="none">
                <a:solidFill>
                  <a:srgbClr val="0A1F24"/>
                </a:solidFill>
                <a:latin typeface="Arial"/>
                <a:ea typeface="Arial"/>
                <a:cs typeface="Arial"/>
                <a:sym typeface="Arial"/>
              </a:rPr>
              <a:t>4</a:t>
            </a:r>
          </a:p>
        </p:txBody>
      </p:sp>
      <p:sp>
        <p:nvSpPr>
          <p:cNvPr id="93" name="Shape 93"/>
          <p:cNvSpPr txBox="1"/>
          <p:nvPr/>
        </p:nvSpPr>
        <p:spPr>
          <a:xfrm>
            <a:off x="3349625" y="3910012"/>
            <a:ext cx="2540000" cy="441324"/>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1" i="0" lang="en-US" sz="2300" u="none">
                <a:solidFill>
                  <a:srgbClr val="0A1F24"/>
                </a:solidFill>
                <a:latin typeface="Arial"/>
                <a:ea typeface="Arial"/>
                <a:cs typeface="Arial"/>
                <a:sym typeface="Arial"/>
              </a:rPr>
              <a:t>5</a:t>
            </a:r>
          </a:p>
        </p:txBody>
      </p:sp>
      <p:sp>
        <p:nvSpPr>
          <p:cNvPr id="94" name="Shape 94"/>
          <p:cNvSpPr txBox="1"/>
          <p:nvPr/>
        </p:nvSpPr>
        <p:spPr>
          <a:xfrm>
            <a:off x="6048375" y="3910012"/>
            <a:ext cx="2540000" cy="441324"/>
          </a:xfrm>
          <a:prstGeom prst="rect">
            <a:avLst/>
          </a:prstGeom>
          <a:no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1" i="0" lang="en-US" sz="2300" u="none">
                <a:solidFill>
                  <a:srgbClr val="0A1F24"/>
                </a:solidFill>
                <a:latin typeface="Arial"/>
                <a:ea typeface="Arial"/>
                <a:cs typeface="Arial"/>
                <a:sym typeface="Arial"/>
              </a:rPr>
              <a:t>6</a:t>
            </a:r>
          </a:p>
        </p:txBody>
      </p:sp>
      <p:sp>
        <p:nvSpPr>
          <p:cNvPr id="95" name="Shape 95"/>
          <p:cNvSpPr txBox="1"/>
          <p:nvPr/>
        </p:nvSpPr>
        <p:spPr>
          <a:xfrm>
            <a:off x="0" y="-7937"/>
            <a:ext cx="9144000" cy="709612"/>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0" i="0" lang="en-US" sz="3000" u="none">
                <a:solidFill>
                  <a:srgbClr val="0A1F24"/>
                </a:solidFill>
                <a:latin typeface="Arial"/>
                <a:ea typeface="Arial"/>
                <a:cs typeface="Arial"/>
                <a:sym typeface="Arial"/>
              </a:rPr>
              <a:t>Agenda 1 Slide</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4" name="Shape 234"/>
        <p:cNvGrpSpPr/>
        <p:nvPr/>
      </p:nvGrpSpPr>
      <p:grpSpPr>
        <a:xfrm>
          <a:off x="0" y="0"/>
          <a:ext cx="0" cy="0"/>
          <a:chOff x="0" y="0"/>
          <a:chExt cx="0" cy="0"/>
        </a:xfrm>
      </p:grpSpPr>
      <p:sp>
        <p:nvSpPr>
          <p:cNvPr id="235" name="Shape 235"/>
          <p:cNvSpPr txBox="1"/>
          <p:nvPr/>
        </p:nvSpPr>
        <p:spPr>
          <a:xfrm>
            <a:off x="520650" y="1373350"/>
            <a:ext cx="8102700" cy="4747800"/>
          </a:xfrm>
          <a:prstGeom prst="rect">
            <a:avLst/>
          </a:prstGeom>
          <a:noFill/>
          <a:ln>
            <a:noFill/>
          </a:ln>
        </p:spPr>
        <p:txBody>
          <a:bodyPr anchorCtr="0" anchor="t" bIns="45000" lIns="90000" rIns="90000" tIns="45000">
            <a:noAutofit/>
          </a:bodyPr>
          <a:lstStyle/>
          <a:p>
            <a:pPr indent="0" lvl="0" marL="0" marR="0" rtl="0" algn="l">
              <a:lnSpc>
                <a:spcPct val="93000"/>
              </a:lnSpc>
              <a:spcBef>
                <a:spcPts val="0"/>
              </a:spcBef>
              <a:spcAft>
                <a:spcPts val="0"/>
              </a:spcAft>
              <a:buSzPct val="25000"/>
              <a:buNone/>
            </a:pPr>
            <a:r>
              <a:rPr lang="en-US" sz="1900">
                <a:solidFill>
                  <a:srgbClr val="0A1F24"/>
                </a:solidFill>
              </a:rPr>
              <a:t>Preliminary Findings and Recommendations</a:t>
            </a:r>
          </a:p>
          <a:p>
            <a:pPr lvl="0" rtl="0">
              <a:lnSpc>
                <a:spcPct val="115000"/>
              </a:lnSpc>
              <a:spcBef>
                <a:spcPts val="0"/>
              </a:spcBef>
              <a:buNone/>
            </a:pPr>
            <a:r>
              <a:t/>
            </a:r>
            <a:endParaRPr sz="1100">
              <a:solidFill>
                <a:schemeClr val="dk1"/>
              </a:solidFill>
            </a:endParaRPr>
          </a:p>
          <a:p>
            <a:pPr lvl="0" rtl="0">
              <a:lnSpc>
                <a:spcPct val="115000"/>
              </a:lnSpc>
              <a:spcBef>
                <a:spcPts val="0"/>
              </a:spcBef>
              <a:buNone/>
            </a:pPr>
            <a:r>
              <a:rPr lang="en-US">
                <a:solidFill>
                  <a:schemeClr val="dk1"/>
                </a:solidFill>
              </a:rPr>
              <a:t>	Opportunities</a:t>
            </a:r>
          </a:p>
          <a:p>
            <a:pPr indent="-298450" lvl="0" marL="914400" rtl="0">
              <a:lnSpc>
                <a:spcPct val="115000"/>
              </a:lnSpc>
              <a:spcBef>
                <a:spcPts val="0"/>
              </a:spcBef>
              <a:buClr>
                <a:schemeClr val="dk1"/>
              </a:buClr>
              <a:buSzPct val="100000"/>
              <a:buAutoNum type="arabicPeriod"/>
            </a:pPr>
            <a:r>
              <a:rPr lang="en-US" sz="1100">
                <a:solidFill>
                  <a:schemeClr val="dk1"/>
                </a:solidFill>
              </a:rPr>
              <a:t>Create a database of experts (keys skills) that can be used for local and regional events. </a:t>
            </a:r>
          </a:p>
          <a:p>
            <a:pPr indent="-298450" lvl="0" marL="914400" rtl="0">
              <a:lnSpc>
                <a:spcPct val="115000"/>
              </a:lnSpc>
              <a:spcBef>
                <a:spcPts val="0"/>
              </a:spcBef>
              <a:buClr>
                <a:schemeClr val="dk1"/>
              </a:buClr>
              <a:buSzPct val="100000"/>
              <a:buAutoNum type="arabicPeriod"/>
            </a:pPr>
            <a:r>
              <a:rPr lang="en-US" sz="1100">
                <a:solidFill>
                  <a:schemeClr val="dk1"/>
                </a:solidFill>
              </a:rPr>
              <a:t>Create documents that in layman terms explain what each At-Large Organization is about.</a:t>
            </a:r>
          </a:p>
          <a:p>
            <a:pPr indent="-298450" lvl="0" marL="914400" rtl="0">
              <a:lnSpc>
                <a:spcPct val="115000"/>
              </a:lnSpc>
              <a:spcBef>
                <a:spcPts val="0"/>
              </a:spcBef>
              <a:buClr>
                <a:schemeClr val="dk1"/>
              </a:buClr>
              <a:buSzPct val="100000"/>
              <a:buAutoNum type="arabicPeriod"/>
            </a:pPr>
            <a:r>
              <a:rPr lang="en-US" sz="1100">
                <a:solidFill>
                  <a:schemeClr val="dk1"/>
                </a:solidFill>
              </a:rPr>
              <a:t>Produce short video clips which explain concepts in a clear, precise and simple way.</a:t>
            </a:r>
          </a:p>
          <a:p>
            <a:pPr indent="-298450" lvl="0" marL="914400" rtl="0">
              <a:lnSpc>
                <a:spcPct val="115000"/>
              </a:lnSpc>
              <a:spcBef>
                <a:spcPts val="0"/>
              </a:spcBef>
              <a:buClr>
                <a:schemeClr val="dk1"/>
              </a:buClr>
              <a:buSzPct val="100000"/>
              <a:buAutoNum type="arabicPeriod"/>
            </a:pPr>
            <a:r>
              <a:rPr lang="en-US" sz="1100">
                <a:solidFill>
                  <a:schemeClr val="dk1"/>
                </a:solidFill>
              </a:rPr>
              <a:t>Create regional (Northern, Southern, Western, Eastern) meetings to maximize the use of funding available.</a:t>
            </a:r>
          </a:p>
          <a:p>
            <a:pPr indent="-298450" lvl="0" marL="914400" rtl="0">
              <a:lnSpc>
                <a:spcPct val="115000"/>
              </a:lnSpc>
              <a:spcBef>
                <a:spcPts val="0"/>
              </a:spcBef>
              <a:buClr>
                <a:schemeClr val="dk1"/>
              </a:buClr>
              <a:buSzPct val="100000"/>
              <a:buAutoNum type="arabicPeriod"/>
            </a:pPr>
            <a:r>
              <a:rPr lang="en-US" sz="1100">
                <a:solidFill>
                  <a:schemeClr val="dk1"/>
                </a:solidFill>
              </a:rPr>
              <a:t>NARALO must have a presence in activities related to Internet issues. This could be possible with some form of “sponsorship” that clearly states that NARALO, as an At-Large regional ICANN organization, is supporting the activity.</a:t>
            </a:r>
          </a:p>
          <a:p>
            <a:pPr lvl="0" rtl="0">
              <a:lnSpc>
                <a:spcPct val="115000"/>
              </a:lnSpc>
              <a:spcBef>
                <a:spcPts val="0"/>
              </a:spcBef>
              <a:buNone/>
            </a:pPr>
            <a:r>
              <a:t/>
            </a:r>
            <a:endParaRPr sz="1100">
              <a:solidFill>
                <a:schemeClr val="dk1"/>
              </a:solidFill>
            </a:endParaRPr>
          </a:p>
          <a:p>
            <a:pPr lvl="0" rtl="0">
              <a:lnSpc>
                <a:spcPct val="115000"/>
              </a:lnSpc>
              <a:spcBef>
                <a:spcPts val="0"/>
              </a:spcBef>
              <a:buNone/>
            </a:pPr>
            <a:r>
              <a:rPr lang="en-US" sz="1100">
                <a:solidFill>
                  <a:schemeClr val="dk1"/>
                </a:solidFill>
              </a:rPr>
              <a:t>	</a:t>
            </a:r>
            <a:r>
              <a:rPr lang="en-US">
                <a:solidFill>
                  <a:schemeClr val="dk1"/>
                </a:solidFill>
              </a:rPr>
              <a:t>Threats</a:t>
            </a:r>
          </a:p>
          <a:p>
            <a:pPr indent="-298450" lvl="0" marL="914400" rtl="0">
              <a:lnSpc>
                <a:spcPct val="115000"/>
              </a:lnSpc>
              <a:spcBef>
                <a:spcPts val="0"/>
              </a:spcBef>
              <a:buClr>
                <a:schemeClr val="dk1"/>
              </a:buClr>
              <a:buSzPct val="100000"/>
              <a:buAutoNum type="arabicPeriod"/>
            </a:pPr>
            <a:r>
              <a:rPr lang="en-US" sz="1100">
                <a:solidFill>
                  <a:schemeClr val="dk1"/>
                </a:solidFill>
              </a:rPr>
              <a:t>Lack  of consensus on what the NARALO mission should be. Therefore, NARALO does not have clear goals and objectives that its membership can use as guidelines.</a:t>
            </a:r>
          </a:p>
          <a:p>
            <a:pPr indent="-298450" lvl="0" marL="914400" rtl="0">
              <a:lnSpc>
                <a:spcPct val="115000"/>
              </a:lnSpc>
              <a:spcBef>
                <a:spcPts val="0"/>
              </a:spcBef>
              <a:buClr>
                <a:schemeClr val="dk1"/>
              </a:buClr>
              <a:buSzPct val="100000"/>
              <a:buAutoNum type="arabicPeriod"/>
            </a:pPr>
            <a:r>
              <a:rPr lang="en-US" sz="1100">
                <a:solidFill>
                  <a:schemeClr val="dk1"/>
                </a:solidFill>
              </a:rPr>
              <a:t>Alignment of ICANNs mission with NARALOs mission causes some ALs to not engage actively.</a:t>
            </a:r>
          </a:p>
          <a:p>
            <a:pPr indent="-298450" lvl="0" marL="914400" rtl="0">
              <a:lnSpc>
                <a:spcPct val="115000"/>
              </a:lnSpc>
              <a:spcBef>
                <a:spcPts val="0"/>
              </a:spcBef>
              <a:buClr>
                <a:schemeClr val="dk1"/>
              </a:buClr>
              <a:buSzPct val="100000"/>
              <a:buAutoNum type="arabicPeriod"/>
            </a:pPr>
            <a:r>
              <a:rPr lang="en-US" sz="1100">
                <a:solidFill>
                  <a:schemeClr val="dk1"/>
                </a:solidFill>
              </a:rPr>
              <a:t>Lack of active participation in policy development by ALs. It seems that it is not necessarily a bottoms-up process, or leadership in ALs do not share with its’ membership information.</a:t>
            </a:r>
          </a:p>
          <a:p>
            <a:pPr indent="-298450" lvl="0" marL="914400" rtl="0">
              <a:lnSpc>
                <a:spcPct val="115000"/>
              </a:lnSpc>
              <a:spcBef>
                <a:spcPts val="0"/>
              </a:spcBef>
              <a:buClr>
                <a:schemeClr val="dk1"/>
              </a:buClr>
              <a:buSzPct val="100000"/>
              <a:buAutoNum type="arabicPeriod"/>
            </a:pPr>
            <a:r>
              <a:rPr lang="en-US" sz="1100">
                <a:solidFill>
                  <a:schemeClr val="dk1"/>
                </a:solidFill>
              </a:rPr>
              <a:t>Identify policy issues that NARALO believes are key for the region. This requires new individuals that can bring new ideas to the table.</a:t>
            </a:r>
          </a:p>
          <a:p>
            <a:pPr indent="-298450" lvl="0" marL="914400" rtl="0">
              <a:lnSpc>
                <a:spcPct val="115000"/>
              </a:lnSpc>
              <a:spcBef>
                <a:spcPts val="0"/>
              </a:spcBef>
              <a:buClr>
                <a:schemeClr val="dk1"/>
              </a:buClr>
              <a:buSzPct val="100000"/>
              <a:buAutoNum type="arabicPeriod"/>
            </a:pPr>
            <a:r>
              <a:rPr lang="en-US" sz="1100">
                <a:solidFill>
                  <a:schemeClr val="dk1"/>
                </a:solidFill>
              </a:rPr>
              <a:t>Lack of a NARALO Social Media implementation strategy to engage young prospects to ALs will cause a “burnout” of current members participating in working groups.</a:t>
            </a:r>
          </a:p>
          <a:p>
            <a:pPr indent="-298450" lvl="0" marL="914400" rtl="0">
              <a:lnSpc>
                <a:spcPct val="115000"/>
              </a:lnSpc>
              <a:spcBef>
                <a:spcPts val="0"/>
              </a:spcBef>
              <a:buClr>
                <a:schemeClr val="dk1"/>
              </a:buClr>
              <a:buSzPct val="100000"/>
              <a:buAutoNum type="arabicPeriod"/>
            </a:pPr>
            <a:r>
              <a:rPr lang="en-US" sz="1100">
                <a:solidFill>
                  <a:schemeClr val="dk1"/>
                </a:solidFill>
              </a:rPr>
              <a:t>Lack of funding from ICANN or designate staff dedicated to implement / assist / oversee specific tasks once an annual / multi-annual plan is approved by NARALO, is not in the scope of volunteers, thus having limited participation.</a:t>
            </a:r>
          </a:p>
        </p:txBody>
      </p:sp>
      <p:sp>
        <p:nvSpPr>
          <p:cNvPr id="236" name="Shape 236"/>
          <p:cNvSpPr txBox="1"/>
          <p:nvPr/>
        </p:nvSpPr>
        <p:spPr>
          <a:xfrm>
            <a:off x="0" y="-7936"/>
            <a:ext cx="9144000" cy="709500"/>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lang="en-US" sz="3000">
                <a:solidFill>
                  <a:srgbClr val="0A1F24"/>
                </a:solidFill>
              </a:rPr>
              <a:t>NARALO Strategic Plan (cont) </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41" name="Shape 241"/>
        <p:cNvGrpSpPr/>
        <p:nvPr/>
      </p:nvGrpSpPr>
      <p:grpSpPr>
        <a:xfrm>
          <a:off x="0" y="0"/>
          <a:ext cx="0" cy="0"/>
          <a:chOff x="0" y="0"/>
          <a:chExt cx="0" cy="0"/>
        </a:xfrm>
      </p:grpSpPr>
      <p:sp>
        <p:nvSpPr>
          <p:cNvPr id="242" name="Shape 242"/>
          <p:cNvSpPr txBox="1"/>
          <p:nvPr/>
        </p:nvSpPr>
        <p:spPr>
          <a:xfrm>
            <a:off x="520650" y="1373350"/>
            <a:ext cx="8102700" cy="4747800"/>
          </a:xfrm>
          <a:prstGeom prst="rect">
            <a:avLst/>
          </a:prstGeom>
          <a:noFill/>
          <a:ln>
            <a:noFill/>
          </a:ln>
        </p:spPr>
        <p:txBody>
          <a:bodyPr anchorCtr="0" anchor="t" bIns="45000" lIns="90000" rIns="90000" tIns="45000">
            <a:noAutofit/>
          </a:bodyPr>
          <a:lstStyle/>
          <a:p>
            <a:pPr indent="0" lvl="0" marL="0" marR="0" rtl="0" algn="l">
              <a:lnSpc>
                <a:spcPct val="93000"/>
              </a:lnSpc>
              <a:spcBef>
                <a:spcPts val="0"/>
              </a:spcBef>
              <a:spcAft>
                <a:spcPts val="0"/>
              </a:spcAft>
              <a:buSzPct val="25000"/>
              <a:buNone/>
            </a:pPr>
            <a:r>
              <a:rPr lang="en-US" sz="1900">
                <a:solidFill>
                  <a:srgbClr val="0A1F24"/>
                </a:solidFill>
              </a:rPr>
              <a:t>Recommendations</a:t>
            </a:r>
          </a:p>
          <a:p>
            <a:pPr lvl="0" rtl="0">
              <a:lnSpc>
                <a:spcPct val="115000"/>
              </a:lnSpc>
              <a:spcBef>
                <a:spcPts val="0"/>
              </a:spcBef>
              <a:buNone/>
            </a:pPr>
            <a:r>
              <a:t/>
            </a:r>
            <a:endParaRPr sz="1100">
              <a:solidFill>
                <a:schemeClr val="dk1"/>
              </a:solidFill>
            </a:endParaRPr>
          </a:p>
          <a:p>
            <a:pPr indent="-228600" lvl="0" marL="457200" rtl="0">
              <a:lnSpc>
                <a:spcPct val="115000"/>
              </a:lnSpc>
              <a:spcBef>
                <a:spcPts val="0"/>
              </a:spcBef>
              <a:buClr>
                <a:schemeClr val="dk1"/>
              </a:buClr>
              <a:buChar char="●"/>
            </a:pPr>
            <a:r>
              <a:rPr b="1" lang="en-US">
                <a:solidFill>
                  <a:schemeClr val="dk1"/>
                </a:solidFill>
              </a:rPr>
              <a:t>NARALO on the Road </a:t>
            </a:r>
            <a:r>
              <a:rPr lang="en-US">
                <a:solidFill>
                  <a:schemeClr val="dk1"/>
                </a:solidFill>
              </a:rPr>
              <a:t>- consider organizing regional events (North, West, South, East) to maximize exposure of chapters and funds available. This would allow to organize capacity building, outreach and engagement activities more effectively. Even probably with a better outcome in terms of recruitment.</a:t>
            </a:r>
          </a:p>
          <a:p>
            <a:pPr indent="-228600" lvl="0" marL="457200" rtl="0">
              <a:lnSpc>
                <a:spcPct val="115000"/>
              </a:lnSpc>
              <a:spcBef>
                <a:spcPts val="0"/>
              </a:spcBef>
              <a:buClr>
                <a:schemeClr val="dk1"/>
              </a:buClr>
              <a:buChar char="●"/>
            </a:pPr>
            <a:r>
              <a:rPr b="1" lang="en-US">
                <a:solidFill>
                  <a:schemeClr val="dk1"/>
                </a:solidFill>
              </a:rPr>
              <a:t>Social media - </a:t>
            </a:r>
            <a:r>
              <a:rPr lang="en-US">
                <a:solidFill>
                  <a:schemeClr val="dk1"/>
                </a:solidFill>
              </a:rPr>
              <a:t>to engage newcomers it is clear that social media is how this sector of our community communicates. Therefore, a strategy to engege these prospects must be in place. Otherwise, the “burn-out effect” will cause a decrease in community involvement in NARALO. This is tied to a better communication platform that gives the opportunity to prospects get involved with out all the restrictions now in place.</a:t>
            </a:r>
          </a:p>
        </p:txBody>
      </p:sp>
      <p:sp>
        <p:nvSpPr>
          <p:cNvPr id="243" name="Shape 243"/>
          <p:cNvSpPr txBox="1"/>
          <p:nvPr/>
        </p:nvSpPr>
        <p:spPr>
          <a:xfrm>
            <a:off x="0" y="-7936"/>
            <a:ext cx="9144000" cy="709500"/>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lang="en-US" sz="3000">
                <a:solidFill>
                  <a:srgbClr val="0A1F24"/>
                </a:solidFill>
              </a:rPr>
              <a:t>NARALO Strategic Plan (cont) </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48" name="Shape 248"/>
        <p:cNvGrpSpPr/>
        <p:nvPr/>
      </p:nvGrpSpPr>
      <p:grpSpPr>
        <a:xfrm>
          <a:off x="0" y="0"/>
          <a:ext cx="0" cy="0"/>
          <a:chOff x="0" y="0"/>
          <a:chExt cx="0" cy="0"/>
        </a:xfrm>
      </p:grpSpPr>
      <p:sp>
        <p:nvSpPr>
          <p:cNvPr id="249" name="Shape 249"/>
          <p:cNvSpPr txBox="1"/>
          <p:nvPr/>
        </p:nvSpPr>
        <p:spPr>
          <a:xfrm>
            <a:off x="1368425" y="2303461"/>
            <a:ext cx="6256336" cy="1728787"/>
          </a:xfrm>
          <a:prstGeom prst="rect">
            <a:avLst/>
          </a:prstGeom>
          <a:noFill/>
          <a:ln>
            <a:noFill/>
          </a:ln>
        </p:spPr>
        <p:txBody>
          <a:bodyPr anchorCtr="0" anchor="t" bIns="45000" lIns="90000" rIns="90000" tIns="45000">
            <a:noAutofit/>
          </a:bodyPr>
          <a:lstStyle/>
          <a:p>
            <a:pPr indent="-338137" lvl="0" marL="338137" marR="0" rtl="0" algn="l">
              <a:lnSpc>
                <a:spcPct val="100000"/>
              </a:lnSpc>
              <a:spcBef>
                <a:spcPts val="0"/>
              </a:spcBef>
              <a:spcAft>
                <a:spcPts val="0"/>
              </a:spcAft>
              <a:buClr>
                <a:srgbClr val="000000"/>
              </a:buClr>
              <a:buSzPct val="45000"/>
              <a:buFont typeface="Arial"/>
              <a:buChar char="•"/>
            </a:pPr>
            <a:r>
              <a:rPr b="1" i="0" lang="en-US" sz="3500" u="none">
                <a:solidFill>
                  <a:srgbClr val="FFFFFF"/>
                </a:solidFill>
                <a:latin typeface="Arial"/>
                <a:ea typeface="Arial"/>
                <a:cs typeface="Arial"/>
                <a:sym typeface="Arial"/>
              </a:rPr>
              <a:t>Part  Four</a:t>
            </a:r>
          </a:p>
          <a:p>
            <a:pPr indent="-338137" lvl="0" marL="338137" marR="0" rtl="0" algn="l">
              <a:lnSpc>
                <a:spcPct val="100000"/>
              </a:lnSpc>
              <a:spcBef>
                <a:spcPts val="2000"/>
              </a:spcBef>
              <a:spcAft>
                <a:spcPts val="0"/>
              </a:spcAft>
              <a:buClr>
                <a:srgbClr val="000000"/>
              </a:buClr>
              <a:buSzPct val="45000"/>
              <a:buFont typeface="Arial"/>
              <a:buChar char="•"/>
            </a:pPr>
            <a:r>
              <a:rPr b="1" i="0" lang="en-US" sz="3500" u="none">
                <a:solidFill>
                  <a:srgbClr val="FFFFFF"/>
                </a:solidFill>
                <a:latin typeface="Arial"/>
                <a:ea typeface="Arial"/>
                <a:cs typeface="Arial"/>
                <a:sym typeface="Arial"/>
              </a:rPr>
              <a:t>FY 1</a:t>
            </a:r>
            <a:r>
              <a:rPr b="1" lang="en-US" sz="3500">
                <a:solidFill>
                  <a:srgbClr val="FFFFFF"/>
                </a:solidFill>
              </a:rPr>
              <a:t>8</a:t>
            </a:r>
            <a:r>
              <a:rPr b="1" i="0" lang="en-US" sz="3500" u="none">
                <a:solidFill>
                  <a:srgbClr val="FFFFFF"/>
                </a:solidFill>
                <a:latin typeface="Arial"/>
                <a:ea typeface="Arial"/>
                <a:cs typeface="Arial"/>
                <a:sym typeface="Arial"/>
              </a:rPr>
              <a:t> CROPP  STRATEGIC PLAN </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4" name="Shape 254"/>
        <p:cNvGrpSpPr/>
        <p:nvPr/>
      </p:nvGrpSpPr>
      <p:grpSpPr>
        <a:xfrm>
          <a:off x="0" y="0"/>
          <a:ext cx="0" cy="0"/>
          <a:chOff x="0" y="0"/>
          <a:chExt cx="0" cy="0"/>
        </a:xfrm>
      </p:grpSpPr>
      <p:sp>
        <p:nvSpPr>
          <p:cNvPr id="255" name="Shape 255"/>
          <p:cNvSpPr txBox="1"/>
          <p:nvPr/>
        </p:nvSpPr>
        <p:spPr>
          <a:xfrm>
            <a:off x="534987" y="1403350"/>
            <a:ext cx="8102600" cy="3563936"/>
          </a:xfrm>
          <a:prstGeom prst="rect">
            <a:avLst/>
          </a:prstGeom>
          <a:noFill/>
          <a:ln>
            <a:noFill/>
          </a:ln>
        </p:spPr>
        <p:txBody>
          <a:bodyPr anchorCtr="0" anchor="t" bIns="45000" lIns="90000" rIns="90000" tIns="45000">
            <a:noAutofit/>
          </a:bodyPr>
          <a:lstStyle/>
          <a:p>
            <a:pPr indent="-280987" lvl="0" marL="280987" marR="0" rtl="0" algn="l">
              <a:lnSpc>
                <a:spcPct val="100000"/>
              </a:lnSpc>
              <a:spcBef>
                <a:spcPts val="0"/>
              </a:spcBef>
              <a:spcAft>
                <a:spcPts val="0"/>
              </a:spcAft>
              <a:buClr>
                <a:srgbClr val="0C1F24"/>
              </a:buClr>
              <a:buSzPct val="75000"/>
              <a:buFont typeface="Noto Sans Symbols"/>
              <a:buChar char="◉"/>
            </a:pPr>
            <a:r>
              <a:rPr lang="en-US" sz="1900">
                <a:solidFill>
                  <a:srgbClr val="0A1F24"/>
                </a:solidFill>
              </a:rPr>
              <a:t>https://community.icann.org/pages/resumedraft.action?draftId=66066609&amp;draftShareId=5ac3a989-4234-428c-89d2-23b2de9b9ff4</a:t>
            </a:r>
          </a:p>
          <a:p>
            <a:pPr lvl="0" marR="0" rtl="0" algn="l">
              <a:lnSpc>
                <a:spcPct val="100000"/>
              </a:lnSpc>
              <a:spcBef>
                <a:spcPts val="0"/>
              </a:spcBef>
              <a:spcAft>
                <a:spcPts val="0"/>
              </a:spcAft>
              <a:buNone/>
            </a:pPr>
            <a:r>
              <a:t/>
            </a:r>
            <a:endParaRPr sz="1900">
              <a:solidFill>
                <a:srgbClr val="0A1F24"/>
              </a:solidFill>
            </a:endParaRPr>
          </a:p>
          <a:p>
            <a:pPr lvl="0" marR="0" rtl="0" algn="l">
              <a:lnSpc>
                <a:spcPct val="100000"/>
              </a:lnSpc>
              <a:spcBef>
                <a:spcPts val="0"/>
              </a:spcBef>
              <a:spcAft>
                <a:spcPts val="0"/>
              </a:spcAft>
              <a:buNone/>
            </a:pPr>
            <a:r>
              <a:t/>
            </a:r>
            <a:endParaRPr sz="1900">
              <a:solidFill>
                <a:srgbClr val="0A1F24"/>
              </a:solidFill>
            </a:endParaRPr>
          </a:p>
          <a:p>
            <a:pPr lvl="0" marR="0" rtl="0" algn="l">
              <a:lnSpc>
                <a:spcPct val="100000"/>
              </a:lnSpc>
              <a:spcBef>
                <a:spcPts val="0"/>
              </a:spcBef>
              <a:spcAft>
                <a:spcPts val="0"/>
              </a:spcAft>
              <a:buNone/>
            </a:pPr>
            <a:r>
              <a:rPr b="1" lang="en-US" sz="1800"/>
              <a:t>FY 17 Plan </a:t>
            </a:r>
          </a:p>
          <a:p>
            <a:pPr indent="-280987" lvl="0" marL="280987" marR="0" rtl="0" algn="l">
              <a:lnSpc>
                <a:spcPct val="100000"/>
              </a:lnSpc>
              <a:spcBef>
                <a:spcPts val="0"/>
              </a:spcBef>
              <a:spcAft>
                <a:spcPts val="0"/>
              </a:spcAft>
              <a:buClr>
                <a:srgbClr val="0C1F24"/>
              </a:buClr>
              <a:buFont typeface="Noto Sans Symbols"/>
              <a:buChar char="◉"/>
            </a:pPr>
            <a:r>
              <a:rPr lang="en-US"/>
              <a:t>https://community.icann.org/display/croppfy16/NARALO+Outreach+Strategic+Plan</a:t>
            </a:r>
          </a:p>
          <a:p>
            <a:pPr indent="-280987" lvl="0" marL="280987" marR="0" rtl="0" algn="l">
              <a:lnSpc>
                <a:spcPct val="100000"/>
              </a:lnSpc>
              <a:spcBef>
                <a:spcPts val="0"/>
              </a:spcBef>
              <a:spcAft>
                <a:spcPts val="0"/>
              </a:spcAft>
              <a:buClr>
                <a:srgbClr val="0C1F24"/>
              </a:buClr>
              <a:buSzPct val="75000"/>
              <a:buFont typeface="Noto Sans Symbols"/>
              <a:buChar char="◉"/>
            </a:pPr>
            <a:r>
              <a:rPr b="0" i="0" lang="en-US" sz="1900" u="none">
                <a:solidFill>
                  <a:srgbClr val="0A1F24"/>
                </a:solidFill>
                <a:latin typeface="Arial"/>
                <a:ea typeface="Arial"/>
                <a:cs typeface="Arial"/>
                <a:sym typeface="Arial"/>
              </a:rPr>
              <a:t>FY 17 trips( FIVE TRIPS)</a:t>
            </a:r>
          </a:p>
          <a:p>
            <a:pPr indent="-223837" lvl="1" marL="427037" marR="0" rtl="0" algn="l">
              <a:lnSpc>
                <a:spcPct val="100000"/>
              </a:lnSpc>
              <a:spcBef>
                <a:spcPts val="0"/>
              </a:spcBef>
              <a:spcAft>
                <a:spcPts val="0"/>
              </a:spcAft>
              <a:buClr>
                <a:srgbClr val="000000"/>
              </a:buClr>
              <a:buSzPct val="100000"/>
              <a:buFont typeface="Times New Roman"/>
              <a:buChar char="●"/>
            </a:pPr>
            <a:r>
              <a:rPr b="0" i="0" lang="en-US" sz="1900" u="none" cap="none" strike="noStrike">
                <a:solidFill>
                  <a:srgbClr val="0A1F24"/>
                </a:solidFill>
                <a:latin typeface="Arial"/>
                <a:ea typeface="Arial"/>
                <a:cs typeface="Arial"/>
                <a:sym typeface="Arial"/>
              </a:rPr>
              <a:t>IGF USA Seth R</a:t>
            </a:r>
            <a:r>
              <a:rPr lang="en-US" sz="1900">
                <a:solidFill>
                  <a:srgbClr val="0A1F24"/>
                </a:solidFill>
              </a:rPr>
              <a:t>eiss and Louis Houle </a:t>
            </a:r>
            <a:r>
              <a:rPr b="0" i="0" lang="en-US" sz="1900" u="none" cap="none" strike="noStrike">
                <a:solidFill>
                  <a:srgbClr val="0A1F24"/>
                </a:solidFill>
                <a:latin typeface="Arial"/>
                <a:ea typeface="Arial"/>
                <a:cs typeface="Arial"/>
                <a:sym typeface="Arial"/>
              </a:rPr>
              <a:t>( 2)</a:t>
            </a:r>
          </a:p>
          <a:p>
            <a:pPr indent="-223837" lvl="1" marL="427037" marR="0" rtl="0" algn="l">
              <a:lnSpc>
                <a:spcPct val="100000"/>
              </a:lnSpc>
              <a:spcBef>
                <a:spcPts val="0"/>
              </a:spcBef>
              <a:spcAft>
                <a:spcPts val="0"/>
              </a:spcAft>
              <a:buClr>
                <a:srgbClr val="000000"/>
              </a:buClr>
              <a:buSzPct val="100000"/>
              <a:buFont typeface="Times New Roman"/>
              <a:buChar char="●"/>
            </a:pPr>
            <a:r>
              <a:rPr b="0" i="0" lang="en-US" sz="1900" u="none" cap="none" strike="noStrike">
                <a:solidFill>
                  <a:srgbClr val="0A1F24"/>
                </a:solidFill>
                <a:latin typeface="Arial"/>
                <a:ea typeface="Arial"/>
                <a:cs typeface="Arial"/>
                <a:sym typeface="Arial"/>
              </a:rPr>
              <a:t>ARIN Leah Sy</a:t>
            </a:r>
            <a:r>
              <a:rPr lang="en-US" sz="1900">
                <a:solidFill>
                  <a:srgbClr val="0A1F24"/>
                </a:solidFill>
              </a:rPr>
              <a:t>mekher </a:t>
            </a:r>
            <a:r>
              <a:rPr b="0" i="0" lang="en-US" sz="1900" u="none" cap="none" strike="noStrike">
                <a:solidFill>
                  <a:srgbClr val="0A1F24"/>
                </a:solidFill>
                <a:latin typeface="Arial"/>
                <a:ea typeface="Arial"/>
                <a:cs typeface="Arial"/>
                <a:sym typeface="Arial"/>
              </a:rPr>
              <a:t>(1)</a:t>
            </a:r>
          </a:p>
          <a:p>
            <a:pPr indent="-223837" lvl="1" marL="427037" marR="0" rtl="0" algn="l">
              <a:lnSpc>
                <a:spcPct val="100000"/>
              </a:lnSpc>
              <a:spcBef>
                <a:spcPts val="0"/>
              </a:spcBef>
              <a:spcAft>
                <a:spcPts val="0"/>
              </a:spcAft>
              <a:buClr>
                <a:srgbClr val="000000"/>
              </a:buClr>
              <a:buSzPct val="100000"/>
              <a:buFont typeface="Times New Roman"/>
              <a:buChar char="●"/>
            </a:pPr>
            <a:r>
              <a:rPr b="0" i="0" lang="en-US" sz="1900" u="none" cap="none" strike="noStrike">
                <a:solidFill>
                  <a:srgbClr val="0A1F24"/>
                </a:solidFill>
                <a:latin typeface="Arial"/>
                <a:ea typeface="Arial"/>
                <a:cs typeface="Arial"/>
                <a:sym typeface="Arial"/>
              </a:rPr>
              <a:t>T</a:t>
            </a:r>
            <a:r>
              <a:rPr lang="en-US" sz="1900">
                <a:solidFill>
                  <a:srgbClr val="0A1F24"/>
                </a:solidFill>
              </a:rPr>
              <a:t>om</a:t>
            </a:r>
            <a:r>
              <a:rPr b="0" i="0" lang="en-US" sz="1900" u="none" cap="none" strike="noStrike">
                <a:solidFill>
                  <a:srgbClr val="0A1F24"/>
                </a:solidFill>
                <a:latin typeface="Arial"/>
                <a:ea typeface="Arial"/>
                <a:cs typeface="Arial"/>
                <a:sym typeface="Arial"/>
              </a:rPr>
              <a:t> National League of Cities (1)</a:t>
            </a:r>
          </a:p>
          <a:p>
            <a:pPr indent="-223837" lvl="1" marL="427037" marR="0" rtl="0" algn="l">
              <a:lnSpc>
                <a:spcPct val="100000"/>
              </a:lnSpc>
              <a:spcBef>
                <a:spcPts val="0"/>
              </a:spcBef>
              <a:spcAft>
                <a:spcPts val="0"/>
              </a:spcAft>
              <a:buClr>
                <a:srgbClr val="000000"/>
              </a:buClr>
              <a:buSzPct val="100000"/>
              <a:buFont typeface="Times New Roman"/>
              <a:buChar char="●"/>
            </a:pPr>
            <a:r>
              <a:rPr lang="en-US" sz="1900">
                <a:solidFill>
                  <a:srgbClr val="0A1F24"/>
                </a:solidFill>
              </a:rPr>
              <a:t>Judith Hellerstein National Digital Inclusion Conference (1)</a:t>
            </a:r>
          </a:p>
          <a:p>
            <a:pPr indent="0" lvl="0" marL="0" marR="0" rtl="0" algn="l">
              <a:lnSpc>
                <a:spcPct val="93000"/>
              </a:lnSpc>
              <a:spcBef>
                <a:spcPts val="0"/>
              </a:spcBef>
              <a:spcAft>
                <a:spcPts val="0"/>
              </a:spcAft>
              <a:buNone/>
            </a:pPr>
            <a:r>
              <a:t/>
            </a:r>
            <a:endParaRPr b="0" i="0" sz="1900" u="none" cap="none" strike="noStrike">
              <a:solidFill>
                <a:srgbClr val="0A1F24"/>
              </a:solidFill>
              <a:latin typeface="Arial"/>
              <a:ea typeface="Arial"/>
              <a:cs typeface="Arial"/>
              <a:sym typeface="Arial"/>
            </a:endParaRPr>
          </a:p>
        </p:txBody>
      </p:sp>
      <p:sp>
        <p:nvSpPr>
          <p:cNvPr id="256" name="Shape 256"/>
          <p:cNvSpPr txBox="1"/>
          <p:nvPr/>
        </p:nvSpPr>
        <p:spPr>
          <a:xfrm>
            <a:off x="0" y="-7937"/>
            <a:ext cx="9144000" cy="709612"/>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0" i="0" lang="en-US" sz="3000" u="none">
                <a:solidFill>
                  <a:srgbClr val="0A1F24"/>
                </a:solidFill>
                <a:latin typeface="Arial"/>
                <a:ea typeface="Arial"/>
                <a:cs typeface="Arial"/>
                <a:sym typeface="Arial"/>
              </a:rPr>
              <a:t>Outreach Strategy</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61" name="Shape 261"/>
        <p:cNvGrpSpPr/>
        <p:nvPr/>
      </p:nvGrpSpPr>
      <p:grpSpPr>
        <a:xfrm>
          <a:off x="0" y="0"/>
          <a:ext cx="0" cy="0"/>
          <a:chOff x="0" y="0"/>
          <a:chExt cx="0" cy="0"/>
        </a:xfrm>
      </p:grpSpPr>
      <p:sp>
        <p:nvSpPr>
          <p:cNvPr id="262" name="Shape 262"/>
          <p:cNvSpPr txBox="1"/>
          <p:nvPr/>
        </p:nvSpPr>
        <p:spPr>
          <a:xfrm>
            <a:off x="534987" y="1403350"/>
            <a:ext cx="8102600" cy="3563936"/>
          </a:xfrm>
          <a:prstGeom prst="rect">
            <a:avLst/>
          </a:prstGeom>
          <a:noFill/>
          <a:ln>
            <a:noFill/>
          </a:ln>
        </p:spPr>
        <p:txBody>
          <a:bodyPr anchorCtr="0" anchor="t" bIns="45000" lIns="90000" rIns="90000" tIns="45000">
            <a:noAutofit/>
          </a:bodyPr>
          <a:lstStyle/>
          <a:p>
            <a:pPr indent="-280987" lvl="0" marL="280987" marR="0" rtl="0" algn="l">
              <a:lnSpc>
                <a:spcPct val="100000"/>
              </a:lnSpc>
              <a:spcBef>
                <a:spcPts val="0"/>
              </a:spcBef>
              <a:spcAft>
                <a:spcPts val="0"/>
              </a:spcAft>
              <a:buClr>
                <a:srgbClr val="0C1F24"/>
              </a:buClr>
              <a:buSzPct val="75000"/>
              <a:buFont typeface="Noto Sans Symbols"/>
              <a:buChar char="◉"/>
            </a:pPr>
            <a:r>
              <a:rPr b="0" i="0" lang="en-US" sz="1900" u="none">
                <a:solidFill>
                  <a:srgbClr val="0A1F24"/>
                </a:solidFill>
                <a:latin typeface="Arial"/>
                <a:ea typeface="Arial"/>
                <a:cs typeface="Arial"/>
                <a:sym typeface="Arial"/>
              </a:rPr>
              <a:t>ICANN 57 has been moved from PR to India resulting in a  major  loss in the  NARALO Outreach in San Juan spearheaded by Eduado Diaz and Alfredo Calderon. The  event was to coincide with the  NARALO GA at a ICANN meeting</a:t>
            </a:r>
          </a:p>
          <a:p>
            <a:pPr indent="-280987" lvl="0" marL="280987" marR="0" rtl="0" algn="l">
              <a:lnSpc>
                <a:spcPct val="100000"/>
              </a:lnSpc>
              <a:spcBef>
                <a:spcPts val="0"/>
              </a:spcBef>
              <a:spcAft>
                <a:spcPts val="0"/>
              </a:spcAft>
              <a:buClr>
                <a:srgbClr val="0C1F24"/>
              </a:buClr>
              <a:buSzPct val="75000"/>
              <a:buFont typeface="Noto Sans Symbols"/>
              <a:buChar char="◉"/>
            </a:pPr>
            <a:r>
              <a:rPr b="0" i="0" lang="en-US" sz="1900" u="none">
                <a:solidFill>
                  <a:srgbClr val="0A1F24"/>
                </a:solidFill>
                <a:latin typeface="Arial"/>
                <a:ea typeface="Arial"/>
                <a:cs typeface="Arial"/>
                <a:sym typeface="Arial"/>
              </a:rPr>
              <a:t>NARALO  General Assembly will instead coincide with the ARIN33 in New Orleans in April 2017</a:t>
            </a:r>
          </a:p>
          <a:p>
            <a:pPr indent="-223837" lvl="1" marL="427037" marR="0" rtl="0" algn="l">
              <a:lnSpc>
                <a:spcPct val="100000"/>
              </a:lnSpc>
              <a:spcBef>
                <a:spcPts val="0"/>
              </a:spcBef>
              <a:spcAft>
                <a:spcPts val="0"/>
              </a:spcAft>
              <a:buClr>
                <a:srgbClr val="000000"/>
              </a:buClr>
              <a:buSzPct val="45000"/>
              <a:buFont typeface="Noto Sans Symbols"/>
              <a:buChar char="●"/>
            </a:pPr>
            <a:r>
              <a:rPr b="0" i="0" lang="en-US" sz="1900" u="none" cap="none" strike="noStrike">
                <a:solidFill>
                  <a:srgbClr val="0A1F24"/>
                </a:solidFill>
                <a:latin typeface="Arial"/>
                <a:ea typeface="Arial"/>
                <a:cs typeface="Arial"/>
                <a:sym typeface="Arial"/>
              </a:rPr>
              <a:t>This was our original idea with the ARIN31 in Montreal in October 2015</a:t>
            </a:r>
          </a:p>
          <a:p>
            <a:pPr indent="-223837" lvl="1" marL="427037" marR="0" rtl="0" algn="l">
              <a:lnSpc>
                <a:spcPct val="100000"/>
              </a:lnSpc>
              <a:spcBef>
                <a:spcPts val="0"/>
              </a:spcBef>
              <a:spcAft>
                <a:spcPts val="0"/>
              </a:spcAft>
              <a:buClr>
                <a:srgbClr val="000000"/>
              </a:buClr>
              <a:buSzPct val="45000"/>
              <a:buFont typeface="Noto Sans Symbols"/>
              <a:buChar char="●"/>
            </a:pPr>
            <a:r>
              <a:rPr b="0" i="0" lang="en-US" sz="1900" u="none" cap="none" strike="noStrike">
                <a:solidFill>
                  <a:srgbClr val="0A1F24"/>
                </a:solidFill>
                <a:latin typeface="Arial"/>
                <a:ea typeface="Arial"/>
                <a:cs typeface="Arial"/>
                <a:sym typeface="Arial"/>
              </a:rPr>
              <a:t>Outreach to </a:t>
            </a:r>
            <a:r>
              <a:rPr lang="en-US" sz="1900">
                <a:solidFill>
                  <a:srgbClr val="0A1F24"/>
                </a:solidFill>
              </a:rPr>
              <a:t>predominantly</a:t>
            </a:r>
            <a:r>
              <a:rPr b="0" i="0" lang="en-US" sz="1900" u="none" cap="none" strike="noStrike">
                <a:solidFill>
                  <a:srgbClr val="0A1F24"/>
                </a:solidFill>
                <a:latin typeface="Arial"/>
                <a:ea typeface="Arial"/>
                <a:cs typeface="Arial"/>
                <a:sym typeface="Arial"/>
              </a:rPr>
              <a:t> North American organizations at the ARIN meetings</a:t>
            </a:r>
          </a:p>
          <a:p>
            <a:pPr indent="-223837" lvl="1" marL="427037" marR="0" rtl="0" algn="l">
              <a:lnSpc>
                <a:spcPct val="100000"/>
              </a:lnSpc>
              <a:spcBef>
                <a:spcPts val="0"/>
              </a:spcBef>
              <a:spcAft>
                <a:spcPts val="0"/>
              </a:spcAft>
              <a:buClr>
                <a:srgbClr val="000000"/>
              </a:buClr>
              <a:buSzPct val="45000"/>
              <a:buFont typeface="Noto Sans Symbols"/>
              <a:buChar char="●"/>
            </a:pPr>
            <a:r>
              <a:rPr b="0" i="0" lang="en-US" sz="1900" u="none" cap="none" strike="noStrike">
                <a:solidFill>
                  <a:srgbClr val="0A1F24"/>
                </a:solidFill>
                <a:latin typeface="Arial"/>
                <a:ea typeface="Arial"/>
                <a:cs typeface="Arial"/>
                <a:sym typeface="Arial"/>
              </a:rPr>
              <a:t>Leverage the  MOU  with NARALO and  ARIN</a:t>
            </a:r>
          </a:p>
          <a:p>
            <a:pPr indent="-280987" lvl="0" marL="280987" marR="0" rtl="0" algn="l">
              <a:lnSpc>
                <a:spcPct val="100000"/>
              </a:lnSpc>
              <a:spcBef>
                <a:spcPts val="0"/>
              </a:spcBef>
              <a:spcAft>
                <a:spcPts val="0"/>
              </a:spcAft>
              <a:buClr>
                <a:srgbClr val="0C1F24"/>
              </a:buClr>
              <a:buSzPct val="75000"/>
              <a:buFont typeface="Noto Sans Symbols"/>
              <a:buChar char="◉"/>
            </a:pPr>
            <a:r>
              <a:rPr b="0" i="0" lang="en-US" sz="1900" u="none">
                <a:solidFill>
                  <a:srgbClr val="0A1F24"/>
                </a:solidFill>
                <a:latin typeface="Arial"/>
                <a:ea typeface="Arial"/>
                <a:cs typeface="Arial"/>
                <a:sym typeface="Arial"/>
              </a:rPr>
              <a:t> Advocate for  CROPP to open up their applications in July</a:t>
            </a:r>
          </a:p>
        </p:txBody>
      </p:sp>
      <p:sp>
        <p:nvSpPr>
          <p:cNvPr id="263" name="Shape 263"/>
          <p:cNvSpPr txBox="1"/>
          <p:nvPr/>
        </p:nvSpPr>
        <p:spPr>
          <a:xfrm>
            <a:off x="0" y="-7937"/>
            <a:ext cx="9144000" cy="709612"/>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0" i="0" lang="en-US" sz="3000" u="none">
                <a:solidFill>
                  <a:srgbClr val="0A1F24"/>
                </a:solidFill>
                <a:latin typeface="Arial"/>
                <a:ea typeface="Arial"/>
                <a:cs typeface="Arial"/>
                <a:sym typeface="Arial"/>
              </a:rPr>
              <a:t>Outreach Strategy</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68" name="Shape 268"/>
        <p:cNvGrpSpPr/>
        <p:nvPr/>
      </p:nvGrpSpPr>
      <p:grpSpPr>
        <a:xfrm>
          <a:off x="0" y="0"/>
          <a:ext cx="0" cy="0"/>
          <a:chOff x="0" y="0"/>
          <a:chExt cx="0" cy="0"/>
        </a:xfrm>
      </p:grpSpPr>
      <p:sp>
        <p:nvSpPr>
          <p:cNvPr id="269" name="Shape 269"/>
          <p:cNvSpPr txBox="1"/>
          <p:nvPr/>
        </p:nvSpPr>
        <p:spPr>
          <a:xfrm>
            <a:off x="534987" y="1403350"/>
            <a:ext cx="8102600" cy="1827211"/>
          </a:xfrm>
          <a:prstGeom prst="rect">
            <a:avLst/>
          </a:prstGeom>
          <a:noFill/>
          <a:ln>
            <a:noFill/>
          </a:ln>
        </p:spPr>
        <p:txBody>
          <a:bodyPr anchorCtr="0" anchor="t" bIns="45000" lIns="90000" rIns="90000" tIns="45000">
            <a:noAutofit/>
          </a:bodyPr>
          <a:lstStyle/>
          <a:p>
            <a:pPr indent="-285750" lvl="0" marL="285750" marR="0" rtl="0" algn="l">
              <a:lnSpc>
                <a:spcPct val="100000"/>
              </a:lnSpc>
              <a:spcBef>
                <a:spcPts val="0"/>
              </a:spcBef>
              <a:spcAft>
                <a:spcPts val="0"/>
              </a:spcAft>
              <a:buClr>
                <a:srgbClr val="0A1F24"/>
              </a:buClr>
              <a:buSzPct val="25000"/>
              <a:buFont typeface="Arial"/>
              <a:buNone/>
            </a:pPr>
            <a:r>
              <a:rPr b="0" i="0" lang="en-US" sz="1900" u="none">
                <a:solidFill>
                  <a:srgbClr val="0A1F24"/>
                </a:solidFill>
                <a:latin typeface="Arial"/>
                <a:ea typeface="Arial"/>
                <a:cs typeface="Arial"/>
                <a:sym typeface="Arial"/>
              </a:rPr>
              <a:t>CROPP  Strategic Plan for FY 1</a:t>
            </a:r>
            <a:r>
              <a:rPr lang="en-US" sz="1900">
                <a:solidFill>
                  <a:srgbClr val="0A1F24"/>
                </a:solidFill>
              </a:rPr>
              <a:t>8</a:t>
            </a:r>
          </a:p>
          <a:p>
            <a:pPr indent="-285750" lvl="0" marL="285750" marR="0" rtl="0" algn="l">
              <a:lnSpc>
                <a:spcPct val="100000"/>
              </a:lnSpc>
              <a:spcBef>
                <a:spcPts val="0"/>
              </a:spcBef>
              <a:spcAft>
                <a:spcPts val="0"/>
              </a:spcAft>
              <a:buClr>
                <a:srgbClr val="0C1F24"/>
              </a:buClr>
              <a:buFont typeface="Noto Sans Symbols"/>
              <a:buChar char="◉"/>
            </a:pPr>
            <a:r>
              <a:rPr lang="en-US"/>
              <a:t>Assess the </a:t>
            </a:r>
            <a:r>
              <a:rPr lang="en-US"/>
              <a:t>achievements</a:t>
            </a:r>
            <a:r>
              <a:rPr lang="en-US"/>
              <a:t> of  FY 17</a:t>
            </a:r>
          </a:p>
          <a:p>
            <a:pPr indent="-285750" lvl="0" marL="285750" marR="0" rtl="0" algn="l">
              <a:lnSpc>
                <a:spcPct val="100000"/>
              </a:lnSpc>
              <a:spcBef>
                <a:spcPts val="0"/>
              </a:spcBef>
              <a:spcAft>
                <a:spcPts val="0"/>
              </a:spcAft>
              <a:buClr>
                <a:srgbClr val="0C1F24"/>
              </a:buClr>
              <a:buFont typeface="Noto Sans Symbols"/>
              <a:buChar char="◉"/>
            </a:pPr>
            <a:r>
              <a:rPr lang="en-US"/>
              <a:t>Regional focus</a:t>
            </a:r>
          </a:p>
          <a:p>
            <a:pPr indent="-285750" lvl="0" marL="285750" marR="0" rtl="0" algn="l">
              <a:lnSpc>
                <a:spcPct val="100000"/>
              </a:lnSpc>
              <a:spcBef>
                <a:spcPts val="0"/>
              </a:spcBef>
              <a:spcAft>
                <a:spcPts val="0"/>
              </a:spcAft>
              <a:buClr>
                <a:srgbClr val="0C1F24"/>
              </a:buClr>
              <a:buFont typeface="Noto Sans Symbols"/>
              <a:buChar char="◉"/>
            </a:pPr>
            <a:r>
              <a:rPr lang="en-US"/>
              <a:t>Public consultation at May and June Meeting</a:t>
            </a:r>
          </a:p>
          <a:p>
            <a:pPr indent="-285750" lvl="0" marL="285750" marR="0" rtl="0" algn="l">
              <a:lnSpc>
                <a:spcPct val="100000"/>
              </a:lnSpc>
              <a:spcBef>
                <a:spcPts val="0"/>
              </a:spcBef>
              <a:spcAft>
                <a:spcPts val="0"/>
              </a:spcAft>
              <a:buClr>
                <a:srgbClr val="0C1F24"/>
              </a:buClr>
              <a:buFont typeface="Noto Sans Symbols"/>
              <a:buChar char="◉"/>
            </a:pPr>
            <a:r>
              <a:rPr lang="en-US"/>
              <a:t>Submission of plan</a:t>
            </a:r>
          </a:p>
          <a:p>
            <a:pPr indent="-285750" lvl="0" marL="285750" marR="0" rtl="0" algn="l">
              <a:lnSpc>
                <a:spcPct val="100000"/>
              </a:lnSpc>
              <a:spcBef>
                <a:spcPts val="0"/>
              </a:spcBef>
              <a:spcAft>
                <a:spcPts val="0"/>
              </a:spcAft>
              <a:buClr>
                <a:srgbClr val="0C1F24"/>
              </a:buClr>
              <a:buFont typeface="Noto Sans Symbols"/>
              <a:buChar char="◉"/>
            </a:pPr>
            <a:r>
              <a:rPr lang="en-US"/>
              <a:t>Approval by Chris Mondini, VP</a:t>
            </a:r>
          </a:p>
          <a:p>
            <a:pPr indent="-285750" lvl="0" marL="285750" marR="0" rtl="0" algn="l">
              <a:lnSpc>
                <a:spcPct val="100000"/>
              </a:lnSpc>
              <a:spcBef>
                <a:spcPts val="0"/>
              </a:spcBef>
              <a:spcAft>
                <a:spcPts val="0"/>
              </a:spcAft>
              <a:buClr>
                <a:srgbClr val="0C1F24"/>
              </a:buClr>
              <a:buFont typeface="Noto Sans Symbols"/>
              <a:buChar char="◉"/>
            </a:pPr>
            <a:r>
              <a:rPr lang="en-US"/>
              <a:t>Link to plan </a:t>
            </a:r>
          </a:p>
          <a:p>
            <a:pPr indent="-285750" lvl="0" marL="285750" marR="0" rtl="0" algn="l">
              <a:lnSpc>
                <a:spcPct val="100000"/>
              </a:lnSpc>
              <a:spcBef>
                <a:spcPts val="0"/>
              </a:spcBef>
              <a:spcAft>
                <a:spcPts val="0"/>
              </a:spcAft>
              <a:buClr>
                <a:srgbClr val="0C1F24"/>
              </a:buClr>
              <a:buFont typeface="Noto Sans Symbols"/>
              <a:buChar char="◉"/>
            </a:pPr>
            <a:r>
              <a:rPr lang="en-US"/>
              <a:t>https://community.icann.org/display/soaceoutreach/NARALO+Outreach+Strategic+Plan</a:t>
            </a:r>
          </a:p>
          <a:p>
            <a:pPr indent="-285750" lvl="0" marL="285750" marR="0" rtl="0" algn="l">
              <a:lnSpc>
                <a:spcPct val="100000"/>
              </a:lnSpc>
              <a:spcBef>
                <a:spcPts val="0"/>
              </a:spcBef>
              <a:spcAft>
                <a:spcPts val="0"/>
              </a:spcAft>
              <a:buClr>
                <a:srgbClr val="000000"/>
              </a:buClr>
              <a:buFont typeface="Arial"/>
              <a:buNone/>
            </a:pPr>
            <a:r>
              <a:t/>
            </a:r>
            <a:endParaRPr b="0" i="0" sz="1900" u="none">
              <a:solidFill>
                <a:srgbClr val="0A1F24"/>
              </a:solidFill>
              <a:latin typeface="Arial"/>
              <a:ea typeface="Arial"/>
              <a:cs typeface="Arial"/>
              <a:sym typeface="Arial"/>
            </a:endParaRPr>
          </a:p>
          <a:p>
            <a:pPr indent="0" lvl="0" marL="0" marR="0" rtl="0" algn="l">
              <a:lnSpc>
                <a:spcPct val="93000"/>
              </a:lnSpc>
              <a:spcBef>
                <a:spcPts val="0"/>
              </a:spcBef>
              <a:spcAft>
                <a:spcPts val="0"/>
              </a:spcAft>
              <a:buNone/>
            </a:pPr>
            <a:r>
              <a:t/>
            </a:r>
            <a:endParaRPr b="0" i="0" sz="1900" u="none">
              <a:solidFill>
                <a:srgbClr val="0A1F24"/>
              </a:solidFill>
              <a:latin typeface="Arial"/>
              <a:ea typeface="Arial"/>
              <a:cs typeface="Arial"/>
              <a:sym typeface="Arial"/>
            </a:endParaRPr>
          </a:p>
        </p:txBody>
      </p:sp>
      <p:sp>
        <p:nvSpPr>
          <p:cNvPr id="270" name="Shape 270"/>
          <p:cNvSpPr txBox="1"/>
          <p:nvPr/>
        </p:nvSpPr>
        <p:spPr>
          <a:xfrm>
            <a:off x="0" y="-7937"/>
            <a:ext cx="9144000" cy="709612"/>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0" i="0" lang="en-US" sz="3000" u="none">
                <a:solidFill>
                  <a:srgbClr val="0A1F24"/>
                </a:solidFill>
                <a:latin typeface="Arial"/>
                <a:ea typeface="Arial"/>
                <a:cs typeface="Arial"/>
                <a:sym typeface="Arial"/>
              </a:rPr>
              <a:t>FY 17 Outreach Strategy</a:t>
            </a:r>
          </a:p>
        </p:txBody>
      </p:sp>
      <p:pic>
        <p:nvPicPr>
          <p:cNvPr id="271" name="Shape 271"/>
          <p:cNvPicPr preferRelativeResize="0"/>
          <p:nvPr/>
        </p:nvPicPr>
        <p:blipFill rotWithShape="1">
          <a:blip r:embed="rId3">
            <a:alphaModFix/>
          </a:blip>
          <a:srcRect b="0" l="0" r="0" t="0"/>
          <a:stretch/>
        </p:blipFill>
        <p:spPr>
          <a:xfrm>
            <a:off x="1768475" y="4895850"/>
            <a:ext cx="5791200" cy="762000"/>
          </a:xfrm>
          <a:prstGeom prst="rect">
            <a:avLst/>
          </a:prstGeom>
          <a:noFill/>
          <a:ln>
            <a:noFill/>
          </a:ln>
        </p:spPr>
      </p:pic>
      <p:sp>
        <p:nvSpPr>
          <p:cNvPr id="272" name="Shape 272"/>
          <p:cNvSpPr txBox="1"/>
          <p:nvPr/>
        </p:nvSpPr>
        <p:spPr>
          <a:xfrm>
            <a:off x="8856661" y="4032250"/>
            <a:ext cx="180975" cy="603249"/>
          </a:xfrm>
          <a:prstGeom prst="rect">
            <a:avLst/>
          </a:prstGeom>
          <a:noFill/>
          <a:ln>
            <a:noFill/>
          </a:ln>
        </p:spPr>
        <p:txBody>
          <a:bodyPr anchorCtr="0" anchor="t" bIns="45000" lIns="90000" rIns="90000" tIns="60825">
            <a:noAutofit/>
          </a:bodyPr>
          <a:lstStyle/>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7" name="Shape 277"/>
        <p:cNvGrpSpPr/>
        <p:nvPr/>
      </p:nvGrpSpPr>
      <p:grpSpPr>
        <a:xfrm>
          <a:off x="0" y="0"/>
          <a:ext cx="0" cy="0"/>
          <a:chOff x="0" y="0"/>
          <a:chExt cx="0" cy="0"/>
        </a:xfrm>
      </p:grpSpPr>
      <p:sp>
        <p:nvSpPr>
          <p:cNvPr id="278" name="Shape 278"/>
          <p:cNvSpPr txBox="1"/>
          <p:nvPr/>
        </p:nvSpPr>
        <p:spPr>
          <a:xfrm>
            <a:off x="0" y="-7937"/>
            <a:ext cx="9144000" cy="709612"/>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0" i="0" lang="en-US" sz="3000" u="none">
                <a:solidFill>
                  <a:srgbClr val="0A1F24"/>
                </a:solidFill>
                <a:latin typeface="Arial"/>
                <a:ea typeface="Arial"/>
                <a:cs typeface="Arial"/>
                <a:sym typeface="Arial"/>
              </a:rPr>
              <a:t>GAP Analysis</a:t>
            </a:r>
          </a:p>
        </p:txBody>
      </p:sp>
      <p:graphicFrame>
        <p:nvGraphicFramePr>
          <p:cNvPr id="279" name="Shape 279"/>
          <p:cNvGraphicFramePr/>
          <p:nvPr/>
        </p:nvGraphicFramePr>
        <p:xfrm>
          <a:off x="395287" y="1196975"/>
          <a:ext cx="3000000" cy="3000000"/>
        </p:xfrm>
        <a:graphic>
          <a:graphicData uri="http://schemas.openxmlformats.org/drawingml/2006/table">
            <a:tbl>
              <a:tblPr>
                <a:noFill/>
                <a:tableStyleId>{205174FA-4E1B-482A-BF17-F67DE5151CD4}</a:tableStyleId>
              </a:tblPr>
              <a:tblGrid>
                <a:gridCol w="2144700"/>
                <a:gridCol w="2105025"/>
                <a:gridCol w="2105025"/>
                <a:gridCol w="2105025"/>
              </a:tblGrid>
              <a:tr h="1028700">
                <a:tc>
                  <a:txBody>
                    <a:bodyPr>
                      <a:noAutofit/>
                    </a:bodyPr>
                    <a:lstStyle/>
                    <a:p>
                      <a:pPr indent="0" lvl="0" marL="0" marR="0" rtl="0" algn="l">
                        <a:lnSpc>
                          <a:spcPct val="93000"/>
                        </a:lnSpc>
                        <a:spcBef>
                          <a:spcPts val="0"/>
                        </a:spcBef>
                        <a:spcAft>
                          <a:spcPts val="0"/>
                        </a:spcAft>
                        <a:buSzPct val="25000"/>
                        <a:buNone/>
                      </a:pPr>
                      <a:r>
                        <a:t/>
                      </a:r>
                      <a:endParaRPr b="0" i="0" sz="1800" u="none">
                        <a:solidFill>
                          <a:srgbClr val="000000"/>
                        </a:solidFill>
                        <a:latin typeface="Arial"/>
                        <a:ea typeface="Arial"/>
                        <a:cs typeface="Arial"/>
                        <a:sym typeface="Arial"/>
                      </a:endParaRPr>
                    </a:p>
                  </a:txBody>
                  <a:tcPr marT="18870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0A3251"/>
                    </a:solidFill>
                  </a:tcPr>
                </a:tc>
                <a:tc>
                  <a:txBody>
                    <a:bodyPr>
                      <a:noAutofit/>
                    </a:bodyPr>
                    <a:lstStyle/>
                    <a:p>
                      <a:pPr indent="0" lvl="0" marL="0" marR="0" rtl="0" algn="ctr">
                        <a:lnSpc>
                          <a:spcPct val="76000"/>
                        </a:lnSpc>
                        <a:spcBef>
                          <a:spcPts val="0"/>
                        </a:spcBef>
                        <a:spcAft>
                          <a:spcPts val="0"/>
                        </a:spcAft>
                        <a:buClr>
                          <a:srgbClr val="FFFFFF"/>
                        </a:buClr>
                        <a:buSzPct val="25000"/>
                        <a:buFont typeface="Arial"/>
                        <a:buNone/>
                      </a:pPr>
                      <a:r>
                        <a:rPr b="0" i="0" lang="en-US" sz="1700" u="none">
                          <a:solidFill>
                            <a:srgbClr val="FFFFFF"/>
                          </a:solidFill>
                          <a:latin typeface="Arial"/>
                          <a:ea typeface="Arial"/>
                          <a:cs typeface="Arial"/>
                          <a:sym typeface="Arial"/>
                        </a:rPr>
                        <a:t>Canadian ALS</a:t>
                      </a:r>
                    </a:p>
                    <a:p>
                      <a:pPr indent="0" lvl="0" marL="0" marR="0" rtl="0" algn="ctr">
                        <a:lnSpc>
                          <a:spcPct val="76000"/>
                        </a:lnSpc>
                        <a:spcBef>
                          <a:spcPts val="0"/>
                        </a:spcBef>
                        <a:spcAft>
                          <a:spcPts val="0"/>
                        </a:spcAft>
                        <a:buClr>
                          <a:srgbClr val="FFFFFF"/>
                        </a:buClr>
                        <a:buSzPct val="25000"/>
                        <a:buFont typeface="Arial"/>
                        <a:buNone/>
                      </a:pPr>
                      <a:r>
                        <a:rPr b="0" i="0" lang="en-US" sz="1700" u="none">
                          <a:solidFill>
                            <a:srgbClr val="FFFFFF"/>
                          </a:solidFill>
                          <a:latin typeface="Arial"/>
                          <a:ea typeface="Arial"/>
                          <a:cs typeface="Arial"/>
                          <a:sym typeface="Arial"/>
                        </a:rPr>
                        <a:t>12 </a:t>
                      </a:r>
                    </a:p>
                  </a:txBody>
                  <a:tcPr marT="18065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136597"/>
                    </a:solidFill>
                  </a:tcPr>
                </a:tc>
                <a:tc>
                  <a:txBody>
                    <a:bodyPr>
                      <a:noAutofit/>
                    </a:bodyPr>
                    <a:lstStyle/>
                    <a:p>
                      <a:pPr indent="0" lvl="0" marL="0" marR="0" rtl="0" algn="ctr">
                        <a:lnSpc>
                          <a:spcPct val="76000"/>
                        </a:lnSpc>
                        <a:spcBef>
                          <a:spcPts val="0"/>
                        </a:spcBef>
                        <a:spcAft>
                          <a:spcPts val="0"/>
                        </a:spcAft>
                        <a:buClr>
                          <a:srgbClr val="FFFFFF"/>
                        </a:buClr>
                        <a:buSzPct val="25000"/>
                        <a:buFont typeface="Arial"/>
                        <a:buNone/>
                      </a:pPr>
                      <a:r>
                        <a:rPr b="0" i="0" lang="en-US" sz="1700" u="none">
                          <a:solidFill>
                            <a:srgbClr val="FFFFFF"/>
                          </a:solidFill>
                          <a:latin typeface="Arial"/>
                          <a:ea typeface="Arial"/>
                          <a:cs typeface="Arial"/>
                          <a:sym typeface="Arial"/>
                        </a:rPr>
                        <a:t>US ALS</a:t>
                      </a:r>
                    </a:p>
                    <a:p>
                      <a:pPr indent="0" lvl="0" marL="0" marR="0" rtl="0" algn="ctr">
                        <a:lnSpc>
                          <a:spcPct val="76000"/>
                        </a:lnSpc>
                        <a:spcBef>
                          <a:spcPts val="0"/>
                        </a:spcBef>
                        <a:spcAft>
                          <a:spcPts val="0"/>
                        </a:spcAft>
                        <a:buClr>
                          <a:srgbClr val="FFFFFF"/>
                        </a:buClr>
                        <a:buSzPct val="25000"/>
                        <a:buFont typeface="Arial"/>
                        <a:buNone/>
                      </a:pPr>
                      <a:r>
                        <a:rPr b="0" i="0" lang="en-US" sz="1700" u="none">
                          <a:solidFill>
                            <a:srgbClr val="FFFFFF"/>
                          </a:solidFill>
                          <a:latin typeface="Arial"/>
                          <a:ea typeface="Arial"/>
                          <a:cs typeface="Arial"/>
                          <a:sym typeface="Arial"/>
                        </a:rPr>
                        <a:t>14</a:t>
                      </a:r>
                    </a:p>
                  </a:txBody>
                  <a:tcPr marT="18065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136597"/>
                    </a:solidFill>
                  </a:tcPr>
                </a:tc>
                <a:tc>
                  <a:txBody>
                    <a:bodyPr>
                      <a:noAutofit/>
                    </a:bodyPr>
                    <a:lstStyle/>
                    <a:p>
                      <a:pPr indent="0" lvl="0" marL="0" marR="0" rtl="0" algn="ctr">
                        <a:lnSpc>
                          <a:spcPct val="76000"/>
                        </a:lnSpc>
                        <a:spcBef>
                          <a:spcPts val="0"/>
                        </a:spcBef>
                        <a:spcAft>
                          <a:spcPts val="0"/>
                        </a:spcAft>
                        <a:buClr>
                          <a:srgbClr val="FFFFFF"/>
                        </a:buClr>
                        <a:buSzPct val="25000"/>
                        <a:buFont typeface="Arial"/>
                        <a:buNone/>
                      </a:pPr>
                      <a:r>
                        <a:rPr b="0" i="0" lang="en-US" sz="1700" u="none">
                          <a:solidFill>
                            <a:srgbClr val="FFFFFF"/>
                          </a:solidFill>
                          <a:latin typeface="Arial"/>
                          <a:ea typeface="Arial"/>
                          <a:cs typeface="Arial"/>
                          <a:sym typeface="Arial"/>
                        </a:rPr>
                        <a:t>Unaffiliated</a:t>
                      </a:r>
                    </a:p>
                    <a:p>
                      <a:pPr indent="0" lvl="0" marL="0" marR="0" rtl="0" algn="ctr">
                        <a:lnSpc>
                          <a:spcPct val="76000"/>
                        </a:lnSpc>
                        <a:spcBef>
                          <a:spcPts val="0"/>
                        </a:spcBef>
                        <a:spcAft>
                          <a:spcPts val="0"/>
                        </a:spcAft>
                        <a:buClr>
                          <a:srgbClr val="FFFFFF"/>
                        </a:buClr>
                        <a:buSzPct val="25000"/>
                        <a:buFont typeface="Arial"/>
                        <a:buNone/>
                      </a:pPr>
                      <a:r>
                        <a:rPr b="0" i="0" lang="en-US" sz="1700" u="none">
                          <a:solidFill>
                            <a:srgbClr val="FFFFFF"/>
                          </a:solidFill>
                          <a:latin typeface="Arial"/>
                          <a:ea typeface="Arial"/>
                          <a:cs typeface="Arial"/>
                          <a:sym typeface="Arial"/>
                        </a:rPr>
                        <a:t>7</a:t>
                      </a:r>
                    </a:p>
                  </a:txBody>
                  <a:tcPr marT="18065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136597"/>
                    </a:solidFill>
                  </a:tcPr>
                </a:tc>
              </a:tr>
              <a:tr h="839775">
                <a:tc>
                  <a:txBody>
                    <a:bodyPr>
                      <a:noAutofit/>
                    </a:bodyPr>
                    <a:lstStyle/>
                    <a:p>
                      <a:pPr indent="0" lvl="0" marL="0" marR="0" rtl="0" algn="r">
                        <a:lnSpc>
                          <a:spcPct val="76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New </a:t>
                      </a:r>
                    </a:p>
                  </a:txBody>
                  <a:tcPr marT="18870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CDE8F9">
                        <a:alpha val="69803"/>
                      </a:srgbClr>
                    </a:solidFill>
                  </a:tcPr>
                </a:tc>
                <a:tc>
                  <a:txBody>
                    <a:bodyPr>
                      <a:noAutofit/>
                    </a:bodyPr>
                    <a:lstStyle/>
                    <a:p>
                      <a:pPr indent="0" lvl="0" marL="0" marR="0" rtl="0" algn="l">
                        <a:lnSpc>
                          <a:spcPct val="93000"/>
                        </a:lnSpc>
                        <a:spcBef>
                          <a:spcPts val="0"/>
                        </a:spcBef>
                        <a:spcAft>
                          <a:spcPts val="0"/>
                        </a:spcAft>
                        <a:buSzPct val="25000"/>
                        <a:buNone/>
                      </a:pPr>
                      <a:r>
                        <a:t/>
                      </a:r>
                      <a:endParaRPr b="0" i="0" sz="1800" u="none">
                        <a:solidFill>
                          <a:srgbClr val="000000"/>
                        </a:solidFill>
                        <a:latin typeface="Arial"/>
                        <a:ea typeface="Arial"/>
                        <a:cs typeface="Arial"/>
                        <a:sym typeface="Arial"/>
                      </a:endParaRPr>
                    </a:p>
                  </a:txBody>
                  <a:tcPr marT="18870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FFFFFF">
                        <a:alpha val="69803"/>
                      </a:srgbClr>
                    </a:solidFill>
                  </a:tcPr>
                </a:tc>
                <a:tc>
                  <a:txBody>
                    <a:bodyPr>
                      <a:noAutofit/>
                    </a:bodyPr>
                    <a:lstStyle/>
                    <a:p>
                      <a:pPr indent="0" lvl="0" marL="0" marR="0" rtl="0" algn="ctr">
                        <a:lnSpc>
                          <a:spcPct val="76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ISOC  NC</a:t>
                      </a:r>
                    </a:p>
                  </a:txBody>
                  <a:tcPr marT="18870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FFFFFF">
                        <a:alpha val="69803"/>
                      </a:srgbClr>
                    </a:solidFill>
                  </a:tcPr>
                </a:tc>
                <a:tc>
                  <a:txBody>
                    <a:bodyPr>
                      <a:noAutofit/>
                    </a:bodyPr>
                    <a:lstStyle/>
                    <a:p>
                      <a:pPr indent="0" lvl="0" marL="0" marR="0" rtl="0" algn="ctr">
                        <a:lnSpc>
                          <a:spcPct val="76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Phillip Righter</a:t>
                      </a:r>
                    </a:p>
                    <a:p>
                      <a:pPr indent="0" lvl="0" marL="0" marR="0" rtl="0" algn="ctr">
                        <a:lnSpc>
                          <a:spcPct val="76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Endrias Design</a:t>
                      </a:r>
                    </a:p>
                  </a:txBody>
                  <a:tcPr marT="18870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FFFFFF">
                        <a:alpha val="69803"/>
                      </a:srgbClr>
                    </a:solidFill>
                  </a:tcPr>
                </a:tc>
              </a:tr>
              <a:tr h="839775">
                <a:tc>
                  <a:txBody>
                    <a:bodyPr>
                      <a:noAutofit/>
                    </a:bodyPr>
                    <a:lstStyle/>
                    <a:p>
                      <a:pPr indent="0" lvl="0" marL="0" marR="0" rtl="0" algn="r">
                        <a:lnSpc>
                          <a:spcPct val="76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Missing -|Geographical</a:t>
                      </a:r>
                    </a:p>
                  </a:txBody>
                  <a:tcPr marT="18870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CDE8F9">
                        <a:alpha val="69803"/>
                      </a:srgbClr>
                    </a:solidFill>
                  </a:tcPr>
                </a:tc>
                <a:tc>
                  <a:txBody>
                    <a:bodyPr>
                      <a:noAutofit/>
                    </a:bodyPr>
                    <a:lstStyle/>
                    <a:p>
                      <a:pPr indent="0" lvl="0" marL="0" marR="0" rtl="0" algn="ctr">
                        <a:lnSpc>
                          <a:spcPct val="76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Prairies</a:t>
                      </a:r>
                    </a:p>
                  </a:txBody>
                  <a:tcPr marT="18870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FFFFFF">
                        <a:alpha val="69803"/>
                      </a:srgbClr>
                    </a:solidFill>
                  </a:tcPr>
                </a:tc>
                <a:tc>
                  <a:txBody>
                    <a:bodyPr>
                      <a:noAutofit/>
                    </a:bodyPr>
                    <a:lstStyle/>
                    <a:p>
                      <a:pPr indent="0" lvl="0" marL="0" marR="0" rtl="0" algn="ctr">
                        <a:lnSpc>
                          <a:spcPct val="76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Midwest and Southern States</a:t>
                      </a:r>
                    </a:p>
                  </a:txBody>
                  <a:tcPr marT="18870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FFFFFF">
                        <a:alpha val="69803"/>
                      </a:srgbClr>
                    </a:solidFill>
                  </a:tcPr>
                </a:tc>
                <a:tc>
                  <a:txBody>
                    <a:bodyPr>
                      <a:noAutofit/>
                    </a:bodyPr>
                    <a:lstStyle/>
                    <a:p>
                      <a:pPr indent="0" lvl="0" marL="0" marR="0" rtl="0" algn="l">
                        <a:lnSpc>
                          <a:spcPct val="93000"/>
                        </a:lnSpc>
                        <a:spcBef>
                          <a:spcPts val="0"/>
                        </a:spcBef>
                        <a:spcAft>
                          <a:spcPts val="0"/>
                        </a:spcAft>
                        <a:buSzPct val="25000"/>
                        <a:buNone/>
                      </a:pPr>
                      <a:r>
                        <a:t/>
                      </a:r>
                      <a:endParaRPr b="0" i="0" sz="1800" u="none">
                        <a:solidFill>
                          <a:srgbClr val="000000"/>
                        </a:solidFill>
                        <a:latin typeface="Arial"/>
                        <a:ea typeface="Arial"/>
                        <a:cs typeface="Arial"/>
                        <a:sym typeface="Arial"/>
                      </a:endParaRPr>
                    </a:p>
                  </a:txBody>
                  <a:tcPr marT="18870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FFFFFF">
                        <a:alpha val="69803"/>
                      </a:srgbClr>
                    </a:solidFill>
                  </a:tcPr>
                </a:tc>
              </a:tr>
              <a:tr h="969950">
                <a:tc>
                  <a:txBody>
                    <a:bodyPr>
                      <a:noAutofit/>
                    </a:bodyPr>
                    <a:lstStyle/>
                    <a:p>
                      <a:pPr indent="0" lvl="0" marL="0" marR="0" rtl="0" algn="r">
                        <a:lnSpc>
                          <a:spcPct val="76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Special Interest Groups</a:t>
                      </a:r>
                    </a:p>
                  </a:txBody>
                  <a:tcPr marT="18870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CDE8F9">
                        <a:alpha val="69803"/>
                      </a:srgbClr>
                    </a:solidFill>
                  </a:tcPr>
                </a:tc>
                <a:tc>
                  <a:txBody>
                    <a:bodyPr>
                      <a:noAutofit/>
                    </a:bodyPr>
                    <a:lstStyle/>
                    <a:p>
                      <a:pPr indent="0" lvl="0" marL="0" marR="0" rtl="0" algn="ctr">
                        <a:lnSpc>
                          <a:spcPct val="76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First Nations</a:t>
                      </a:r>
                    </a:p>
                    <a:p>
                      <a:pPr indent="0" lvl="0" marL="0" marR="0" rtl="0" algn="ctr">
                        <a:lnSpc>
                          <a:spcPct val="76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People with Special Needs</a:t>
                      </a:r>
                    </a:p>
                  </a:txBody>
                  <a:tcPr marT="18870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FFFFFF">
                        <a:alpha val="69803"/>
                      </a:srgbClr>
                    </a:solidFill>
                  </a:tcPr>
                </a:tc>
                <a:tc>
                  <a:txBody>
                    <a:bodyPr>
                      <a:noAutofit/>
                    </a:bodyPr>
                    <a:lstStyle/>
                    <a:p>
                      <a:pPr indent="0" lvl="0" marL="0" marR="0" rtl="0" algn="l">
                        <a:lnSpc>
                          <a:spcPct val="93000"/>
                        </a:lnSpc>
                        <a:spcBef>
                          <a:spcPts val="0"/>
                        </a:spcBef>
                        <a:spcAft>
                          <a:spcPts val="0"/>
                        </a:spcAft>
                        <a:buSzPct val="25000"/>
                        <a:buNone/>
                      </a:pPr>
                      <a:r>
                        <a:t/>
                      </a:r>
                      <a:endParaRPr b="0" i="0" sz="1800" u="none">
                        <a:solidFill>
                          <a:srgbClr val="000000"/>
                        </a:solidFill>
                        <a:latin typeface="Arial"/>
                        <a:ea typeface="Arial"/>
                        <a:cs typeface="Arial"/>
                        <a:sym typeface="Arial"/>
                      </a:endParaRPr>
                    </a:p>
                  </a:txBody>
                  <a:tcPr marT="18870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FFFFFF">
                        <a:alpha val="69803"/>
                      </a:srgbClr>
                    </a:solidFill>
                  </a:tcPr>
                </a:tc>
                <a:tc>
                  <a:txBody>
                    <a:bodyPr>
                      <a:noAutofit/>
                    </a:bodyPr>
                    <a:lstStyle/>
                    <a:p>
                      <a:pPr indent="0" lvl="0" marL="0" marR="0" rtl="0" algn="l">
                        <a:lnSpc>
                          <a:spcPct val="93000"/>
                        </a:lnSpc>
                        <a:spcBef>
                          <a:spcPts val="0"/>
                        </a:spcBef>
                        <a:spcAft>
                          <a:spcPts val="0"/>
                        </a:spcAft>
                        <a:buSzPct val="25000"/>
                        <a:buNone/>
                      </a:pPr>
                      <a:r>
                        <a:t/>
                      </a:r>
                      <a:endParaRPr b="0" i="0" sz="1800" u="none">
                        <a:solidFill>
                          <a:srgbClr val="000000"/>
                        </a:solidFill>
                        <a:latin typeface="Arial"/>
                        <a:ea typeface="Arial"/>
                        <a:cs typeface="Arial"/>
                        <a:sym typeface="Arial"/>
                      </a:endParaRPr>
                    </a:p>
                  </a:txBody>
                  <a:tcPr marT="188700" marB="45725" marR="91450" marL="91450" anchor="ctr">
                    <a:lnL cap="flat" cmpd="sng" w="11500">
                      <a:solidFill>
                        <a:srgbClr val="BFBFBF"/>
                      </a:solidFill>
                      <a:prstDash val="solid"/>
                      <a:round/>
                      <a:headEnd len="med" w="med" type="none"/>
                      <a:tailEnd len="med" w="med" type="none"/>
                    </a:lnL>
                    <a:lnR cap="flat" cmpd="sng" w="11500">
                      <a:solidFill>
                        <a:srgbClr val="BFBFBF"/>
                      </a:solidFill>
                      <a:prstDash val="solid"/>
                      <a:round/>
                      <a:headEnd len="med" w="med" type="none"/>
                      <a:tailEnd len="med" w="med" type="none"/>
                    </a:lnR>
                    <a:lnT cap="flat" cmpd="sng" w="11500">
                      <a:solidFill>
                        <a:srgbClr val="BFBFBF"/>
                      </a:solidFill>
                      <a:prstDash val="solid"/>
                      <a:round/>
                      <a:headEnd len="med" w="med" type="none"/>
                      <a:tailEnd len="med" w="med" type="none"/>
                    </a:lnT>
                    <a:lnB cap="flat" cmpd="sng" w="11500">
                      <a:solidFill>
                        <a:srgbClr val="BFBFBF"/>
                      </a:solidFill>
                      <a:prstDash val="solid"/>
                      <a:round/>
                      <a:headEnd len="med" w="med" type="none"/>
                      <a:tailEnd len="med" w="med" type="none"/>
                    </a:lnB>
                    <a:solidFill>
                      <a:srgbClr val="FFFFFF">
                        <a:alpha val="69803"/>
                      </a:srgbClr>
                    </a:solidFill>
                  </a:tcPr>
                </a:tc>
              </a:tr>
            </a:tbl>
          </a:graphicData>
        </a:graphic>
      </p:graphicFrame>
      <p:graphicFrame>
        <p:nvGraphicFramePr>
          <p:cNvPr id="280" name="Shape 280"/>
          <p:cNvGraphicFramePr/>
          <p:nvPr/>
        </p:nvGraphicFramePr>
        <p:xfrm>
          <a:off x="395287" y="4933950"/>
          <a:ext cx="3000000" cy="3000000"/>
        </p:xfrm>
        <a:graphic>
          <a:graphicData uri="http://schemas.openxmlformats.org/drawingml/2006/table">
            <a:tbl>
              <a:tblPr>
                <a:noFill/>
                <a:tableStyleId>{205174FA-4E1B-482A-BF17-F67DE5151CD4}</a:tableStyleId>
              </a:tblPr>
              <a:tblGrid>
                <a:gridCol w="2138350"/>
                <a:gridCol w="2106600"/>
                <a:gridCol w="2106600"/>
                <a:gridCol w="2106600"/>
              </a:tblGrid>
              <a:tr h="873125">
                <a:tc>
                  <a:txBody>
                    <a:bodyPr>
                      <a:noAutofit/>
                    </a:bodyPr>
                    <a:lstStyle/>
                    <a:p>
                      <a:pPr indent="0" lvl="0" marL="0" marR="0" rtl="0" algn="r">
                        <a:lnSpc>
                          <a:spcPct val="76000"/>
                        </a:lnSpc>
                        <a:spcBef>
                          <a:spcPts val="0"/>
                        </a:spcBef>
                        <a:spcAft>
                          <a:spcPts val="0"/>
                        </a:spcAft>
                        <a:buClr>
                          <a:srgbClr val="FFFFFF"/>
                        </a:buClr>
                        <a:buSzPct val="25000"/>
                        <a:buFont typeface="Arial"/>
                        <a:buNone/>
                      </a:pPr>
                      <a:br>
                        <a:rPr b="1" i="0" lang="en-US" sz="1700" u="none">
                          <a:solidFill>
                            <a:srgbClr val="FFFFFF"/>
                          </a:solidFill>
                          <a:latin typeface="Arial"/>
                          <a:ea typeface="Arial"/>
                          <a:cs typeface="Arial"/>
                          <a:sym typeface="Arial"/>
                        </a:rPr>
                      </a:br>
                      <a:r>
                        <a:rPr b="1" i="0" lang="en-US" sz="1700" u="none">
                          <a:solidFill>
                            <a:srgbClr val="FFFFFF"/>
                          </a:solidFill>
                          <a:latin typeface="Arial"/>
                          <a:ea typeface="Arial"/>
                          <a:cs typeface="Arial"/>
                          <a:sym typeface="Arial"/>
                        </a:rPr>
                        <a:t>GOAL  </a:t>
                      </a:r>
                    </a:p>
                  </a:txBody>
                  <a:tcPr marT="180650" marB="45725" marR="91450" marL="91450" anchor="ctr">
                    <a:lnL cap="flat" cmpd="sng" w="37425">
                      <a:solidFill>
                        <a:srgbClr val="FFFFFF"/>
                      </a:solidFill>
                      <a:prstDash val="solid"/>
                      <a:round/>
                      <a:headEnd len="med" w="med" type="none"/>
                      <a:tailEnd len="med" w="med" type="none"/>
                    </a:lnL>
                    <a:lnR cap="flat" cmpd="sng" w="37425">
                      <a:solidFill>
                        <a:srgbClr val="FFFFFF"/>
                      </a:solidFill>
                      <a:prstDash val="solid"/>
                      <a:round/>
                      <a:headEnd len="med" w="med" type="none"/>
                      <a:tailEnd len="med" w="med" type="none"/>
                    </a:lnR>
                    <a:lnT cap="flat" cmpd="sng" w="37425">
                      <a:solidFill>
                        <a:srgbClr val="FFFFFF"/>
                      </a:solidFill>
                      <a:prstDash val="solid"/>
                      <a:round/>
                      <a:headEnd len="med" w="med" type="none"/>
                      <a:tailEnd len="med" w="med" type="none"/>
                    </a:lnT>
                    <a:lnB cap="flat" cmpd="sng" w="37425">
                      <a:solidFill>
                        <a:srgbClr val="FFFFFF"/>
                      </a:solidFill>
                      <a:prstDash val="solid"/>
                      <a:round/>
                      <a:headEnd len="med" w="med" type="none"/>
                      <a:tailEnd len="med" w="med" type="none"/>
                    </a:lnB>
                    <a:solidFill>
                      <a:srgbClr val="0A3251"/>
                    </a:solidFill>
                  </a:tcPr>
                </a:tc>
                <a:tc>
                  <a:txBody>
                    <a:bodyPr>
                      <a:noAutofit/>
                    </a:bodyPr>
                    <a:lstStyle/>
                    <a:p>
                      <a:pPr indent="0" lvl="0" marL="0" marR="0" rtl="0" algn="l">
                        <a:lnSpc>
                          <a:spcPct val="93000"/>
                        </a:lnSpc>
                        <a:spcBef>
                          <a:spcPts val="0"/>
                        </a:spcBef>
                        <a:spcAft>
                          <a:spcPts val="0"/>
                        </a:spcAft>
                        <a:buSzPct val="25000"/>
                        <a:buNone/>
                      </a:pPr>
                      <a:r>
                        <a:t/>
                      </a:r>
                      <a:endParaRPr b="0" i="0" sz="1800" u="none">
                        <a:solidFill>
                          <a:srgbClr val="000000"/>
                        </a:solidFill>
                        <a:latin typeface="Arial"/>
                        <a:ea typeface="Arial"/>
                        <a:cs typeface="Arial"/>
                        <a:sym typeface="Arial"/>
                      </a:endParaRPr>
                    </a:p>
                  </a:txBody>
                  <a:tcPr marT="188700" marB="45725" marR="91450" marL="91450" anchor="ctr">
                    <a:lnL cap="flat" cmpd="sng" w="37425">
                      <a:solidFill>
                        <a:srgbClr val="FFFFFF"/>
                      </a:solidFill>
                      <a:prstDash val="solid"/>
                      <a:round/>
                      <a:headEnd len="med" w="med" type="none"/>
                      <a:tailEnd len="med" w="med" type="none"/>
                    </a:lnL>
                    <a:lnR cap="flat" cmpd="sng" w="37425">
                      <a:solidFill>
                        <a:srgbClr val="FFFFFF"/>
                      </a:solidFill>
                      <a:prstDash val="solid"/>
                      <a:round/>
                      <a:headEnd len="med" w="med" type="none"/>
                      <a:tailEnd len="med" w="med" type="none"/>
                    </a:lnR>
                    <a:lnT cap="flat" cmpd="sng" w="37425">
                      <a:solidFill>
                        <a:srgbClr val="FFFFFF"/>
                      </a:solidFill>
                      <a:prstDash val="solid"/>
                      <a:round/>
                      <a:headEnd len="med" w="med" type="none"/>
                      <a:tailEnd len="med" w="med" type="none"/>
                    </a:lnT>
                    <a:lnB cap="flat" cmpd="sng" w="37425">
                      <a:solidFill>
                        <a:srgbClr val="FFFFFF"/>
                      </a:solidFill>
                      <a:prstDash val="solid"/>
                      <a:round/>
                      <a:headEnd len="med" w="med" type="none"/>
                      <a:tailEnd len="med" w="med" type="none"/>
                    </a:lnB>
                    <a:solidFill>
                      <a:srgbClr val="1A87C9"/>
                    </a:solidFill>
                  </a:tcPr>
                </a:tc>
                <a:tc>
                  <a:txBody>
                    <a:bodyPr>
                      <a:noAutofit/>
                    </a:bodyPr>
                    <a:lstStyle/>
                    <a:p>
                      <a:pPr indent="0" lvl="0" marL="0" marR="0" rtl="0" algn="l">
                        <a:lnSpc>
                          <a:spcPct val="93000"/>
                        </a:lnSpc>
                        <a:spcBef>
                          <a:spcPts val="0"/>
                        </a:spcBef>
                        <a:spcAft>
                          <a:spcPts val="0"/>
                        </a:spcAft>
                        <a:buSzPct val="25000"/>
                        <a:buNone/>
                      </a:pPr>
                      <a:r>
                        <a:t/>
                      </a:r>
                      <a:endParaRPr b="0" i="0" sz="1800" u="none">
                        <a:solidFill>
                          <a:srgbClr val="000000"/>
                        </a:solidFill>
                        <a:latin typeface="Arial"/>
                        <a:ea typeface="Arial"/>
                        <a:cs typeface="Arial"/>
                        <a:sym typeface="Arial"/>
                      </a:endParaRPr>
                    </a:p>
                  </a:txBody>
                  <a:tcPr marT="188700" marB="45725" marR="91450" marL="91450" anchor="ctr">
                    <a:lnL cap="flat" cmpd="sng" w="37425">
                      <a:solidFill>
                        <a:srgbClr val="FFFFFF"/>
                      </a:solidFill>
                      <a:prstDash val="solid"/>
                      <a:round/>
                      <a:headEnd len="med" w="med" type="none"/>
                      <a:tailEnd len="med" w="med" type="none"/>
                    </a:lnL>
                    <a:lnR cap="flat" cmpd="sng" w="37425">
                      <a:solidFill>
                        <a:srgbClr val="FFFFFF"/>
                      </a:solidFill>
                      <a:prstDash val="solid"/>
                      <a:round/>
                      <a:headEnd len="med" w="med" type="none"/>
                      <a:tailEnd len="med" w="med" type="none"/>
                    </a:lnR>
                    <a:lnT cap="flat" cmpd="sng" w="37425">
                      <a:solidFill>
                        <a:srgbClr val="FFFFFF"/>
                      </a:solidFill>
                      <a:prstDash val="solid"/>
                      <a:round/>
                      <a:headEnd len="med" w="med" type="none"/>
                      <a:tailEnd len="med" w="med" type="none"/>
                    </a:lnT>
                    <a:lnB cap="flat" cmpd="sng" w="37425">
                      <a:solidFill>
                        <a:srgbClr val="FFFFFF"/>
                      </a:solidFill>
                      <a:prstDash val="solid"/>
                      <a:round/>
                      <a:headEnd len="med" w="med" type="none"/>
                      <a:tailEnd len="med" w="med" type="none"/>
                    </a:lnB>
                    <a:solidFill>
                      <a:srgbClr val="DB6033"/>
                    </a:solidFill>
                  </a:tcPr>
                </a:tc>
                <a:tc>
                  <a:txBody>
                    <a:bodyPr>
                      <a:noAutofit/>
                    </a:bodyPr>
                    <a:lstStyle/>
                    <a:p>
                      <a:pPr indent="0" lvl="0" marL="0" marR="0" rtl="0" algn="ctr">
                        <a:lnSpc>
                          <a:spcPct val="76000"/>
                        </a:lnSpc>
                        <a:spcBef>
                          <a:spcPts val="0"/>
                        </a:spcBef>
                        <a:spcAft>
                          <a:spcPts val="0"/>
                        </a:spcAft>
                        <a:buClr>
                          <a:srgbClr val="000000"/>
                        </a:buClr>
                        <a:buSzPct val="25000"/>
                        <a:buFont typeface="Arial"/>
                        <a:buNone/>
                      </a:pPr>
                      <a:r>
                        <a:t/>
                      </a:r>
                      <a:endParaRPr b="0" i="0" sz="1700" u="none">
                        <a:solidFill>
                          <a:srgbClr val="FFFFFF"/>
                        </a:solidFill>
                        <a:latin typeface="Arial"/>
                        <a:ea typeface="Arial"/>
                        <a:cs typeface="Arial"/>
                        <a:sym typeface="Arial"/>
                      </a:endParaRPr>
                    </a:p>
                    <a:p>
                      <a:pPr indent="0" lvl="0" marL="0" marR="0" rtl="0" algn="ctr">
                        <a:lnSpc>
                          <a:spcPct val="76000"/>
                        </a:lnSpc>
                        <a:spcBef>
                          <a:spcPts val="0"/>
                        </a:spcBef>
                        <a:spcAft>
                          <a:spcPts val="0"/>
                        </a:spcAft>
                        <a:buClr>
                          <a:srgbClr val="000000"/>
                        </a:buClr>
                        <a:buSzPct val="25000"/>
                        <a:buFont typeface="Arial"/>
                        <a:buNone/>
                      </a:pPr>
                      <a:r>
                        <a:t/>
                      </a:r>
                      <a:endParaRPr b="0" i="0" sz="1700" u="none">
                        <a:solidFill>
                          <a:srgbClr val="FFFFFF"/>
                        </a:solidFill>
                        <a:latin typeface="Arial"/>
                        <a:ea typeface="Arial"/>
                        <a:cs typeface="Arial"/>
                        <a:sym typeface="Arial"/>
                      </a:endParaRPr>
                    </a:p>
                    <a:p>
                      <a:pPr indent="0" lvl="0" marL="0" marR="0" rtl="0" algn="l">
                        <a:lnSpc>
                          <a:spcPct val="93000"/>
                        </a:lnSpc>
                        <a:spcBef>
                          <a:spcPts val="0"/>
                        </a:spcBef>
                        <a:spcAft>
                          <a:spcPts val="0"/>
                        </a:spcAft>
                        <a:buSzPct val="25000"/>
                        <a:buNone/>
                      </a:pPr>
                      <a:r>
                        <a:t/>
                      </a:r>
                      <a:endParaRPr b="0" i="0" sz="1700" u="none">
                        <a:solidFill>
                          <a:srgbClr val="FFFFFF"/>
                        </a:solidFill>
                        <a:latin typeface="Arial"/>
                        <a:ea typeface="Arial"/>
                        <a:cs typeface="Arial"/>
                        <a:sym typeface="Arial"/>
                      </a:endParaRPr>
                    </a:p>
                  </a:txBody>
                  <a:tcPr marT="180650" marB="45725" marR="91450" marL="91450" anchor="ctr">
                    <a:lnL cap="flat" cmpd="sng" w="37425">
                      <a:solidFill>
                        <a:srgbClr val="FFFFFF"/>
                      </a:solidFill>
                      <a:prstDash val="solid"/>
                      <a:round/>
                      <a:headEnd len="med" w="med" type="none"/>
                      <a:tailEnd len="med" w="med" type="none"/>
                    </a:lnL>
                    <a:lnR cap="flat" cmpd="sng" w="37425">
                      <a:solidFill>
                        <a:srgbClr val="FFFFFF"/>
                      </a:solidFill>
                      <a:prstDash val="solid"/>
                      <a:round/>
                      <a:headEnd len="med" w="med" type="none"/>
                      <a:tailEnd len="med" w="med" type="none"/>
                    </a:lnR>
                    <a:lnT cap="flat" cmpd="sng" w="37425">
                      <a:solidFill>
                        <a:srgbClr val="FFFFFF"/>
                      </a:solidFill>
                      <a:prstDash val="solid"/>
                      <a:round/>
                      <a:headEnd len="med" w="med" type="none"/>
                      <a:tailEnd len="med" w="med" type="none"/>
                    </a:lnT>
                    <a:lnB cap="flat" cmpd="sng" w="37425">
                      <a:solidFill>
                        <a:srgbClr val="FFFFFF"/>
                      </a:solidFill>
                      <a:prstDash val="solid"/>
                      <a:round/>
                      <a:headEnd len="med" w="med" type="none"/>
                      <a:tailEnd len="med" w="med" type="none"/>
                    </a:lnB>
                    <a:solidFill>
                      <a:srgbClr val="1B6F74"/>
                    </a:solidFill>
                  </a:tcPr>
                </a:tc>
              </a:tr>
            </a:tbl>
          </a:graphicData>
        </a:graphic>
      </p:graphicFrame>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85" name="Shape 285"/>
        <p:cNvGrpSpPr/>
        <p:nvPr/>
      </p:nvGrpSpPr>
      <p:grpSpPr>
        <a:xfrm>
          <a:off x="0" y="0"/>
          <a:ext cx="0" cy="0"/>
          <a:chOff x="0" y="0"/>
          <a:chExt cx="0" cy="0"/>
        </a:xfrm>
      </p:grpSpPr>
      <p:sp>
        <p:nvSpPr>
          <p:cNvPr id="286" name="Shape 286"/>
          <p:cNvSpPr txBox="1"/>
          <p:nvPr/>
        </p:nvSpPr>
        <p:spPr>
          <a:xfrm>
            <a:off x="1368425" y="2303461"/>
            <a:ext cx="6256336" cy="1728787"/>
          </a:xfrm>
          <a:prstGeom prst="rect">
            <a:avLst/>
          </a:prstGeom>
          <a:noFill/>
          <a:ln>
            <a:noFill/>
          </a:ln>
        </p:spPr>
        <p:txBody>
          <a:bodyPr anchorCtr="0" anchor="t" bIns="45000" lIns="90000" rIns="90000" tIns="45000">
            <a:noAutofit/>
          </a:bodyPr>
          <a:lstStyle/>
          <a:p>
            <a:pPr indent="-338137" lvl="0" marL="338137" marR="0" rtl="0" algn="l">
              <a:lnSpc>
                <a:spcPct val="100000"/>
              </a:lnSpc>
              <a:spcBef>
                <a:spcPts val="0"/>
              </a:spcBef>
              <a:spcAft>
                <a:spcPts val="0"/>
              </a:spcAft>
              <a:buClr>
                <a:srgbClr val="000000"/>
              </a:buClr>
              <a:buSzPct val="45000"/>
              <a:buFont typeface="Arial"/>
              <a:buChar char="•"/>
            </a:pPr>
            <a:r>
              <a:rPr b="1" i="0" lang="en-US" sz="3500" u="none">
                <a:solidFill>
                  <a:srgbClr val="FFFFFF"/>
                </a:solidFill>
                <a:latin typeface="Arial"/>
                <a:ea typeface="Arial"/>
                <a:cs typeface="Arial"/>
                <a:sym typeface="Arial"/>
              </a:rPr>
              <a:t>Part  Five</a:t>
            </a:r>
          </a:p>
          <a:p>
            <a:pPr lvl="0" marR="0" rtl="0" algn="l">
              <a:lnSpc>
                <a:spcPct val="100000"/>
              </a:lnSpc>
              <a:spcBef>
                <a:spcPts val="0"/>
              </a:spcBef>
              <a:spcAft>
                <a:spcPts val="0"/>
              </a:spcAft>
              <a:buNone/>
            </a:pPr>
            <a:r>
              <a:t/>
            </a:r>
            <a:endParaRPr b="1" sz="3500">
              <a:solidFill>
                <a:srgbClr val="FFFFFF"/>
              </a:solidFill>
            </a:endParaRPr>
          </a:p>
          <a:p>
            <a:pPr lvl="0" marR="0" rtl="0" algn="l">
              <a:lnSpc>
                <a:spcPct val="100000"/>
              </a:lnSpc>
              <a:spcBef>
                <a:spcPts val="0"/>
              </a:spcBef>
              <a:spcAft>
                <a:spcPts val="0"/>
              </a:spcAft>
              <a:buNone/>
            </a:pPr>
            <a:r>
              <a:rPr b="1" lang="en-US" sz="3500">
                <a:solidFill>
                  <a:srgbClr val="FFFFFF"/>
                </a:solidFill>
              </a:rPr>
              <a:t>   GA ACTION ITEMS</a:t>
            </a:r>
          </a:p>
          <a:p>
            <a:pPr indent="-338137" lvl="0" marL="338137" marR="0" rtl="0" algn="l">
              <a:lnSpc>
                <a:spcPct val="100000"/>
              </a:lnSpc>
              <a:spcBef>
                <a:spcPts val="2000"/>
              </a:spcBef>
              <a:spcAft>
                <a:spcPts val="0"/>
              </a:spcAft>
              <a:buClr>
                <a:srgbClr val="000000"/>
              </a:buClr>
              <a:buFont typeface="Arial"/>
              <a:buChar char="•"/>
            </a:pPr>
            <a:r>
              <a:t/>
            </a:r>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91" name="Shape 291"/>
        <p:cNvGrpSpPr/>
        <p:nvPr/>
      </p:nvGrpSpPr>
      <p:grpSpPr>
        <a:xfrm>
          <a:off x="0" y="0"/>
          <a:ext cx="0" cy="0"/>
          <a:chOff x="0" y="0"/>
          <a:chExt cx="0" cy="0"/>
        </a:xfrm>
      </p:grpSpPr>
      <p:sp>
        <p:nvSpPr>
          <p:cNvPr id="292" name="Shape 292"/>
          <p:cNvSpPr txBox="1"/>
          <p:nvPr/>
        </p:nvSpPr>
        <p:spPr>
          <a:xfrm>
            <a:off x="534987" y="1403350"/>
            <a:ext cx="8102600" cy="4735511"/>
          </a:xfrm>
          <a:prstGeom prst="rect">
            <a:avLst/>
          </a:prstGeom>
          <a:noFill/>
          <a:ln>
            <a:noFill/>
          </a:ln>
        </p:spPr>
        <p:txBody>
          <a:bodyPr anchorCtr="0" anchor="t" bIns="45000" lIns="90000" rIns="90000" tIns="45000">
            <a:noAutofit/>
          </a:bodyPr>
          <a:lstStyle/>
          <a:p>
            <a:pPr indent="-285750" lvl="0" marL="285750" marR="0" rtl="0" algn="l">
              <a:lnSpc>
                <a:spcPct val="100000"/>
              </a:lnSpc>
              <a:spcBef>
                <a:spcPts val="0"/>
              </a:spcBef>
              <a:spcAft>
                <a:spcPts val="0"/>
              </a:spcAft>
              <a:buClr>
                <a:srgbClr val="000000"/>
              </a:buClr>
              <a:buFont typeface="Arial"/>
              <a:buNone/>
            </a:pPr>
            <a:r>
              <a:t/>
            </a:r>
            <a:endParaRPr b="0" i="0" sz="1900" u="none">
              <a:solidFill>
                <a:srgbClr val="0A1F24"/>
              </a:solidFill>
              <a:latin typeface="Arial"/>
              <a:ea typeface="Arial"/>
              <a:cs typeface="Arial"/>
              <a:sym typeface="Arial"/>
            </a:endParaRPr>
          </a:p>
          <a:p>
            <a:pPr indent="-285750" lvl="0" marL="285750" marR="0" rtl="0" algn="l">
              <a:lnSpc>
                <a:spcPct val="100000"/>
              </a:lnSpc>
              <a:spcBef>
                <a:spcPts val="0"/>
              </a:spcBef>
              <a:spcAft>
                <a:spcPts val="0"/>
              </a:spcAft>
              <a:buClr>
                <a:srgbClr val="0C1F24"/>
              </a:buClr>
              <a:buFont typeface="Noto Sans Symbols"/>
              <a:buChar char="◉"/>
            </a:pPr>
            <a:r>
              <a:rPr lang="en-US" u="sng">
                <a:solidFill>
                  <a:schemeClr val="hlink"/>
                </a:solidFill>
                <a:hlinkClick r:id="rId3"/>
              </a:rPr>
              <a:t>https://community.icann.org/display/NARALO/NARALO+General+Assembly+2017+Action+Items</a:t>
            </a:r>
          </a:p>
          <a:p>
            <a:pPr indent="-276225" lvl="0" marL="285750" marR="0" rtl="0" algn="l">
              <a:lnSpc>
                <a:spcPct val="100000"/>
              </a:lnSpc>
              <a:spcBef>
                <a:spcPts val="0"/>
              </a:spcBef>
              <a:spcAft>
                <a:spcPts val="0"/>
              </a:spcAft>
              <a:buClr>
                <a:srgbClr val="0C1F24"/>
              </a:buClr>
              <a:buSzPct val="100000"/>
              <a:buFont typeface="Noto Sans Symbols"/>
              <a:buChar char="◉"/>
            </a:pPr>
            <a:r>
              <a:rPr lang="en-US" sz="1800"/>
              <a:t>Key Issues</a:t>
            </a:r>
          </a:p>
          <a:p>
            <a:pPr indent="-263842" lvl="1" marL="427037" marR="0" rtl="0" algn="l">
              <a:lnSpc>
                <a:spcPct val="100000"/>
              </a:lnSpc>
              <a:spcBef>
                <a:spcPts val="0"/>
              </a:spcBef>
              <a:spcAft>
                <a:spcPts val="0"/>
              </a:spcAft>
              <a:buClr>
                <a:srgbClr val="000000"/>
              </a:buClr>
              <a:buSzPct val="100000"/>
              <a:buFont typeface="Noto Sans Symbols"/>
              <a:buChar char="●"/>
            </a:pPr>
            <a:r>
              <a:rPr lang="en-US" sz="1800"/>
              <a:t>Working Groups</a:t>
            </a:r>
          </a:p>
          <a:p>
            <a:pPr indent="-263842" lvl="1" marL="427037" marR="0" rtl="0" algn="l">
              <a:lnSpc>
                <a:spcPct val="100000"/>
              </a:lnSpc>
              <a:spcBef>
                <a:spcPts val="0"/>
              </a:spcBef>
              <a:spcAft>
                <a:spcPts val="0"/>
              </a:spcAft>
              <a:buClr>
                <a:srgbClr val="000000"/>
              </a:buClr>
              <a:buSzPct val="100000"/>
              <a:buFont typeface="Noto Sans Symbols"/>
              <a:buChar char="●"/>
            </a:pPr>
            <a:r>
              <a:rPr lang="en-US" sz="1800"/>
              <a:t>Policy Issues</a:t>
            </a:r>
          </a:p>
          <a:p>
            <a:pPr indent="-263842" lvl="1" marL="427037" marR="0" rtl="0" algn="l">
              <a:lnSpc>
                <a:spcPct val="100000"/>
              </a:lnSpc>
              <a:spcBef>
                <a:spcPts val="0"/>
              </a:spcBef>
              <a:spcAft>
                <a:spcPts val="0"/>
              </a:spcAft>
              <a:buClr>
                <a:srgbClr val="000000"/>
              </a:buClr>
              <a:buSzPct val="100000"/>
              <a:buFont typeface="Noto Sans Symbols"/>
              <a:buChar char="●"/>
            </a:pPr>
            <a:r>
              <a:rPr lang="en-US" sz="1800"/>
              <a:t>Strategic Plan</a:t>
            </a:r>
          </a:p>
          <a:p>
            <a:pPr indent="-263842" lvl="1" marL="427037" marR="0" rtl="0" algn="l">
              <a:lnSpc>
                <a:spcPct val="100000"/>
              </a:lnSpc>
              <a:spcBef>
                <a:spcPts val="0"/>
              </a:spcBef>
              <a:spcAft>
                <a:spcPts val="0"/>
              </a:spcAft>
              <a:buClr>
                <a:srgbClr val="000000"/>
              </a:buClr>
              <a:buSzPct val="100000"/>
              <a:buFont typeface="Noto Sans Symbols"/>
              <a:buChar char="●"/>
            </a:pPr>
            <a:r>
              <a:rPr lang="en-US" sz="1800"/>
              <a:t>Outreach and Engagement </a:t>
            </a:r>
          </a:p>
          <a:p>
            <a:pPr indent="0" lvl="0" marL="0" marR="0" rtl="0" algn="l">
              <a:lnSpc>
                <a:spcPct val="93000"/>
              </a:lnSpc>
              <a:spcBef>
                <a:spcPts val="0"/>
              </a:spcBef>
              <a:spcAft>
                <a:spcPts val="0"/>
              </a:spcAft>
              <a:buNone/>
            </a:pPr>
            <a:r>
              <a:t/>
            </a:r>
            <a:endParaRPr sz="1050">
              <a:solidFill>
                <a:srgbClr val="333333"/>
              </a:solidFill>
              <a:highlight>
                <a:srgbClr val="FFFFFF"/>
              </a:highlight>
            </a:endParaRPr>
          </a:p>
        </p:txBody>
      </p:sp>
      <p:sp>
        <p:nvSpPr>
          <p:cNvPr id="293" name="Shape 293"/>
          <p:cNvSpPr txBox="1"/>
          <p:nvPr/>
        </p:nvSpPr>
        <p:spPr>
          <a:xfrm>
            <a:off x="0" y="-7937"/>
            <a:ext cx="9144000" cy="709612"/>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lang="en-US" sz="3000">
                <a:solidFill>
                  <a:srgbClr val="0A1F24"/>
                </a:solidFill>
              </a:rPr>
              <a:t>GA ACTION ITEMS</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98" name="Shape 298"/>
        <p:cNvGrpSpPr/>
        <p:nvPr/>
      </p:nvGrpSpPr>
      <p:grpSpPr>
        <a:xfrm>
          <a:off x="0" y="0"/>
          <a:ext cx="0" cy="0"/>
          <a:chOff x="0" y="0"/>
          <a:chExt cx="0" cy="0"/>
        </a:xfrm>
      </p:grpSpPr>
      <p:sp>
        <p:nvSpPr>
          <p:cNvPr id="299" name="Shape 299"/>
          <p:cNvSpPr txBox="1"/>
          <p:nvPr/>
        </p:nvSpPr>
        <p:spPr>
          <a:xfrm>
            <a:off x="1368425" y="2303461"/>
            <a:ext cx="6256336" cy="1728787"/>
          </a:xfrm>
          <a:prstGeom prst="rect">
            <a:avLst/>
          </a:prstGeom>
          <a:noFill/>
          <a:ln>
            <a:noFill/>
          </a:ln>
        </p:spPr>
        <p:txBody>
          <a:bodyPr anchorCtr="0" anchor="t" bIns="45000" lIns="90000" rIns="90000" tIns="45000">
            <a:noAutofit/>
          </a:bodyPr>
          <a:lstStyle/>
          <a:p>
            <a:pPr indent="-338137" lvl="0" marL="338137" marR="0" rtl="0" algn="l">
              <a:lnSpc>
                <a:spcPct val="100000"/>
              </a:lnSpc>
              <a:spcBef>
                <a:spcPts val="0"/>
              </a:spcBef>
              <a:spcAft>
                <a:spcPts val="0"/>
              </a:spcAft>
              <a:buClr>
                <a:srgbClr val="000000"/>
              </a:buClr>
              <a:buSzPct val="45000"/>
              <a:buFont typeface="Arial"/>
              <a:buChar char="•"/>
            </a:pPr>
            <a:r>
              <a:rPr b="1" i="0" lang="en-US" sz="3500" u="none">
                <a:solidFill>
                  <a:srgbClr val="FFFFFF"/>
                </a:solidFill>
                <a:latin typeface="Arial"/>
                <a:ea typeface="Arial"/>
                <a:cs typeface="Arial"/>
                <a:sym typeface="Arial"/>
              </a:rPr>
              <a:t>Part  Six </a:t>
            </a:r>
          </a:p>
          <a:p>
            <a:pPr indent="-460374" lvl="0" marL="338137" marR="0" rtl="0" algn="l">
              <a:lnSpc>
                <a:spcPct val="100000"/>
              </a:lnSpc>
              <a:spcBef>
                <a:spcPts val="0"/>
              </a:spcBef>
              <a:spcAft>
                <a:spcPts val="0"/>
              </a:spcAft>
              <a:buClr>
                <a:srgbClr val="FFFFFF"/>
              </a:buClr>
              <a:buSzPct val="100000"/>
              <a:buFont typeface="Arial"/>
              <a:buChar char="•"/>
            </a:pPr>
            <a:r>
              <a:rPr b="1" lang="en-US" sz="3500">
                <a:solidFill>
                  <a:srgbClr val="FFFFFF"/>
                </a:solidFill>
              </a:rPr>
              <a:t>Policy Issues</a:t>
            </a:r>
          </a:p>
          <a:p>
            <a:pPr indent="-338137" lvl="0" marL="338137" marR="0" rtl="0" algn="l">
              <a:lnSpc>
                <a:spcPct val="100000"/>
              </a:lnSpc>
              <a:spcBef>
                <a:spcPts val="2000"/>
              </a:spcBef>
              <a:spcAft>
                <a:spcPts val="0"/>
              </a:spcAft>
              <a:buClr>
                <a:srgbClr val="000000"/>
              </a:buClr>
              <a:buFont typeface="Arial"/>
              <a:buChar char="•"/>
            </a:pPr>
            <a:r>
              <a:t/>
            </a:r>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0" name="Shape 100"/>
        <p:cNvGrpSpPr/>
        <p:nvPr/>
      </p:nvGrpSpPr>
      <p:grpSpPr>
        <a:xfrm>
          <a:off x="0" y="0"/>
          <a:ext cx="0" cy="0"/>
          <a:chOff x="0" y="0"/>
          <a:chExt cx="0" cy="0"/>
        </a:xfrm>
      </p:grpSpPr>
      <p:sp>
        <p:nvSpPr>
          <p:cNvPr id="101" name="Shape 101"/>
          <p:cNvSpPr txBox="1"/>
          <p:nvPr/>
        </p:nvSpPr>
        <p:spPr>
          <a:xfrm>
            <a:off x="569912" y="2378075"/>
            <a:ext cx="6256200" cy="1728900"/>
          </a:xfrm>
          <a:prstGeom prst="rect">
            <a:avLst/>
          </a:prstGeom>
          <a:noFill/>
          <a:ln>
            <a:noFill/>
          </a:ln>
        </p:spPr>
        <p:txBody>
          <a:bodyPr anchorCtr="0" anchor="t" bIns="45000" lIns="90000" rIns="90000" tIns="45000">
            <a:noAutofit/>
          </a:bodyPr>
          <a:lstStyle/>
          <a:p>
            <a:pPr indent="-338137" lvl="0" marL="338137" marR="0" rtl="0" algn="l">
              <a:lnSpc>
                <a:spcPct val="100000"/>
              </a:lnSpc>
              <a:spcBef>
                <a:spcPts val="0"/>
              </a:spcBef>
              <a:spcAft>
                <a:spcPts val="0"/>
              </a:spcAft>
              <a:buClr>
                <a:srgbClr val="000000"/>
              </a:buClr>
              <a:buSzPct val="45000"/>
              <a:buFont typeface="Arial"/>
              <a:buChar char="•"/>
            </a:pPr>
            <a:r>
              <a:rPr b="1" i="0" lang="en-US" sz="3500" u="none">
                <a:solidFill>
                  <a:srgbClr val="FFFFFF"/>
                </a:solidFill>
                <a:latin typeface="Arial"/>
                <a:ea typeface="Arial"/>
                <a:cs typeface="Arial"/>
                <a:sym typeface="Arial"/>
              </a:rPr>
              <a:t>Part  </a:t>
            </a:r>
            <a:r>
              <a:rPr b="1" lang="en-US" sz="3500">
                <a:solidFill>
                  <a:srgbClr val="FFFFFF"/>
                </a:solidFill>
              </a:rPr>
              <a:t>One</a:t>
            </a:r>
          </a:p>
          <a:p>
            <a:pPr indent="-338137" lvl="0" marL="338137" marR="0" rtl="0" algn="l">
              <a:lnSpc>
                <a:spcPct val="100000"/>
              </a:lnSpc>
              <a:spcBef>
                <a:spcPts val="2000"/>
              </a:spcBef>
              <a:spcAft>
                <a:spcPts val="0"/>
              </a:spcAft>
              <a:buClr>
                <a:srgbClr val="000000"/>
              </a:buClr>
              <a:buSzPct val="45000"/>
              <a:buFont typeface="Arial"/>
              <a:buChar char="•"/>
            </a:pPr>
            <a:r>
              <a:rPr b="1" lang="en-US" sz="3500">
                <a:solidFill>
                  <a:srgbClr val="FFFFFF"/>
                </a:solidFill>
              </a:rPr>
              <a:t>Achievements</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04" name="Shape 304"/>
        <p:cNvGrpSpPr/>
        <p:nvPr/>
      </p:nvGrpSpPr>
      <p:grpSpPr>
        <a:xfrm>
          <a:off x="0" y="0"/>
          <a:ext cx="0" cy="0"/>
          <a:chOff x="0" y="0"/>
          <a:chExt cx="0" cy="0"/>
        </a:xfrm>
      </p:grpSpPr>
      <p:sp>
        <p:nvSpPr>
          <p:cNvPr id="305" name="Shape 305"/>
          <p:cNvSpPr txBox="1"/>
          <p:nvPr/>
        </p:nvSpPr>
        <p:spPr>
          <a:xfrm>
            <a:off x="0" y="-7936"/>
            <a:ext cx="9144000" cy="709500"/>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lang="en-US" sz="3000">
                <a:solidFill>
                  <a:srgbClr val="0A1F24"/>
                </a:solidFill>
              </a:rPr>
              <a:t>Hot Topics</a:t>
            </a:r>
          </a:p>
        </p:txBody>
      </p:sp>
      <p:sp>
        <p:nvSpPr>
          <p:cNvPr id="306" name="Shape 306"/>
          <p:cNvSpPr txBox="1"/>
          <p:nvPr/>
        </p:nvSpPr>
        <p:spPr>
          <a:xfrm>
            <a:off x="287337" y="1368425"/>
            <a:ext cx="4680000" cy="3367200"/>
          </a:xfrm>
          <a:prstGeom prst="rect">
            <a:avLst/>
          </a:prstGeom>
          <a:noFill/>
          <a:ln>
            <a:noFill/>
          </a:ln>
        </p:spPr>
        <p:txBody>
          <a:bodyPr anchorCtr="0" anchor="t" bIns="45000" lIns="90000" rIns="90000" tIns="69825">
            <a:noAutofit/>
          </a:bodyPr>
          <a:lstStyle/>
          <a:p>
            <a:pPr indent="0" lvl="0" marL="0" marR="0" rtl="0" algn="l">
              <a:lnSpc>
                <a:spcPct val="93000"/>
              </a:lnSpc>
              <a:spcBef>
                <a:spcPts val="0"/>
              </a:spcBef>
              <a:spcAft>
                <a:spcPts val="0"/>
              </a:spcAft>
              <a:buClr>
                <a:srgbClr val="000000"/>
              </a:buClr>
              <a:buSzPct val="25000"/>
              <a:buFont typeface="Arial"/>
              <a:buNone/>
            </a:pPr>
            <a:r>
              <a:rPr lang="en-US" sz="1800">
                <a:solidFill>
                  <a:srgbClr val="333333"/>
                </a:solidFill>
                <a:highlight>
                  <a:srgbClr val="FFFFFF"/>
                </a:highlight>
              </a:rPr>
              <a:t>Issues  Identified </a:t>
            </a:r>
          </a:p>
          <a:p>
            <a:pPr indent="-342900" lvl="0" marL="457200" marR="0" rtl="0" algn="l">
              <a:lnSpc>
                <a:spcPct val="93000"/>
              </a:lnSpc>
              <a:spcBef>
                <a:spcPts val="0"/>
              </a:spcBef>
              <a:spcAft>
                <a:spcPts val="0"/>
              </a:spcAft>
              <a:buClr>
                <a:srgbClr val="333333"/>
              </a:buClr>
              <a:buSzPct val="100000"/>
              <a:buChar char="●"/>
            </a:pPr>
            <a:r>
              <a:rPr lang="en-US" sz="1800">
                <a:solidFill>
                  <a:srgbClr val="333333"/>
                </a:solidFill>
                <a:highlight>
                  <a:srgbClr val="FFFFFF"/>
                </a:highlight>
              </a:rPr>
              <a:t>Lack of understanding of policy issues</a:t>
            </a:r>
          </a:p>
          <a:p>
            <a:pPr indent="-342900" lvl="0" marL="457200" marR="0" rtl="0" algn="l">
              <a:lnSpc>
                <a:spcPct val="93000"/>
              </a:lnSpc>
              <a:spcBef>
                <a:spcPts val="0"/>
              </a:spcBef>
              <a:spcAft>
                <a:spcPts val="0"/>
              </a:spcAft>
              <a:buClr>
                <a:srgbClr val="333333"/>
              </a:buClr>
              <a:buSzPct val="100000"/>
              <a:buChar char="●"/>
            </a:pPr>
            <a:r>
              <a:rPr lang="en-US" sz="1800">
                <a:solidFill>
                  <a:srgbClr val="333333"/>
                </a:solidFill>
                <a:highlight>
                  <a:srgbClr val="FFFFFF"/>
                </a:highlight>
              </a:rPr>
              <a:t>Lack of short explanations of policies and relevance </a:t>
            </a:r>
          </a:p>
          <a:p>
            <a:pPr indent="-342900" lvl="0" marL="457200" marR="0" rtl="0" algn="l">
              <a:lnSpc>
                <a:spcPct val="93000"/>
              </a:lnSpc>
              <a:spcBef>
                <a:spcPts val="0"/>
              </a:spcBef>
              <a:spcAft>
                <a:spcPts val="0"/>
              </a:spcAft>
              <a:buClr>
                <a:srgbClr val="333333"/>
              </a:buClr>
              <a:buSzPct val="100000"/>
              <a:buChar char="●"/>
            </a:pPr>
            <a:r>
              <a:rPr lang="en-US" sz="1800">
                <a:solidFill>
                  <a:srgbClr val="333333"/>
                </a:solidFill>
                <a:highlight>
                  <a:srgbClr val="FFFFFF"/>
                </a:highlight>
              </a:rPr>
              <a:t>Policy Development</a:t>
            </a:r>
          </a:p>
          <a:p>
            <a:pPr indent="-342900" lvl="0" marL="457200" marR="0" rtl="0" algn="l">
              <a:lnSpc>
                <a:spcPct val="93000"/>
              </a:lnSpc>
              <a:spcBef>
                <a:spcPts val="0"/>
              </a:spcBef>
              <a:spcAft>
                <a:spcPts val="0"/>
              </a:spcAft>
              <a:buClr>
                <a:srgbClr val="333333"/>
              </a:buClr>
              <a:buSzPct val="100000"/>
              <a:buChar char="●"/>
            </a:pPr>
            <a:r>
              <a:rPr lang="en-US" sz="1800">
                <a:solidFill>
                  <a:srgbClr val="333333"/>
                </a:solidFill>
                <a:highlight>
                  <a:srgbClr val="FFFFFF"/>
                </a:highlight>
              </a:rPr>
              <a:t>Lack of extensive policy training course</a:t>
            </a:r>
          </a:p>
          <a:p>
            <a:pPr indent="-342900" lvl="0" marL="457200" marR="0" rtl="0" algn="l">
              <a:lnSpc>
                <a:spcPct val="93000"/>
              </a:lnSpc>
              <a:spcBef>
                <a:spcPts val="0"/>
              </a:spcBef>
              <a:spcAft>
                <a:spcPts val="0"/>
              </a:spcAft>
              <a:buClr>
                <a:srgbClr val="333333"/>
              </a:buClr>
              <a:buSzPct val="100000"/>
              <a:buChar char="●"/>
            </a:pPr>
            <a:r>
              <a:rPr lang="en-US" sz="1800">
                <a:solidFill>
                  <a:srgbClr val="333333"/>
                </a:solidFill>
                <a:highlight>
                  <a:srgbClr val="FFFFFF"/>
                </a:highlight>
              </a:rPr>
              <a:t>Lack of knowledge of NARALO human capacity for policy comments</a:t>
            </a:r>
          </a:p>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pic>
        <p:nvPicPr>
          <p:cNvPr descr="policy.jpg" id="307" name="Shape 307"/>
          <p:cNvPicPr preferRelativeResize="0"/>
          <p:nvPr/>
        </p:nvPicPr>
        <p:blipFill>
          <a:blip r:embed="rId3">
            <a:alphaModFix/>
          </a:blip>
          <a:stretch>
            <a:fillRect/>
          </a:stretch>
        </p:blipFill>
        <p:spPr>
          <a:xfrm>
            <a:off x="5119737" y="853963"/>
            <a:ext cx="3871862" cy="3459262"/>
          </a:xfrm>
          <a:prstGeom prst="rect">
            <a:avLst/>
          </a:prstGeom>
          <a:noFill/>
          <a:ln>
            <a:noFill/>
          </a:ln>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12" name="Shape 312"/>
        <p:cNvGrpSpPr/>
        <p:nvPr/>
      </p:nvGrpSpPr>
      <p:grpSpPr>
        <a:xfrm>
          <a:off x="0" y="0"/>
          <a:ext cx="0" cy="0"/>
          <a:chOff x="0" y="0"/>
          <a:chExt cx="0" cy="0"/>
        </a:xfrm>
      </p:grpSpPr>
      <p:sp>
        <p:nvSpPr>
          <p:cNvPr id="313" name="Shape 313"/>
          <p:cNvSpPr txBox="1"/>
          <p:nvPr/>
        </p:nvSpPr>
        <p:spPr>
          <a:xfrm>
            <a:off x="0" y="-7936"/>
            <a:ext cx="9144000" cy="709500"/>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0" i="0" lang="en-US" sz="3000" u="none">
                <a:solidFill>
                  <a:srgbClr val="0A1F24"/>
                </a:solidFill>
                <a:latin typeface="Arial"/>
                <a:ea typeface="Arial"/>
                <a:cs typeface="Arial"/>
                <a:sym typeface="Arial"/>
              </a:rPr>
              <a:t>Request for Feedback</a:t>
            </a:r>
          </a:p>
        </p:txBody>
      </p:sp>
      <p:sp>
        <p:nvSpPr>
          <p:cNvPr id="314" name="Shape 314"/>
          <p:cNvSpPr txBox="1"/>
          <p:nvPr/>
        </p:nvSpPr>
        <p:spPr>
          <a:xfrm>
            <a:off x="287337" y="1368425"/>
            <a:ext cx="4680000" cy="3367200"/>
          </a:xfrm>
          <a:prstGeom prst="rect">
            <a:avLst/>
          </a:prstGeom>
          <a:noFill/>
          <a:ln>
            <a:noFill/>
          </a:ln>
        </p:spPr>
        <p:txBody>
          <a:bodyPr anchorCtr="0" anchor="t" bIns="45000" lIns="90000" rIns="90000" tIns="69825">
            <a:noAutofit/>
          </a:bodyPr>
          <a:lstStyle/>
          <a:p>
            <a:pPr indent="0" lvl="0" marL="0" marR="0" rtl="0" algn="l">
              <a:lnSpc>
                <a:spcPct val="93000"/>
              </a:lnSpc>
              <a:spcBef>
                <a:spcPts val="0"/>
              </a:spcBef>
              <a:spcAft>
                <a:spcPts val="0"/>
              </a:spcAft>
              <a:buClr>
                <a:srgbClr val="000000"/>
              </a:buClr>
              <a:buSzPct val="25000"/>
              <a:buFont typeface="Arial"/>
              <a:buNone/>
            </a:pPr>
            <a:r>
              <a:rPr b="0" i="0" lang="en-US" sz="2800" u="none">
                <a:solidFill>
                  <a:srgbClr val="000000"/>
                </a:solidFill>
                <a:latin typeface="Arial"/>
                <a:ea typeface="Arial"/>
                <a:cs typeface="Arial"/>
                <a:sym typeface="Arial"/>
              </a:rPr>
              <a:t>Time for  feedback </a:t>
            </a:r>
          </a:p>
          <a:p>
            <a:pPr indent="0" lvl="0" marL="0" marR="0" rtl="0" algn="l">
              <a:lnSpc>
                <a:spcPct val="93000"/>
              </a:lnSpc>
              <a:spcBef>
                <a:spcPts val="0"/>
              </a:spcBef>
              <a:spcAft>
                <a:spcPts val="0"/>
              </a:spcAft>
              <a:buClr>
                <a:srgbClr val="000000"/>
              </a:buClr>
              <a:buFont typeface="Arial"/>
              <a:buNone/>
            </a:pPr>
            <a:r>
              <a:t/>
            </a:r>
            <a:endParaRPr b="0" i="0" sz="2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ct val="25000"/>
              <a:buFont typeface="Arial"/>
              <a:buNone/>
            </a:pPr>
            <a:r>
              <a:rPr b="0" i="0" lang="en-US" sz="2800" u="none">
                <a:solidFill>
                  <a:srgbClr val="000000"/>
                </a:solidFill>
                <a:latin typeface="Arial"/>
                <a:ea typeface="Arial"/>
                <a:cs typeface="Arial"/>
                <a:sym typeface="Arial"/>
              </a:rPr>
              <a:t>What are we doing right?</a:t>
            </a:r>
          </a:p>
          <a:p>
            <a:pPr indent="0" lvl="0" marL="0" marR="0" rtl="0" algn="l">
              <a:lnSpc>
                <a:spcPct val="93000"/>
              </a:lnSpc>
              <a:spcBef>
                <a:spcPts val="0"/>
              </a:spcBef>
              <a:spcAft>
                <a:spcPts val="0"/>
              </a:spcAft>
              <a:buClr>
                <a:srgbClr val="000000"/>
              </a:buClr>
              <a:buFont typeface="Arial"/>
              <a:buNone/>
            </a:pPr>
            <a:r>
              <a:t/>
            </a:r>
            <a:endParaRPr b="0" i="0" sz="2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Font typeface="Arial"/>
              <a:buNone/>
            </a:pPr>
            <a:r>
              <a:t/>
            </a:r>
            <a:endParaRPr b="0" i="0" sz="2800" u="non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ct val="25000"/>
              <a:buFont typeface="Arial"/>
              <a:buNone/>
            </a:pPr>
            <a:r>
              <a:rPr b="0" i="0" lang="en-US" sz="2800" u="none">
                <a:solidFill>
                  <a:srgbClr val="000000"/>
                </a:solidFill>
                <a:latin typeface="Arial"/>
                <a:ea typeface="Arial"/>
                <a:cs typeface="Arial"/>
                <a:sym typeface="Arial"/>
              </a:rPr>
              <a:t>What  else should we be doing ?</a:t>
            </a:r>
          </a:p>
          <a:p>
            <a:pPr indent="0" lvl="0" marL="0" marR="0" rtl="0" algn="l">
              <a:lnSpc>
                <a:spcPct val="93000"/>
              </a:lnSpc>
              <a:spcBef>
                <a:spcPts val="0"/>
              </a:spcBef>
              <a:spcAft>
                <a:spcPts val="0"/>
              </a:spcAft>
              <a:buClr>
                <a:srgbClr val="000000"/>
              </a:buClr>
              <a:buFont typeface="Arial"/>
              <a:buNone/>
            </a:pPr>
            <a:r>
              <a:t/>
            </a:r>
            <a:endParaRPr b="0" i="0" sz="1800" u="none">
              <a:solidFill>
                <a:srgbClr val="000000"/>
              </a:solidFill>
              <a:latin typeface="Arial"/>
              <a:ea typeface="Arial"/>
              <a:cs typeface="Arial"/>
              <a:sym typeface="Arial"/>
            </a:endParaRPr>
          </a:p>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pic>
        <p:nvPicPr>
          <p:cNvPr id="315" name="Shape 315"/>
          <p:cNvPicPr preferRelativeResize="0"/>
          <p:nvPr/>
        </p:nvPicPr>
        <p:blipFill rotWithShape="1">
          <a:blip r:embed="rId3">
            <a:alphaModFix/>
          </a:blip>
          <a:srcRect b="0" l="0" r="0" t="0"/>
          <a:stretch/>
        </p:blipFill>
        <p:spPr>
          <a:xfrm>
            <a:off x="5430837" y="1069975"/>
            <a:ext cx="3352799" cy="3898800"/>
          </a:xfrm>
          <a:prstGeom prst="rect">
            <a:avLst/>
          </a:prstGeom>
          <a:noFill/>
          <a:ln>
            <a:noFill/>
          </a:ln>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20" name="Shape 320"/>
        <p:cNvGrpSpPr/>
        <p:nvPr/>
      </p:nvGrpSpPr>
      <p:grpSpPr>
        <a:xfrm>
          <a:off x="0" y="0"/>
          <a:ext cx="0" cy="0"/>
          <a:chOff x="0" y="0"/>
          <a:chExt cx="0" cy="0"/>
        </a:xfrm>
      </p:grpSpPr>
      <p:sp>
        <p:nvSpPr>
          <p:cNvPr id="321" name="Shape 321"/>
          <p:cNvSpPr/>
          <p:nvPr/>
        </p:nvSpPr>
        <p:spPr>
          <a:xfrm>
            <a:off x="2738436" y="736600"/>
            <a:ext cx="6405562" cy="2249486"/>
          </a:xfrm>
          <a:prstGeom prst="rect">
            <a:avLst/>
          </a:prstGeom>
          <a:solidFill>
            <a:srgbClr val="1A87C9"/>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 name="Shape 322"/>
          <p:cNvSpPr/>
          <p:nvPr/>
        </p:nvSpPr>
        <p:spPr>
          <a:xfrm>
            <a:off x="2968625" y="1603375"/>
            <a:ext cx="4808537" cy="911224"/>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3" name="Shape 323"/>
          <p:cNvSpPr txBox="1"/>
          <p:nvPr/>
        </p:nvSpPr>
        <p:spPr>
          <a:xfrm>
            <a:off x="2968625" y="1100137"/>
            <a:ext cx="4808537" cy="392112"/>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Clr>
                <a:srgbClr val="0A1F24"/>
              </a:buClr>
              <a:buSzPct val="25000"/>
              <a:buFont typeface="Arial"/>
              <a:buNone/>
            </a:pPr>
            <a:r>
              <a:rPr b="1" i="0" lang="en-US" sz="2700" u="none">
                <a:solidFill>
                  <a:srgbClr val="0A1F24"/>
                </a:solidFill>
                <a:latin typeface="Arial"/>
                <a:ea typeface="Arial"/>
                <a:cs typeface="Arial"/>
                <a:sym typeface="Arial"/>
              </a:rPr>
              <a:t>Thank You and Questions</a:t>
            </a:r>
          </a:p>
        </p:txBody>
      </p:sp>
      <p:sp>
        <p:nvSpPr>
          <p:cNvPr id="324" name="Shape 324"/>
          <p:cNvSpPr/>
          <p:nvPr/>
        </p:nvSpPr>
        <p:spPr>
          <a:xfrm>
            <a:off x="0" y="736600"/>
            <a:ext cx="2692399" cy="2249486"/>
          </a:xfrm>
          <a:prstGeom prst="rect">
            <a:avLst/>
          </a:prstGeom>
          <a:solidFill>
            <a:srgbClr val="0D436C"/>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 name="Shape 325"/>
          <p:cNvSpPr txBox="1"/>
          <p:nvPr/>
        </p:nvSpPr>
        <p:spPr>
          <a:xfrm>
            <a:off x="0" y="-7937"/>
            <a:ext cx="9144000" cy="709612"/>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b="0" i="0" lang="en-US" sz="3000" u="none">
                <a:solidFill>
                  <a:srgbClr val="0A1F24"/>
                </a:solidFill>
                <a:latin typeface="Arial"/>
                <a:ea typeface="Arial"/>
                <a:cs typeface="Arial"/>
                <a:sym typeface="Arial"/>
              </a:rPr>
              <a:t>Engage with ICANN</a:t>
            </a:r>
          </a:p>
        </p:txBody>
      </p:sp>
      <p:pic>
        <p:nvPicPr>
          <p:cNvPr id="326" name="Shape 326"/>
          <p:cNvPicPr preferRelativeResize="0"/>
          <p:nvPr/>
        </p:nvPicPr>
        <p:blipFill rotWithShape="1">
          <a:blip r:embed="rId3">
            <a:alphaModFix/>
          </a:blip>
          <a:srcRect b="0" l="0" r="0" t="0"/>
          <a:stretch/>
        </p:blipFill>
        <p:spPr>
          <a:xfrm>
            <a:off x="161925" y="922337"/>
            <a:ext cx="2366962" cy="1836737"/>
          </a:xfrm>
          <a:prstGeom prst="rect">
            <a:avLst/>
          </a:prstGeom>
          <a:noFill/>
          <a:ln>
            <a:noFill/>
          </a:ln>
        </p:spPr>
      </p:pic>
      <p:sp>
        <p:nvSpPr>
          <p:cNvPr id="327" name="Shape 327"/>
          <p:cNvSpPr txBox="1"/>
          <p:nvPr/>
        </p:nvSpPr>
        <p:spPr>
          <a:xfrm>
            <a:off x="5326062" y="5080000"/>
            <a:ext cx="2949575" cy="339724"/>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1F24"/>
              </a:buClr>
              <a:buSzPct val="25000"/>
              <a:buFont typeface="Arial"/>
              <a:buNone/>
            </a:pPr>
            <a:r>
              <a:rPr b="0" i="0" lang="en-US" sz="1400" u="none">
                <a:solidFill>
                  <a:srgbClr val="0A1F24"/>
                </a:solidFill>
                <a:latin typeface="Arial"/>
                <a:ea typeface="Arial"/>
                <a:cs typeface="Arial"/>
                <a:sym typeface="Arial"/>
              </a:rPr>
              <a:t>flickr.com/photos/icann</a:t>
            </a:r>
          </a:p>
        </p:txBody>
      </p:sp>
      <p:pic>
        <p:nvPicPr>
          <p:cNvPr id="328" name="Shape 328"/>
          <p:cNvPicPr preferRelativeResize="0"/>
          <p:nvPr/>
        </p:nvPicPr>
        <p:blipFill rotWithShape="1">
          <a:blip r:embed="rId4">
            <a:alphaModFix/>
          </a:blip>
          <a:srcRect b="0" l="0" r="0" t="0"/>
          <a:stretch/>
        </p:blipFill>
        <p:spPr>
          <a:xfrm>
            <a:off x="5326062" y="4716462"/>
            <a:ext cx="365125" cy="365125"/>
          </a:xfrm>
          <a:prstGeom prst="rect">
            <a:avLst/>
          </a:prstGeom>
          <a:noFill/>
          <a:ln>
            <a:noFill/>
          </a:ln>
        </p:spPr>
      </p:pic>
      <p:sp>
        <p:nvSpPr>
          <p:cNvPr id="329" name="Shape 329"/>
          <p:cNvSpPr txBox="1"/>
          <p:nvPr/>
        </p:nvSpPr>
        <p:spPr>
          <a:xfrm>
            <a:off x="1236662" y="5937250"/>
            <a:ext cx="3168650" cy="339724"/>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1F24"/>
              </a:buClr>
              <a:buSzPct val="25000"/>
              <a:buFont typeface="Arial"/>
              <a:buNone/>
            </a:pPr>
            <a:r>
              <a:rPr b="0" i="0" lang="en-US" sz="1400" u="none">
                <a:solidFill>
                  <a:srgbClr val="0A1F24"/>
                </a:solidFill>
                <a:latin typeface="Arial"/>
                <a:ea typeface="Arial"/>
                <a:cs typeface="Arial"/>
                <a:sym typeface="Arial"/>
              </a:rPr>
              <a:t>linkedin.com/company/icann</a:t>
            </a:r>
          </a:p>
        </p:txBody>
      </p:sp>
      <p:pic>
        <p:nvPicPr>
          <p:cNvPr id="330" name="Shape 330"/>
          <p:cNvPicPr preferRelativeResize="0"/>
          <p:nvPr/>
        </p:nvPicPr>
        <p:blipFill rotWithShape="1">
          <a:blip r:embed="rId5">
            <a:alphaModFix/>
          </a:blip>
          <a:srcRect b="0" l="0" r="0" t="0"/>
          <a:stretch/>
        </p:blipFill>
        <p:spPr>
          <a:xfrm>
            <a:off x="1236662" y="5572125"/>
            <a:ext cx="365125" cy="365125"/>
          </a:xfrm>
          <a:prstGeom prst="rect">
            <a:avLst/>
          </a:prstGeom>
          <a:noFill/>
          <a:ln>
            <a:noFill/>
          </a:ln>
        </p:spPr>
      </p:pic>
      <p:sp>
        <p:nvSpPr>
          <p:cNvPr id="331" name="Shape 331"/>
          <p:cNvSpPr txBox="1"/>
          <p:nvPr/>
        </p:nvSpPr>
        <p:spPr>
          <a:xfrm>
            <a:off x="1236662" y="3438525"/>
            <a:ext cx="2341562" cy="339724"/>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1F24"/>
              </a:buClr>
              <a:buSzPct val="25000"/>
              <a:buFont typeface="Arial"/>
              <a:buNone/>
            </a:pPr>
            <a:r>
              <a:rPr b="0" i="0" lang="en-US" sz="1400" u="none">
                <a:solidFill>
                  <a:srgbClr val="0A1F24"/>
                </a:solidFill>
                <a:latin typeface="Arial"/>
                <a:ea typeface="Arial"/>
                <a:cs typeface="Arial"/>
                <a:sym typeface="Arial"/>
              </a:rPr>
              <a:t>twitter.com/icann</a:t>
            </a:r>
          </a:p>
        </p:txBody>
      </p:sp>
      <p:pic>
        <p:nvPicPr>
          <p:cNvPr id="332" name="Shape 332"/>
          <p:cNvPicPr preferRelativeResize="0"/>
          <p:nvPr/>
        </p:nvPicPr>
        <p:blipFill rotWithShape="1">
          <a:blip r:embed="rId6">
            <a:alphaModFix/>
          </a:blip>
          <a:srcRect b="0" l="0" r="0" t="0"/>
          <a:stretch/>
        </p:blipFill>
        <p:spPr>
          <a:xfrm>
            <a:off x="1236662" y="3073400"/>
            <a:ext cx="365125" cy="365125"/>
          </a:xfrm>
          <a:prstGeom prst="rect">
            <a:avLst/>
          </a:prstGeom>
          <a:noFill/>
          <a:ln>
            <a:noFill/>
          </a:ln>
        </p:spPr>
      </p:pic>
      <p:sp>
        <p:nvSpPr>
          <p:cNvPr id="333" name="Shape 333"/>
          <p:cNvSpPr txBox="1"/>
          <p:nvPr/>
        </p:nvSpPr>
        <p:spPr>
          <a:xfrm>
            <a:off x="1236662" y="4257675"/>
            <a:ext cx="3262312" cy="339724"/>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1F24"/>
              </a:buClr>
              <a:buSzPct val="25000"/>
              <a:buFont typeface="Arial"/>
              <a:buNone/>
            </a:pPr>
            <a:r>
              <a:rPr b="0" i="0" lang="en-US" sz="1400" u="none">
                <a:solidFill>
                  <a:srgbClr val="0A1F24"/>
                </a:solidFill>
                <a:latin typeface="Arial"/>
                <a:ea typeface="Arial"/>
                <a:cs typeface="Arial"/>
                <a:sym typeface="Arial"/>
              </a:rPr>
              <a:t>facebook.com/icannorg</a:t>
            </a:r>
          </a:p>
        </p:txBody>
      </p:sp>
      <p:pic>
        <p:nvPicPr>
          <p:cNvPr id="334" name="Shape 334"/>
          <p:cNvPicPr preferRelativeResize="0"/>
          <p:nvPr/>
        </p:nvPicPr>
        <p:blipFill rotWithShape="1">
          <a:blip r:embed="rId7">
            <a:alphaModFix/>
          </a:blip>
          <a:srcRect b="0" l="0" r="0" t="0"/>
          <a:stretch/>
        </p:blipFill>
        <p:spPr>
          <a:xfrm>
            <a:off x="1236662" y="3892550"/>
            <a:ext cx="365125" cy="365125"/>
          </a:xfrm>
          <a:prstGeom prst="rect">
            <a:avLst/>
          </a:prstGeom>
          <a:noFill/>
          <a:ln>
            <a:noFill/>
          </a:ln>
        </p:spPr>
      </p:pic>
      <p:sp>
        <p:nvSpPr>
          <p:cNvPr id="335" name="Shape 335"/>
          <p:cNvSpPr txBox="1"/>
          <p:nvPr/>
        </p:nvSpPr>
        <p:spPr>
          <a:xfrm>
            <a:off x="5326062" y="4257675"/>
            <a:ext cx="2673350" cy="339724"/>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1F24"/>
              </a:buClr>
              <a:buSzPct val="25000"/>
              <a:buFont typeface="Arial"/>
              <a:buNone/>
            </a:pPr>
            <a:r>
              <a:rPr b="0" i="0" lang="en-US" sz="1400" u="none">
                <a:solidFill>
                  <a:srgbClr val="0A1F24"/>
                </a:solidFill>
                <a:latin typeface="Arial"/>
                <a:ea typeface="Arial"/>
                <a:cs typeface="Arial"/>
                <a:sym typeface="Arial"/>
              </a:rPr>
              <a:t>weibo.com/ICANNorg</a:t>
            </a:r>
          </a:p>
        </p:txBody>
      </p:sp>
      <p:pic>
        <p:nvPicPr>
          <p:cNvPr id="336" name="Shape 336"/>
          <p:cNvPicPr preferRelativeResize="0"/>
          <p:nvPr/>
        </p:nvPicPr>
        <p:blipFill rotWithShape="1">
          <a:blip r:embed="rId8">
            <a:alphaModFix/>
          </a:blip>
          <a:srcRect b="0" l="0" r="0" t="0"/>
          <a:stretch/>
        </p:blipFill>
        <p:spPr>
          <a:xfrm>
            <a:off x="5326062" y="3889375"/>
            <a:ext cx="365125" cy="365125"/>
          </a:xfrm>
          <a:prstGeom prst="rect">
            <a:avLst/>
          </a:prstGeom>
          <a:noFill/>
          <a:ln>
            <a:noFill/>
          </a:ln>
        </p:spPr>
      </p:pic>
      <p:pic>
        <p:nvPicPr>
          <p:cNvPr id="337" name="Shape 337"/>
          <p:cNvPicPr preferRelativeResize="0"/>
          <p:nvPr/>
        </p:nvPicPr>
        <p:blipFill rotWithShape="1">
          <a:blip r:embed="rId9">
            <a:alphaModFix/>
          </a:blip>
          <a:srcRect b="0" l="0" r="0" t="0"/>
          <a:stretch/>
        </p:blipFill>
        <p:spPr>
          <a:xfrm>
            <a:off x="1236662" y="4721225"/>
            <a:ext cx="365125" cy="365125"/>
          </a:xfrm>
          <a:prstGeom prst="rect">
            <a:avLst/>
          </a:prstGeom>
          <a:noFill/>
          <a:ln>
            <a:noFill/>
          </a:ln>
        </p:spPr>
      </p:pic>
      <p:sp>
        <p:nvSpPr>
          <p:cNvPr id="338" name="Shape 338"/>
          <p:cNvSpPr txBox="1"/>
          <p:nvPr/>
        </p:nvSpPr>
        <p:spPr>
          <a:xfrm>
            <a:off x="1236662" y="5080000"/>
            <a:ext cx="3168650" cy="339724"/>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1F24"/>
              </a:buClr>
              <a:buSzPct val="25000"/>
              <a:buFont typeface="Arial"/>
              <a:buNone/>
            </a:pPr>
            <a:r>
              <a:rPr b="0" i="0" lang="en-US" sz="1400" u="none">
                <a:solidFill>
                  <a:srgbClr val="0A1F24"/>
                </a:solidFill>
                <a:latin typeface="Arial"/>
                <a:ea typeface="Arial"/>
                <a:cs typeface="Arial"/>
                <a:sym typeface="Arial"/>
              </a:rPr>
              <a:t>youtube.com/user/icannnews</a:t>
            </a:r>
          </a:p>
        </p:txBody>
      </p:sp>
      <p:pic>
        <p:nvPicPr>
          <p:cNvPr id="339" name="Shape 339"/>
          <p:cNvPicPr preferRelativeResize="0"/>
          <p:nvPr/>
        </p:nvPicPr>
        <p:blipFill rotWithShape="1">
          <a:blip r:embed="rId10">
            <a:alphaModFix/>
          </a:blip>
          <a:srcRect b="0" l="0" r="0" t="0"/>
          <a:stretch/>
        </p:blipFill>
        <p:spPr>
          <a:xfrm>
            <a:off x="5326062" y="5572125"/>
            <a:ext cx="1247774" cy="365125"/>
          </a:xfrm>
          <a:prstGeom prst="rect">
            <a:avLst/>
          </a:prstGeom>
          <a:noFill/>
          <a:ln>
            <a:noFill/>
          </a:ln>
        </p:spPr>
      </p:pic>
      <p:sp>
        <p:nvSpPr>
          <p:cNvPr id="340" name="Shape 340"/>
          <p:cNvSpPr txBox="1"/>
          <p:nvPr/>
        </p:nvSpPr>
        <p:spPr>
          <a:xfrm>
            <a:off x="5326062" y="5937250"/>
            <a:ext cx="2949575" cy="339724"/>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1F24"/>
              </a:buClr>
              <a:buSzPct val="25000"/>
              <a:buFont typeface="Arial"/>
              <a:buNone/>
            </a:pPr>
            <a:r>
              <a:rPr b="0" i="0" lang="en-US" sz="1400" u="none">
                <a:solidFill>
                  <a:srgbClr val="0A1F24"/>
                </a:solidFill>
                <a:latin typeface="Arial"/>
                <a:ea typeface="Arial"/>
                <a:cs typeface="Arial"/>
                <a:sym typeface="Arial"/>
              </a:rPr>
              <a:t>slideshare.net/icannpresentations</a:t>
            </a:r>
          </a:p>
        </p:txBody>
      </p:sp>
      <p:sp>
        <p:nvSpPr>
          <p:cNvPr id="341" name="Shape 341"/>
          <p:cNvSpPr txBox="1"/>
          <p:nvPr/>
        </p:nvSpPr>
        <p:spPr>
          <a:xfrm>
            <a:off x="5326062" y="3438525"/>
            <a:ext cx="2119312" cy="339724"/>
          </a:xfrm>
          <a:prstGeom prst="rect">
            <a:avLst/>
          </a:prstGeom>
          <a:noFill/>
          <a:ln>
            <a:noFill/>
          </a:ln>
        </p:spPr>
        <p:txBody>
          <a:bodyPr anchorCtr="0" anchor="ctr" bIns="0" lIns="0" rIns="0" tIns="0">
            <a:noAutofit/>
          </a:bodyPr>
          <a:lstStyle/>
          <a:p>
            <a:pPr indent="0" lvl="0" marL="0" marR="0" rtl="0" algn="l">
              <a:lnSpc>
                <a:spcPct val="90000"/>
              </a:lnSpc>
              <a:spcBef>
                <a:spcPts val="0"/>
              </a:spcBef>
              <a:spcAft>
                <a:spcPts val="0"/>
              </a:spcAft>
              <a:buClr>
                <a:srgbClr val="0A1F24"/>
              </a:buClr>
              <a:buSzPct val="25000"/>
              <a:buFont typeface="Arial"/>
              <a:buNone/>
            </a:pPr>
            <a:r>
              <a:rPr b="0" i="0" lang="en-US" sz="1400" u="none">
                <a:solidFill>
                  <a:srgbClr val="0A1F24"/>
                </a:solidFill>
                <a:latin typeface="Arial"/>
                <a:ea typeface="Arial"/>
                <a:cs typeface="Arial"/>
                <a:sym typeface="Arial"/>
              </a:rPr>
              <a:t>soundcloud.com/icann</a:t>
            </a:r>
          </a:p>
        </p:txBody>
      </p:sp>
      <p:pic>
        <p:nvPicPr>
          <p:cNvPr id="342" name="Shape 342"/>
          <p:cNvPicPr preferRelativeResize="0"/>
          <p:nvPr/>
        </p:nvPicPr>
        <p:blipFill rotWithShape="1">
          <a:blip r:embed="rId11">
            <a:alphaModFix/>
          </a:blip>
          <a:srcRect b="0" l="0" r="0" t="0"/>
          <a:stretch/>
        </p:blipFill>
        <p:spPr>
          <a:xfrm>
            <a:off x="5326062" y="3073400"/>
            <a:ext cx="365125" cy="365125"/>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6" name="Shape 106"/>
        <p:cNvGrpSpPr/>
        <p:nvPr/>
      </p:nvGrpSpPr>
      <p:grpSpPr>
        <a:xfrm>
          <a:off x="0" y="0"/>
          <a:ext cx="0" cy="0"/>
          <a:chOff x="0" y="0"/>
          <a:chExt cx="0" cy="0"/>
        </a:xfrm>
      </p:grpSpPr>
      <p:sp>
        <p:nvSpPr>
          <p:cNvPr id="107" name="Shape 107"/>
          <p:cNvSpPr txBox="1"/>
          <p:nvPr/>
        </p:nvSpPr>
        <p:spPr>
          <a:xfrm>
            <a:off x="0" y="-7937"/>
            <a:ext cx="9144000" cy="709612"/>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Calibri"/>
              <a:buNone/>
            </a:pPr>
            <a:r>
              <a:rPr b="0" i="0" lang="en-US" sz="4400" u="none">
                <a:solidFill>
                  <a:srgbClr val="0A1F24"/>
                </a:solidFill>
                <a:latin typeface="Calibri"/>
                <a:ea typeface="Calibri"/>
                <a:cs typeface="Calibri"/>
                <a:sym typeface="Calibri"/>
              </a:rPr>
              <a:t>NARALO </a:t>
            </a:r>
          </a:p>
        </p:txBody>
      </p:sp>
      <p:grpSp>
        <p:nvGrpSpPr>
          <p:cNvPr id="108" name="Shape 108"/>
          <p:cNvGrpSpPr/>
          <p:nvPr/>
        </p:nvGrpSpPr>
        <p:grpSpPr>
          <a:xfrm>
            <a:off x="360345" y="823912"/>
            <a:ext cx="3802500" cy="1666665"/>
            <a:chOff x="360345" y="823912"/>
            <a:chExt cx="3802500" cy="1666665"/>
          </a:xfrm>
        </p:grpSpPr>
        <p:sp>
          <p:nvSpPr>
            <p:cNvPr id="109" name="Shape 109"/>
            <p:cNvSpPr/>
            <p:nvPr/>
          </p:nvSpPr>
          <p:spPr>
            <a:xfrm>
              <a:off x="360362" y="823912"/>
              <a:ext cx="2778124" cy="352425"/>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 name="Shape 110"/>
            <p:cNvSpPr txBox="1"/>
            <p:nvPr/>
          </p:nvSpPr>
          <p:spPr>
            <a:xfrm>
              <a:off x="360345" y="1208077"/>
              <a:ext cx="3802500" cy="1282500"/>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0A1F24"/>
                </a:buClr>
                <a:buSzPct val="25000"/>
                <a:buFont typeface="Arial"/>
                <a:buNone/>
              </a:pPr>
              <a:r>
                <a:rPr lang="en-US" sz="2600">
                  <a:solidFill>
                    <a:srgbClr val="0A1F24"/>
                  </a:solidFill>
                </a:rPr>
                <a:t>We have reached our  10 year milestone</a:t>
              </a:r>
            </a:p>
            <a:p>
              <a:pPr indent="0" lvl="0" marL="0" marR="0" rtl="0" algn="l">
                <a:lnSpc>
                  <a:spcPct val="100000"/>
                </a:lnSpc>
                <a:spcBef>
                  <a:spcPts val="0"/>
                </a:spcBef>
                <a:spcAft>
                  <a:spcPts val="0"/>
                </a:spcAft>
                <a:buClr>
                  <a:srgbClr val="0A1F24"/>
                </a:buClr>
                <a:buFont typeface="Arial"/>
                <a:buNone/>
              </a:pPr>
              <a:r>
                <a:t/>
              </a:r>
              <a:endParaRPr sz="2600">
                <a:solidFill>
                  <a:srgbClr val="0A1F24"/>
                </a:solidFill>
              </a:endParaRPr>
            </a:p>
            <a:p>
              <a:pPr indent="0" lvl="0" marL="0" marR="0" rtl="0" algn="l">
                <a:lnSpc>
                  <a:spcPct val="100000"/>
                </a:lnSpc>
                <a:spcBef>
                  <a:spcPts val="0"/>
                </a:spcBef>
                <a:spcAft>
                  <a:spcPts val="0"/>
                </a:spcAft>
                <a:buClr>
                  <a:srgbClr val="0A1F24"/>
                </a:buClr>
                <a:buSzPct val="25000"/>
                <a:buFont typeface="Arial"/>
                <a:buNone/>
              </a:pPr>
              <a:r>
                <a:rPr lang="en-US" sz="2600">
                  <a:solidFill>
                    <a:srgbClr val="0A1F24"/>
                  </a:solidFill>
                </a:rPr>
                <a:t>The semi annual report aims to provide our  ALS a update on the activities and achievements of NARALO </a:t>
              </a:r>
              <a:r>
                <a:rPr b="0" i="0" lang="en-US" sz="2600" u="none">
                  <a:solidFill>
                    <a:srgbClr val="0A1F24"/>
                  </a:solidFill>
                  <a:latin typeface="Arial"/>
                  <a:ea typeface="Arial"/>
                  <a:cs typeface="Arial"/>
                  <a:sym typeface="Arial"/>
                </a:rPr>
                <a:t> </a:t>
              </a:r>
            </a:p>
          </p:txBody>
        </p:sp>
      </p:grpSp>
      <p:pic>
        <p:nvPicPr>
          <p:cNvPr id="111" name="Shape 111"/>
          <p:cNvPicPr preferRelativeResize="0"/>
          <p:nvPr/>
        </p:nvPicPr>
        <p:blipFill rotWithShape="1">
          <a:blip r:embed="rId3">
            <a:alphaModFix/>
          </a:blip>
          <a:srcRect b="0" l="0" r="0" t="0"/>
          <a:stretch/>
        </p:blipFill>
        <p:spPr>
          <a:xfrm>
            <a:off x="3879850" y="1292225"/>
            <a:ext cx="5264149" cy="5027611"/>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6" name="Shape 116"/>
        <p:cNvGrpSpPr/>
        <p:nvPr/>
      </p:nvGrpSpPr>
      <p:grpSpPr>
        <a:xfrm>
          <a:off x="0" y="0"/>
          <a:ext cx="0" cy="0"/>
          <a:chOff x="0" y="0"/>
          <a:chExt cx="0" cy="0"/>
        </a:xfrm>
      </p:grpSpPr>
      <p:sp>
        <p:nvSpPr>
          <p:cNvPr id="117" name="Shape 117"/>
          <p:cNvSpPr txBox="1"/>
          <p:nvPr/>
        </p:nvSpPr>
        <p:spPr>
          <a:xfrm>
            <a:off x="0" y="-7937"/>
            <a:ext cx="9144000" cy="709612"/>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Calibri"/>
              <a:buNone/>
            </a:pPr>
            <a:r>
              <a:rPr lang="en-US" sz="4400">
                <a:solidFill>
                  <a:srgbClr val="0A1F24"/>
                </a:solidFill>
                <a:latin typeface="Calibri"/>
                <a:ea typeface="Calibri"/>
                <a:cs typeface="Calibri"/>
                <a:sym typeface="Calibri"/>
              </a:rPr>
              <a:t>Activities and Achievements </a:t>
            </a:r>
          </a:p>
        </p:txBody>
      </p:sp>
      <p:grpSp>
        <p:nvGrpSpPr>
          <p:cNvPr id="118" name="Shape 118"/>
          <p:cNvGrpSpPr/>
          <p:nvPr/>
        </p:nvGrpSpPr>
        <p:grpSpPr>
          <a:xfrm>
            <a:off x="360364" y="823894"/>
            <a:ext cx="4139648" cy="2008187"/>
            <a:chOff x="360362" y="823912"/>
            <a:chExt cx="7773987" cy="2008187"/>
          </a:xfrm>
        </p:grpSpPr>
        <p:sp>
          <p:nvSpPr>
            <p:cNvPr id="119" name="Shape 119"/>
            <p:cNvSpPr/>
            <p:nvPr/>
          </p:nvSpPr>
          <p:spPr>
            <a:xfrm>
              <a:off x="360362" y="823912"/>
              <a:ext cx="7773987" cy="357187"/>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0" name="Shape 120"/>
            <p:cNvSpPr txBox="1"/>
            <p:nvPr/>
          </p:nvSpPr>
          <p:spPr>
            <a:xfrm>
              <a:off x="360362" y="1214437"/>
              <a:ext cx="7773987" cy="1617662"/>
            </a:xfrm>
            <a:prstGeom prst="rect">
              <a:avLst/>
            </a:prstGeom>
            <a:noFill/>
            <a:ln>
              <a:noFill/>
            </a:ln>
          </p:spPr>
          <p:txBody>
            <a:bodyPr anchorCtr="0" anchor="t" bIns="0" lIns="0" rIns="0" tIns="0">
              <a:noAutofit/>
            </a:bodyPr>
            <a:lstStyle/>
            <a:p>
              <a:pPr indent="-381000" lvl="0" marL="457200" marR="0" rtl="0" algn="l">
                <a:lnSpc>
                  <a:spcPct val="100000"/>
                </a:lnSpc>
                <a:spcBef>
                  <a:spcPts val="0"/>
                </a:spcBef>
                <a:spcAft>
                  <a:spcPts val="0"/>
                </a:spcAft>
                <a:buClr>
                  <a:srgbClr val="0A1F24"/>
                </a:buClr>
                <a:buSzPct val="100000"/>
                <a:buChar char="●"/>
              </a:pPr>
              <a:r>
                <a:rPr lang="en-US" sz="2400">
                  <a:solidFill>
                    <a:srgbClr val="0A1F24"/>
                  </a:solidFill>
                </a:rPr>
                <a:t>NARALO General Assembly</a:t>
              </a:r>
            </a:p>
            <a:p>
              <a:pPr indent="-381000" lvl="0" marL="457200" marR="0" rtl="0" algn="l">
                <a:lnSpc>
                  <a:spcPct val="100000"/>
                </a:lnSpc>
                <a:spcBef>
                  <a:spcPts val="0"/>
                </a:spcBef>
                <a:spcAft>
                  <a:spcPts val="0"/>
                </a:spcAft>
                <a:buClr>
                  <a:srgbClr val="0A1F24"/>
                </a:buClr>
                <a:buSzPct val="100000"/>
                <a:buChar char="●"/>
              </a:pPr>
              <a:r>
                <a:rPr lang="en-US" sz="2400">
                  <a:solidFill>
                    <a:srgbClr val="0A1F24"/>
                  </a:solidFill>
                </a:rPr>
                <a:t>NARALO ALS Expertise Survey</a:t>
              </a:r>
            </a:p>
            <a:p>
              <a:pPr indent="-381000" lvl="0" marL="457200" marR="0" rtl="0" algn="l">
                <a:lnSpc>
                  <a:spcPct val="100000"/>
                </a:lnSpc>
                <a:spcBef>
                  <a:spcPts val="0"/>
                </a:spcBef>
                <a:spcAft>
                  <a:spcPts val="0"/>
                </a:spcAft>
                <a:buClr>
                  <a:srgbClr val="0A1F24"/>
                </a:buClr>
                <a:buSzPct val="100000"/>
                <a:buChar char="●"/>
              </a:pPr>
              <a:r>
                <a:rPr lang="en-US" sz="2400">
                  <a:solidFill>
                    <a:srgbClr val="0A1F24"/>
                  </a:solidFill>
                </a:rPr>
                <a:t>NARALO Rules of Procedure</a:t>
              </a:r>
            </a:p>
            <a:p>
              <a:pPr indent="-381000" lvl="0" marL="457200" marR="0" rtl="0" algn="l">
                <a:lnSpc>
                  <a:spcPct val="100000"/>
                </a:lnSpc>
                <a:spcBef>
                  <a:spcPts val="0"/>
                </a:spcBef>
                <a:spcAft>
                  <a:spcPts val="0"/>
                </a:spcAft>
                <a:buClr>
                  <a:srgbClr val="0A1F24"/>
                </a:buClr>
                <a:buSzPct val="100000"/>
                <a:buChar char="●"/>
              </a:pPr>
              <a:r>
                <a:rPr lang="en-US" sz="2400">
                  <a:solidFill>
                    <a:srgbClr val="0A1F24"/>
                  </a:solidFill>
                </a:rPr>
                <a:t>NARALO Annual Election</a:t>
              </a:r>
            </a:p>
            <a:p>
              <a:pPr indent="-381000" lvl="0" marL="457200" marR="0" rtl="0" algn="l">
                <a:lnSpc>
                  <a:spcPct val="100000"/>
                </a:lnSpc>
                <a:spcBef>
                  <a:spcPts val="0"/>
                </a:spcBef>
                <a:spcAft>
                  <a:spcPts val="0"/>
                </a:spcAft>
                <a:buClr>
                  <a:srgbClr val="0A1F24"/>
                </a:buClr>
                <a:buSzPct val="100000"/>
                <a:buChar char="●"/>
              </a:pPr>
              <a:r>
                <a:rPr lang="en-US" sz="2400">
                  <a:solidFill>
                    <a:srgbClr val="0A1F24"/>
                  </a:solidFill>
                </a:rPr>
                <a:t>NARALO Newsletter </a:t>
              </a:r>
            </a:p>
            <a:p>
              <a:pPr indent="-381000" lvl="0" marL="457200" marR="0" rtl="0" algn="l">
                <a:lnSpc>
                  <a:spcPct val="100000"/>
                </a:lnSpc>
                <a:spcBef>
                  <a:spcPts val="0"/>
                </a:spcBef>
                <a:spcAft>
                  <a:spcPts val="0"/>
                </a:spcAft>
                <a:buClr>
                  <a:srgbClr val="0A1F24"/>
                </a:buClr>
                <a:buSzPct val="100000"/>
                <a:buChar char="●"/>
              </a:pPr>
              <a:r>
                <a:rPr lang="en-US" sz="2400">
                  <a:solidFill>
                    <a:srgbClr val="0A1F24"/>
                  </a:solidFill>
                </a:rPr>
                <a:t>ALAC Rep Reports</a:t>
              </a:r>
            </a:p>
            <a:p>
              <a:pPr indent="-381000" lvl="0" marL="457200" marR="0" rtl="0" algn="l">
                <a:lnSpc>
                  <a:spcPct val="100000"/>
                </a:lnSpc>
                <a:spcBef>
                  <a:spcPts val="0"/>
                </a:spcBef>
                <a:spcAft>
                  <a:spcPts val="0"/>
                </a:spcAft>
                <a:buClr>
                  <a:srgbClr val="0A1F24"/>
                </a:buClr>
                <a:buSzPct val="100000"/>
                <a:buChar char="●"/>
              </a:pPr>
              <a:r>
                <a:rPr lang="en-US" sz="2400">
                  <a:solidFill>
                    <a:srgbClr val="0A1F24"/>
                  </a:solidFill>
                </a:rPr>
                <a:t>Nomcom Report</a:t>
              </a:r>
            </a:p>
            <a:p>
              <a:pPr lvl="0" marR="0" rtl="0" algn="l">
                <a:lnSpc>
                  <a:spcPct val="100000"/>
                </a:lnSpc>
                <a:spcBef>
                  <a:spcPts val="0"/>
                </a:spcBef>
                <a:spcAft>
                  <a:spcPts val="0"/>
                </a:spcAft>
                <a:buNone/>
              </a:pPr>
              <a:r>
                <a:t/>
              </a:r>
              <a:endParaRPr sz="2400">
                <a:solidFill>
                  <a:srgbClr val="0A1F24"/>
                </a:solidFill>
              </a:endParaRPr>
            </a:p>
            <a:p>
              <a:pPr indent="0" lvl="0" marL="0" marR="0" rtl="0" algn="l">
                <a:lnSpc>
                  <a:spcPct val="100000"/>
                </a:lnSpc>
                <a:spcBef>
                  <a:spcPts val="0"/>
                </a:spcBef>
                <a:spcAft>
                  <a:spcPts val="0"/>
                </a:spcAft>
                <a:buClr>
                  <a:srgbClr val="0A1F24"/>
                </a:buClr>
                <a:buFont typeface="Arial"/>
                <a:buNone/>
              </a:pPr>
              <a:r>
                <a:t/>
              </a:r>
              <a:endParaRPr sz="1800">
                <a:solidFill>
                  <a:srgbClr val="0A1F24"/>
                </a:solidFill>
              </a:endParaRPr>
            </a:p>
            <a:p>
              <a:pPr indent="0" lvl="0" marL="0" marR="0" rtl="0" algn="l">
                <a:lnSpc>
                  <a:spcPct val="100000"/>
                </a:lnSpc>
                <a:spcBef>
                  <a:spcPts val="0"/>
                </a:spcBef>
                <a:spcAft>
                  <a:spcPts val="0"/>
                </a:spcAft>
                <a:buClr>
                  <a:srgbClr val="0A1F24"/>
                </a:buClr>
                <a:buFont typeface="Arial"/>
                <a:buNone/>
              </a:pPr>
              <a:r>
                <a:t/>
              </a:r>
              <a:endParaRPr/>
            </a:p>
          </p:txBody>
        </p:sp>
      </p:grpSp>
      <p:pic>
        <p:nvPicPr>
          <p:cNvPr descr="naralo button.png" id="121" name="Shape 121"/>
          <p:cNvPicPr preferRelativeResize="0"/>
          <p:nvPr/>
        </p:nvPicPr>
        <p:blipFill>
          <a:blip r:embed="rId3">
            <a:alphaModFix/>
          </a:blip>
          <a:stretch>
            <a:fillRect/>
          </a:stretch>
        </p:blipFill>
        <p:spPr>
          <a:xfrm>
            <a:off x="5843350" y="1869526"/>
            <a:ext cx="2362199" cy="2298349"/>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6" name="Shape 126"/>
        <p:cNvGrpSpPr/>
        <p:nvPr/>
      </p:nvGrpSpPr>
      <p:grpSpPr>
        <a:xfrm>
          <a:off x="0" y="0"/>
          <a:ext cx="0" cy="0"/>
          <a:chOff x="0" y="0"/>
          <a:chExt cx="0" cy="0"/>
        </a:xfrm>
      </p:grpSpPr>
      <p:sp>
        <p:nvSpPr>
          <p:cNvPr id="127" name="Shape 127"/>
          <p:cNvSpPr txBox="1"/>
          <p:nvPr/>
        </p:nvSpPr>
        <p:spPr>
          <a:xfrm>
            <a:off x="0" y="-7936"/>
            <a:ext cx="9144000" cy="709500"/>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Calibri"/>
              <a:buNone/>
            </a:pPr>
            <a:r>
              <a:rPr lang="en-US" sz="4400">
                <a:solidFill>
                  <a:srgbClr val="0A1F24"/>
                </a:solidFill>
                <a:latin typeface="Calibri"/>
                <a:ea typeface="Calibri"/>
                <a:cs typeface="Calibri"/>
                <a:sym typeface="Calibri"/>
              </a:rPr>
              <a:t>General Assembly</a:t>
            </a:r>
          </a:p>
        </p:txBody>
      </p:sp>
      <p:grpSp>
        <p:nvGrpSpPr>
          <p:cNvPr id="128" name="Shape 128"/>
          <p:cNvGrpSpPr/>
          <p:nvPr/>
        </p:nvGrpSpPr>
        <p:grpSpPr>
          <a:xfrm>
            <a:off x="360364" y="823894"/>
            <a:ext cx="4139601" cy="2008125"/>
            <a:chOff x="360362" y="823912"/>
            <a:chExt cx="7773900" cy="2008125"/>
          </a:xfrm>
        </p:grpSpPr>
        <p:sp>
          <p:nvSpPr>
            <p:cNvPr id="129" name="Shape 129"/>
            <p:cNvSpPr/>
            <p:nvPr/>
          </p:nvSpPr>
          <p:spPr>
            <a:xfrm>
              <a:off x="360362" y="823912"/>
              <a:ext cx="7773900" cy="357300"/>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 name="Shape 130"/>
            <p:cNvSpPr txBox="1"/>
            <p:nvPr/>
          </p:nvSpPr>
          <p:spPr>
            <a:xfrm>
              <a:off x="360362" y="1214437"/>
              <a:ext cx="7773900" cy="1617600"/>
            </a:xfrm>
            <a:prstGeom prst="rect">
              <a:avLst/>
            </a:prstGeom>
            <a:noFill/>
            <a:ln>
              <a:noFill/>
            </a:ln>
          </p:spPr>
          <p:txBody>
            <a:bodyPr anchorCtr="0" anchor="t" bIns="0" lIns="0" rIns="0" tIns="0">
              <a:noAutofit/>
            </a:bodyPr>
            <a:lstStyle/>
            <a:p>
              <a:pPr indent="-342900" lvl="0" marL="457200" marR="0" rtl="0" algn="l">
                <a:lnSpc>
                  <a:spcPct val="100000"/>
                </a:lnSpc>
                <a:spcBef>
                  <a:spcPts val="0"/>
                </a:spcBef>
                <a:spcAft>
                  <a:spcPts val="0"/>
                </a:spcAft>
                <a:buClr>
                  <a:srgbClr val="0A1F24"/>
                </a:buClr>
                <a:buSzPct val="100000"/>
                <a:buChar char="●"/>
              </a:pPr>
              <a:r>
                <a:rPr lang="en-US" sz="1800">
                  <a:solidFill>
                    <a:srgbClr val="0A1F24"/>
                  </a:solidFill>
                </a:rPr>
                <a:t>Activities</a:t>
              </a:r>
            </a:p>
            <a:p>
              <a:pPr indent="-342900" lvl="1" marL="914400" marR="0" rtl="0" algn="l">
                <a:lnSpc>
                  <a:spcPct val="100000"/>
                </a:lnSpc>
                <a:spcBef>
                  <a:spcPts val="0"/>
                </a:spcBef>
                <a:spcAft>
                  <a:spcPts val="0"/>
                </a:spcAft>
                <a:buClr>
                  <a:srgbClr val="0A1F24"/>
                </a:buClr>
                <a:buSzPct val="100000"/>
                <a:buChar char="○"/>
              </a:pPr>
              <a:r>
                <a:rPr lang="en-US" sz="1800">
                  <a:solidFill>
                    <a:srgbClr val="0A1F24"/>
                  </a:solidFill>
                </a:rPr>
                <a:t>Two morning sessions</a:t>
              </a:r>
            </a:p>
            <a:p>
              <a:pPr indent="-342900" lvl="1" marL="914400" marR="0" rtl="0" algn="l">
                <a:lnSpc>
                  <a:spcPct val="100000"/>
                </a:lnSpc>
                <a:spcBef>
                  <a:spcPts val="0"/>
                </a:spcBef>
                <a:spcAft>
                  <a:spcPts val="0"/>
                </a:spcAft>
                <a:buClr>
                  <a:srgbClr val="0A1F24"/>
                </a:buClr>
                <a:buSzPct val="100000"/>
                <a:buChar char="○"/>
              </a:pPr>
              <a:r>
                <a:rPr lang="en-US" sz="1800">
                  <a:solidFill>
                    <a:srgbClr val="0A1F24"/>
                  </a:solidFill>
                </a:rPr>
                <a:t>Pre Arin Orientation</a:t>
              </a:r>
            </a:p>
            <a:p>
              <a:pPr indent="-342900" lvl="1" marL="914400" marR="0" rtl="0" algn="l">
                <a:lnSpc>
                  <a:spcPct val="100000"/>
                </a:lnSpc>
                <a:spcBef>
                  <a:spcPts val="0"/>
                </a:spcBef>
                <a:spcAft>
                  <a:spcPts val="0"/>
                </a:spcAft>
                <a:buClr>
                  <a:srgbClr val="0A1F24"/>
                </a:buClr>
                <a:buSzPct val="100000"/>
                <a:buChar char="○"/>
              </a:pPr>
              <a:r>
                <a:rPr lang="en-US" sz="1800">
                  <a:solidFill>
                    <a:srgbClr val="0A1F24"/>
                  </a:solidFill>
                </a:rPr>
                <a:t>Full ARIN participation</a:t>
              </a:r>
            </a:p>
            <a:p>
              <a:pPr indent="-342900" lvl="1" marL="914400" marR="0" rtl="0" algn="l">
                <a:lnSpc>
                  <a:spcPct val="100000"/>
                </a:lnSpc>
                <a:spcBef>
                  <a:spcPts val="0"/>
                </a:spcBef>
                <a:spcAft>
                  <a:spcPts val="0"/>
                </a:spcAft>
                <a:buClr>
                  <a:srgbClr val="0A1F24"/>
                </a:buClr>
                <a:buSzPct val="100000"/>
                <a:buChar char="○"/>
              </a:pPr>
              <a:r>
                <a:rPr lang="en-US" sz="1800">
                  <a:solidFill>
                    <a:srgbClr val="0A1F24"/>
                  </a:solidFill>
                </a:rPr>
                <a:t>Half day GA event</a:t>
              </a:r>
            </a:p>
            <a:p>
              <a:pPr indent="0" lvl="0" marL="0" marR="0" rtl="0" algn="l">
                <a:lnSpc>
                  <a:spcPct val="100000"/>
                </a:lnSpc>
                <a:spcBef>
                  <a:spcPts val="0"/>
                </a:spcBef>
                <a:spcAft>
                  <a:spcPts val="0"/>
                </a:spcAft>
                <a:buNone/>
              </a:pPr>
              <a:r>
                <a:t/>
              </a:r>
              <a:endParaRPr sz="1800">
                <a:solidFill>
                  <a:srgbClr val="0A1F24"/>
                </a:solidFill>
              </a:endParaRPr>
            </a:p>
            <a:p>
              <a:pPr indent="-342900" lvl="0" marL="457200" marR="0" rtl="0" algn="l">
                <a:lnSpc>
                  <a:spcPct val="100000"/>
                </a:lnSpc>
                <a:spcBef>
                  <a:spcPts val="0"/>
                </a:spcBef>
                <a:spcAft>
                  <a:spcPts val="0"/>
                </a:spcAft>
                <a:buClr>
                  <a:srgbClr val="0A1F24"/>
                </a:buClr>
                <a:buSzPct val="100000"/>
                <a:buChar char="●"/>
              </a:pPr>
              <a:r>
                <a:rPr lang="en-US" sz="1800">
                  <a:solidFill>
                    <a:srgbClr val="0A1F24"/>
                  </a:solidFill>
                </a:rPr>
                <a:t>Outcomes</a:t>
              </a:r>
            </a:p>
            <a:p>
              <a:pPr indent="-342900" lvl="1" marL="914400" marR="0" rtl="0" algn="l">
                <a:lnSpc>
                  <a:spcPct val="100000"/>
                </a:lnSpc>
                <a:spcBef>
                  <a:spcPts val="0"/>
                </a:spcBef>
                <a:spcAft>
                  <a:spcPts val="0"/>
                </a:spcAft>
                <a:buClr>
                  <a:srgbClr val="0A1F24"/>
                </a:buClr>
                <a:buSzPct val="100000"/>
                <a:buChar char="○"/>
              </a:pPr>
              <a:r>
                <a:rPr lang="en-US" sz="1800">
                  <a:solidFill>
                    <a:srgbClr val="0A1F24"/>
                  </a:solidFill>
                </a:rPr>
                <a:t>GA Report</a:t>
              </a:r>
              <a:br>
                <a:rPr lang="en-US" sz="1800">
                  <a:solidFill>
                    <a:srgbClr val="0A1F24"/>
                  </a:solidFill>
                </a:rPr>
              </a:br>
              <a:r>
                <a:rPr lang="en-US" sz="1800" u="sng">
                  <a:solidFill>
                    <a:schemeClr val="hlink"/>
                  </a:solidFill>
                  <a:hlinkClick r:id="rId3"/>
                </a:rPr>
                <a:t>http://online.fliphtml5.com/gnel/vivb/</a:t>
              </a:r>
            </a:p>
            <a:p>
              <a:pPr indent="-342900" lvl="1" marL="914400" marR="0" rtl="0" algn="l">
                <a:lnSpc>
                  <a:spcPct val="100000"/>
                </a:lnSpc>
                <a:spcBef>
                  <a:spcPts val="0"/>
                </a:spcBef>
                <a:spcAft>
                  <a:spcPts val="0"/>
                </a:spcAft>
                <a:buClr>
                  <a:srgbClr val="0A1F24"/>
                </a:buClr>
                <a:buSzPct val="100000"/>
                <a:buChar char="○"/>
              </a:pPr>
              <a:r>
                <a:rPr lang="en-US" sz="1800">
                  <a:solidFill>
                    <a:srgbClr val="0A1F24"/>
                  </a:solidFill>
                </a:rPr>
                <a:t>GA Action Items</a:t>
              </a:r>
            </a:p>
            <a:p>
              <a:pPr indent="0" lvl="0" marL="457200" marR="0" rtl="0" algn="l">
                <a:lnSpc>
                  <a:spcPct val="100000"/>
                </a:lnSpc>
                <a:spcBef>
                  <a:spcPts val="0"/>
                </a:spcBef>
                <a:spcAft>
                  <a:spcPts val="0"/>
                </a:spcAft>
                <a:buNone/>
              </a:pPr>
              <a:r>
                <a:t/>
              </a:r>
              <a:endParaRPr sz="1800">
                <a:solidFill>
                  <a:srgbClr val="0A1F24"/>
                </a:solidFill>
              </a:endParaRPr>
            </a:p>
            <a:p>
              <a:pPr indent="0" lvl="0" marL="0" marR="0" rtl="0" algn="l">
                <a:lnSpc>
                  <a:spcPct val="100000"/>
                </a:lnSpc>
                <a:spcBef>
                  <a:spcPts val="0"/>
                </a:spcBef>
                <a:spcAft>
                  <a:spcPts val="0"/>
                </a:spcAft>
                <a:buClr>
                  <a:srgbClr val="0A1F24"/>
                </a:buClr>
                <a:buFont typeface="Arial"/>
                <a:buNone/>
              </a:pPr>
              <a:r>
                <a:t/>
              </a:r>
              <a:endParaRPr sz="1800">
                <a:solidFill>
                  <a:srgbClr val="0A1F24"/>
                </a:solidFill>
              </a:endParaRPr>
            </a:p>
            <a:p>
              <a:pPr indent="0" lvl="0" marL="0" marR="0" rtl="0" algn="l">
                <a:lnSpc>
                  <a:spcPct val="100000"/>
                </a:lnSpc>
                <a:spcBef>
                  <a:spcPts val="0"/>
                </a:spcBef>
                <a:spcAft>
                  <a:spcPts val="0"/>
                </a:spcAft>
                <a:buClr>
                  <a:srgbClr val="0A1F24"/>
                </a:buClr>
                <a:buFont typeface="Arial"/>
                <a:buNone/>
              </a:pPr>
              <a:r>
                <a:t/>
              </a:r>
              <a:endParaRPr/>
            </a:p>
          </p:txBody>
        </p:sp>
      </p:grpSp>
      <p:pic>
        <p:nvPicPr>
          <p:cNvPr descr="goran_3.jpg" id="131" name="Shape 131"/>
          <p:cNvPicPr preferRelativeResize="0"/>
          <p:nvPr/>
        </p:nvPicPr>
        <p:blipFill>
          <a:blip r:embed="rId4">
            <a:alphaModFix/>
          </a:blip>
          <a:stretch>
            <a:fillRect/>
          </a:stretch>
        </p:blipFill>
        <p:spPr>
          <a:xfrm>
            <a:off x="4255175" y="975145"/>
            <a:ext cx="2008125" cy="2008125"/>
          </a:xfrm>
          <a:prstGeom prst="rect">
            <a:avLst/>
          </a:prstGeom>
          <a:noFill/>
          <a:ln>
            <a:noFill/>
          </a:ln>
        </p:spPr>
      </p:pic>
      <p:pic>
        <p:nvPicPr>
          <p:cNvPr descr="bill_1.jpg" id="132" name="Shape 132"/>
          <p:cNvPicPr preferRelativeResize="0"/>
          <p:nvPr/>
        </p:nvPicPr>
        <p:blipFill>
          <a:blip r:embed="rId5">
            <a:alphaModFix/>
          </a:blip>
          <a:stretch>
            <a:fillRect/>
          </a:stretch>
        </p:blipFill>
        <p:spPr>
          <a:xfrm>
            <a:off x="4628150" y="3376320"/>
            <a:ext cx="1428750" cy="1428750"/>
          </a:xfrm>
          <a:prstGeom prst="rect">
            <a:avLst/>
          </a:prstGeom>
          <a:noFill/>
          <a:ln>
            <a:noFill/>
          </a:ln>
        </p:spPr>
      </p:pic>
      <p:pic>
        <p:nvPicPr>
          <p:cNvPr descr="garth.jpg" id="133" name="Shape 133"/>
          <p:cNvPicPr preferRelativeResize="0"/>
          <p:nvPr/>
        </p:nvPicPr>
        <p:blipFill>
          <a:blip r:embed="rId6">
            <a:alphaModFix/>
          </a:blip>
          <a:stretch>
            <a:fillRect/>
          </a:stretch>
        </p:blipFill>
        <p:spPr>
          <a:xfrm>
            <a:off x="2967787" y="4415345"/>
            <a:ext cx="1428750" cy="1428750"/>
          </a:xfrm>
          <a:prstGeom prst="rect">
            <a:avLst/>
          </a:prstGeom>
          <a:noFill/>
          <a:ln>
            <a:noFill/>
          </a:ln>
        </p:spPr>
      </p:pic>
      <p:pic>
        <p:nvPicPr>
          <p:cNvPr descr="javier_1.jpg" id="134" name="Shape 134"/>
          <p:cNvPicPr preferRelativeResize="0"/>
          <p:nvPr/>
        </p:nvPicPr>
        <p:blipFill>
          <a:blip r:embed="rId7">
            <a:alphaModFix/>
          </a:blip>
          <a:stretch>
            <a:fillRect/>
          </a:stretch>
        </p:blipFill>
        <p:spPr>
          <a:xfrm>
            <a:off x="6685549" y="3599281"/>
            <a:ext cx="2306049" cy="2244822"/>
          </a:xfrm>
          <a:prstGeom prst="rect">
            <a:avLst/>
          </a:prstGeom>
          <a:noFill/>
          <a:ln>
            <a:noFill/>
          </a:ln>
        </p:spPr>
      </p:pic>
      <p:pic>
        <p:nvPicPr>
          <p:cNvPr descr="avri_1.jpg" id="135" name="Shape 135"/>
          <p:cNvPicPr preferRelativeResize="0"/>
          <p:nvPr/>
        </p:nvPicPr>
        <p:blipFill>
          <a:blip r:embed="rId8">
            <a:alphaModFix/>
          </a:blip>
          <a:stretch>
            <a:fillRect/>
          </a:stretch>
        </p:blipFill>
        <p:spPr>
          <a:xfrm>
            <a:off x="6841975" y="1218977"/>
            <a:ext cx="1862863" cy="1862899"/>
          </a:xfrm>
          <a:prstGeom prst="rect">
            <a:avLst/>
          </a:prstGeom>
          <a:noFill/>
          <a:ln>
            <a:noFill/>
          </a:ln>
        </p:spPr>
      </p:pic>
      <p:pic>
        <p:nvPicPr>
          <p:cNvPr descr="report QR code.JPG" id="136" name="Shape 136"/>
          <p:cNvPicPr preferRelativeResize="0"/>
          <p:nvPr/>
        </p:nvPicPr>
        <p:blipFill>
          <a:blip r:embed="rId9">
            <a:alphaModFix/>
          </a:blip>
          <a:stretch>
            <a:fillRect/>
          </a:stretch>
        </p:blipFill>
        <p:spPr>
          <a:xfrm>
            <a:off x="540949" y="4333988"/>
            <a:ext cx="1862875" cy="1738687"/>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1" name="Shape 141"/>
        <p:cNvGrpSpPr/>
        <p:nvPr/>
      </p:nvGrpSpPr>
      <p:grpSpPr>
        <a:xfrm>
          <a:off x="0" y="0"/>
          <a:ext cx="0" cy="0"/>
          <a:chOff x="0" y="0"/>
          <a:chExt cx="0" cy="0"/>
        </a:xfrm>
      </p:grpSpPr>
      <p:sp>
        <p:nvSpPr>
          <p:cNvPr id="142" name="Shape 142"/>
          <p:cNvSpPr txBox="1"/>
          <p:nvPr/>
        </p:nvSpPr>
        <p:spPr>
          <a:xfrm>
            <a:off x="534975" y="1191125"/>
            <a:ext cx="3942300" cy="4746600"/>
          </a:xfrm>
          <a:prstGeom prst="rect">
            <a:avLst/>
          </a:prstGeom>
          <a:noFill/>
          <a:ln>
            <a:noFill/>
          </a:ln>
        </p:spPr>
        <p:txBody>
          <a:bodyPr anchorCtr="0" anchor="t" bIns="45000" lIns="90000" rIns="90000" tIns="45000">
            <a:noAutofit/>
          </a:bodyPr>
          <a:lstStyle/>
          <a:p>
            <a:pPr indent="-349250" lvl="0" marL="457200" marR="0" rtl="0" algn="l">
              <a:lnSpc>
                <a:spcPct val="93000"/>
              </a:lnSpc>
              <a:spcBef>
                <a:spcPts val="0"/>
              </a:spcBef>
              <a:spcAft>
                <a:spcPts val="0"/>
              </a:spcAft>
              <a:buClr>
                <a:srgbClr val="0A1F24"/>
              </a:buClr>
              <a:buSzPct val="100000"/>
              <a:buChar char="●"/>
            </a:pPr>
            <a:r>
              <a:rPr lang="en-US" sz="1900">
                <a:solidFill>
                  <a:srgbClr val="0A1F24"/>
                </a:solidFill>
              </a:rPr>
              <a:t>Inspired by EURALO to complete the NARALO Expertise Survey</a:t>
            </a:r>
          </a:p>
          <a:p>
            <a:pPr lvl="0" marR="0" rtl="0" algn="l">
              <a:lnSpc>
                <a:spcPct val="93000"/>
              </a:lnSpc>
              <a:spcBef>
                <a:spcPts val="0"/>
              </a:spcBef>
              <a:spcAft>
                <a:spcPts val="0"/>
              </a:spcAft>
              <a:buNone/>
            </a:pPr>
            <a:r>
              <a:t/>
            </a:r>
            <a:endParaRPr sz="1900">
              <a:solidFill>
                <a:srgbClr val="0A1F24"/>
              </a:solidFill>
            </a:endParaRPr>
          </a:p>
          <a:p>
            <a:pPr lvl="0" marR="0" rtl="0" algn="l">
              <a:lnSpc>
                <a:spcPct val="93000"/>
              </a:lnSpc>
              <a:spcBef>
                <a:spcPts val="0"/>
              </a:spcBef>
              <a:spcAft>
                <a:spcPts val="0"/>
              </a:spcAft>
              <a:buNone/>
            </a:pPr>
            <a:r>
              <a:rPr lang="en-US" sz="1900">
                <a:solidFill>
                  <a:srgbClr val="0A1F24"/>
                </a:solidFill>
              </a:rPr>
              <a:t>83% percent completion rate</a:t>
            </a:r>
            <a:br>
              <a:rPr lang="en-US" sz="1900">
                <a:solidFill>
                  <a:srgbClr val="0A1F24"/>
                </a:solidFill>
              </a:rPr>
            </a:br>
          </a:p>
          <a:p>
            <a:pPr indent="-349250" lvl="0" marL="457200" marR="0" rtl="0" algn="l">
              <a:lnSpc>
                <a:spcPct val="93000"/>
              </a:lnSpc>
              <a:spcBef>
                <a:spcPts val="0"/>
              </a:spcBef>
              <a:spcAft>
                <a:spcPts val="0"/>
              </a:spcAft>
              <a:buClr>
                <a:srgbClr val="0A1F24"/>
              </a:buClr>
              <a:buSzPct val="100000"/>
              <a:buChar char="●"/>
            </a:pPr>
            <a:r>
              <a:rPr lang="en-US" sz="1900">
                <a:solidFill>
                  <a:srgbClr val="0A1F24"/>
                </a:solidFill>
              </a:rPr>
              <a:t>20 ALSes Completed </a:t>
            </a:r>
          </a:p>
          <a:p>
            <a:pPr indent="-349250" lvl="0" marL="457200" marR="0" rtl="0" algn="l">
              <a:lnSpc>
                <a:spcPct val="93000"/>
              </a:lnSpc>
              <a:spcBef>
                <a:spcPts val="0"/>
              </a:spcBef>
              <a:spcAft>
                <a:spcPts val="0"/>
              </a:spcAft>
              <a:buClr>
                <a:srgbClr val="0A1F24"/>
              </a:buClr>
              <a:buSzPct val="100000"/>
              <a:buChar char="●"/>
            </a:pPr>
            <a:r>
              <a:rPr lang="en-US" sz="1900">
                <a:solidFill>
                  <a:srgbClr val="0A1F24"/>
                </a:solidFill>
              </a:rPr>
              <a:t>4 ALSes still missing out of 24 </a:t>
            </a:r>
          </a:p>
          <a:p>
            <a:pPr indent="-349250" lvl="1" marL="914400" marR="0" rtl="0" algn="l">
              <a:lnSpc>
                <a:spcPct val="93000"/>
              </a:lnSpc>
              <a:spcBef>
                <a:spcPts val="0"/>
              </a:spcBef>
              <a:spcAft>
                <a:spcPts val="0"/>
              </a:spcAft>
              <a:buClr>
                <a:srgbClr val="0A1F24"/>
              </a:buClr>
              <a:buSzPct val="100000"/>
              <a:buChar char="○"/>
            </a:pPr>
            <a:r>
              <a:rPr lang="en-US" sz="1900">
                <a:solidFill>
                  <a:srgbClr val="0A1F24"/>
                </a:solidFill>
              </a:rPr>
              <a:t>CLUE</a:t>
            </a:r>
          </a:p>
          <a:p>
            <a:pPr indent="-349250" lvl="1" marL="914400" marR="0" rtl="0" algn="l">
              <a:lnSpc>
                <a:spcPct val="93000"/>
              </a:lnSpc>
              <a:spcBef>
                <a:spcPts val="0"/>
              </a:spcBef>
              <a:spcAft>
                <a:spcPts val="0"/>
              </a:spcAft>
              <a:buClr>
                <a:srgbClr val="0A1F24"/>
              </a:buClr>
              <a:buSzPct val="100000"/>
              <a:buChar char="○"/>
            </a:pPr>
            <a:r>
              <a:rPr lang="en-US" sz="1900">
                <a:solidFill>
                  <a:srgbClr val="0A1F24"/>
                </a:solidFill>
              </a:rPr>
              <a:t>GTLUG</a:t>
            </a:r>
          </a:p>
          <a:p>
            <a:pPr indent="-349250" lvl="1" marL="914400" marR="0" rtl="0" algn="l">
              <a:lnSpc>
                <a:spcPct val="93000"/>
              </a:lnSpc>
              <a:spcBef>
                <a:spcPts val="0"/>
              </a:spcBef>
              <a:spcAft>
                <a:spcPts val="0"/>
              </a:spcAft>
              <a:buClr>
                <a:srgbClr val="0A1F24"/>
              </a:buClr>
              <a:buSzPct val="100000"/>
              <a:buChar char="○"/>
            </a:pPr>
            <a:r>
              <a:rPr lang="en-US" sz="1900">
                <a:solidFill>
                  <a:srgbClr val="0A1F24"/>
                </a:solidFill>
              </a:rPr>
              <a:t>ISOC Colorado</a:t>
            </a:r>
          </a:p>
          <a:p>
            <a:pPr indent="-349250" lvl="1" marL="914400" marR="0" rtl="0" algn="l">
              <a:lnSpc>
                <a:spcPct val="93000"/>
              </a:lnSpc>
              <a:spcBef>
                <a:spcPts val="0"/>
              </a:spcBef>
              <a:spcAft>
                <a:spcPts val="0"/>
              </a:spcAft>
              <a:buClr>
                <a:srgbClr val="0A1F24"/>
              </a:buClr>
              <a:buSzPct val="100000"/>
              <a:buChar char="○"/>
            </a:pPr>
            <a:r>
              <a:rPr lang="en-US" sz="1900">
                <a:solidFill>
                  <a:srgbClr val="0A1F24"/>
                </a:solidFill>
              </a:rPr>
              <a:t>ISOC NC </a:t>
            </a:r>
          </a:p>
          <a:p>
            <a:pPr indent="-349250" lvl="0" marL="457200" marR="0" rtl="0" algn="l">
              <a:lnSpc>
                <a:spcPct val="93000"/>
              </a:lnSpc>
              <a:spcBef>
                <a:spcPts val="0"/>
              </a:spcBef>
              <a:spcAft>
                <a:spcPts val="0"/>
              </a:spcAft>
              <a:buClr>
                <a:srgbClr val="0A1F24"/>
              </a:buClr>
              <a:buSzPct val="100000"/>
              <a:buChar char="●"/>
            </a:pPr>
            <a:r>
              <a:rPr lang="en-US" sz="1900">
                <a:solidFill>
                  <a:srgbClr val="0A1F24"/>
                </a:solidFill>
              </a:rPr>
              <a:t>34 categories and 168 names completed</a:t>
            </a:r>
          </a:p>
          <a:p>
            <a:pPr lv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None/>
            </a:pPr>
            <a:r>
              <a:t/>
            </a:r>
            <a:endParaRPr sz="1900">
              <a:solidFill>
                <a:srgbClr val="0A1F24"/>
              </a:solidFill>
            </a:endParaRPr>
          </a:p>
        </p:txBody>
      </p:sp>
      <p:sp>
        <p:nvSpPr>
          <p:cNvPr id="143" name="Shape 143"/>
          <p:cNvSpPr txBox="1"/>
          <p:nvPr/>
        </p:nvSpPr>
        <p:spPr>
          <a:xfrm>
            <a:off x="0" y="-7936"/>
            <a:ext cx="9144000" cy="709500"/>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lang="en-US" sz="3000">
                <a:solidFill>
                  <a:srgbClr val="0A1F24"/>
                </a:solidFill>
              </a:rPr>
              <a:t>NARALO ALS Expertise Survey</a:t>
            </a:r>
          </a:p>
        </p:txBody>
      </p:sp>
      <p:sp>
        <p:nvSpPr>
          <p:cNvPr id="144" name="Shape 144"/>
          <p:cNvSpPr txBox="1"/>
          <p:nvPr/>
        </p:nvSpPr>
        <p:spPr>
          <a:xfrm>
            <a:off x="4808800" y="1304350"/>
            <a:ext cx="4043700" cy="4152900"/>
          </a:xfrm>
          <a:prstGeom prst="rect">
            <a:avLst/>
          </a:prstGeom>
          <a:noFill/>
          <a:ln>
            <a:noFill/>
          </a:ln>
        </p:spPr>
        <p:txBody>
          <a:bodyPr anchorCtr="0" anchor="t" bIns="91425" lIns="91425" rIns="91425" tIns="91425">
            <a:noAutofit/>
          </a:bodyPr>
          <a:lstStyle/>
          <a:p>
            <a:pPr lvl="0">
              <a:spcBef>
                <a:spcPts val="0"/>
              </a:spcBef>
              <a:buNone/>
            </a:pPr>
            <a:r>
              <a:rPr lang="en-US" sz="2400"/>
              <a:t>Top </a:t>
            </a:r>
            <a:r>
              <a:rPr lang="en-US" sz="2400"/>
              <a:t>Policy Expertise </a:t>
            </a:r>
          </a:p>
          <a:p>
            <a:pPr indent="-381000" lvl="0" marL="457200" rtl="0">
              <a:spcBef>
                <a:spcPts val="0"/>
              </a:spcBef>
              <a:buSzPct val="100000"/>
              <a:buAutoNum type="arabicPeriod"/>
            </a:pPr>
            <a:r>
              <a:rPr lang="en-US" sz="2400"/>
              <a:t>Accessibility </a:t>
            </a:r>
          </a:p>
          <a:p>
            <a:pPr indent="-381000" lvl="0" marL="457200" rtl="0">
              <a:spcBef>
                <a:spcPts val="0"/>
              </a:spcBef>
              <a:buSzPct val="100000"/>
              <a:buAutoNum type="arabicPeriod"/>
            </a:pPr>
            <a:r>
              <a:rPr lang="en-US" sz="2400"/>
              <a:t>Community Networking </a:t>
            </a:r>
          </a:p>
          <a:p>
            <a:pPr indent="-381000" lvl="0" marL="457200" rtl="0">
              <a:spcBef>
                <a:spcPts val="0"/>
              </a:spcBef>
              <a:buSzPct val="100000"/>
              <a:buAutoNum type="arabicPeriod"/>
            </a:pPr>
            <a:r>
              <a:rPr lang="en-US" sz="2400"/>
              <a:t>Consumer Protection </a:t>
            </a:r>
          </a:p>
          <a:p>
            <a:pPr indent="-381000" lvl="0" marL="457200" rtl="0">
              <a:spcBef>
                <a:spcPts val="0"/>
              </a:spcBef>
              <a:buSzPct val="100000"/>
              <a:buAutoNum type="arabicPeriod"/>
            </a:pPr>
            <a:r>
              <a:rPr lang="en-US" sz="2400"/>
              <a:t>Data Protection </a:t>
            </a:r>
          </a:p>
          <a:p>
            <a:pPr indent="-381000" lvl="0" marL="457200" rtl="0">
              <a:spcBef>
                <a:spcPts val="0"/>
              </a:spcBef>
              <a:buSzPct val="100000"/>
              <a:buAutoNum type="arabicPeriod"/>
            </a:pPr>
            <a:r>
              <a:rPr lang="en-US" sz="2400"/>
              <a:t>Development</a:t>
            </a:r>
          </a:p>
          <a:p>
            <a:pPr indent="-381000" lvl="0" marL="457200" rtl="0">
              <a:spcBef>
                <a:spcPts val="0"/>
              </a:spcBef>
              <a:buSzPct val="100000"/>
              <a:buAutoNum type="arabicPeriod"/>
            </a:pPr>
            <a:r>
              <a:rPr lang="en-US" sz="2400"/>
              <a:t>E Commerce</a:t>
            </a:r>
          </a:p>
          <a:p>
            <a:pPr indent="-381000" lvl="0" marL="457200" rtl="0">
              <a:spcBef>
                <a:spcPts val="0"/>
              </a:spcBef>
              <a:buSzPct val="100000"/>
              <a:buAutoNum type="arabicPeriod"/>
            </a:pPr>
            <a:r>
              <a:rPr lang="en-US" sz="2400"/>
              <a:t>Education</a:t>
            </a:r>
          </a:p>
          <a:p>
            <a:pPr indent="-381000" lvl="0" marL="457200" rtl="0">
              <a:spcBef>
                <a:spcPts val="0"/>
              </a:spcBef>
              <a:buSzPct val="100000"/>
              <a:buAutoNum type="arabicPeriod"/>
            </a:pPr>
            <a:r>
              <a:rPr lang="en-US" sz="2400"/>
              <a:t>Engagement </a:t>
            </a:r>
          </a:p>
          <a:p>
            <a:pPr indent="-381000" lvl="0" marL="457200" rtl="0">
              <a:spcBef>
                <a:spcPts val="0"/>
              </a:spcBef>
              <a:buSzPct val="100000"/>
              <a:buAutoNum type="arabicPeriod"/>
            </a:pPr>
            <a:r>
              <a:rPr lang="en-US" sz="2400"/>
              <a:t>Internet Governance</a:t>
            </a:r>
          </a:p>
          <a:p>
            <a:pPr indent="-381000" lvl="0" marL="457200" rtl="0">
              <a:spcBef>
                <a:spcPts val="0"/>
              </a:spcBef>
              <a:buSzPct val="100000"/>
              <a:buAutoNum type="arabicPeriod"/>
            </a:pPr>
            <a:r>
              <a:rPr lang="en-US" sz="2400"/>
              <a:t>Social Media</a:t>
            </a:r>
          </a:p>
          <a:p>
            <a:pPr lvl="0">
              <a:spcBef>
                <a:spcPts val="0"/>
              </a:spcBef>
              <a:buNone/>
            </a:pPr>
            <a:r>
              <a:t/>
            </a:r>
            <a:endParaRPr sz="240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9" name="Shape 149"/>
        <p:cNvGrpSpPr/>
        <p:nvPr/>
      </p:nvGrpSpPr>
      <p:grpSpPr>
        <a:xfrm>
          <a:off x="0" y="0"/>
          <a:ext cx="0" cy="0"/>
          <a:chOff x="0" y="0"/>
          <a:chExt cx="0" cy="0"/>
        </a:xfrm>
      </p:grpSpPr>
      <p:sp>
        <p:nvSpPr>
          <p:cNvPr id="150" name="Shape 150"/>
          <p:cNvSpPr txBox="1"/>
          <p:nvPr/>
        </p:nvSpPr>
        <p:spPr>
          <a:xfrm>
            <a:off x="534967" y="1191125"/>
            <a:ext cx="8235600" cy="3776100"/>
          </a:xfrm>
          <a:prstGeom prst="rect">
            <a:avLst/>
          </a:prstGeom>
          <a:noFill/>
          <a:ln>
            <a:noFill/>
          </a:ln>
        </p:spPr>
        <p:txBody>
          <a:bodyPr anchorCtr="0" anchor="t" bIns="45000" lIns="90000" rIns="90000" tIns="45000">
            <a:noAutofit/>
          </a:bodyPr>
          <a:lstStyle/>
          <a:p>
            <a:pPr lvl="0" marL="215900" rtl="0">
              <a:lnSpc>
                <a:spcPct val="93000"/>
              </a:lnSpc>
              <a:spcBef>
                <a:spcPts val="0"/>
              </a:spcBef>
              <a:buClr>
                <a:schemeClr val="dk1"/>
              </a:buClr>
              <a:buSzPct val="25000"/>
              <a:buFont typeface="Arial"/>
              <a:buNone/>
            </a:pPr>
            <a:r>
              <a:rPr lang="en-US" sz="2400">
                <a:solidFill>
                  <a:schemeClr val="dk1"/>
                </a:solidFill>
              </a:rPr>
              <a:t>Reorganize content in Google Doc </a:t>
            </a:r>
          </a:p>
          <a:p>
            <a:pPr lvl="0" marL="215900" rtl="0">
              <a:lnSpc>
                <a:spcPct val="93000"/>
              </a:lnSpc>
              <a:spcBef>
                <a:spcPts val="0"/>
              </a:spcBef>
              <a:buClr>
                <a:schemeClr val="dk1"/>
              </a:buClr>
              <a:buSzPct val="25000"/>
              <a:buFont typeface="Arial"/>
              <a:buNone/>
            </a:pPr>
            <a:r>
              <a:rPr lang="en-US" sz="2400">
                <a:solidFill>
                  <a:schemeClr val="dk1"/>
                </a:solidFill>
              </a:rPr>
              <a:t>Aim</a:t>
            </a:r>
          </a:p>
          <a:p>
            <a:pPr indent="-215900" lvl="0" marL="673100" rtl="0">
              <a:lnSpc>
                <a:spcPct val="93000"/>
              </a:lnSpc>
              <a:spcBef>
                <a:spcPts val="0"/>
              </a:spcBef>
              <a:buClr>
                <a:schemeClr val="dk1"/>
              </a:buClr>
              <a:buSzPct val="45000"/>
              <a:buFont typeface="Noto Sans Symbols"/>
              <a:buChar char="●"/>
            </a:pPr>
            <a:r>
              <a:rPr lang="en-US" sz="2400">
                <a:solidFill>
                  <a:schemeClr val="dk1"/>
                </a:solidFill>
              </a:rPr>
              <a:t>Consistent with other RALO ROP</a:t>
            </a:r>
          </a:p>
          <a:p>
            <a:pPr indent="-215900" lvl="0" marL="673100" rtl="0">
              <a:lnSpc>
                <a:spcPct val="93000"/>
              </a:lnSpc>
              <a:spcBef>
                <a:spcPts val="0"/>
              </a:spcBef>
              <a:buClr>
                <a:schemeClr val="dk1"/>
              </a:buClr>
              <a:buSzPct val="45000"/>
              <a:buFont typeface="Noto Sans Symbols"/>
              <a:buChar char="●"/>
            </a:pPr>
            <a:r>
              <a:rPr lang="en-US" sz="2400">
                <a:solidFill>
                  <a:schemeClr val="dk1"/>
                </a:solidFill>
              </a:rPr>
              <a:t>Clarify ALS obligations</a:t>
            </a:r>
          </a:p>
          <a:p>
            <a:pPr indent="-215900" lvl="0" marL="673100" rtl="0">
              <a:lnSpc>
                <a:spcPct val="93000"/>
              </a:lnSpc>
              <a:spcBef>
                <a:spcPts val="0"/>
              </a:spcBef>
              <a:buClr>
                <a:schemeClr val="dk1"/>
              </a:buClr>
              <a:buSzPct val="45000"/>
              <a:buFont typeface="Noto Sans Symbols"/>
              <a:buChar char="●"/>
            </a:pPr>
            <a:r>
              <a:rPr lang="en-US" sz="2400">
                <a:solidFill>
                  <a:schemeClr val="dk1"/>
                </a:solidFill>
              </a:rPr>
              <a:t>Clarify ALS communication</a:t>
            </a:r>
          </a:p>
          <a:p>
            <a:pPr indent="-215900" lvl="0" marL="673100" rtl="0">
              <a:lnSpc>
                <a:spcPct val="93000"/>
              </a:lnSpc>
              <a:spcBef>
                <a:spcPts val="0"/>
              </a:spcBef>
              <a:buClr>
                <a:schemeClr val="dk1"/>
              </a:buClr>
              <a:buSzPct val="45000"/>
              <a:buFont typeface="Noto Sans Symbols"/>
              <a:buChar char="●"/>
            </a:pPr>
            <a:r>
              <a:rPr lang="en-US" sz="2400">
                <a:solidFill>
                  <a:schemeClr val="dk1"/>
                </a:solidFill>
              </a:rPr>
              <a:t>Clarify the decertification process</a:t>
            </a:r>
          </a:p>
          <a:p>
            <a:pPr indent="-215900" lvl="0" marL="673100" rtl="0">
              <a:lnSpc>
                <a:spcPct val="93000"/>
              </a:lnSpc>
              <a:spcBef>
                <a:spcPts val="0"/>
              </a:spcBef>
              <a:buClr>
                <a:schemeClr val="dk1"/>
              </a:buClr>
              <a:buSzPct val="45000"/>
              <a:buFont typeface="Noto Sans Symbols"/>
              <a:buChar char="●"/>
            </a:pPr>
            <a:r>
              <a:rPr lang="en-US" sz="2400">
                <a:solidFill>
                  <a:schemeClr val="dk1"/>
                </a:solidFill>
              </a:rPr>
              <a:t>ACTION</a:t>
            </a:r>
          </a:p>
          <a:p>
            <a:pPr indent="0" lvl="0" marL="457200" rtl="0">
              <a:lnSpc>
                <a:spcPct val="93000"/>
              </a:lnSpc>
              <a:spcBef>
                <a:spcPts val="0"/>
              </a:spcBef>
              <a:buNone/>
            </a:pPr>
            <a:r>
              <a:t/>
            </a:r>
            <a:endParaRPr sz="2400">
              <a:solidFill>
                <a:schemeClr val="dk1"/>
              </a:solidFill>
            </a:endParaRPr>
          </a:p>
          <a:p>
            <a:pPr indent="0" lvl="0" marL="457200" rtl="0">
              <a:lnSpc>
                <a:spcPct val="93000"/>
              </a:lnSpc>
              <a:spcBef>
                <a:spcPts val="0"/>
              </a:spcBef>
              <a:buNone/>
            </a:pPr>
            <a:r>
              <a:rPr lang="en-US" sz="2400">
                <a:solidFill>
                  <a:schemeClr val="dk1"/>
                </a:solidFill>
              </a:rPr>
              <a:t>Compare the ALAC ALS Criteria and Evaluation </a:t>
            </a:r>
          </a:p>
          <a:p>
            <a:pPr indent="-223837" lvl="1" marL="427037" rtl="0">
              <a:lnSpc>
                <a:spcPct val="93000"/>
              </a:lnSpc>
              <a:spcBef>
                <a:spcPts val="0"/>
              </a:spcBef>
              <a:buClr>
                <a:schemeClr val="dk1"/>
              </a:buClr>
              <a:buSzPct val="25000"/>
              <a:buFont typeface="Arial"/>
              <a:buNone/>
            </a:pPr>
            <a:r>
              <a:rPr lang="en-US" sz="2400">
                <a:solidFill>
                  <a:schemeClr val="dk1"/>
                </a:solidFill>
              </a:rPr>
              <a:t>   sub-committee work</a:t>
            </a:r>
            <a:r>
              <a:rPr lang="en-US" sz="1800">
                <a:solidFill>
                  <a:schemeClr val="dk1"/>
                </a:solidFill>
              </a:rPr>
              <a:t>  </a:t>
            </a:r>
          </a:p>
          <a:p>
            <a:pPr indent="0" lvl="0" marL="0" marR="0" rtl="0" algn="l">
              <a:lnSpc>
                <a:spcPct val="93000"/>
              </a:lnSpc>
              <a:spcBef>
                <a:spcPts val="0"/>
              </a:spcBef>
              <a:spcAft>
                <a:spcPts val="0"/>
              </a:spcAft>
              <a:buNone/>
            </a:pPr>
            <a:r>
              <a:t/>
            </a:r>
            <a:endParaRPr b="1" sz="2400">
              <a:solidFill>
                <a:srgbClr val="0A1F24"/>
              </a:solidFill>
            </a:endParaRPr>
          </a:p>
          <a:p>
            <a:pPr indent="0" lvl="0" marL="0" marR="0" rtl="0" algn="l">
              <a:lnSpc>
                <a:spcPct val="93000"/>
              </a:lnSpc>
              <a:spcBef>
                <a:spcPts val="0"/>
              </a:spcBef>
              <a:spcAft>
                <a:spcPts val="0"/>
              </a:spcAft>
              <a:buNone/>
            </a:pPr>
            <a:r>
              <a:t/>
            </a:r>
            <a:endParaRPr sz="1900">
              <a:solidFill>
                <a:srgbClr val="0A1F24"/>
              </a:solidFill>
            </a:endParaRPr>
          </a:p>
          <a:p>
            <a:pPr indent="0" lvl="0" marL="0" marR="0" rtl="0" algn="l">
              <a:lnSpc>
                <a:spcPct val="93000"/>
              </a:lnSpc>
              <a:spcBef>
                <a:spcPts val="0"/>
              </a:spcBef>
              <a:spcAft>
                <a:spcPts val="0"/>
              </a:spcAft>
              <a:buNone/>
            </a:pPr>
            <a:r>
              <a:t/>
            </a:r>
            <a:endParaRPr sz="1900">
              <a:solidFill>
                <a:srgbClr val="0A1F24"/>
              </a:solidFill>
            </a:endParaRPr>
          </a:p>
        </p:txBody>
      </p:sp>
      <p:sp>
        <p:nvSpPr>
          <p:cNvPr id="151" name="Shape 151"/>
          <p:cNvSpPr txBox="1"/>
          <p:nvPr/>
        </p:nvSpPr>
        <p:spPr>
          <a:xfrm>
            <a:off x="0" y="-7936"/>
            <a:ext cx="9144000" cy="709500"/>
          </a:xfrm>
          <a:prstGeom prst="rect">
            <a:avLst/>
          </a:prstGeom>
          <a:solidFill>
            <a:srgbClr val="1768B1"/>
          </a:solidFill>
          <a:ln>
            <a:noFill/>
          </a:ln>
        </p:spPr>
        <p:txBody>
          <a:bodyPr anchorCtr="0" anchor="t" bIns="45000" lIns="90000" rIns="90000" tIns="45000">
            <a:noAutofit/>
          </a:bodyPr>
          <a:lstStyle/>
          <a:p>
            <a:pPr indent="0" lvl="0" marL="0" marR="0" rtl="0" algn="ctr">
              <a:lnSpc>
                <a:spcPct val="100000"/>
              </a:lnSpc>
              <a:spcBef>
                <a:spcPts val="0"/>
              </a:spcBef>
              <a:spcAft>
                <a:spcPts val="0"/>
              </a:spcAft>
              <a:buClr>
                <a:srgbClr val="0A1F24"/>
              </a:buClr>
              <a:buSzPct val="25000"/>
              <a:buFont typeface="Arial"/>
              <a:buNone/>
            </a:pPr>
            <a:r>
              <a:rPr lang="en-US" sz="3000">
                <a:solidFill>
                  <a:srgbClr val="0A1F24"/>
                </a:solidFill>
              </a:rPr>
              <a:t>Rules of Procedures</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5" name="Shape 155"/>
        <p:cNvGrpSpPr/>
        <p:nvPr/>
      </p:nvGrpSpPr>
      <p:grpSpPr>
        <a:xfrm>
          <a:off x="0" y="0"/>
          <a:ext cx="0" cy="0"/>
          <a:chOff x="0" y="0"/>
          <a:chExt cx="0" cy="0"/>
        </a:xfrm>
      </p:grpSpPr>
      <p:sp>
        <p:nvSpPr>
          <p:cNvPr id="156" name="Shape 156"/>
          <p:cNvSpPr txBox="1"/>
          <p:nvPr/>
        </p:nvSpPr>
        <p:spPr>
          <a:xfrm>
            <a:off x="647700" y="360362"/>
            <a:ext cx="7704136" cy="1114425"/>
          </a:xfrm>
          <a:prstGeom prst="rect">
            <a:avLst/>
          </a:prstGeom>
          <a:noFill/>
          <a:ln>
            <a:noFill/>
          </a:ln>
        </p:spPr>
        <p:txBody>
          <a:bodyPr anchorCtr="0" anchor="t" bIns="45000" lIns="90000" rIns="90000" tIns="60825">
            <a:noAutofit/>
          </a:bodyPr>
          <a:lstStyle/>
          <a:p>
            <a:pPr indent="0" lvl="0" marL="0" marR="0" rtl="0" algn="l">
              <a:lnSpc>
                <a:spcPct val="93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NARALO  RULES  OF  PROCEDURES</a:t>
            </a:r>
            <a:br>
              <a:rPr b="0" i="0" lang="en-US" sz="1800" u="none">
                <a:solidFill>
                  <a:srgbClr val="000000"/>
                </a:solidFill>
                <a:latin typeface="Arial"/>
                <a:ea typeface="Arial"/>
                <a:cs typeface="Arial"/>
                <a:sym typeface="Arial"/>
              </a:rPr>
            </a:br>
            <a:br>
              <a:rPr b="0" i="0" lang="en-US" sz="1800" u="none">
                <a:solidFill>
                  <a:srgbClr val="000000"/>
                </a:solidFill>
                <a:latin typeface="Arial"/>
                <a:ea typeface="Arial"/>
                <a:cs typeface="Arial"/>
                <a:sym typeface="Arial"/>
              </a:rPr>
            </a:br>
            <a:br>
              <a:rPr b="0" i="0" lang="en-US" sz="1800" u="none">
                <a:solidFill>
                  <a:srgbClr val="000000"/>
                </a:solidFill>
                <a:latin typeface="Arial"/>
                <a:ea typeface="Arial"/>
                <a:cs typeface="Arial"/>
                <a:sym typeface="Arial"/>
              </a:rPr>
            </a:br>
          </a:p>
        </p:txBody>
      </p:sp>
      <p:sp>
        <p:nvSpPr>
          <p:cNvPr id="157" name="Shape 157"/>
          <p:cNvSpPr txBox="1"/>
          <p:nvPr/>
        </p:nvSpPr>
        <p:spPr>
          <a:xfrm>
            <a:off x="480200" y="1222700"/>
            <a:ext cx="5357400" cy="4465200"/>
          </a:xfrm>
          <a:prstGeom prst="rect">
            <a:avLst/>
          </a:prstGeom>
          <a:noFill/>
          <a:ln>
            <a:noFill/>
          </a:ln>
        </p:spPr>
        <p:txBody>
          <a:bodyPr anchorCtr="0" anchor="t" bIns="45000" lIns="90000" rIns="90000" tIns="66225">
            <a:noAutofit/>
          </a:bodyPr>
          <a:lstStyle/>
          <a:p>
            <a:pPr indent="-223837" lvl="1" marL="427037" marR="0" rtl="0" algn="l">
              <a:lnSpc>
                <a:spcPct val="93000"/>
              </a:lnSpc>
              <a:spcBef>
                <a:spcPts val="0"/>
              </a:spcBef>
              <a:spcAft>
                <a:spcPts val="0"/>
              </a:spcAft>
              <a:buClr>
                <a:srgbClr val="000000"/>
              </a:buClr>
              <a:buSzPct val="25000"/>
              <a:buFont typeface="Arial"/>
              <a:buNone/>
            </a:pPr>
            <a:r>
              <a:rPr lang="en-US" sz="2400"/>
              <a:t>  The working group on revamping of the NARALO Rules of Procedures has been lead by John More </a:t>
            </a:r>
          </a:p>
          <a:p>
            <a:pPr indent="-223837" lvl="1" marL="427037" marR="0" rtl="0" algn="l">
              <a:lnSpc>
                <a:spcPct val="93000"/>
              </a:lnSpc>
              <a:spcBef>
                <a:spcPts val="0"/>
              </a:spcBef>
              <a:spcAft>
                <a:spcPts val="0"/>
              </a:spcAft>
              <a:buClr>
                <a:srgbClr val="000000"/>
              </a:buClr>
              <a:buSzPct val="25000"/>
              <a:buFont typeface="Arial"/>
              <a:buNone/>
            </a:pPr>
            <a:r>
              <a:rPr lang="en-US" sz="2400"/>
              <a:t>  </a:t>
            </a:r>
          </a:p>
          <a:p>
            <a:pPr indent="-223837" lvl="1" marL="427037" marR="0" rtl="0" algn="l">
              <a:lnSpc>
                <a:spcPct val="93000"/>
              </a:lnSpc>
              <a:spcBef>
                <a:spcPts val="0"/>
              </a:spcBef>
              <a:spcAft>
                <a:spcPts val="0"/>
              </a:spcAft>
              <a:buClr>
                <a:srgbClr val="000000"/>
              </a:buClr>
              <a:buSzPct val="25000"/>
              <a:buFont typeface="Arial"/>
              <a:buNone/>
            </a:pPr>
            <a:r>
              <a:rPr lang="en-US" sz="2400"/>
              <a:t>   Presentation at NARALO GA of working draft</a:t>
            </a:r>
          </a:p>
          <a:p>
            <a:pPr indent="-223837" lvl="1" marL="427037" marR="0" rtl="0" algn="l">
              <a:lnSpc>
                <a:spcPct val="93000"/>
              </a:lnSpc>
              <a:spcBef>
                <a:spcPts val="0"/>
              </a:spcBef>
              <a:spcAft>
                <a:spcPts val="0"/>
              </a:spcAft>
              <a:buClr>
                <a:srgbClr val="000000"/>
              </a:buClr>
              <a:buFont typeface="Arial"/>
              <a:buNone/>
            </a:pPr>
            <a:r>
              <a:t/>
            </a:r>
            <a:endParaRPr sz="2400"/>
          </a:p>
          <a:p>
            <a:pPr indent="-223837" lvl="1" marL="427037" marR="0" rtl="0" algn="l">
              <a:lnSpc>
                <a:spcPct val="93000"/>
              </a:lnSpc>
              <a:spcBef>
                <a:spcPts val="0"/>
              </a:spcBef>
              <a:spcAft>
                <a:spcPts val="0"/>
              </a:spcAft>
              <a:buClr>
                <a:srgbClr val="000000"/>
              </a:buClr>
              <a:buSzPct val="25000"/>
              <a:buFont typeface="Arial"/>
              <a:buNone/>
            </a:pPr>
            <a:r>
              <a:rPr lang="en-US" sz="2400"/>
              <a:t>  Submission of new Rules to the community for adoption </a:t>
            </a:r>
          </a:p>
        </p:txBody>
      </p:sp>
      <p:pic>
        <p:nvPicPr>
          <p:cNvPr id="158" name="Shape 158"/>
          <p:cNvPicPr preferRelativeResize="0"/>
          <p:nvPr/>
        </p:nvPicPr>
        <p:blipFill>
          <a:blip r:embed="rId3">
            <a:alphaModFix/>
          </a:blip>
          <a:stretch>
            <a:fillRect/>
          </a:stretch>
        </p:blipFill>
        <p:spPr>
          <a:xfrm>
            <a:off x="5837599" y="1717212"/>
            <a:ext cx="3001599" cy="2728119"/>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