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7" r:id="rId1"/>
  </p:sldMasterIdLst>
  <p:notesMasterIdLst>
    <p:notesMasterId r:id="rId6"/>
  </p:notesMasterIdLst>
  <p:handoutMasterIdLst>
    <p:handoutMasterId r:id="rId7"/>
  </p:handoutMasterIdLst>
  <p:sldIdLst>
    <p:sldId id="278" r:id="rId2"/>
    <p:sldId id="280" r:id="rId3"/>
    <p:sldId id="281" r:id="rId4"/>
    <p:sldId id="27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ynn Lipinski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4C4D50"/>
    <a:srgbClr val="A6D5EE"/>
    <a:srgbClr val="43AC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25" autoAdjust="0"/>
    <p:restoredTop sz="94661" autoAdjust="0"/>
  </p:normalViewPr>
  <p:slideViewPr>
    <p:cSldViewPr snapToObjects="1" showGuides="1">
      <p:cViewPr>
        <p:scale>
          <a:sx n="80" d="100"/>
          <a:sy n="80" d="100"/>
        </p:scale>
        <p:origin x="-1554" y="-240"/>
      </p:cViewPr>
      <p:guideLst>
        <p:guide orient="horz" pos="237"/>
        <p:guide orient="horz" pos="4319"/>
        <p:guide pos="5759"/>
      </p:guideLst>
    </p:cSldViewPr>
  </p:slideViewPr>
  <p:outlineViewPr>
    <p:cViewPr>
      <p:scale>
        <a:sx n="33" d="100"/>
        <a:sy n="33" d="100"/>
      </p:scale>
      <p:origin x="0" y="708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32" d="100"/>
          <a:sy n="132" d="100"/>
        </p:scale>
        <p:origin x="-4816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A0D38C-903D-D84E-A776-43A8034AD382}" type="datetime1">
              <a:rPr lang="en-US" smtClean="0"/>
              <a:pPr/>
              <a:t>12/10/2013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85A87-EA0E-2947-93B9-3269BCCDEF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5489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EB819-9955-384D-8D4D-6D7C38F1F2BB}" type="datetime1">
              <a:rPr lang="en-US" smtClean="0"/>
              <a:pPr/>
              <a:t>12/10/2013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FCD7E7-0C57-B74C-B378-86AF402DC6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960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CD7E7-0C57-B74C-B378-86AF402DC6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29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4C4D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2598360" cy="936526"/>
          </a:xfrm>
          <a:prstGeom prst="rect">
            <a:avLst/>
          </a:prstGeom>
        </p:spPr>
        <p:txBody>
          <a:bodyPr/>
          <a:lstStyle>
            <a:lvl1pPr algn="l">
              <a:lnSpc>
                <a:spcPct val="80000"/>
              </a:lnSpc>
              <a:defRPr sz="3200" b="0" i="0">
                <a:solidFill>
                  <a:srgbClr val="A6D5EE"/>
                </a:solidFill>
                <a:latin typeface="Helvetica Neue Medium"/>
                <a:cs typeface="Helvetica Neue Medium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4" name="Picture 3" descr="ma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628" y="1821786"/>
            <a:ext cx="7714745" cy="3767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32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0"/>
          <p:cNvSpPr>
            <a:spLocks noGrp="1"/>
          </p:cNvSpPr>
          <p:nvPr>
            <p:ph sz="quarter" idx="11" hasCustomPrompt="1"/>
          </p:nvPr>
        </p:nvSpPr>
        <p:spPr>
          <a:xfrm>
            <a:off x="329320" y="1268760"/>
            <a:ext cx="2446932" cy="1835579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1800" b="0" i="0">
                <a:solidFill>
                  <a:srgbClr val="43ACDA"/>
                </a:solidFill>
                <a:latin typeface="Helvetica Neue Medium"/>
                <a:cs typeface="Helvetica Neue Medium"/>
              </a:defRPr>
            </a:lvl1pPr>
            <a:lvl2pPr marL="457200" indent="0" algn="r">
              <a:buNone/>
              <a:defRPr sz="1600" b="0" i="0">
                <a:solidFill>
                  <a:srgbClr val="4C4D50"/>
                </a:solidFill>
                <a:latin typeface="Helvetica Neue"/>
                <a:cs typeface="Helvetica Neue"/>
              </a:defRPr>
            </a:lvl2pPr>
            <a:lvl3pPr marL="914400" indent="0" algn="r">
              <a:buNone/>
              <a:defRPr sz="1400" b="0" i="0">
                <a:solidFill>
                  <a:srgbClr val="4C4D50"/>
                </a:solidFill>
                <a:latin typeface="Helvetica Neue"/>
                <a:cs typeface="Helvetica Neue"/>
              </a:defRPr>
            </a:lvl3pPr>
            <a:lvl4pPr marL="1371600" indent="0" algn="r">
              <a:buNone/>
              <a:defRPr sz="1200" b="0" i="0">
                <a:solidFill>
                  <a:srgbClr val="4C4D50"/>
                </a:solidFill>
                <a:latin typeface="Helvetica Neue"/>
                <a:cs typeface="Helvetica Neue"/>
              </a:defRPr>
            </a:lvl4pPr>
            <a:lvl5pPr marL="1828800" indent="0" algn="r">
              <a:buNone/>
              <a:defRPr sz="1200" b="0" i="0">
                <a:solidFill>
                  <a:srgbClr val="4C4D50"/>
                </a:solidFill>
                <a:latin typeface="Helvetica Neue"/>
                <a:cs typeface="Helvetica Neue"/>
              </a:defRPr>
            </a:lvl5pPr>
          </a:lstStyle>
          <a:p>
            <a:pPr lvl="0"/>
            <a:r>
              <a:rPr lang="en-CA" dirty="0" smtClean="0"/>
              <a:t>Subtitle</a:t>
            </a:r>
            <a:endParaRPr lang="en-US" dirty="0"/>
          </a:p>
        </p:txBody>
      </p:sp>
      <p:sp>
        <p:nvSpPr>
          <p:cNvPr id="12" name="Content Placeholder 20"/>
          <p:cNvSpPr>
            <a:spLocks noGrp="1"/>
          </p:cNvSpPr>
          <p:nvPr>
            <p:ph sz="quarter" idx="12" hasCustomPrompt="1"/>
          </p:nvPr>
        </p:nvSpPr>
        <p:spPr>
          <a:xfrm>
            <a:off x="2777872" y="1268760"/>
            <a:ext cx="5070728" cy="413904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="0" i="0">
                <a:solidFill>
                  <a:srgbClr val="43ACDA"/>
                </a:solidFill>
                <a:latin typeface="Helvetica Neue"/>
                <a:cs typeface="Helvetica Neue"/>
              </a:defRPr>
            </a:lvl1pPr>
            <a:lvl2pPr marL="0" indent="0">
              <a:buNone/>
              <a:defRPr sz="1600" b="0" i="0">
                <a:solidFill>
                  <a:srgbClr val="43ACDA"/>
                </a:solidFill>
                <a:latin typeface="Helvetica Neue Medium"/>
                <a:cs typeface="Helvetica Neue Medium"/>
              </a:defRPr>
            </a:lvl2pPr>
            <a:lvl3pPr marL="914400" indent="0">
              <a:buNone/>
              <a:defRPr sz="1400" b="0" i="0">
                <a:solidFill>
                  <a:srgbClr val="4C4D50"/>
                </a:solidFill>
                <a:latin typeface="Helvetica Neue"/>
                <a:cs typeface="Helvetica Neue"/>
              </a:defRPr>
            </a:lvl3pPr>
            <a:lvl4pPr marL="1371600" indent="0">
              <a:buNone/>
              <a:defRPr sz="1200" b="0" i="0">
                <a:solidFill>
                  <a:srgbClr val="4C4D50"/>
                </a:solidFill>
                <a:latin typeface="Helvetica Neue"/>
                <a:cs typeface="Helvetica Neue"/>
              </a:defRPr>
            </a:lvl4pPr>
            <a:lvl5pPr marL="1828800" indent="0">
              <a:buNone/>
              <a:defRPr sz="1200" b="0" i="0">
                <a:solidFill>
                  <a:srgbClr val="4C4D50"/>
                </a:solidFill>
                <a:latin typeface="Helvetica Neue"/>
                <a:cs typeface="Helvetica Neue"/>
              </a:defRPr>
            </a:lvl5pPr>
          </a:lstStyle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143508" y="6559829"/>
            <a:ext cx="2160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 userDrawn="1"/>
        </p:nvSpPr>
        <p:spPr>
          <a:xfrm>
            <a:off x="35496" y="6551766"/>
            <a:ext cx="4320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C6B85AC-A1C6-794F-BA72-953AEEF581DD}" type="slidenum">
              <a:rPr lang="en-US" sz="1100" b="0" i="0" smtClean="0">
                <a:solidFill>
                  <a:schemeClr val="bg1">
                    <a:lumMod val="65000"/>
                  </a:schemeClr>
                </a:solidFill>
                <a:latin typeface="Helvetica Neue Light"/>
                <a:cs typeface="Helvetica Neue Light"/>
              </a:rPr>
              <a:pPr algn="ctr"/>
              <a:t>‹#›</a:t>
            </a:fld>
            <a:endParaRPr lang="en-US" sz="1100" b="0" i="0" dirty="0">
              <a:solidFill>
                <a:schemeClr val="bg1">
                  <a:lumMod val="65000"/>
                </a:schemeClr>
              </a:solidFill>
              <a:latin typeface="Helvetica Neue Light"/>
              <a:cs typeface="Helvetica Neue Light"/>
            </a:endParaRPr>
          </a:p>
        </p:txBody>
      </p:sp>
      <p:sp>
        <p:nvSpPr>
          <p:cNvPr id="9" name="Title 4"/>
          <p:cNvSpPr>
            <a:spLocks noGrp="1"/>
          </p:cNvSpPr>
          <p:nvPr>
            <p:ph type="title" hasCustomPrompt="1"/>
          </p:nvPr>
        </p:nvSpPr>
        <p:spPr>
          <a:xfrm>
            <a:off x="329320" y="321693"/>
            <a:ext cx="5976664" cy="120707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80000"/>
              </a:lnSpc>
              <a:defRPr sz="2800" b="0" i="0">
                <a:solidFill>
                  <a:srgbClr val="7F7F7F"/>
                </a:solidFill>
                <a:latin typeface="Helvetica Neue Medium"/>
                <a:cs typeface="Helvetica Neue Medium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8621" y="6263796"/>
            <a:ext cx="557784" cy="441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426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179512" y="908720"/>
            <a:ext cx="8784976" cy="489676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="0" i="0">
                <a:solidFill>
                  <a:srgbClr val="4C4D50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143508" y="6559829"/>
            <a:ext cx="2160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35496" y="6551766"/>
            <a:ext cx="4320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C6B85AC-A1C6-794F-BA72-953AEEF581DD}" type="slidenum">
              <a:rPr lang="en-US" sz="1100" b="0" i="0" smtClean="0">
                <a:solidFill>
                  <a:schemeClr val="bg1">
                    <a:lumMod val="65000"/>
                  </a:schemeClr>
                </a:solidFill>
                <a:latin typeface="Helvetica Neue Light"/>
                <a:cs typeface="Helvetica Neue Light"/>
              </a:rPr>
              <a:pPr algn="ctr"/>
              <a:t>‹#›</a:t>
            </a:fld>
            <a:endParaRPr lang="en-US" sz="1100" b="0" i="0" dirty="0">
              <a:solidFill>
                <a:schemeClr val="bg1">
                  <a:lumMod val="65000"/>
                </a:schemeClr>
              </a:solidFill>
              <a:latin typeface="Helvetica Neue Light"/>
              <a:cs typeface="Helvetica Neue Light"/>
            </a:endParaRPr>
          </a:p>
        </p:txBody>
      </p:sp>
      <p:sp>
        <p:nvSpPr>
          <p:cNvPr id="7" name="Title 4"/>
          <p:cNvSpPr>
            <a:spLocks noGrp="1"/>
          </p:cNvSpPr>
          <p:nvPr>
            <p:ph type="title" hasCustomPrompt="1"/>
          </p:nvPr>
        </p:nvSpPr>
        <p:spPr>
          <a:xfrm>
            <a:off x="329320" y="321693"/>
            <a:ext cx="5976664" cy="120707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80000"/>
              </a:lnSpc>
              <a:defRPr sz="2800" b="0" i="0">
                <a:solidFill>
                  <a:srgbClr val="7F7F7F"/>
                </a:solidFill>
                <a:latin typeface="Helvetica Neue Medium"/>
                <a:cs typeface="Helvetica Neue Medium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8621" y="6263796"/>
            <a:ext cx="557784" cy="441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926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4"/>
          <p:cNvSpPr>
            <a:spLocks noGrp="1"/>
          </p:cNvSpPr>
          <p:nvPr>
            <p:ph type="title" hasCustomPrompt="1"/>
          </p:nvPr>
        </p:nvSpPr>
        <p:spPr>
          <a:xfrm>
            <a:off x="179512" y="133698"/>
            <a:ext cx="5976664" cy="120707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80000"/>
              </a:lnSpc>
              <a:defRPr sz="2800" b="0" i="0">
                <a:solidFill>
                  <a:srgbClr val="7F7F7F"/>
                </a:solidFill>
                <a:latin typeface="Helvetica Neue Medium"/>
                <a:cs typeface="Helvetica Neue Medium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43508" y="6559829"/>
            <a:ext cx="2160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 userDrawn="1"/>
        </p:nvSpPr>
        <p:spPr>
          <a:xfrm>
            <a:off x="35496" y="6551766"/>
            <a:ext cx="4320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C6B85AC-A1C6-794F-BA72-953AEEF581DD}" type="slidenum">
              <a:rPr lang="en-US" sz="1100" b="0" i="0" smtClean="0">
                <a:solidFill>
                  <a:schemeClr val="bg1">
                    <a:lumMod val="65000"/>
                  </a:schemeClr>
                </a:solidFill>
                <a:latin typeface="Helvetica Neue Light"/>
                <a:cs typeface="Helvetica Neue Light"/>
              </a:rPr>
              <a:pPr algn="ctr"/>
              <a:t>‹#›</a:t>
            </a:fld>
            <a:endParaRPr lang="en-US" sz="1100" b="0" i="0" dirty="0">
              <a:solidFill>
                <a:schemeClr val="bg1">
                  <a:lumMod val="65000"/>
                </a:schemeClr>
              </a:solidFill>
              <a:latin typeface="Helvetica Neue Light"/>
              <a:cs typeface="Helvetica Neue Light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8621" y="6263796"/>
            <a:ext cx="557784" cy="441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27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>
            <a:spLocks noGrp="1"/>
          </p:cNvSpPr>
          <p:nvPr>
            <p:ph type="title" hasCustomPrompt="1"/>
          </p:nvPr>
        </p:nvSpPr>
        <p:spPr>
          <a:xfrm>
            <a:off x="179512" y="133698"/>
            <a:ext cx="5976664" cy="120707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80000"/>
              </a:lnSpc>
              <a:defRPr sz="2800" b="0" i="0">
                <a:solidFill>
                  <a:srgbClr val="7F7F7F"/>
                </a:solidFill>
                <a:latin typeface="Helvetica Neue Medium"/>
                <a:cs typeface="Helvetica Neue Medium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43508" y="6559829"/>
            <a:ext cx="2160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35496" y="6551766"/>
            <a:ext cx="4320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C6B85AC-A1C6-794F-BA72-953AEEF581DD}" type="slidenum">
              <a:rPr lang="en-US" sz="1100" b="0" i="0" smtClean="0">
                <a:solidFill>
                  <a:schemeClr val="bg1">
                    <a:lumMod val="65000"/>
                  </a:schemeClr>
                </a:solidFill>
                <a:latin typeface="Helvetica Neue Light"/>
                <a:cs typeface="Helvetica Neue Light"/>
              </a:rPr>
              <a:pPr algn="ctr"/>
              <a:t>‹#›</a:t>
            </a:fld>
            <a:endParaRPr lang="en-US" sz="1100" b="0" i="0" dirty="0">
              <a:solidFill>
                <a:schemeClr val="bg1">
                  <a:lumMod val="65000"/>
                </a:schemeClr>
              </a:solidFill>
              <a:latin typeface="Helvetica Neue Light"/>
              <a:cs typeface="Helvetica Neue Light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8621" y="6263796"/>
            <a:ext cx="557784" cy="441960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179512" y="1556792"/>
            <a:ext cx="8219109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800"/>
              </a:spcAft>
              <a:buClr>
                <a:srgbClr val="43ACDA"/>
              </a:buClr>
              <a:buFont typeface="Lucida Grande"/>
              <a:buChar char="+"/>
            </a:pPr>
            <a:r>
              <a:rPr lang="en-US" sz="2800" b="0" i="0" dirty="0" err="1" smtClean="0">
                <a:solidFill>
                  <a:srgbClr val="4C4D50"/>
                </a:solidFill>
                <a:latin typeface="Helvetica Neue"/>
                <a:cs typeface="Helvetica Neue"/>
              </a:rPr>
              <a:t>Lorem</a:t>
            </a:r>
            <a:r>
              <a:rPr lang="en-US" sz="2800" b="0" i="0" baseline="0" dirty="0" smtClean="0">
                <a:solidFill>
                  <a:srgbClr val="4C4D50"/>
                </a:solidFill>
                <a:latin typeface="Helvetica Neue"/>
                <a:cs typeface="Helvetica Neue"/>
              </a:rPr>
              <a:t> </a:t>
            </a:r>
            <a:r>
              <a:rPr lang="en-US" sz="2800" b="0" i="0" baseline="0" dirty="0" err="1" smtClean="0">
                <a:solidFill>
                  <a:srgbClr val="4C4D50"/>
                </a:solidFill>
                <a:latin typeface="Helvetica Neue"/>
                <a:cs typeface="Helvetica Neue"/>
              </a:rPr>
              <a:t>ipsum</a:t>
            </a:r>
            <a:r>
              <a:rPr lang="en-US" sz="2800" b="0" i="0" baseline="0" dirty="0" smtClean="0">
                <a:solidFill>
                  <a:srgbClr val="4C4D50"/>
                </a:solidFill>
                <a:latin typeface="Helvetica Neue"/>
                <a:cs typeface="Helvetica Neue"/>
              </a:rPr>
              <a:t> </a:t>
            </a:r>
            <a:r>
              <a:rPr lang="en-US" sz="2800" b="0" i="0" baseline="0" dirty="0" err="1" smtClean="0">
                <a:solidFill>
                  <a:srgbClr val="4C4D50"/>
                </a:solidFill>
                <a:latin typeface="Helvetica Neue"/>
                <a:cs typeface="Helvetica Neue"/>
              </a:rPr>
              <a:t>valerum</a:t>
            </a:r>
            <a:endParaRPr lang="en-US" sz="2800" b="0" i="0" baseline="0" dirty="0" smtClean="0">
              <a:solidFill>
                <a:srgbClr val="4C4D50"/>
              </a:solidFill>
              <a:latin typeface="Helvetica Neue"/>
              <a:cs typeface="Helvetica Neue"/>
            </a:endParaRPr>
          </a:p>
          <a:p>
            <a:pPr marL="457200" indent="-457200">
              <a:spcAft>
                <a:spcPts val="1800"/>
              </a:spcAft>
              <a:buClr>
                <a:srgbClr val="43ACDA"/>
              </a:buClr>
              <a:buFont typeface="Lucida Grande"/>
              <a:buChar char="+"/>
            </a:pPr>
            <a:r>
              <a:rPr lang="en-US" sz="2800" b="0" i="0" baseline="0" dirty="0" err="1" smtClean="0">
                <a:solidFill>
                  <a:srgbClr val="4C4D50"/>
                </a:solidFill>
                <a:latin typeface="Helvetica Neue"/>
                <a:cs typeface="Helvetica Neue"/>
              </a:rPr>
              <a:t>Donec</a:t>
            </a:r>
            <a:r>
              <a:rPr lang="en-US" sz="2800" b="0" i="0" baseline="0" dirty="0" smtClean="0">
                <a:solidFill>
                  <a:srgbClr val="4C4D50"/>
                </a:solidFill>
                <a:latin typeface="Helvetica Neue"/>
                <a:cs typeface="Helvetica Neue"/>
              </a:rPr>
              <a:t> </a:t>
            </a:r>
            <a:r>
              <a:rPr lang="en-US" sz="2800" b="0" i="0" baseline="0" dirty="0" err="1" smtClean="0">
                <a:solidFill>
                  <a:srgbClr val="4C4D50"/>
                </a:solidFill>
                <a:latin typeface="Helvetica Neue"/>
                <a:cs typeface="Helvetica Neue"/>
              </a:rPr>
              <a:t>rhoncus</a:t>
            </a:r>
            <a:r>
              <a:rPr lang="en-US" sz="2800" b="0" i="0" baseline="0" dirty="0" smtClean="0">
                <a:solidFill>
                  <a:srgbClr val="4C4D50"/>
                </a:solidFill>
                <a:latin typeface="Helvetica Neue"/>
                <a:cs typeface="Helvetica Neue"/>
              </a:rPr>
              <a:t> </a:t>
            </a:r>
            <a:r>
              <a:rPr lang="en-US" sz="2800" b="0" i="0" baseline="0" dirty="0" err="1" smtClean="0">
                <a:solidFill>
                  <a:srgbClr val="4C4D50"/>
                </a:solidFill>
                <a:latin typeface="Helvetica Neue"/>
                <a:cs typeface="Helvetica Neue"/>
              </a:rPr>
              <a:t>eros</a:t>
            </a:r>
            <a:r>
              <a:rPr lang="en-US" sz="2800" b="0" i="0" baseline="0" dirty="0" smtClean="0">
                <a:solidFill>
                  <a:srgbClr val="4C4D50"/>
                </a:solidFill>
                <a:latin typeface="Helvetica Neue"/>
                <a:cs typeface="Helvetica Neue"/>
              </a:rPr>
              <a:t> in </a:t>
            </a:r>
            <a:r>
              <a:rPr lang="en-US" sz="2800" b="0" i="0" baseline="0" dirty="0" err="1" smtClean="0">
                <a:solidFill>
                  <a:srgbClr val="4C4D50"/>
                </a:solidFill>
                <a:latin typeface="Helvetica Neue"/>
                <a:cs typeface="Helvetica Neue"/>
              </a:rPr>
              <a:t>nulla</a:t>
            </a:r>
            <a:r>
              <a:rPr lang="en-US" sz="2800" b="0" i="0" baseline="0" dirty="0" smtClean="0">
                <a:solidFill>
                  <a:srgbClr val="4C4D50"/>
                </a:solidFill>
                <a:latin typeface="Helvetica Neue"/>
                <a:cs typeface="Helvetica Neue"/>
              </a:rPr>
              <a:t> </a:t>
            </a:r>
            <a:r>
              <a:rPr lang="en-US" sz="2800" b="0" i="0" baseline="0" dirty="0" err="1" smtClean="0">
                <a:solidFill>
                  <a:srgbClr val="4C4D50"/>
                </a:solidFill>
                <a:latin typeface="Helvetica Neue"/>
                <a:cs typeface="Helvetica Neue"/>
              </a:rPr>
              <a:t>dapibus</a:t>
            </a:r>
            <a:endParaRPr lang="en-US" sz="2800" b="0" i="0" baseline="0" dirty="0" smtClean="0">
              <a:solidFill>
                <a:srgbClr val="4C4D50"/>
              </a:solidFill>
              <a:latin typeface="Helvetica Neue"/>
              <a:cs typeface="Helvetica Neue"/>
            </a:endParaRPr>
          </a:p>
          <a:p>
            <a:pPr marL="457200" indent="-457200">
              <a:spcAft>
                <a:spcPts val="1800"/>
              </a:spcAft>
              <a:buClr>
                <a:srgbClr val="43ACDA"/>
              </a:buClr>
              <a:buFont typeface="Lucida Grande"/>
              <a:buChar char="+"/>
            </a:pPr>
            <a:r>
              <a:rPr lang="en-US" sz="2800" b="0" i="0" baseline="0" dirty="0" smtClean="0">
                <a:solidFill>
                  <a:srgbClr val="4C4D50"/>
                </a:solidFill>
                <a:latin typeface="Helvetica Neue"/>
                <a:cs typeface="Helvetica Neue"/>
              </a:rPr>
              <a:t>Nam et </a:t>
            </a:r>
            <a:r>
              <a:rPr lang="en-US" sz="2800" b="0" i="0" baseline="0" dirty="0" err="1" smtClean="0">
                <a:solidFill>
                  <a:srgbClr val="4C4D50"/>
                </a:solidFill>
                <a:latin typeface="Helvetica Neue"/>
                <a:cs typeface="Helvetica Neue"/>
              </a:rPr>
              <a:t>velit</a:t>
            </a:r>
            <a:r>
              <a:rPr lang="en-US" sz="2800" b="0" i="0" baseline="0" dirty="0" smtClean="0">
                <a:solidFill>
                  <a:srgbClr val="4C4D50"/>
                </a:solidFill>
                <a:latin typeface="Helvetica Neue"/>
                <a:cs typeface="Helvetica Neue"/>
              </a:rPr>
              <a:t> ac </a:t>
            </a:r>
            <a:r>
              <a:rPr lang="en-US" sz="2800" b="0" i="0" baseline="0" dirty="0" err="1" smtClean="0">
                <a:solidFill>
                  <a:srgbClr val="4C4D50"/>
                </a:solidFill>
                <a:latin typeface="Helvetica Neue"/>
                <a:cs typeface="Helvetica Neue"/>
              </a:rPr>
              <a:t>lectus</a:t>
            </a:r>
            <a:r>
              <a:rPr lang="en-US" sz="2800" b="0" i="0" baseline="0" dirty="0" smtClean="0">
                <a:solidFill>
                  <a:srgbClr val="4C4D50"/>
                </a:solidFill>
                <a:latin typeface="Helvetica Neue"/>
                <a:cs typeface="Helvetica Neue"/>
              </a:rPr>
              <a:t> </a:t>
            </a:r>
            <a:r>
              <a:rPr lang="en-US" sz="2800" b="0" i="0" baseline="0" dirty="0" err="1" smtClean="0">
                <a:solidFill>
                  <a:srgbClr val="4C4D50"/>
                </a:solidFill>
                <a:latin typeface="Helvetica Neue"/>
                <a:cs typeface="Helvetica Neue"/>
              </a:rPr>
              <a:t>iaculis</a:t>
            </a:r>
            <a:r>
              <a:rPr lang="en-US" sz="2800" b="0" i="0" baseline="0" dirty="0" smtClean="0">
                <a:solidFill>
                  <a:srgbClr val="4C4D50"/>
                </a:solidFill>
                <a:latin typeface="Helvetica Neue"/>
                <a:cs typeface="Helvetica Neue"/>
              </a:rPr>
              <a:t> </a:t>
            </a:r>
            <a:r>
              <a:rPr lang="en-US" sz="2800" b="0" i="0" baseline="0" dirty="0" err="1" smtClean="0">
                <a:solidFill>
                  <a:srgbClr val="4C4D50"/>
                </a:solidFill>
                <a:latin typeface="Helvetica Neue"/>
                <a:cs typeface="Helvetica Neue"/>
              </a:rPr>
              <a:t>sollicitudin</a:t>
            </a:r>
            <a:r>
              <a:rPr lang="en-US" sz="2800" b="0" i="0" baseline="0" dirty="0" smtClean="0">
                <a:solidFill>
                  <a:srgbClr val="4C4D50"/>
                </a:solidFill>
                <a:latin typeface="Helvetica Neue"/>
                <a:cs typeface="Helvetica Neue"/>
              </a:rPr>
              <a:t>. In </a:t>
            </a:r>
            <a:r>
              <a:rPr lang="en-US" sz="2800" b="0" i="0" baseline="0" dirty="0" err="1" smtClean="0">
                <a:solidFill>
                  <a:srgbClr val="4C4D50"/>
                </a:solidFill>
                <a:latin typeface="Helvetica Neue"/>
                <a:cs typeface="Helvetica Neue"/>
              </a:rPr>
              <a:t>rutrum</a:t>
            </a:r>
            <a:r>
              <a:rPr lang="en-US" sz="2800" b="0" i="0" baseline="0" dirty="0" smtClean="0">
                <a:solidFill>
                  <a:srgbClr val="4C4D50"/>
                </a:solidFill>
                <a:latin typeface="Helvetica Neue"/>
                <a:cs typeface="Helvetica Neue"/>
              </a:rPr>
              <a:t> </a:t>
            </a:r>
            <a:r>
              <a:rPr lang="en-US" sz="2800" b="0" i="0" baseline="0" dirty="0" err="1" smtClean="0">
                <a:solidFill>
                  <a:srgbClr val="4C4D50"/>
                </a:solidFill>
                <a:latin typeface="Helvetica Neue"/>
                <a:cs typeface="Helvetica Neue"/>
              </a:rPr>
              <a:t>massa</a:t>
            </a:r>
            <a:r>
              <a:rPr lang="en-US" sz="2800" b="0" i="0" baseline="0" dirty="0" smtClean="0">
                <a:solidFill>
                  <a:srgbClr val="4C4D50"/>
                </a:solidFill>
                <a:latin typeface="Helvetica Neue"/>
                <a:cs typeface="Helvetica Neue"/>
              </a:rPr>
              <a:t> </a:t>
            </a:r>
            <a:r>
              <a:rPr lang="en-US" sz="2800" b="0" i="0" baseline="0" dirty="0" err="1" smtClean="0">
                <a:solidFill>
                  <a:srgbClr val="4C4D50"/>
                </a:solidFill>
                <a:latin typeface="Helvetica Neue"/>
                <a:cs typeface="Helvetica Neue"/>
              </a:rPr>
              <a:t>vel</a:t>
            </a:r>
            <a:r>
              <a:rPr lang="en-US" sz="2800" b="0" i="0" baseline="0" dirty="0" smtClean="0">
                <a:solidFill>
                  <a:srgbClr val="4C4D50"/>
                </a:solidFill>
                <a:latin typeface="Helvetica Neue"/>
                <a:cs typeface="Helvetica Neue"/>
              </a:rPr>
              <a:t> nisi </a:t>
            </a:r>
            <a:r>
              <a:rPr lang="en-US" sz="2800" b="0" i="0" baseline="0" dirty="0" err="1" smtClean="0">
                <a:solidFill>
                  <a:srgbClr val="4C4D50"/>
                </a:solidFill>
                <a:latin typeface="Helvetica Neue"/>
                <a:cs typeface="Helvetica Neue"/>
              </a:rPr>
              <a:t>luctus</a:t>
            </a:r>
            <a:r>
              <a:rPr lang="en-US" sz="2800" b="0" i="0" baseline="0" dirty="0" smtClean="0">
                <a:solidFill>
                  <a:srgbClr val="4C4D50"/>
                </a:solidFill>
                <a:latin typeface="Helvetica Neue"/>
                <a:cs typeface="Helvetica Neue"/>
              </a:rPr>
              <a:t> </a:t>
            </a:r>
            <a:r>
              <a:rPr lang="en-US" sz="2800" b="0" i="0" baseline="0" dirty="0" err="1" smtClean="0">
                <a:solidFill>
                  <a:srgbClr val="4C4D50"/>
                </a:solidFill>
                <a:latin typeface="Helvetica Neue"/>
                <a:cs typeface="Helvetica Neue"/>
              </a:rPr>
              <a:t>consequat</a:t>
            </a:r>
            <a:r>
              <a:rPr lang="en-US" sz="2800" b="0" i="0" baseline="0" dirty="0" smtClean="0">
                <a:solidFill>
                  <a:srgbClr val="4C4D50"/>
                </a:solidFill>
                <a:latin typeface="Helvetica Neue"/>
                <a:cs typeface="Helvetica Neue"/>
              </a:rPr>
              <a:t>. </a:t>
            </a:r>
          </a:p>
          <a:p>
            <a:endParaRPr lang="en-US" sz="2800" b="0" i="0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17878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089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nfographic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/>
          <p:cNvSpPr>
            <a:spLocks noGrp="1"/>
          </p:cNvSpPr>
          <p:nvPr>
            <p:ph type="title" hasCustomPrompt="1"/>
          </p:nvPr>
        </p:nvSpPr>
        <p:spPr>
          <a:xfrm>
            <a:off x="329320" y="321693"/>
            <a:ext cx="5976664" cy="120707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80000"/>
              </a:lnSpc>
              <a:defRPr sz="2800" b="0" i="0">
                <a:solidFill>
                  <a:srgbClr val="7F7F7F"/>
                </a:solidFill>
                <a:latin typeface="Helvetica Neue Medium"/>
                <a:cs typeface="Helvetica Neue Medium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pic>
        <p:nvPicPr>
          <p:cNvPr id="9" name="Picture 8" descr="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265149"/>
            <a:ext cx="1720109" cy="440607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35496" y="6551766"/>
            <a:ext cx="4320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C6B85AC-A1C6-794F-BA72-953AEEF581DD}" type="slidenum">
              <a:rPr lang="en-US" sz="1100" b="0" i="0" smtClean="0">
                <a:solidFill>
                  <a:schemeClr val="bg1">
                    <a:lumMod val="65000"/>
                  </a:schemeClr>
                </a:solidFill>
                <a:latin typeface="Helvetica Neue Light"/>
                <a:cs typeface="Helvetica Neue Light"/>
              </a:rPr>
              <a:pPr algn="ctr"/>
              <a:t>‹#›</a:t>
            </a:fld>
            <a:endParaRPr lang="en-US" sz="1100" b="0" i="0" dirty="0">
              <a:solidFill>
                <a:schemeClr val="bg1">
                  <a:lumMod val="65000"/>
                </a:schemeClr>
              </a:solidFill>
              <a:latin typeface="Helvetica Neue Light"/>
              <a:cs typeface="Helvetica Neue Light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43508" y="6559829"/>
            <a:ext cx="2160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3886200" y="1267520"/>
            <a:ext cx="4430588" cy="489676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="0" i="0">
                <a:solidFill>
                  <a:srgbClr val="4C4D50"/>
                </a:solidFill>
                <a:latin typeface="Helvetica Neue"/>
                <a:cs typeface="Helvetica Neue"/>
              </a:defRPr>
            </a:lvl1pPr>
          </a:lstStyle>
          <a:p>
            <a:endParaRPr lang="en-US" dirty="0"/>
          </a:p>
        </p:txBody>
      </p:sp>
      <p:sp>
        <p:nvSpPr>
          <p:cNvPr id="14" name="Content Placeholder 20"/>
          <p:cNvSpPr>
            <a:spLocks noGrp="1"/>
          </p:cNvSpPr>
          <p:nvPr>
            <p:ph sz="quarter" idx="12" hasCustomPrompt="1"/>
          </p:nvPr>
        </p:nvSpPr>
        <p:spPr>
          <a:xfrm>
            <a:off x="329320" y="1268760"/>
            <a:ext cx="2446932" cy="1835579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1800" b="0" i="0">
                <a:solidFill>
                  <a:srgbClr val="43ACDA"/>
                </a:solidFill>
                <a:latin typeface="Helvetica Neue Medium"/>
                <a:cs typeface="Helvetica Neue Medium"/>
              </a:defRPr>
            </a:lvl1pPr>
            <a:lvl2pPr marL="457200" indent="0" algn="r">
              <a:buNone/>
              <a:defRPr sz="1600" b="0" i="0">
                <a:solidFill>
                  <a:srgbClr val="4C4D50"/>
                </a:solidFill>
                <a:latin typeface="Helvetica Neue"/>
                <a:cs typeface="Helvetica Neue"/>
              </a:defRPr>
            </a:lvl2pPr>
            <a:lvl3pPr marL="914400" indent="0" algn="r">
              <a:buNone/>
              <a:defRPr sz="1400" b="0" i="0">
                <a:solidFill>
                  <a:srgbClr val="4C4D50"/>
                </a:solidFill>
                <a:latin typeface="Helvetica Neue"/>
                <a:cs typeface="Helvetica Neue"/>
              </a:defRPr>
            </a:lvl3pPr>
            <a:lvl4pPr marL="1371600" indent="0" algn="r">
              <a:buNone/>
              <a:defRPr sz="1200" b="0" i="0">
                <a:solidFill>
                  <a:srgbClr val="4C4D50"/>
                </a:solidFill>
                <a:latin typeface="Helvetica Neue"/>
                <a:cs typeface="Helvetica Neue"/>
              </a:defRPr>
            </a:lvl4pPr>
            <a:lvl5pPr marL="1828800" indent="0" algn="r">
              <a:buNone/>
              <a:defRPr sz="1200" b="0" i="0">
                <a:solidFill>
                  <a:srgbClr val="4C4D50"/>
                </a:solidFill>
                <a:latin typeface="Helvetica Neue"/>
                <a:cs typeface="Helvetica Neue"/>
              </a:defRPr>
            </a:lvl5pPr>
          </a:lstStyle>
          <a:p>
            <a:pPr lvl="0"/>
            <a:r>
              <a:rPr lang="en-CA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164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639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2" r:id="rId2"/>
    <p:sldLayoutId id="2147483780" r:id="rId3"/>
    <p:sldLayoutId id="2147483781" r:id="rId4"/>
    <p:sldLayoutId id="2147483783" r:id="rId5"/>
    <p:sldLayoutId id="2147483784" r:id="rId6"/>
    <p:sldLayoutId id="214748378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ann.org/en/groups/nomcom/sugges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nomcom2014@icann.or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5"/>
          <p:cNvSpPr>
            <a:spLocks noGrp="1"/>
          </p:cNvSpPr>
          <p:nvPr>
            <p:ph type="title"/>
          </p:nvPr>
        </p:nvSpPr>
        <p:spPr>
          <a:xfrm>
            <a:off x="425828" y="476250"/>
            <a:ext cx="8322636" cy="864518"/>
          </a:xfrm>
        </p:spPr>
        <p:txBody>
          <a:bodyPr/>
          <a:lstStyle/>
          <a:p>
            <a:r>
              <a:rPr lang="en-US" sz="3200" dirty="0" smtClean="0"/>
              <a:t>ICANN</a:t>
            </a:r>
            <a:br>
              <a:rPr lang="en-US" sz="3200" dirty="0" smtClean="0"/>
            </a:br>
            <a:r>
              <a:rPr lang="en-US" dirty="0" smtClean="0"/>
              <a:t>2014 Nominating Committee (NomCom)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pic>
        <p:nvPicPr>
          <p:cNvPr id="5" name="Picture 4" descr="Untitled-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091" y="6172200"/>
            <a:ext cx="627909" cy="469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59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8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251520" y="980728"/>
            <a:ext cx="8712968" cy="5256584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1600" dirty="0">
                <a:solidFill>
                  <a:srgbClr val="4C4D50"/>
                </a:solidFill>
              </a:rPr>
              <a:t>Every year, ICANN's Nominating Committee (NomCom) selects outstanding individuals as members of the ICANN’s Board of Directors, GNSO Council, ccNSO Council and the ALAC</a:t>
            </a:r>
            <a:r>
              <a:rPr lang="en-US" sz="1600" dirty="0" smtClean="0">
                <a:solidFill>
                  <a:srgbClr val="4C4D50"/>
                </a:solidFill>
              </a:rPr>
              <a:t>.</a:t>
            </a:r>
          </a:p>
          <a:p>
            <a:pPr>
              <a:lnSpc>
                <a:spcPct val="90000"/>
              </a:lnSpc>
              <a:defRPr/>
            </a:pPr>
            <a:endParaRPr lang="en-US" sz="1000" dirty="0">
              <a:solidFill>
                <a:srgbClr val="4C4D50"/>
              </a:solidFill>
            </a:endParaRPr>
          </a:p>
          <a:p>
            <a:pPr>
              <a:defRPr/>
            </a:pPr>
            <a:r>
              <a:rPr lang="en-US" sz="1600" dirty="0">
                <a:solidFill>
                  <a:srgbClr val="4C4D50"/>
                </a:solidFill>
              </a:rPr>
              <a:t>The NomCom seeks individuals to volunteer in leadership positions to contribute to ICANN's work. Self-nominations are strongly encouraged, and the Committee also welcomes suggestions for individuals to become </a:t>
            </a:r>
            <a:r>
              <a:rPr lang="en-US" sz="1600" dirty="0" smtClean="0">
                <a:solidFill>
                  <a:srgbClr val="4C4D50"/>
                </a:solidFill>
              </a:rPr>
              <a:t>candidates (</a:t>
            </a:r>
            <a:r>
              <a:rPr lang="en-US" sz="1600" u="sng" dirty="0" smtClean="0">
                <a:solidFill>
                  <a:schemeClr val="accent1"/>
                </a:solidFill>
                <a:hlinkClick r:id="rId3"/>
              </a:rPr>
              <a:t>http:/nomcom.icann.org/suggest/</a:t>
            </a:r>
            <a:r>
              <a:rPr lang="en-US" sz="1600" dirty="0" smtClean="0">
                <a:solidFill>
                  <a:srgbClr val="4C4D50"/>
                </a:solidFill>
              </a:rPr>
              <a:t>). The </a:t>
            </a:r>
            <a:r>
              <a:rPr lang="en-US" sz="1600" dirty="0">
                <a:solidFill>
                  <a:srgbClr val="4C4D50"/>
                </a:solidFill>
              </a:rPr>
              <a:t>NomCom asks for the community's help in establishing the strongest possible pool of candidates.</a:t>
            </a:r>
          </a:p>
          <a:p>
            <a:pPr>
              <a:defRPr/>
            </a:pPr>
            <a:endParaRPr lang="en-US" sz="1000" dirty="0" smtClean="0">
              <a:solidFill>
                <a:srgbClr val="4C4D50"/>
              </a:solidFill>
            </a:endParaRPr>
          </a:p>
          <a:p>
            <a:pPr>
              <a:defRPr/>
            </a:pPr>
            <a:r>
              <a:rPr lang="en-US" sz="1600" dirty="0" smtClean="0">
                <a:solidFill>
                  <a:srgbClr val="4C4D50"/>
                </a:solidFill>
              </a:rPr>
              <a:t>2014 </a:t>
            </a:r>
            <a:r>
              <a:rPr lang="en-US" sz="1600" dirty="0">
                <a:solidFill>
                  <a:srgbClr val="4C4D50"/>
                </a:solidFill>
              </a:rPr>
              <a:t>NomCom will select:</a:t>
            </a:r>
          </a:p>
          <a:p>
            <a:pPr lvl="1" algn="l"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accent1"/>
                </a:solidFill>
              </a:rPr>
              <a:t>Two </a:t>
            </a:r>
            <a:r>
              <a:rPr lang="en-US" dirty="0">
                <a:solidFill>
                  <a:schemeClr val="accent1"/>
                </a:solidFill>
              </a:rPr>
              <a:t>members of the ICANN Board of Directors</a:t>
            </a:r>
          </a:p>
          <a:p>
            <a:pPr lvl="1" algn="l"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accent1"/>
                </a:solidFill>
              </a:rPr>
              <a:t>Two members of the At Large Advisory Committee (Europe and North America regions)</a:t>
            </a:r>
          </a:p>
          <a:p>
            <a:pPr lvl="1" algn="l"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accent1"/>
                </a:solidFill>
              </a:rPr>
              <a:t>One member of the Council of the Generic Names Supporting Organization (GNSO)</a:t>
            </a:r>
          </a:p>
          <a:p>
            <a:pPr lvl="1" algn="l"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accent1"/>
                </a:solidFill>
              </a:rPr>
              <a:t>One </a:t>
            </a:r>
            <a:r>
              <a:rPr lang="en-US" dirty="0">
                <a:solidFill>
                  <a:schemeClr val="accent1"/>
                </a:solidFill>
              </a:rPr>
              <a:t>member of the Council of the Country-Code Names Supporting Organization (ccNSO)</a:t>
            </a:r>
          </a:p>
          <a:p>
            <a:pPr>
              <a:lnSpc>
                <a:spcPct val="90000"/>
              </a:lnSpc>
              <a:defRPr/>
            </a:pPr>
            <a:endParaRPr lang="sv-SE" sz="1000" dirty="0" smtClean="0">
              <a:solidFill>
                <a:srgbClr val="4C4D50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sv-SE" sz="1600" dirty="0" smtClean="0">
                <a:solidFill>
                  <a:srgbClr val="4C4D50"/>
                </a:solidFill>
              </a:rPr>
              <a:t>Selected </a:t>
            </a:r>
            <a:r>
              <a:rPr lang="sv-SE" sz="1600" dirty="0">
                <a:solidFill>
                  <a:srgbClr val="4C4D50"/>
                </a:solidFill>
              </a:rPr>
              <a:t>candidates will take up their positions at the end of ICANN’s Annual Meeting in </a:t>
            </a:r>
            <a:r>
              <a:rPr lang="sv-SE" sz="1600" dirty="0" smtClean="0">
                <a:solidFill>
                  <a:srgbClr val="4C4D50"/>
                </a:solidFill>
              </a:rPr>
              <a:t>October 2014.</a:t>
            </a:r>
          </a:p>
          <a:p>
            <a:pPr>
              <a:lnSpc>
                <a:spcPct val="90000"/>
              </a:lnSpc>
              <a:defRPr/>
            </a:pPr>
            <a:endParaRPr lang="en-US" sz="1600" dirty="0">
              <a:solidFill>
                <a:srgbClr val="4C4D50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sv-SE" sz="1600" dirty="0">
                <a:solidFill>
                  <a:srgbClr val="4C4D50"/>
                </a:solidFill>
              </a:rPr>
              <a:t>For further information, contact the NomCom at: </a:t>
            </a:r>
            <a:r>
              <a:rPr lang="sv-SE" sz="1600" dirty="0" smtClean="0">
                <a:solidFill>
                  <a:schemeClr val="accent1"/>
                </a:solidFill>
                <a:hlinkClick r:id="rId4"/>
              </a:rPr>
              <a:t>nomcom2014@icann.org</a:t>
            </a:r>
            <a:endParaRPr lang="en-US" sz="1600" dirty="0">
              <a:solidFill>
                <a:schemeClr val="accent1"/>
              </a:solidFill>
            </a:endParaRPr>
          </a:p>
          <a:p>
            <a:pPr>
              <a:spcAft>
                <a:spcPts val="1200"/>
              </a:spcAft>
              <a:buClr>
                <a:srgbClr val="43ACDA"/>
              </a:buClr>
            </a:pPr>
            <a:endParaRPr lang="en-US" sz="1400" dirty="0">
              <a:solidFill>
                <a:srgbClr val="4C4D5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321693"/>
            <a:ext cx="8347136" cy="659035"/>
          </a:xfrm>
        </p:spPr>
        <p:txBody>
          <a:bodyPr/>
          <a:lstStyle/>
          <a:p>
            <a:r>
              <a:rPr lang="en-US" dirty="0" smtClean="0"/>
              <a:t>ICANN - 2014 Nominating Committee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63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74" y="548680"/>
            <a:ext cx="7584842" cy="5688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09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5"/>
          <p:cNvSpPr>
            <a:spLocks noGrp="1"/>
          </p:cNvSpPr>
          <p:nvPr>
            <p:ph type="title"/>
          </p:nvPr>
        </p:nvSpPr>
        <p:spPr>
          <a:xfrm>
            <a:off x="425828" y="476250"/>
            <a:ext cx="3536572" cy="1352550"/>
          </a:xfrm>
        </p:spPr>
        <p:txBody>
          <a:bodyPr/>
          <a:lstStyle/>
          <a:p>
            <a:r>
              <a:rPr lang="en-US" sz="3200" dirty="0" smtClean="0"/>
              <a:t>Thank You &amp; Questions?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43743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8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ICANN_New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832</TotalTime>
  <Words>178</Words>
  <Application>Microsoft Office PowerPoint</Application>
  <PresentationFormat>On-screen Show (4:3)</PresentationFormat>
  <Paragraphs>17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ICANN_New_Template</vt:lpstr>
      <vt:lpstr>ICANN 2014 Nominating Committee (NomCom) </vt:lpstr>
      <vt:lpstr>ICANN - 2014 Nominating Committee</vt:lpstr>
      <vt:lpstr>PowerPoint Presentation</vt:lpstr>
      <vt:lpstr>Thank You &amp; Questions?</vt:lpstr>
    </vt:vector>
  </TitlesOfParts>
  <Manager>Jim Trengrove</Manager>
  <Company>Internet Corporation for Assigned Names &amp; Numbers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ICANN &amp; Internet Ecosystem</dc:title>
  <dc:subject>Internet Governance</dc:subject>
  <dc:creator>Lynn Lipinski</dc:creator>
  <cp:keywords>ICANN internet governance</cp:keywords>
  <cp:lastModifiedBy>Joette Youkhanna</cp:lastModifiedBy>
  <cp:revision>90</cp:revision>
  <cp:lastPrinted>2013-02-07T22:29:55Z</cp:lastPrinted>
  <dcterms:created xsi:type="dcterms:W3CDTF">2013-02-01T20:13:10Z</dcterms:created>
  <dcterms:modified xsi:type="dcterms:W3CDTF">2013-12-10T21:09:12Z</dcterms:modified>
</cp:coreProperties>
</file>