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4" r:id="rId4"/>
  </p:sldIdLst>
  <p:sldSz cx="12192000" cy="6858000"/>
  <p:notesSz cx="6858000" cy="9144000"/>
  <p:defaultTextStyle>
    <a:defPPr>
      <a:defRPr lang="en-E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88"/>
  </p:normalViewPr>
  <p:slideViewPr>
    <p:cSldViewPr snapToGrid="0">
      <p:cViewPr varScale="1">
        <p:scale>
          <a:sx n="116" d="100"/>
          <a:sy n="116" d="100"/>
        </p:scale>
        <p:origin x="52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8E927-AEAB-9393-1795-AF47E4E62ED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EG"/>
          </a:p>
        </p:txBody>
      </p:sp>
      <p:sp>
        <p:nvSpPr>
          <p:cNvPr id="3" name="Subtitle 2">
            <a:extLst>
              <a:ext uri="{FF2B5EF4-FFF2-40B4-BE49-F238E27FC236}">
                <a16:creationId xmlns:a16="http://schemas.microsoft.com/office/drawing/2014/main" id="{A0CDF1BF-D2DA-4713-5611-E8A284CF5C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EG"/>
          </a:p>
        </p:txBody>
      </p:sp>
      <p:sp>
        <p:nvSpPr>
          <p:cNvPr id="4" name="Date Placeholder 3">
            <a:extLst>
              <a:ext uri="{FF2B5EF4-FFF2-40B4-BE49-F238E27FC236}">
                <a16:creationId xmlns:a16="http://schemas.microsoft.com/office/drawing/2014/main" id="{F9438134-7679-D434-9DA9-5264899B5AE0}"/>
              </a:ext>
            </a:extLst>
          </p:cNvPr>
          <p:cNvSpPr>
            <a:spLocks noGrp="1"/>
          </p:cNvSpPr>
          <p:nvPr>
            <p:ph type="dt" sz="half" idx="10"/>
          </p:nvPr>
        </p:nvSpPr>
        <p:spPr/>
        <p:txBody>
          <a:bodyPr/>
          <a:lstStyle/>
          <a:p>
            <a:fld id="{03540016-ED3D-2A4B-B955-D2BFBF61D571}" type="datetimeFigureOut">
              <a:rPr lang="en-EG" smtClean="0"/>
              <a:t>17/04/2025</a:t>
            </a:fld>
            <a:endParaRPr lang="en-EG"/>
          </a:p>
        </p:txBody>
      </p:sp>
      <p:sp>
        <p:nvSpPr>
          <p:cNvPr id="5" name="Footer Placeholder 4">
            <a:extLst>
              <a:ext uri="{FF2B5EF4-FFF2-40B4-BE49-F238E27FC236}">
                <a16:creationId xmlns:a16="http://schemas.microsoft.com/office/drawing/2014/main" id="{1419EA13-2240-1D36-B351-796BF8D9217C}"/>
              </a:ext>
            </a:extLst>
          </p:cNvPr>
          <p:cNvSpPr>
            <a:spLocks noGrp="1"/>
          </p:cNvSpPr>
          <p:nvPr>
            <p:ph type="ftr" sz="quarter" idx="11"/>
          </p:nvPr>
        </p:nvSpPr>
        <p:spPr/>
        <p:txBody>
          <a:bodyPr/>
          <a:lstStyle/>
          <a:p>
            <a:endParaRPr lang="en-EG"/>
          </a:p>
        </p:txBody>
      </p:sp>
      <p:sp>
        <p:nvSpPr>
          <p:cNvPr id="6" name="Slide Number Placeholder 5">
            <a:extLst>
              <a:ext uri="{FF2B5EF4-FFF2-40B4-BE49-F238E27FC236}">
                <a16:creationId xmlns:a16="http://schemas.microsoft.com/office/drawing/2014/main" id="{38EAE8D6-08AC-C6EF-F39A-8860EE49DDA7}"/>
              </a:ext>
            </a:extLst>
          </p:cNvPr>
          <p:cNvSpPr>
            <a:spLocks noGrp="1"/>
          </p:cNvSpPr>
          <p:nvPr>
            <p:ph type="sldNum" sz="quarter" idx="12"/>
          </p:nvPr>
        </p:nvSpPr>
        <p:spPr/>
        <p:txBody>
          <a:bodyPr/>
          <a:lstStyle/>
          <a:p>
            <a:fld id="{40C293DB-533A-2B40-94C9-BB275DD0B649}" type="slidenum">
              <a:rPr lang="en-EG" smtClean="0"/>
              <a:t>‹#›</a:t>
            </a:fld>
            <a:endParaRPr lang="en-EG"/>
          </a:p>
        </p:txBody>
      </p:sp>
    </p:spTree>
    <p:extLst>
      <p:ext uri="{BB962C8B-B14F-4D97-AF65-F5344CB8AC3E}">
        <p14:creationId xmlns:p14="http://schemas.microsoft.com/office/powerpoint/2010/main" val="2558462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0BA02-9272-F2AC-03B1-2CAD352D72AA}"/>
              </a:ext>
            </a:extLst>
          </p:cNvPr>
          <p:cNvSpPr>
            <a:spLocks noGrp="1"/>
          </p:cNvSpPr>
          <p:nvPr>
            <p:ph type="title"/>
          </p:nvPr>
        </p:nvSpPr>
        <p:spPr/>
        <p:txBody>
          <a:bodyPr/>
          <a:lstStyle/>
          <a:p>
            <a:r>
              <a:rPr lang="en-GB"/>
              <a:t>Click to edit Master title style</a:t>
            </a:r>
            <a:endParaRPr lang="en-EG"/>
          </a:p>
        </p:txBody>
      </p:sp>
      <p:sp>
        <p:nvSpPr>
          <p:cNvPr id="3" name="Vertical Text Placeholder 2">
            <a:extLst>
              <a:ext uri="{FF2B5EF4-FFF2-40B4-BE49-F238E27FC236}">
                <a16:creationId xmlns:a16="http://schemas.microsoft.com/office/drawing/2014/main" id="{F2CBA282-1D1F-7922-3B2F-400606A72B5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EG"/>
          </a:p>
        </p:txBody>
      </p:sp>
      <p:sp>
        <p:nvSpPr>
          <p:cNvPr id="4" name="Date Placeholder 3">
            <a:extLst>
              <a:ext uri="{FF2B5EF4-FFF2-40B4-BE49-F238E27FC236}">
                <a16:creationId xmlns:a16="http://schemas.microsoft.com/office/drawing/2014/main" id="{B7F480C0-4747-D875-739C-4D165346A95C}"/>
              </a:ext>
            </a:extLst>
          </p:cNvPr>
          <p:cNvSpPr>
            <a:spLocks noGrp="1"/>
          </p:cNvSpPr>
          <p:nvPr>
            <p:ph type="dt" sz="half" idx="10"/>
          </p:nvPr>
        </p:nvSpPr>
        <p:spPr/>
        <p:txBody>
          <a:bodyPr/>
          <a:lstStyle/>
          <a:p>
            <a:fld id="{03540016-ED3D-2A4B-B955-D2BFBF61D571}" type="datetimeFigureOut">
              <a:rPr lang="en-EG" smtClean="0"/>
              <a:t>17/04/2025</a:t>
            </a:fld>
            <a:endParaRPr lang="en-EG"/>
          </a:p>
        </p:txBody>
      </p:sp>
      <p:sp>
        <p:nvSpPr>
          <p:cNvPr id="5" name="Footer Placeholder 4">
            <a:extLst>
              <a:ext uri="{FF2B5EF4-FFF2-40B4-BE49-F238E27FC236}">
                <a16:creationId xmlns:a16="http://schemas.microsoft.com/office/drawing/2014/main" id="{A2C1B491-A998-B3A8-89C9-CDB68706167D}"/>
              </a:ext>
            </a:extLst>
          </p:cNvPr>
          <p:cNvSpPr>
            <a:spLocks noGrp="1"/>
          </p:cNvSpPr>
          <p:nvPr>
            <p:ph type="ftr" sz="quarter" idx="11"/>
          </p:nvPr>
        </p:nvSpPr>
        <p:spPr/>
        <p:txBody>
          <a:bodyPr/>
          <a:lstStyle/>
          <a:p>
            <a:endParaRPr lang="en-EG"/>
          </a:p>
        </p:txBody>
      </p:sp>
      <p:sp>
        <p:nvSpPr>
          <p:cNvPr id="6" name="Slide Number Placeholder 5">
            <a:extLst>
              <a:ext uri="{FF2B5EF4-FFF2-40B4-BE49-F238E27FC236}">
                <a16:creationId xmlns:a16="http://schemas.microsoft.com/office/drawing/2014/main" id="{BA957E7F-E40B-8642-84AD-45580D36B53A}"/>
              </a:ext>
            </a:extLst>
          </p:cNvPr>
          <p:cNvSpPr>
            <a:spLocks noGrp="1"/>
          </p:cNvSpPr>
          <p:nvPr>
            <p:ph type="sldNum" sz="quarter" idx="12"/>
          </p:nvPr>
        </p:nvSpPr>
        <p:spPr/>
        <p:txBody>
          <a:bodyPr/>
          <a:lstStyle/>
          <a:p>
            <a:fld id="{40C293DB-533A-2B40-94C9-BB275DD0B649}" type="slidenum">
              <a:rPr lang="en-EG" smtClean="0"/>
              <a:t>‹#›</a:t>
            </a:fld>
            <a:endParaRPr lang="en-EG"/>
          </a:p>
        </p:txBody>
      </p:sp>
    </p:spTree>
    <p:extLst>
      <p:ext uri="{BB962C8B-B14F-4D97-AF65-F5344CB8AC3E}">
        <p14:creationId xmlns:p14="http://schemas.microsoft.com/office/powerpoint/2010/main" val="4107835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534103-4D2A-0F8C-C15B-DE71AA41FE9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EG"/>
          </a:p>
        </p:txBody>
      </p:sp>
      <p:sp>
        <p:nvSpPr>
          <p:cNvPr id="3" name="Vertical Text Placeholder 2">
            <a:extLst>
              <a:ext uri="{FF2B5EF4-FFF2-40B4-BE49-F238E27FC236}">
                <a16:creationId xmlns:a16="http://schemas.microsoft.com/office/drawing/2014/main" id="{3D30DC05-1C30-E467-BE49-9BC8CC356CB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EG"/>
          </a:p>
        </p:txBody>
      </p:sp>
      <p:sp>
        <p:nvSpPr>
          <p:cNvPr id="4" name="Date Placeholder 3">
            <a:extLst>
              <a:ext uri="{FF2B5EF4-FFF2-40B4-BE49-F238E27FC236}">
                <a16:creationId xmlns:a16="http://schemas.microsoft.com/office/drawing/2014/main" id="{46764D42-4400-4B39-7F14-1F34362B8FDD}"/>
              </a:ext>
            </a:extLst>
          </p:cNvPr>
          <p:cNvSpPr>
            <a:spLocks noGrp="1"/>
          </p:cNvSpPr>
          <p:nvPr>
            <p:ph type="dt" sz="half" idx="10"/>
          </p:nvPr>
        </p:nvSpPr>
        <p:spPr/>
        <p:txBody>
          <a:bodyPr/>
          <a:lstStyle/>
          <a:p>
            <a:fld id="{03540016-ED3D-2A4B-B955-D2BFBF61D571}" type="datetimeFigureOut">
              <a:rPr lang="en-EG" smtClean="0"/>
              <a:t>17/04/2025</a:t>
            </a:fld>
            <a:endParaRPr lang="en-EG"/>
          </a:p>
        </p:txBody>
      </p:sp>
      <p:sp>
        <p:nvSpPr>
          <p:cNvPr id="5" name="Footer Placeholder 4">
            <a:extLst>
              <a:ext uri="{FF2B5EF4-FFF2-40B4-BE49-F238E27FC236}">
                <a16:creationId xmlns:a16="http://schemas.microsoft.com/office/drawing/2014/main" id="{EA77A8F1-DC00-9D36-EFE4-B09AEE2DF20F}"/>
              </a:ext>
            </a:extLst>
          </p:cNvPr>
          <p:cNvSpPr>
            <a:spLocks noGrp="1"/>
          </p:cNvSpPr>
          <p:nvPr>
            <p:ph type="ftr" sz="quarter" idx="11"/>
          </p:nvPr>
        </p:nvSpPr>
        <p:spPr/>
        <p:txBody>
          <a:bodyPr/>
          <a:lstStyle/>
          <a:p>
            <a:endParaRPr lang="en-EG"/>
          </a:p>
        </p:txBody>
      </p:sp>
      <p:sp>
        <p:nvSpPr>
          <p:cNvPr id="6" name="Slide Number Placeholder 5">
            <a:extLst>
              <a:ext uri="{FF2B5EF4-FFF2-40B4-BE49-F238E27FC236}">
                <a16:creationId xmlns:a16="http://schemas.microsoft.com/office/drawing/2014/main" id="{F0344D1B-D1FF-6C4D-756A-5DA0127EFF3B}"/>
              </a:ext>
            </a:extLst>
          </p:cNvPr>
          <p:cNvSpPr>
            <a:spLocks noGrp="1"/>
          </p:cNvSpPr>
          <p:nvPr>
            <p:ph type="sldNum" sz="quarter" idx="12"/>
          </p:nvPr>
        </p:nvSpPr>
        <p:spPr/>
        <p:txBody>
          <a:bodyPr/>
          <a:lstStyle/>
          <a:p>
            <a:fld id="{40C293DB-533A-2B40-94C9-BB275DD0B649}" type="slidenum">
              <a:rPr lang="en-EG" smtClean="0"/>
              <a:t>‹#›</a:t>
            </a:fld>
            <a:endParaRPr lang="en-EG"/>
          </a:p>
        </p:txBody>
      </p:sp>
    </p:spTree>
    <p:extLst>
      <p:ext uri="{BB962C8B-B14F-4D97-AF65-F5344CB8AC3E}">
        <p14:creationId xmlns:p14="http://schemas.microsoft.com/office/powerpoint/2010/main" val="4005014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F2032-C79A-5D8E-1BB4-BBC6F4817705}"/>
              </a:ext>
            </a:extLst>
          </p:cNvPr>
          <p:cNvSpPr>
            <a:spLocks noGrp="1"/>
          </p:cNvSpPr>
          <p:nvPr>
            <p:ph type="title"/>
          </p:nvPr>
        </p:nvSpPr>
        <p:spPr/>
        <p:txBody>
          <a:bodyPr/>
          <a:lstStyle/>
          <a:p>
            <a:r>
              <a:rPr lang="en-GB"/>
              <a:t>Click to edit Master title style</a:t>
            </a:r>
            <a:endParaRPr lang="en-EG"/>
          </a:p>
        </p:txBody>
      </p:sp>
      <p:sp>
        <p:nvSpPr>
          <p:cNvPr id="3" name="Content Placeholder 2">
            <a:extLst>
              <a:ext uri="{FF2B5EF4-FFF2-40B4-BE49-F238E27FC236}">
                <a16:creationId xmlns:a16="http://schemas.microsoft.com/office/drawing/2014/main" id="{383D63DC-34F8-8A11-0777-E90B194E3E3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EG"/>
          </a:p>
        </p:txBody>
      </p:sp>
      <p:sp>
        <p:nvSpPr>
          <p:cNvPr id="4" name="Date Placeholder 3">
            <a:extLst>
              <a:ext uri="{FF2B5EF4-FFF2-40B4-BE49-F238E27FC236}">
                <a16:creationId xmlns:a16="http://schemas.microsoft.com/office/drawing/2014/main" id="{C12E5488-8F6F-7865-1307-7D6AAD82E763}"/>
              </a:ext>
            </a:extLst>
          </p:cNvPr>
          <p:cNvSpPr>
            <a:spLocks noGrp="1"/>
          </p:cNvSpPr>
          <p:nvPr>
            <p:ph type="dt" sz="half" idx="10"/>
          </p:nvPr>
        </p:nvSpPr>
        <p:spPr/>
        <p:txBody>
          <a:bodyPr/>
          <a:lstStyle/>
          <a:p>
            <a:fld id="{03540016-ED3D-2A4B-B955-D2BFBF61D571}" type="datetimeFigureOut">
              <a:rPr lang="en-EG" smtClean="0"/>
              <a:t>17/04/2025</a:t>
            </a:fld>
            <a:endParaRPr lang="en-EG"/>
          </a:p>
        </p:txBody>
      </p:sp>
      <p:sp>
        <p:nvSpPr>
          <p:cNvPr id="5" name="Footer Placeholder 4">
            <a:extLst>
              <a:ext uri="{FF2B5EF4-FFF2-40B4-BE49-F238E27FC236}">
                <a16:creationId xmlns:a16="http://schemas.microsoft.com/office/drawing/2014/main" id="{E42245A2-6E95-2F51-7DA3-403E37C8B52E}"/>
              </a:ext>
            </a:extLst>
          </p:cNvPr>
          <p:cNvSpPr>
            <a:spLocks noGrp="1"/>
          </p:cNvSpPr>
          <p:nvPr>
            <p:ph type="ftr" sz="quarter" idx="11"/>
          </p:nvPr>
        </p:nvSpPr>
        <p:spPr/>
        <p:txBody>
          <a:bodyPr/>
          <a:lstStyle/>
          <a:p>
            <a:endParaRPr lang="en-EG"/>
          </a:p>
        </p:txBody>
      </p:sp>
      <p:sp>
        <p:nvSpPr>
          <p:cNvPr id="6" name="Slide Number Placeholder 5">
            <a:extLst>
              <a:ext uri="{FF2B5EF4-FFF2-40B4-BE49-F238E27FC236}">
                <a16:creationId xmlns:a16="http://schemas.microsoft.com/office/drawing/2014/main" id="{AF15B488-1ED6-E6B0-D89A-97073E46AE46}"/>
              </a:ext>
            </a:extLst>
          </p:cNvPr>
          <p:cNvSpPr>
            <a:spLocks noGrp="1"/>
          </p:cNvSpPr>
          <p:nvPr>
            <p:ph type="sldNum" sz="quarter" idx="12"/>
          </p:nvPr>
        </p:nvSpPr>
        <p:spPr/>
        <p:txBody>
          <a:bodyPr/>
          <a:lstStyle/>
          <a:p>
            <a:fld id="{40C293DB-533A-2B40-94C9-BB275DD0B649}" type="slidenum">
              <a:rPr lang="en-EG" smtClean="0"/>
              <a:t>‹#›</a:t>
            </a:fld>
            <a:endParaRPr lang="en-EG"/>
          </a:p>
        </p:txBody>
      </p:sp>
    </p:spTree>
    <p:extLst>
      <p:ext uri="{BB962C8B-B14F-4D97-AF65-F5344CB8AC3E}">
        <p14:creationId xmlns:p14="http://schemas.microsoft.com/office/powerpoint/2010/main" val="3168782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9FD04-B8D2-0567-59C0-854A7D743C9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EG"/>
          </a:p>
        </p:txBody>
      </p:sp>
      <p:sp>
        <p:nvSpPr>
          <p:cNvPr id="3" name="Text Placeholder 2">
            <a:extLst>
              <a:ext uri="{FF2B5EF4-FFF2-40B4-BE49-F238E27FC236}">
                <a16:creationId xmlns:a16="http://schemas.microsoft.com/office/drawing/2014/main" id="{4F1B37AB-CB51-C9B4-EB1C-466DCC9CBFF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AD46647-B11D-2501-D5BB-B69606CE0757}"/>
              </a:ext>
            </a:extLst>
          </p:cNvPr>
          <p:cNvSpPr>
            <a:spLocks noGrp="1"/>
          </p:cNvSpPr>
          <p:nvPr>
            <p:ph type="dt" sz="half" idx="10"/>
          </p:nvPr>
        </p:nvSpPr>
        <p:spPr/>
        <p:txBody>
          <a:bodyPr/>
          <a:lstStyle/>
          <a:p>
            <a:fld id="{03540016-ED3D-2A4B-B955-D2BFBF61D571}" type="datetimeFigureOut">
              <a:rPr lang="en-EG" smtClean="0"/>
              <a:t>17/04/2025</a:t>
            </a:fld>
            <a:endParaRPr lang="en-EG"/>
          </a:p>
        </p:txBody>
      </p:sp>
      <p:sp>
        <p:nvSpPr>
          <p:cNvPr id="5" name="Footer Placeholder 4">
            <a:extLst>
              <a:ext uri="{FF2B5EF4-FFF2-40B4-BE49-F238E27FC236}">
                <a16:creationId xmlns:a16="http://schemas.microsoft.com/office/drawing/2014/main" id="{56A23A4A-A943-3164-E22A-11039B32B5DA}"/>
              </a:ext>
            </a:extLst>
          </p:cNvPr>
          <p:cNvSpPr>
            <a:spLocks noGrp="1"/>
          </p:cNvSpPr>
          <p:nvPr>
            <p:ph type="ftr" sz="quarter" idx="11"/>
          </p:nvPr>
        </p:nvSpPr>
        <p:spPr/>
        <p:txBody>
          <a:bodyPr/>
          <a:lstStyle/>
          <a:p>
            <a:endParaRPr lang="en-EG"/>
          </a:p>
        </p:txBody>
      </p:sp>
      <p:sp>
        <p:nvSpPr>
          <p:cNvPr id="6" name="Slide Number Placeholder 5">
            <a:extLst>
              <a:ext uri="{FF2B5EF4-FFF2-40B4-BE49-F238E27FC236}">
                <a16:creationId xmlns:a16="http://schemas.microsoft.com/office/drawing/2014/main" id="{F67945CD-EEBA-A3C8-C430-61136664ADDC}"/>
              </a:ext>
            </a:extLst>
          </p:cNvPr>
          <p:cNvSpPr>
            <a:spLocks noGrp="1"/>
          </p:cNvSpPr>
          <p:nvPr>
            <p:ph type="sldNum" sz="quarter" idx="12"/>
          </p:nvPr>
        </p:nvSpPr>
        <p:spPr/>
        <p:txBody>
          <a:bodyPr/>
          <a:lstStyle/>
          <a:p>
            <a:fld id="{40C293DB-533A-2B40-94C9-BB275DD0B649}" type="slidenum">
              <a:rPr lang="en-EG" smtClean="0"/>
              <a:t>‹#›</a:t>
            </a:fld>
            <a:endParaRPr lang="en-EG"/>
          </a:p>
        </p:txBody>
      </p:sp>
    </p:spTree>
    <p:extLst>
      <p:ext uri="{BB962C8B-B14F-4D97-AF65-F5344CB8AC3E}">
        <p14:creationId xmlns:p14="http://schemas.microsoft.com/office/powerpoint/2010/main" val="3162230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5A54C-42F6-1BC4-0988-258AF4AE10FC}"/>
              </a:ext>
            </a:extLst>
          </p:cNvPr>
          <p:cNvSpPr>
            <a:spLocks noGrp="1"/>
          </p:cNvSpPr>
          <p:nvPr>
            <p:ph type="title"/>
          </p:nvPr>
        </p:nvSpPr>
        <p:spPr/>
        <p:txBody>
          <a:bodyPr/>
          <a:lstStyle/>
          <a:p>
            <a:r>
              <a:rPr lang="en-GB"/>
              <a:t>Click to edit Master title style</a:t>
            </a:r>
            <a:endParaRPr lang="en-EG"/>
          </a:p>
        </p:txBody>
      </p:sp>
      <p:sp>
        <p:nvSpPr>
          <p:cNvPr id="3" name="Content Placeholder 2">
            <a:extLst>
              <a:ext uri="{FF2B5EF4-FFF2-40B4-BE49-F238E27FC236}">
                <a16:creationId xmlns:a16="http://schemas.microsoft.com/office/drawing/2014/main" id="{0FB043CE-8A5D-59F4-3276-A17AF65A7BF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EG"/>
          </a:p>
        </p:txBody>
      </p:sp>
      <p:sp>
        <p:nvSpPr>
          <p:cNvPr id="4" name="Content Placeholder 3">
            <a:extLst>
              <a:ext uri="{FF2B5EF4-FFF2-40B4-BE49-F238E27FC236}">
                <a16:creationId xmlns:a16="http://schemas.microsoft.com/office/drawing/2014/main" id="{0B75A3B6-7D03-016A-BC5C-9CCC4179E4A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EG"/>
          </a:p>
        </p:txBody>
      </p:sp>
      <p:sp>
        <p:nvSpPr>
          <p:cNvPr id="5" name="Date Placeholder 4">
            <a:extLst>
              <a:ext uri="{FF2B5EF4-FFF2-40B4-BE49-F238E27FC236}">
                <a16:creationId xmlns:a16="http://schemas.microsoft.com/office/drawing/2014/main" id="{AD463F49-35BF-F1B2-0D61-A6CB7F4CFBFC}"/>
              </a:ext>
            </a:extLst>
          </p:cNvPr>
          <p:cNvSpPr>
            <a:spLocks noGrp="1"/>
          </p:cNvSpPr>
          <p:nvPr>
            <p:ph type="dt" sz="half" idx="10"/>
          </p:nvPr>
        </p:nvSpPr>
        <p:spPr/>
        <p:txBody>
          <a:bodyPr/>
          <a:lstStyle/>
          <a:p>
            <a:fld id="{03540016-ED3D-2A4B-B955-D2BFBF61D571}" type="datetimeFigureOut">
              <a:rPr lang="en-EG" smtClean="0"/>
              <a:t>17/04/2025</a:t>
            </a:fld>
            <a:endParaRPr lang="en-EG"/>
          </a:p>
        </p:txBody>
      </p:sp>
      <p:sp>
        <p:nvSpPr>
          <p:cNvPr id="6" name="Footer Placeholder 5">
            <a:extLst>
              <a:ext uri="{FF2B5EF4-FFF2-40B4-BE49-F238E27FC236}">
                <a16:creationId xmlns:a16="http://schemas.microsoft.com/office/drawing/2014/main" id="{375BF984-EA32-1A7B-4873-8D372F15A8F1}"/>
              </a:ext>
            </a:extLst>
          </p:cNvPr>
          <p:cNvSpPr>
            <a:spLocks noGrp="1"/>
          </p:cNvSpPr>
          <p:nvPr>
            <p:ph type="ftr" sz="quarter" idx="11"/>
          </p:nvPr>
        </p:nvSpPr>
        <p:spPr/>
        <p:txBody>
          <a:bodyPr/>
          <a:lstStyle/>
          <a:p>
            <a:endParaRPr lang="en-EG"/>
          </a:p>
        </p:txBody>
      </p:sp>
      <p:sp>
        <p:nvSpPr>
          <p:cNvPr id="7" name="Slide Number Placeholder 6">
            <a:extLst>
              <a:ext uri="{FF2B5EF4-FFF2-40B4-BE49-F238E27FC236}">
                <a16:creationId xmlns:a16="http://schemas.microsoft.com/office/drawing/2014/main" id="{B0E0CF6B-24DC-4EA6-1CFB-8D9C09CCF2D2}"/>
              </a:ext>
            </a:extLst>
          </p:cNvPr>
          <p:cNvSpPr>
            <a:spLocks noGrp="1"/>
          </p:cNvSpPr>
          <p:nvPr>
            <p:ph type="sldNum" sz="quarter" idx="12"/>
          </p:nvPr>
        </p:nvSpPr>
        <p:spPr/>
        <p:txBody>
          <a:bodyPr/>
          <a:lstStyle/>
          <a:p>
            <a:fld id="{40C293DB-533A-2B40-94C9-BB275DD0B649}" type="slidenum">
              <a:rPr lang="en-EG" smtClean="0"/>
              <a:t>‹#›</a:t>
            </a:fld>
            <a:endParaRPr lang="en-EG"/>
          </a:p>
        </p:txBody>
      </p:sp>
    </p:spTree>
    <p:extLst>
      <p:ext uri="{BB962C8B-B14F-4D97-AF65-F5344CB8AC3E}">
        <p14:creationId xmlns:p14="http://schemas.microsoft.com/office/powerpoint/2010/main" val="2570237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4B84-CFE0-774A-1B3F-454866C52BED}"/>
              </a:ext>
            </a:extLst>
          </p:cNvPr>
          <p:cNvSpPr>
            <a:spLocks noGrp="1"/>
          </p:cNvSpPr>
          <p:nvPr>
            <p:ph type="title"/>
          </p:nvPr>
        </p:nvSpPr>
        <p:spPr>
          <a:xfrm>
            <a:off x="839788" y="365125"/>
            <a:ext cx="10515600" cy="1325563"/>
          </a:xfrm>
        </p:spPr>
        <p:txBody>
          <a:bodyPr/>
          <a:lstStyle/>
          <a:p>
            <a:r>
              <a:rPr lang="en-GB"/>
              <a:t>Click to edit Master title style</a:t>
            </a:r>
            <a:endParaRPr lang="en-EG"/>
          </a:p>
        </p:txBody>
      </p:sp>
      <p:sp>
        <p:nvSpPr>
          <p:cNvPr id="3" name="Text Placeholder 2">
            <a:extLst>
              <a:ext uri="{FF2B5EF4-FFF2-40B4-BE49-F238E27FC236}">
                <a16:creationId xmlns:a16="http://schemas.microsoft.com/office/drawing/2014/main" id="{5676D052-FFDB-797C-74FA-4D703CF1A6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2FD90C3-2005-1D04-62AB-D2C23410488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EG"/>
          </a:p>
        </p:txBody>
      </p:sp>
      <p:sp>
        <p:nvSpPr>
          <p:cNvPr id="5" name="Text Placeholder 4">
            <a:extLst>
              <a:ext uri="{FF2B5EF4-FFF2-40B4-BE49-F238E27FC236}">
                <a16:creationId xmlns:a16="http://schemas.microsoft.com/office/drawing/2014/main" id="{6A98FA2B-9BEB-320F-2181-EE61D96D94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5DC16C4-286B-CDD0-F5B9-67D72A75668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EG"/>
          </a:p>
        </p:txBody>
      </p:sp>
      <p:sp>
        <p:nvSpPr>
          <p:cNvPr id="7" name="Date Placeholder 6">
            <a:extLst>
              <a:ext uri="{FF2B5EF4-FFF2-40B4-BE49-F238E27FC236}">
                <a16:creationId xmlns:a16="http://schemas.microsoft.com/office/drawing/2014/main" id="{BFCE52BC-EE08-9D51-D536-D3CB164BA1D5}"/>
              </a:ext>
            </a:extLst>
          </p:cNvPr>
          <p:cNvSpPr>
            <a:spLocks noGrp="1"/>
          </p:cNvSpPr>
          <p:nvPr>
            <p:ph type="dt" sz="half" idx="10"/>
          </p:nvPr>
        </p:nvSpPr>
        <p:spPr/>
        <p:txBody>
          <a:bodyPr/>
          <a:lstStyle/>
          <a:p>
            <a:fld id="{03540016-ED3D-2A4B-B955-D2BFBF61D571}" type="datetimeFigureOut">
              <a:rPr lang="en-EG" smtClean="0"/>
              <a:t>17/04/2025</a:t>
            </a:fld>
            <a:endParaRPr lang="en-EG"/>
          </a:p>
        </p:txBody>
      </p:sp>
      <p:sp>
        <p:nvSpPr>
          <p:cNvPr id="8" name="Footer Placeholder 7">
            <a:extLst>
              <a:ext uri="{FF2B5EF4-FFF2-40B4-BE49-F238E27FC236}">
                <a16:creationId xmlns:a16="http://schemas.microsoft.com/office/drawing/2014/main" id="{DC6AA6FD-EFA0-0B13-62CC-44AF53F4DEDC}"/>
              </a:ext>
            </a:extLst>
          </p:cNvPr>
          <p:cNvSpPr>
            <a:spLocks noGrp="1"/>
          </p:cNvSpPr>
          <p:nvPr>
            <p:ph type="ftr" sz="quarter" idx="11"/>
          </p:nvPr>
        </p:nvSpPr>
        <p:spPr/>
        <p:txBody>
          <a:bodyPr/>
          <a:lstStyle/>
          <a:p>
            <a:endParaRPr lang="en-EG"/>
          </a:p>
        </p:txBody>
      </p:sp>
      <p:sp>
        <p:nvSpPr>
          <p:cNvPr id="9" name="Slide Number Placeholder 8">
            <a:extLst>
              <a:ext uri="{FF2B5EF4-FFF2-40B4-BE49-F238E27FC236}">
                <a16:creationId xmlns:a16="http://schemas.microsoft.com/office/drawing/2014/main" id="{EE36DEF6-36F6-CB83-7DB7-B13995902F5A}"/>
              </a:ext>
            </a:extLst>
          </p:cNvPr>
          <p:cNvSpPr>
            <a:spLocks noGrp="1"/>
          </p:cNvSpPr>
          <p:nvPr>
            <p:ph type="sldNum" sz="quarter" idx="12"/>
          </p:nvPr>
        </p:nvSpPr>
        <p:spPr/>
        <p:txBody>
          <a:bodyPr/>
          <a:lstStyle/>
          <a:p>
            <a:fld id="{40C293DB-533A-2B40-94C9-BB275DD0B649}" type="slidenum">
              <a:rPr lang="en-EG" smtClean="0"/>
              <a:t>‹#›</a:t>
            </a:fld>
            <a:endParaRPr lang="en-EG"/>
          </a:p>
        </p:txBody>
      </p:sp>
    </p:spTree>
    <p:extLst>
      <p:ext uri="{BB962C8B-B14F-4D97-AF65-F5344CB8AC3E}">
        <p14:creationId xmlns:p14="http://schemas.microsoft.com/office/powerpoint/2010/main" val="1132798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476C6-3A18-97F1-DC5D-6E577DF47165}"/>
              </a:ext>
            </a:extLst>
          </p:cNvPr>
          <p:cNvSpPr>
            <a:spLocks noGrp="1"/>
          </p:cNvSpPr>
          <p:nvPr>
            <p:ph type="title"/>
          </p:nvPr>
        </p:nvSpPr>
        <p:spPr/>
        <p:txBody>
          <a:bodyPr/>
          <a:lstStyle/>
          <a:p>
            <a:r>
              <a:rPr lang="en-GB"/>
              <a:t>Click to edit Master title style</a:t>
            </a:r>
            <a:endParaRPr lang="en-EG"/>
          </a:p>
        </p:txBody>
      </p:sp>
      <p:sp>
        <p:nvSpPr>
          <p:cNvPr id="3" name="Date Placeholder 2">
            <a:extLst>
              <a:ext uri="{FF2B5EF4-FFF2-40B4-BE49-F238E27FC236}">
                <a16:creationId xmlns:a16="http://schemas.microsoft.com/office/drawing/2014/main" id="{E0E6386A-0EE2-E097-3A78-AF1331C52F87}"/>
              </a:ext>
            </a:extLst>
          </p:cNvPr>
          <p:cNvSpPr>
            <a:spLocks noGrp="1"/>
          </p:cNvSpPr>
          <p:nvPr>
            <p:ph type="dt" sz="half" idx="10"/>
          </p:nvPr>
        </p:nvSpPr>
        <p:spPr/>
        <p:txBody>
          <a:bodyPr/>
          <a:lstStyle/>
          <a:p>
            <a:fld id="{03540016-ED3D-2A4B-B955-D2BFBF61D571}" type="datetimeFigureOut">
              <a:rPr lang="en-EG" smtClean="0"/>
              <a:t>17/04/2025</a:t>
            </a:fld>
            <a:endParaRPr lang="en-EG"/>
          </a:p>
        </p:txBody>
      </p:sp>
      <p:sp>
        <p:nvSpPr>
          <p:cNvPr id="4" name="Footer Placeholder 3">
            <a:extLst>
              <a:ext uri="{FF2B5EF4-FFF2-40B4-BE49-F238E27FC236}">
                <a16:creationId xmlns:a16="http://schemas.microsoft.com/office/drawing/2014/main" id="{D19C1CD8-CFEE-9DFB-CC52-122A696C0D09}"/>
              </a:ext>
            </a:extLst>
          </p:cNvPr>
          <p:cNvSpPr>
            <a:spLocks noGrp="1"/>
          </p:cNvSpPr>
          <p:nvPr>
            <p:ph type="ftr" sz="quarter" idx="11"/>
          </p:nvPr>
        </p:nvSpPr>
        <p:spPr/>
        <p:txBody>
          <a:bodyPr/>
          <a:lstStyle/>
          <a:p>
            <a:endParaRPr lang="en-EG"/>
          </a:p>
        </p:txBody>
      </p:sp>
      <p:sp>
        <p:nvSpPr>
          <p:cNvPr id="5" name="Slide Number Placeholder 4">
            <a:extLst>
              <a:ext uri="{FF2B5EF4-FFF2-40B4-BE49-F238E27FC236}">
                <a16:creationId xmlns:a16="http://schemas.microsoft.com/office/drawing/2014/main" id="{B490813D-7353-9775-D0B7-7FFEC5516041}"/>
              </a:ext>
            </a:extLst>
          </p:cNvPr>
          <p:cNvSpPr>
            <a:spLocks noGrp="1"/>
          </p:cNvSpPr>
          <p:nvPr>
            <p:ph type="sldNum" sz="quarter" idx="12"/>
          </p:nvPr>
        </p:nvSpPr>
        <p:spPr/>
        <p:txBody>
          <a:bodyPr/>
          <a:lstStyle/>
          <a:p>
            <a:fld id="{40C293DB-533A-2B40-94C9-BB275DD0B649}" type="slidenum">
              <a:rPr lang="en-EG" smtClean="0"/>
              <a:t>‹#›</a:t>
            </a:fld>
            <a:endParaRPr lang="en-EG"/>
          </a:p>
        </p:txBody>
      </p:sp>
    </p:spTree>
    <p:extLst>
      <p:ext uri="{BB962C8B-B14F-4D97-AF65-F5344CB8AC3E}">
        <p14:creationId xmlns:p14="http://schemas.microsoft.com/office/powerpoint/2010/main" val="332320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922C66-2281-CC90-08FC-D5630183D7D9}"/>
              </a:ext>
            </a:extLst>
          </p:cNvPr>
          <p:cNvSpPr>
            <a:spLocks noGrp="1"/>
          </p:cNvSpPr>
          <p:nvPr>
            <p:ph type="dt" sz="half" idx="10"/>
          </p:nvPr>
        </p:nvSpPr>
        <p:spPr/>
        <p:txBody>
          <a:bodyPr/>
          <a:lstStyle/>
          <a:p>
            <a:fld id="{03540016-ED3D-2A4B-B955-D2BFBF61D571}" type="datetimeFigureOut">
              <a:rPr lang="en-EG" smtClean="0"/>
              <a:t>17/04/2025</a:t>
            </a:fld>
            <a:endParaRPr lang="en-EG"/>
          </a:p>
        </p:txBody>
      </p:sp>
      <p:sp>
        <p:nvSpPr>
          <p:cNvPr id="3" name="Footer Placeholder 2">
            <a:extLst>
              <a:ext uri="{FF2B5EF4-FFF2-40B4-BE49-F238E27FC236}">
                <a16:creationId xmlns:a16="http://schemas.microsoft.com/office/drawing/2014/main" id="{00FCB7BC-D104-A20B-F526-D58C5664901E}"/>
              </a:ext>
            </a:extLst>
          </p:cNvPr>
          <p:cNvSpPr>
            <a:spLocks noGrp="1"/>
          </p:cNvSpPr>
          <p:nvPr>
            <p:ph type="ftr" sz="quarter" idx="11"/>
          </p:nvPr>
        </p:nvSpPr>
        <p:spPr/>
        <p:txBody>
          <a:bodyPr/>
          <a:lstStyle/>
          <a:p>
            <a:endParaRPr lang="en-EG"/>
          </a:p>
        </p:txBody>
      </p:sp>
      <p:sp>
        <p:nvSpPr>
          <p:cNvPr id="4" name="Slide Number Placeholder 3">
            <a:extLst>
              <a:ext uri="{FF2B5EF4-FFF2-40B4-BE49-F238E27FC236}">
                <a16:creationId xmlns:a16="http://schemas.microsoft.com/office/drawing/2014/main" id="{2C159BCE-DA1B-3EF4-5E21-2D8499EEC0E9}"/>
              </a:ext>
            </a:extLst>
          </p:cNvPr>
          <p:cNvSpPr>
            <a:spLocks noGrp="1"/>
          </p:cNvSpPr>
          <p:nvPr>
            <p:ph type="sldNum" sz="quarter" idx="12"/>
          </p:nvPr>
        </p:nvSpPr>
        <p:spPr/>
        <p:txBody>
          <a:bodyPr/>
          <a:lstStyle/>
          <a:p>
            <a:fld id="{40C293DB-533A-2B40-94C9-BB275DD0B649}" type="slidenum">
              <a:rPr lang="en-EG" smtClean="0"/>
              <a:t>‹#›</a:t>
            </a:fld>
            <a:endParaRPr lang="en-EG"/>
          </a:p>
        </p:txBody>
      </p:sp>
    </p:spTree>
    <p:extLst>
      <p:ext uri="{BB962C8B-B14F-4D97-AF65-F5344CB8AC3E}">
        <p14:creationId xmlns:p14="http://schemas.microsoft.com/office/powerpoint/2010/main" val="3308056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27EC7-9744-361D-87EE-953990957CF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EG"/>
          </a:p>
        </p:txBody>
      </p:sp>
      <p:sp>
        <p:nvSpPr>
          <p:cNvPr id="3" name="Content Placeholder 2">
            <a:extLst>
              <a:ext uri="{FF2B5EF4-FFF2-40B4-BE49-F238E27FC236}">
                <a16:creationId xmlns:a16="http://schemas.microsoft.com/office/drawing/2014/main" id="{0CC978B4-C14F-3238-80C9-5FC2954907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EG"/>
          </a:p>
        </p:txBody>
      </p:sp>
      <p:sp>
        <p:nvSpPr>
          <p:cNvPr id="4" name="Text Placeholder 3">
            <a:extLst>
              <a:ext uri="{FF2B5EF4-FFF2-40B4-BE49-F238E27FC236}">
                <a16:creationId xmlns:a16="http://schemas.microsoft.com/office/drawing/2014/main" id="{8797D17E-7BBA-0336-7D7E-673E23F419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3D2150D-91DD-D7C5-195D-FD6C92AFEE38}"/>
              </a:ext>
            </a:extLst>
          </p:cNvPr>
          <p:cNvSpPr>
            <a:spLocks noGrp="1"/>
          </p:cNvSpPr>
          <p:nvPr>
            <p:ph type="dt" sz="half" idx="10"/>
          </p:nvPr>
        </p:nvSpPr>
        <p:spPr/>
        <p:txBody>
          <a:bodyPr/>
          <a:lstStyle/>
          <a:p>
            <a:fld id="{03540016-ED3D-2A4B-B955-D2BFBF61D571}" type="datetimeFigureOut">
              <a:rPr lang="en-EG" smtClean="0"/>
              <a:t>17/04/2025</a:t>
            </a:fld>
            <a:endParaRPr lang="en-EG"/>
          </a:p>
        </p:txBody>
      </p:sp>
      <p:sp>
        <p:nvSpPr>
          <p:cNvPr id="6" name="Footer Placeholder 5">
            <a:extLst>
              <a:ext uri="{FF2B5EF4-FFF2-40B4-BE49-F238E27FC236}">
                <a16:creationId xmlns:a16="http://schemas.microsoft.com/office/drawing/2014/main" id="{459F0487-B4F1-FC9C-371B-0C4B950FB956}"/>
              </a:ext>
            </a:extLst>
          </p:cNvPr>
          <p:cNvSpPr>
            <a:spLocks noGrp="1"/>
          </p:cNvSpPr>
          <p:nvPr>
            <p:ph type="ftr" sz="quarter" idx="11"/>
          </p:nvPr>
        </p:nvSpPr>
        <p:spPr/>
        <p:txBody>
          <a:bodyPr/>
          <a:lstStyle/>
          <a:p>
            <a:endParaRPr lang="en-EG"/>
          </a:p>
        </p:txBody>
      </p:sp>
      <p:sp>
        <p:nvSpPr>
          <p:cNvPr id="7" name="Slide Number Placeholder 6">
            <a:extLst>
              <a:ext uri="{FF2B5EF4-FFF2-40B4-BE49-F238E27FC236}">
                <a16:creationId xmlns:a16="http://schemas.microsoft.com/office/drawing/2014/main" id="{7100234A-4E65-EAA9-7B8E-A9DAE6D4F7B5}"/>
              </a:ext>
            </a:extLst>
          </p:cNvPr>
          <p:cNvSpPr>
            <a:spLocks noGrp="1"/>
          </p:cNvSpPr>
          <p:nvPr>
            <p:ph type="sldNum" sz="quarter" idx="12"/>
          </p:nvPr>
        </p:nvSpPr>
        <p:spPr/>
        <p:txBody>
          <a:bodyPr/>
          <a:lstStyle/>
          <a:p>
            <a:fld id="{40C293DB-533A-2B40-94C9-BB275DD0B649}" type="slidenum">
              <a:rPr lang="en-EG" smtClean="0"/>
              <a:t>‹#›</a:t>
            </a:fld>
            <a:endParaRPr lang="en-EG"/>
          </a:p>
        </p:txBody>
      </p:sp>
    </p:spTree>
    <p:extLst>
      <p:ext uri="{BB962C8B-B14F-4D97-AF65-F5344CB8AC3E}">
        <p14:creationId xmlns:p14="http://schemas.microsoft.com/office/powerpoint/2010/main" val="1349309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E7D16-10FA-EC22-6A10-CE67FD0F9B0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EG"/>
          </a:p>
        </p:txBody>
      </p:sp>
      <p:sp>
        <p:nvSpPr>
          <p:cNvPr id="3" name="Picture Placeholder 2">
            <a:extLst>
              <a:ext uri="{FF2B5EF4-FFF2-40B4-BE49-F238E27FC236}">
                <a16:creationId xmlns:a16="http://schemas.microsoft.com/office/drawing/2014/main" id="{37D7A199-86A1-73F1-CEC8-03923AAB31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EG"/>
          </a:p>
        </p:txBody>
      </p:sp>
      <p:sp>
        <p:nvSpPr>
          <p:cNvPr id="4" name="Text Placeholder 3">
            <a:extLst>
              <a:ext uri="{FF2B5EF4-FFF2-40B4-BE49-F238E27FC236}">
                <a16:creationId xmlns:a16="http://schemas.microsoft.com/office/drawing/2014/main" id="{F0C089D4-0C10-A8BF-55E8-D6D65B1746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7F2762F-52B5-EBA5-C225-5D36603026E8}"/>
              </a:ext>
            </a:extLst>
          </p:cNvPr>
          <p:cNvSpPr>
            <a:spLocks noGrp="1"/>
          </p:cNvSpPr>
          <p:nvPr>
            <p:ph type="dt" sz="half" idx="10"/>
          </p:nvPr>
        </p:nvSpPr>
        <p:spPr/>
        <p:txBody>
          <a:bodyPr/>
          <a:lstStyle/>
          <a:p>
            <a:fld id="{03540016-ED3D-2A4B-B955-D2BFBF61D571}" type="datetimeFigureOut">
              <a:rPr lang="en-EG" smtClean="0"/>
              <a:t>17/04/2025</a:t>
            </a:fld>
            <a:endParaRPr lang="en-EG"/>
          </a:p>
        </p:txBody>
      </p:sp>
      <p:sp>
        <p:nvSpPr>
          <p:cNvPr id="6" name="Footer Placeholder 5">
            <a:extLst>
              <a:ext uri="{FF2B5EF4-FFF2-40B4-BE49-F238E27FC236}">
                <a16:creationId xmlns:a16="http://schemas.microsoft.com/office/drawing/2014/main" id="{0E521FBC-26D4-3DE0-B38A-E66AC766A886}"/>
              </a:ext>
            </a:extLst>
          </p:cNvPr>
          <p:cNvSpPr>
            <a:spLocks noGrp="1"/>
          </p:cNvSpPr>
          <p:nvPr>
            <p:ph type="ftr" sz="quarter" idx="11"/>
          </p:nvPr>
        </p:nvSpPr>
        <p:spPr/>
        <p:txBody>
          <a:bodyPr/>
          <a:lstStyle/>
          <a:p>
            <a:endParaRPr lang="en-EG"/>
          </a:p>
        </p:txBody>
      </p:sp>
      <p:sp>
        <p:nvSpPr>
          <p:cNvPr id="7" name="Slide Number Placeholder 6">
            <a:extLst>
              <a:ext uri="{FF2B5EF4-FFF2-40B4-BE49-F238E27FC236}">
                <a16:creationId xmlns:a16="http://schemas.microsoft.com/office/drawing/2014/main" id="{E065750F-0872-CCDF-8BC5-C98351C61BDD}"/>
              </a:ext>
            </a:extLst>
          </p:cNvPr>
          <p:cNvSpPr>
            <a:spLocks noGrp="1"/>
          </p:cNvSpPr>
          <p:nvPr>
            <p:ph type="sldNum" sz="quarter" idx="12"/>
          </p:nvPr>
        </p:nvSpPr>
        <p:spPr/>
        <p:txBody>
          <a:bodyPr/>
          <a:lstStyle/>
          <a:p>
            <a:fld id="{40C293DB-533A-2B40-94C9-BB275DD0B649}" type="slidenum">
              <a:rPr lang="en-EG" smtClean="0"/>
              <a:t>‹#›</a:t>
            </a:fld>
            <a:endParaRPr lang="en-EG"/>
          </a:p>
        </p:txBody>
      </p:sp>
    </p:spTree>
    <p:extLst>
      <p:ext uri="{BB962C8B-B14F-4D97-AF65-F5344CB8AC3E}">
        <p14:creationId xmlns:p14="http://schemas.microsoft.com/office/powerpoint/2010/main" val="3473725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4F839A-1FCD-ABD7-4AD2-44BCCDC0A0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EG"/>
          </a:p>
        </p:txBody>
      </p:sp>
      <p:sp>
        <p:nvSpPr>
          <p:cNvPr id="3" name="Text Placeholder 2">
            <a:extLst>
              <a:ext uri="{FF2B5EF4-FFF2-40B4-BE49-F238E27FC236}">
                <a16:creationId xmlns:a16="http://schemas.microsoft.com/office/drawing/2014/main" id="{6B4B4CB5-AFCD-ACE6-38FE-E0A6F7CB99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EG"/>
          </a:p>
        </p:txBody>
      </p:sp>
      <p:sp>
        <p:nvSpPr>
          <p:cNvPr id="4" name="Date Placeholder 3">
            <a:extLst>
              <a:ext uri="{FF2B5EF4-FFF2-40B4-BE49-F238E27FC236}">
                <a16:creationId xmlns:a16="http://schemas.microsoft.com/office/drawing/2014/main" id="{7FFA6EBD-8ABC-AD8F-5B9B-BB21C81670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3540016-ED3D-2A4B-B955-D2BFBF61D571}" type="datetimeFigureOut">
              <a:rPr lang="en-EG" smtClean="0"/>
              <a:t>17/04/2025</a:t>
            </a:fld>
            <a:endParaRPr lang="en-EG"/>
          </a:p>
        </p:txBody>
      </p:sp>
      <p:sp>
        <p:nvSpPr>
          <p:cNvPr id="5" name="Footer Placeholder 4">
            <a:extLst>
              <a:ext uri="{FF2B5EF4-FFF2-40B4-BE49-F238E27FC236}">
                <a16:creationId xmlns:a16="http://schemas.microsoft.com/office/drawing/2014/main" id="{F18669FB-3F2C-AC44-CCB4-139691553F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EG"/>
          </a:p>
        </p:txBody>
      </p:sp>
      <p:sp>
        <p:nvSpPr>
          <p:cNvPr id="6" name="Slide Number Placeholder 5">
            <a:extLst>
              <a:ext uri="{FF2B5EF4-FFF2-40B4-BE49-F238E27FC236}">
                <a16:creationId xmlns:a16="http://schemas.microsoft.com/office/drawing/2014/main" id="{DD9FD018-3421-7ED4-9928-1D5BE63AC9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C293DB-533A-2B40-94C9-BB275DD0B649}" type="slidenum">
              <a:rPr lang="en-EG" smtClean="0"/>
              <a:t>‹#›</a:t>
            </a:fld>
            <a:endParaRPr lang="en-EG"/>
          </a:p>
        </p:txBody>
      </p:sp>
    </p:spTree>
    <p:extLst>
      <p:ext uri="{BB962C8B-B14F-4D97-AF65-F5344CB8AC3E}">
        <p14:creationId xmlns:p14="http://schemas.microsoft.com/office/powerpoint/2010/main" val="3553008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E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B56615-A7D7-8608-46A8-DB45328B6FFD}"/>
              </a:ext>
            </a:extLst>
          </p:cNvPr>
          <p:cNvSpPr>
            <a:spLocks noGrp="1"/>
          </p:cNvSpPr>
          <p:nvPr>
            <p:ph type="ctrTitle"/>
          </p:nvPr>
        </p:nvSpPr>
        <p:spPr>
          <a:xfrm>
            <a:off x="638881" y="2014324"/>
            <a:ext cx="10909640" cy="1687814"/>
          </a:xfrm>
        </p:spPr>
        <p:txBody>
          <a:bodyPr anchor="b">
            <a:normAutofit/>
          </a:bodyPr>
          <a:lstStyle/>
          <a:p>
            <a:r>
              <a:rPr lang="en-EG" sz="6600" dirty="0"/>
              <a:t>How We Meet</a:t>
            </a:r>
          </a:p>
        </p:txBody>
      </p:sp>
      <p:sp>
        <p:nvSpPr>
          <p:cNvPr id="3" name="Subtitle 2">
            <a:extLst>
              <a:ext uri="{FF2B5EF4-FFF2-40B4-BE49-F238E27FC236}">
                <a16:creationId xmlns:a16="http://schemas.microsoft.com/office/drawing/2014/main" id="{9DF83527-3330-0C4B-AC66-EE9D96CEC9C8}"/>
              </a:ext>
            </a:extLst>
          </p:cNvPr>
          <p:cNvSpPr>
            <a:spLocks noGrp="1"/>
          </p:cNvSpPr>
          <p:nvPr>
            <p:ph type="subTitle" idx="1"/>
          </p:nvPr>
        </p:nvSpPr>
        <p:spPr>
          <a:xfrm>
            <a:off x="638878" y="3972792"/>
            <a:ext cx="10909643" cy="1124241"/>
          </a:xfrm>
        </p:spPr>
        <p:txBody>
          <a:bodyPr anchor="t">
            <a:noAutofit/>
          </a:bodyPr>
          <a:lstStyle/>
          <a:p>
            <a:r>
              <a:rPr lang="en-EG" sz="1800" dirty="0"/>
              <a:t>OFB Meeting</a:t>
            </a:r>
          </a:p>
          <a:p>
            <a:r>
              <a:rPr lang="en-EG" sz="1800" dirty="0"/>
              <a:t>17 April 2025</a:t>
            </a:r>
          </a:p>
          <a:p>
            <a:r>
              <a:rPr lang="en-EG" sz="1800" dirty="0"/>
              <a:t>Hadia Elminiawi</a:t>
            </a:r>
          </a:p>
        </p:txBody>
      </p:sp>
      <p:pic>
        <p:nvPicPr>
          <p:cNvPr id="5" name="Picture 4" descr="A logo for a company&#10;&#10;AI-generated content may be incorrect.">
            <a:extLst>
              <a:ext uri="{FF2B5EF4-FFF2-40B4-BE49-F238E27FC236}">
                <a16:creationId xmlns:a16="http://schemas.microsoft.com/office/drawing/2014/main" id="{07BCB087-8783-5369-564A-B5DBAA1458DC}"/>
              </a:ext>
            </a:extLst>
          </p:cNvPr>
          <p:cNvPicPr>
            <a:picLocks noChangeAspect="1"/>
          </p:cNvPicPr>
          <p:nvPr/>
        </p:nvPicPr>
        <p:blipFill>
          <a:blip r:embed="rId2"/>
          <a:stretch>
            <a:fillRect/>
          </a:stretch>
        </p:blipFill>
        <p:spPr>
          <a:xfrm>
            <a:off x="253581" y="258396"/>
            <a:ext cx="1444113" cy="648000"/>
          </a:xfrm>
          <a:prstGeom prst="rect">
            <a:avLst/>
          </a:prstGeom>
        </p:spPr>
      </p:pic>
      <p:sp>
        <p:nvSpPr>
          <p:cNvPr id="12"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2036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3" name="Rectangle 12">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1E7E21-BF25-D724-CECB-AC410C864E77}"/>
              </a:ext>
            </a:extLst>
          </p:cNvPr>
          <p:cNvSpPr>
            <a:spLocks noGrp="1"/>
          </p:cNvSpPr>
          <p:nvPr>
            <p:ph type="title"/>
          </p:nvPr>
        </p:nvSpPr>
        <p:spPr>
          <a:xfrm>
            <a:off x="761802" y="350195"/>
            <a:ext cx="6054633" cy="1935803"/>
          </a:xfrm>
        </p:spPr>
        <p:txBody>
          <a:bodyPr vert="horz" lIns="91440" tIns="45720" rIns="91440" bIns="45720" rtlCol="0" anchor="ctr">
            <a:normAutofit fontScale="90000"/>
          </a:bodyPr>
          <a:lstStyle/>
          <a:p>
            <a:r>
              <a:rPr lang="en-US" sz="1800" b="1" i="0" dirty="0">
                <a:effectLst/>
              </a:rPr>
              <a:t>TOPIC #1 FOR COMMUNITY FEEDBACK: </a:t>
            </a:r>
            <a:br>
              <a:rPr lang="en-US" sz="1800" b="0" i="0" dirty="0">
                <a:effectLst/>
              </a:rPr>
            </a:br>
            <a:r>
              <a:rPr lang="en-US" sz="1800" b="0" i="0" dirty="0">
                <a:effectLst/>
              </a:rPr>
              <a:t>Shorten the Community Forum by one day (i.e., reduce its duration to a five-day meeting).</a:t>
            </a:r>
            <a:br>
              <a:rPr lang="en-US" sz="1800" b="0" i="0" dirty="0">
                <a:effectLst/>
              </a:rPr>
            </a:br>
            <a:br>
              <a:rPr lang="en-US" sz="1800" b="0" i="0" dirty="0">
                <a:effectLst/>
              </a:rPr>
            </a:br>
            <a:r>
              <a:rPr lang="en-US" sz="1800" b="1" i="0" dirty="0">
                <a:effectLst/>
              </a:rPr>
              <a:t>RATIONALE:</a:t>
            </a:r>
            <a:br>
              <a:rPr lang="en-US" sz="1800" b="0" i="0" dirty="0">
                <a:effectLst/>
              </a:rPr>
            </a:br>
            <a:r>
              <a:rPr lang="en-US" sz="1800" b="0" i="0" dirty="0">
                <a:effectLst/>
              </a:rPr>
              <a:t>Optimizing meeting room usage based on actual demand and adjusting the meeting schedule accordingly, to realize efficiency gains and enhance opportunities for Board-community interactions. </a:t>
            </a:r>
            <a:br>
              <a:rPr lang="en-US" sz="1000" b="0" i="0" dirty="0">
                <a:effectLst/>
              </a:rPr>
            </a:br>
            <a:endParaRPr lang="en-US" sz="1000" dirty="0"/>
          </a:p>
        </p:txBody>
      </p:sp>
      <p:sp>
        <p:nvSpPr>
          <p:cNvPr id="5" name="TextBox 4">
            <a:extLst>
              <a:ext uri="{FF2B5EF4-FFF2-40B4-BE49-F238E27FC236}">
                <a16:creationId xmlns:a16="http://schemas.microsoft.com/office/drawing/2014/main" id="{AE596064-780E-1769-A4E6-BF6A354FD024}"/>
              </a:ext>
            </a:extLst>
          </p:cNvPr>
          <p:cNvSpPr txBox="1"/>
          <p:nvPr/>
        </p:nvSpPr>
        <p:spPr>
          <a:xfrm>
            <a:off x="761802" y="2743200"/>
            <a:ext cx="6389377" cy="3613149"/>
          </a:xfrm>
          <a:prstGeom prst="rect">
            <a:avLst/>
          </a:prstGeom>
        </p:spPr>
        <p:txBody>
          <a:bodyPr vert="horz" lIns="91440" tIns="45720" rIns="91440" bIns="45720" rtlCol="0" anchor="ctr">
            <a:noAutofit/>
          </a:bodyPr>
          <a:lstStyle/>
          <a:p>
            <a:pPr>
              <a:lnSpc>
                <a:spcPct val="90000"/>
              </a:lnSpc>
              <a:spcAft>
                <a:spcPts val="600"/>
              </a:spcAft>
            </a:pPr>
            <a:r>
              <a:rPr lang="en-US" b="1" i="0" dirty="0">
                <a:effectLst/>
              </a:rPr>
              <a:t>TOPIC #2 FOR COMMUNITY FEEDBACK: </a:t>
            </a:r>
            <a:endParaRPr lang="en-US" b="0" i="0" dirty="0">
              <a:effectLst/>
            </a:endParaRPr>
          </a:p>
          <a:p>
            <a:pPr>
              <a:lnSpc>
                <a:spcPct val="90000"/>
              </a:lnSpc>
              <a:spcAft>
                <a:spcPts val="600"/>
              </a:spcAft>
            </a:pPr>
            <a:r>
              <a:rPr lang="en-US" b="0" i="0" dirty="0">
                <a:effectLst/>
              </a:rPr>
              <a:t>Within the meeting rotation requirement, prioritize meeting locations that offer economical travel, venue, and accommodation options; where feasible, return to previous locations for predictability and to allow for multi-year planning.</a:t>
            </a:r>
          </a:p>
          <a:p>
            <a:pPr indent="-228600">
              <a:lnSpc>
                <a:spcPct val="90000"/>
              </a:lnSpc>
              <a:spcAft>
                <a:spcPts val="600"/>
              </a:spcAft>
              <a:buFont typeface="Arial" panose="020B0604020202020204" pitchFamily="34" charset="0"/>
              <a:buChar char="•"/>
            </a:pPr>
            <a:endParaRPr lang="en-US" b="0" i="0" dirty="0">
              <a:effectLst/>
            </a:endParaRPr>
          </a:p>
          <a:p>
            <a:pPr>
              <a:lnSpc>
                <a:spcPct val="90000"/>
              </a:lnSpc>
              <a:spcAft>
                <a:spcPts val="600"/>
              </a:spcAft>
            </a:pPr>
            <a:r>
              <a:rPr lang="en-US" b="1" i="0" dirty="0">
                <a:effectLst/>
              </a:rPr>
              <a:t>RATIONALE:</a:t>
            </a:r>
            <a:endParaRPr lang="en-US" b="0" i="0" dirty="0">
              <a:effectLst/>
            </a:endParaRPr>
          </a:p>
          <a:p>
            <a:pPr>
              <a:lnSpc>
                <a:spcPct val="90000"/>
              </a:lnSpc>
              <a:spcAft>
                <a:spcPts val="600"/>
              </a:spcAft>
            </a:pPr>
            <a:r>
              <a:rPr lang="en-US" b="0" i="0" dirty="0">
                <a:effectLst/>
              </a:rPr>
              <a:t>By carefully selecting locations in advance that offer economical options for all in-person attendees, significant savings can be achieved while maintaining regional inclusivity. Early identification of specific locations, especially on a multi-year basis, will facilitate predictability in advance planning for all attendees, reduce logistical uncertainties, and lower costs associated with identifying and preparing new venues. </a:t>
            </a:r>
          </a:p>
        </p:txBody>
      </p:sp>
      <p:pic>
        <p:nvPicPr>
          <p:cNvPr id="7" name="Picture 6" descr="Top shot of a representation of networks with stick figures.">
            <a:extLst>
              <a:ext uri="{FF2B5EF4-FFF2-40B4-BE49-F238E27FC236}">
                <a16:creationId xmlns:a16="http://schemas.microsoft.com/office/drawing/2014/main" id="{4F86FFA0-1DEF-E764-482C-14ADF3567A5E}"/>
              </a:ext>
            </a:extLst>
          </p:cNvPr>
          <p:cNvPicPr>
            <a:picLocks noChangeAspect="1"/>
          </p:cNvPicPr>
          <p:nvPr/>
        </p:nvPicPr>
        <p:blipFill>
          <a:blip r:embed="rId2"/>
          <a:srcRect l="32328" r="8495"/>
          <a:stretch/>
        </p:blipFill>
        <p:spPr>
          <a:xfrm>
            <a:off x="7429085" y="223200"/>
            <a:ext cx="4485007" cy="5040000"/>
          </a:xfrm>
          <a:prstGeom prst="rect">
            <a:avLst/>
          </a:prstGeom>
        </p:spPr>
      </p:pic>
      <p:pic>
        <p:nvPicPr>
          <p:cNvPr id="6" name="Picture 5" descr="A logo for a company&#10;&#10;AI-generated content may be incorrect.">
            <a:extLst>
              <a:ext uri="{FF2B5EF4-FFF2-40B4-BE49-F238E27FC236}">
                <a16:creationId xmlns:a16="http://schemas.microsoft.com/office/drawing/2014/main" id="{24482830-52C4-526B-D55D-C1D206EF1D02}"/>
              </a:ext>
            </a:extLst>
          </p:cNvPr>
          <p:cNvPicPr>
            <a:picLocks noChangeAspect="1"/>
          </p:cNvPicPr>
          <p:nvPr/>
        </p:nvPicPr>
        <p:blipFill>
          <a:blip r:embed="rId3"/>
          <a:stretch>
            <a:fillRect/>
          </a:stretch>
        </p:blipFill>
        <p:spPr>
          <a:xfrm>
            <a:off x="10525809" y="5816349"/>
            <a:ext cx="1203428" cy="540000"/>
          </a:xfrm>
          <a:prstGeom prst="rect">
            <a:avLst/>
          </a:prstGeom>
        </p:spPr>
      </p:pic>
    </p:spTree>
    <p:extLst>
      <p:ext uri="{BB962C8B-B14F-4D97-AF65-F5344CB8AC3E}">
        <p14:creationId xmlns:p14="http://schemas.microsoft.com/office/powerpoint/2010/main" val="2501307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D5314A9-AAE3-E8A0-D774-91AAFD1B4CC4}"/>
            </a:ext>
          </a:extLst>
        </p:cNvPr>
        <p:cNvGrpSpPr/>
        <p:nvPr/>
      </p:nvGrpSpPr>
      <p:grpSpPr>
        <a:xfrm>
          <a:off x="0" y="0"/>
          <a:ext cx="0" cy="0"/>
          <a:chOff x="0" y="0"/>
          <a:chExt cx="0" cy="0"/>
        </a:xfrm>
      </p:grpSpPr>
      <p:sp useBgFill="1">
        <p:nvSpPr>
          <p:cNvPr id="10" name="Color Cover">
            <a:extLst>
              <a:ext uri="{FF2B5EF4-FFF2-40B4-BE49-F238E27FC236}">
                <a16:creationId xmlns:a16="http://schemas.microsoft.com/office/drawing/2014/main" id="{815925C2-A704-4D47-B1C1-3FCA52512E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01D4315C-C23C-4FD3-98DF-08C29E229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5E6B47BC-43FD-4C91-8BFF-B41B99A8A39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064235" cy="6858000"/>
            <a:chOff x="651279" y="598259"/>
            <a:chExt cx="10889442" cy="5680742"/>
          </a:xfrm>
        </p:grpSpPr>
        <p:sp>
          <p:nvSpPr>
            <p:cNvPr id="15" name="Color">
              <a:extLst>
                <a:ext uri="{FF2B5EF4-FFF2-40B4-BE49-F238E27FC236}">
                  <a16:creationId xmlns:a16="http://schemas.microsoft.com/office/drawing/2014/main" id="{13038185-AC3C-4595-945F-25311424C5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75D51AA0-C095-4650-A361-B294320BF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D52786C2-2BE3-4424-4267-B63BF0D18C36}"/>
              </a:ext>
            </a:extLst>
          </p:cNvPr>
          <p:cNvSpPr>
            <a:spLocks noGrp="1"/>
          </p:cNvSpPr>
          <p:nvPr>
            <p:ph type="title"/>
          </p:nvPr>
        </p:nvSpPr>
        <p:spPr>
          <a:xfrm>
            <a:off x="230233" y="36738"/>
            <a:ext cx="5129600" cy="5340097"/>
          </a:xfrm>
        </p:spPr>
        <p:txBody>
          <a:bodyPr vert="horz" lIns="91440" tIns="45720" rIns="91440" bIns="45720" rtlCol="0" anchor="ctr">
            <a:normAutofit/>
          </a:bodyPr>
          <a:lstStyle/>
          <a:p>
            <a:r>
              <a:rPr lang="en-US" sz="2400" b="1" i="0" kern="1200" dirty="0">
                <a:solidFill>
                  <a:schemeClr val="bg1"/>
                </a:solidFill>
                <a:effectLst/>
                <a:latin typeface="+mj-lt"/>
                <a:ea typeface="+mj-ea"/>
                <a:cs typeface="+mj-cs"/>
              </a:rPr>
              <a:t>TOPIC #3 FOR COMMUNITY FEEDBACK: </a:t>
            </a:r>
            <a:br>
              <a:rPr lang="en-US" sz="2400" b="0" i="0" kern="1200" dirty="0">
                <a:solidFill>
                  <a:schemeClr val="bg1"/>
                </a:solidFill>
                <a:effectLst/>
                <a:latin typeface="+mj-lt"/>
                <a:ea typeface="+mj-ea"/>
                <a:cs typeface="+mj-cs"/>
              </a:rPr>
            </a:br>
            <a:r>
              <a:rPr lang="en-US" sz="2400" b="0" i="0" kern="1200" dirty="0">
                <a:solidFill>
                  <a:schemeClr val="bg1"/>
                </a:solidFill>
                <a:effectLst/>
                <a:latin typeface="+mj-lt"/>
                <a:ea typeface="+mj-ea"/>
                <a:cs typeface="+mj-cs"/>
              </a:rPr>
              <a:t>Establish a policy to automatically shift an ICANN Public Meeting to an online format, should unforeseen circumstances arise that necessitate moving a meeting from a planned venue.</a:t>
            </a:r>
            <a:br>
              <a:rPr lang="en-US" sz="2400" b="0" i="0" kern="1200" dirty="0">
                <a:solidFill>
                  <a:schemeClr val="bg1"/>
                </a:solidFill>
                <a:effectLst/>
                <a:latin typeface="+mj-lt"/>
                <a:ea typeface="+mj-ea"/>
                <a:cs typeface="+mj-cs"/>
              </a:rPr>
            </a:br>
            <a:br>
              <a:rPr lang="en-US" sz="2400" b="0" i="0" kern="1200" dirty="0">
                <a:solidFill>
                  <a:schemeClr val="bg1"/>
                </a:solidFill>
                <a:effectLst/>
                <a:latin typeface="+mj-lt"/>
                <a:ea typeface="+mj-ea"/>
                <a:cs typeface="+mj-cs"/>
              </a:rPr>
            </a:br>
            <a:r>
              <a:rPr lang="en-US" sz="2400" b="1" i="0" kern="1200" dirty="0">
                <a:solidFill>
                  <a:schemeClr val="bg1"/>
                </a:solidFill>
                <a:effectLst/>
                <a:latin typeface="+mj-lt"/>
                <a:ea typeface="+mj-ea"/>
                <a:cs typeface="+mj-cs"/>
              </a:rPr>
              <a:t>RATIONALE:</a:t>
            </a:r>
            <a:br>
              <a:rPr lang="en-US" sz="2400" b="0" i="0" kern="1200" dirty="0">
                <a:solidFill>
                  <a:schemeClr val="bg1"/>
                </a:solidFill>
                <a:effectLst/>
                <a:latin typeface="+mj-lt"/>
                <a:ea typeface="+mj-ea"/>
                <a:cs typeface="+mj-cs"/>
              </a:rPr>
            </a:br>
            <a:r>
              <a:rPr lang="en-US" sz="2400" b="0" i="0" kern="1200" dirty="0">
                <a:solidFill>
                  <a:schemeClr val="bg1"/>
                </a:solidFill>
                <a:effectLst/>
                <a:latin typeface="+mj-lt"/>
                <a:ea typeface="+mj-ea"/>
                <a:cs typeface="+mj-cs"/>
              </a:rPr>
              <a:t>Such a policy would significantly mitigate the challenges associated with relocating a meeting venue at short notice.</a:t>
            </a:r>
          </a:p>
        </p:txBody>
      </p:sp>
      <p:sp>
        <p:nvSpPr>
          <p:cNvPr id="5" name="TextBox 4">
            <a:extLst>
              <a:ext uri="{FF2B5EF4-FFF2-40B4-BE49-F238E27FC236}">
                <a16:creationId xmlns:a16="http://schemas.microsoft.com/office/drawing/2014/main" id="{B4DD4153-9BF5-8325-7E3F-DE80764FFE56}"/>
              </a:ext>
            </a:extLst>
          </p:cNvPr>
          <p:cNvSpPr txBox="1"/>
          <p:nvPr/>
        </p:nvSpPr>
        <p:spPr>
          <a:xfrm>
            <a:off x="6340134" y="0"/>
            <a:ext cx="5661831" cy="5340097"/>
          </a:xfrm>
          <a:prstGeom prst="rect">
            <a:avLst/>
          </a:prstGeom>
        </p:spPr>
        <p:txBody>
          <a:bodyPr vert="horz" lIns="91440" tIns="45720" rIns="91440" bIns="45720" rtlCol="0" anchor="ctr">
            <a:normAutofit/>
          </a:bodyPr>
          <a:lstStyle/>
          <a:p>
            <a:pPr>
              <a:lnSpc>
                <a:spcPct val="90000"/>
              </a:lnSpc>
              <a:spcAft>
                <a:spcPts val="600"/>
              </a:spcAft>
            </a:pPr>
            <a:r>
              <a:rPr lang="en-US" b="1" i="0" dirty="0">
                <a:solidFill>
                  <a:schemeClr val="tx2"/>
                </a:solidFill>
                <a:effectLst/>
              </a:rPr>
              <a:t>TOPIC #4 FOR COMMUNITY FEEDBACK: </a:t>
            </a:r>
            <a:endParaRPr lang="en-US" b="0" i="0" dirty="0">
              <a:solidFill>
                <a:schemeClr val="tx2"/>
              </a:solidFill>
              <a:effectLst/>
            </a:endParaRPr>
          </a:p>
          <a:p>
            <a:pPr>
              <a:lnSpc>
                <a:spcPct val="90000"/>
              </a:lnSpc>
              <a:spcAft>
                <a:spcPts val="600"/>
              </a:spcAft>
            </a:pPr>
            <a:r>
              <a:rPr lang="en-US" b="0" i="0" dirty="0">
                <a:solidFill>
                  <a:schemeClr val="tx2"/>
                </a:solidFill>
                <a:effectLst/>
              </a:rPr>
              <a:t>Convert one ICANN Public Meeting to a virtual-only (i.e., online) format.</a:t>
            </a:r>
          </a:p>
          <a:p>
            <a:pPr indent="-228600">
              <a:lnSpc>
                <a:spcPct val="90000"/>
              </a:lnSpc>
              <a:spcAft>
                <a:spcPts val="600"/>
              </a:spcAft>
              <a:buFont typeface="Arial" panose="020B0604020202020204" pitchFamily="34" charset="0"/>
              <a:buChar char="•"/>
            </a:pPr>
            <a:endParaRPr lang="en-US" b="0" i="0" dirty="0">
              <a:solidFill>
                <a:schemeClr val="tx2"/>
              </a:solidFill>
              <a:effectLst/>
            </a:endParaRPr>
          </a:p>
          <a:p>
            <a:pPr>
              <a:lnSpc>
                <a:spcPct val="90000"/>
              </a:lnSpc>
              <a:spcAft>
                <a:spcPts val="600"/>
              </a:spcAft>
            </a:pPr>
            <a:r>
              <a:rPr lang="en-US" b="1" i="0" dirty="0">
                <a:solidFill>
                  <a:schemeClr val="tx2"/>
                </a:solidFill>
                <a:effectLst/>
              </a:rPr>
              <a:t>RATIONALE:</a:t>
            </a:r>
            <a:endParaRPr lang="en-US" b="0" i="0" dirty="0">
              <a:solidFill>
                <a:schemeClr val="tx2"/>
              </a:solidFill>
              <a:effectLst/>
            </a:endParaRPr>
          </a:p>
          <a:p>
            <a:pPr>
              <a:lnSpc>
                <a:spcPct val="90000"/>
              </a:lnSpc>
              <a:spcAft>
                <a:spcPts val="600"/>
              </a:spcAft>
            </a:pPr>
            <a:r>
              <a:rPr lang="en-US" b="0" i="0" dirty="0">
                <a:solidFill>
                  <a:schemeClr val="tx2"/>
                </a:solidFill>
                <a:effectLst/>
              </a:rPr>
              <a:t>Conducting an online-only Public Meeting contributes to financial and environmental sustainability while leveraging lessons learned from the seven ICANN virtual meetings during the pandemic, to optimize online tools and formats for meeting efficiency. Additionally, if some meetings are organized online rather than in-person, these meetings can be scheduled to accommodate specific time zones, which would otherwise be impractical for in-person meetings due to various constraints outlined in the 2014 meeting location selection criteria.</a:t>
            </a:r>
          </a:p>
        </p:txBody>
      </p:sp>
      <p:sp>
        <p:nvSpPr>
          <p:cNvPr id="3" name="TextBox 2">
            <a:extLst>
              <a:ext uri="{FF2B5EF4-FFF2-40B4-BE49-F238E27FC236}">
                <a16:creationId xmlns:a16="http://schemas.microsoft.com/office/drawing/2014/main" id="{A6332A4A-4126-B2AF-4BA0-6C328BE77DCD}"/>
              </a:ext>
            </a:extLst>
          </p:cNvPr>
          <p:cNvSpPr txBox="1"/>
          <p:nvPr/>
        </p:nvSpPr>
        <p:spPr>
          <a:xfrm>
            <a:off x="190034" y="4982406"/>
            <a:ext cx="11803693" cy="1354217"/>
          </a:xfrm>
          <a:prstGeom prst="rect">
            <a:avLst/>
          </a:prstGeom>
          <a:noFill/>
          <a:ln>
            <a:solidFill>
              <a:schemeClr val="accent6">
                <a:lumMod val="60000"/>
                <a:lumOff val="40000"/>
              </a:schemeClr>
            </a:solidFill>
          </a:ln>
        </p:spPr>
        <p:txBody>
          <a:bodyPr wrap="square" rtlCol="0">
            <a:spAutoFit/>
          </a:bodyPr>
          <a:lstStyle/>
          <a:p>
            <a:pPr algn="l">
              <a:spcAft>
                <a:spcPts val="600"/>
              </a:spcAft>
              <a:buNone/>
            </a:pPr>
            <a:r>
              <a:rPr lang="en-EG" b="1" dirty="0">
                <a:solidFill>
                  <a:srgbClr val="002060"/>
                </a:solidFill>
              </a:rPr>
              <a:t>Other Topics: </a:t>
            </a:r>
            <a:r>
              <a:rPr lang="en-GB" b="1" i="0" dirty="0">
                <a:solidFill>
                  <a:srgbClr val="002060"/>
                </a:solidFill>
                <a:effectLst/>
                <a:latin typeface="Noto Sans" panose="020B0502040504020204" pitchFamily="34" charset="0"/>
              </a:rPr>
              <a:t>OTHER TOPICS</a:t>
            </a:r>
            <a:endParaRPr lang="en-GB" b="0" i="0" dirty="0">
              <a:solidFill>
                <a:srgbClr val="002060"/>
              </a:solidFill>
              <a:effectLst/>
              <a:latin typeface="Noto Sans" panose="020B0502040504020204" pitchFamily="34" charset="0"/>
            </a:endParaRPr>
          </a:p>
          <a:p>
            <a:pPr algn="l">
              <a:spcAft>
                <a:spcPts val="600"/>
              </a:spcAft>
            </a:pPr>
            <a:r>
              <a:rPr lang="en-GB" b="1" i="0" dirty="0">
                <a:solidFill>
                  <a:srgbClr val="002060"/>
                </a:solidFill>
                <a:effectLst/>
                <a:latin typeface="Noto Sans" panose="020B0502040504020204" pitchFamily="34" charset="0"/>
              </a:rPr>
              <a:t>Do you or the group you represent have additional feedback and suggestions on how ICANN Public Meetings can remain financially sustainable without shifting costs to participants?</a:t>
            </a:r>
          </a:p>
          <a:p>
            <a:pPr>
              <a:spcAft>
                <a:spcPts val="600"/>
              </a:spcAft>
            </a:pPr>
            <a:endParaRPr lang="en-EG" b="1" dirty="0"/>
          </a:p>
        </p:txBody>
      </p:sp>
      <p:pic>
        <p:nvPicPr>
          <p:cNvPr id="6" name="Picture 5" descr="A logo for a company&#10;&#10;AI-generated content may be incorrect.">
            <a:extLst>
              <a:ext uri="{FF2B5EF4-FFF2-40B4-BE49-F238E27FC236}">
                <a16:creationId xmlns:a16="http://schemas.microsoft.com/office/drawing/2014/main" id="{822AD3FC-71F7-36AB-CC7B-C693D4DA086B}"/>
              </a:ext>
            </a:extLst>
          </p:cNvPr>
          <p:cNvPicPr>
            <a:picLocks noChangeAspect="1"/>
          </p:cNvPicPr>
          <p:nvPr/>
        </p:nvPicPr>
        <p:blipFill>
          <a:blip r:embed="rId2"/>
          <a:stretch>
            <a:fillRect/>
          </a:stretch>
        </p:blipFill>
        <p:spPr>
          <a:xfrm>
            <a:off x="10525809" y="5816349"/>
            <a:ext cx="1203428" cy="540000"/>
          </a:xfrm>
          <a:prstGeom prst="rect">
            <a:avLst/>
          </a:prstGeom>
        </p:spPr>
      </p:pic>
    </p:spTree>
    <p:extLst>
      <p:ext uri="{BB962C8B-B14F-4D97-AF65-F5344CB8AC3E}">
        <p14:creationId xmlns:p14="http://schemas.microsoft.com/office/powerpoint/2010/main" val="1764273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TotalTime>
  <Words>374</Words>
  <Application>Microsoft Macintosh PowerPoint</Application>
  <PresentationFormat>Widescreen</PresentationFormat>
  <Paragraphs>18</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Noto Sans</vt:lpstr>
      <vt:lpstr>Office Theme</vt:lpstr>
      <vt:lpstr>How We Meet</vt:lpstr>
      <vt:lpstr>TOPIC #1 FOR COMMUNITY FEEDBACK:  Shorten the Community Forum by one day (i.e., reduce its duration to a five-day meeting).  RATIONALE: Optimizing meeting room usage based on actual demand and adjusting the meeting schedule accordingly, to realize efficiency gains and enhance opportunities for Board-community interactions.  </vt:lpstr>
      <vt:lpstr>TOPIC #3 FOR COMMUNITY FEEDBACK:  Establish a policy to automatically shift an ICANN Public Meeting to an online format, should unforeseen circumstances arise that necessitate moving a meeting from a planned venue.  RATIONALE: Such a policy would significantly mitigate the challenges associated with relocating a meeting venue at short notice.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Hadia El Miniawi</dc:creator>
  <cp:lastModifiedBy>Hadia El Miniawi</cp:lastModifiedBy>
  <cp:revision>2</cp:revision>
  <dcterms:created xsi:type="dcterms:W3CDTF">2025-04-17T13:43:14Z</dcterms:created>
  <dcterms:modified xsi:type="dcterms:W3CDTF">2025-04-17T14:08:45Z</dcterms:modified>
</cp:coreProperties>
</file>