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8"/>
  </p:notesMasterIdLst>
  <p:handoutMasterIdLst>
    <p:handoutMasterId r:id="rId9"/>
  </p:handoutMasterIdLst>
  <p:sldIdLst>
    <p:sldId id="799" r:id="rId2"/>
    <p:sldId id="800" r:id="rId3"/>
    <p:sldId id="814" r:id="rId4"/>
    <p:sldId id="815" r:id="rId5"/>
    <p:sldId id="801" r:id="rId6"/>
    <p:sldId id="816"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416" userDrawn="1">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helle Howell" initials="MH" lastIdx="7"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460F"/>
    <a:srgbClr val="FA5B36"/>
    <a:srgbClr val="000000"/>
    <a:srgbClr val="DEDEDE"/>
    <a:srgbClr val="002B49"/>
    <a:srgbClr val="9C240F"/>
    <a:srgbClr val="0E4B91"/>
    <a:srgbClr val="18548A"/>
    <a:srgbClr val="15538C"/>
    <a:srgbClr val="0B2F4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8432" autoAdjust="0"/>
    <p:restoredTop sz="94136" autoAdjust="0"/>
  </p:normalViewPr>
  <p:slideViewPr>
    <p:cSldViewPr snapToGrid="0" snapToObjects="1">
      <p:cViewPr>
        <p:scale>
          <a:sx n="60" d="100"/>
          <a:sy n="60" d="100"/>
        </p:scale>
        <p:origin x="-240" y="-168"/>
      </p:cViewPr>
      <p:guideLst>
        <p:guide orient="horz" pos="1416"/>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snapToObjects="1">
      <p:cViewPr varScale="1">
        <p:scale>
          <a:sx n="81" d="100"/>
          <a:sy n="81" d="100"/>
        </p:scale>
        <p:origin x="3894"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68F13CC-A6A6-524A-A0F8-DAB9B298E3B6}" type="datetimeFigureOut">
              <a:rPr lang="en-US" smtClean="0"/>
              <a:t>4/9/2018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7CED518-EFD6-E34B-989E-6B6564A75595}" type="slidenum">
              <a:rPr lang="en-US" smtClean="0"/>
              <a:t>‹#›</a:t>
            </a:fld>
            <a:endParaRPr lang="en-US"/>
          </a:p>
        </p:txBody>
      </p:sp>
    </p:spTree>
    <p:extLst>
      <p:ext uri="{BB962C8B-B14F-4D97-AF65-F5344CB8AC3E}">
        <p14:creationId xmlns:p14="http://schemas.microsoft.com/office/powerpoint/2010/main" val="23140004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A614CD-FA73-DF49-AA13-A5EF746D725A}" type="datetimeFigureOut">
              <a:rPr lang="en-US" smtClean="0"/>
              <a:t>4/9/2018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002FF9-4628-B146-9948-95257A430692}" type="slidenum">
              <a:rPr lang="en-US" smtClean="0"/>
              <a:t>‹#›</a:t>
            </a:fld>
            <a:endParaRPr lang="en-US"/>
          </a:p>
        </p:txBody>
      </p:sp>
    </p:spTree>
    <p:extLst>
      <p:ext uri="{BB962C8B-B14F-4D97-AF65-F5344CB8AC3E}">
        <p14:creationId xmlns:p14="http://schemas.microsoft.com/office/powerpoint/2010/main" val="215689949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002FF9-4628-B146-9948-95257A430692}" type="slidenum">
              <a:rPr lang="en-US" smtClean="0"/>
              <a:t>2</a:t>
            </a:fld>
            <a:endParaRPr lang="en-US"/>
          </a:p>
        </p:txBody>
      </p:sp>
    </p:spTree>
    <p:extLst>
      <p:ext uri="{BB962C8B-B14F-4D97-AF65-F5344CB8AC3E}">
        <p14:creationId xmlns:p14="http://schemas.microsoft.com/office/powerpoint/2010/main" val="2674516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002FF9-4628-B146-9948-95257A430692}" type="slidenum">
              <a:rPr lang="en-US" smtClean="0"/>
              <a:t>3</a:t>
            </a:fld>
            <a:endParaRPr lang="en-US"/>
          </a:p>
        </p:txBody>
      </p:sp>
    </p:spTree>
    <p:extLst>
      <p:ext uri="{BB962C8B-B14F-4D97-AF65-F5344CB8AC3E}">
        <p14:creationId xmlns:p14="http://schemas.microsoft.com/office/powerpoint/2010/main" val="2674516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002FF9-4628-B146-9948-95257A430692}" type="slidenum">
              <a:rPr lang="en-US" smtClean="0"/>
              <a:t>4</a:t>
            </a:fld>
            <a:endParaRPr lang="en-US"/>
          </a:p>
        </p:txBody>
      </p:sp>
    </p:spTree>
    <p:extLst>
      <p:ext uri="{BB962C8B-B14F-4D97-AF65-F5344CB8AC3E}">
        <p14:creationId xmlns:p14="http://schemas.microsoft.com/office/powerpoint/2010/main" val="2674516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hyperlink" Target="facebook.com/icannorg" TargetMode="External"/><Relationship Id="rId18" Type="http://schemas.openxmlformats.org/officeDocument/2006/relationships/hyperlink" Target="https://soundcloud.com/icann" TargetMode="External"/><Relationship Id="rId3" Type="http://schemas.openxmlformats.org/officeDocument/2006/relationships/hyperlink" Target="http://www.flickr.com/photos/icann" TargetMode="External"/><Relationship Id="rId7" Type="http://schemas.openxmlformats.org/officeDocument/2006/relationships/hyperlink" Target="linkedin.com/company/icann" TargetMode="External"/><Relationship Id="rId12" Type="http://schemas.openxmlformats.org/officeDocument/2006/relationships/hyperlink" Target="http://www.facebook.com/icannorg" TargetMode="External"/><Relationship Id="rId17" Type="http://schemas.openxmlformats.org/officeDocument/2006/relationships/hyperlink" Target="http://www.youtube.com/icannnews" TargetMode="External"/><Relationship Id="rId2" Type="http://schemas.openxmlformats.org/officeDocument/2006/relationships/image" Target="../media/image19.emf"/><Relationship Id="rId16" Type="http://schemas.openxmlformats.org/officeDocument/2006/relationships/image" Target="../media/image24.png"/><Relationship Id="rId20" Type="http://schemas.openxmlformats.org/officeDocument/2006/relationships/hyperlink" Target="https://www.slideshare.net/icannpresentations" TargetMode="External"/><Relationship Id="rId1" Type="http://schemas.openxmlformats.org/officeDocument/2006/relationships/slideMaster" Target="../slideMasters/slideMaster1.xml"/><Relationship Id="rId6" Type="http://schemas.openxmlformats.org/officeDocument/2006/relationships/hyperlink" Target="https://www.linkedin.com/company/icann" TargetMode="External"/><Relationship Id="rId11" Type="http://schemas.openxmlformats.org/officeDocument/2006/relationships/image" Target="../media/image22.png"/><Relationship Id="rId5" Type="http://schemas.openxmlformats.org/officeDocument/2006/relationships/image" Target="../media/image20.png"/><Relationship Id="rId15" Type="http://schemas.openxmlformats.org/officeDocument/2006/relationships/hyperlink" Target="youtube.com/user/ICANNnews" TargetMode="External"/><Relationship Id="rId10" Type="http://schemas.openxmlformats.org/officeDocument/2006/relationships/hyperlink" Target="twitter.com/icann" TargetMode="External"/><Relationship Id="rId19" Type="http://schemas.openxmlformats.org/officeDocument/2006/relationships/image" Target="../media/image25.png"/><Relationship Id="rId4" Type="http://schemas.openxmlformats.org/officeDocument/2006/relationships/hyperlink" Target="flickr.com/photos/icann" TargetMode="External"/><Relationship Id="rId9" Type="http://schemas.openxmlformats.org/officeDocument/2006/relationships/hyperlink" Target="https://twitter.com/icann" TargetMode="External"/><Relationship Id="rId14" Type="http://schemas.openxmlformats.org/officeDocument/2006/relationships/image" Target="../media/image23.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2" name="Title 1"/>
          <p:cNvSpPr>
            <a:spLocks noGrp="1"/>
          </p:cNvSpPr>
          <p:nvPr>
            <p:ph type="title"/>
          </p:nvPr>
        </p:nvSpPr>
        <p:spPr>
          <a:xfrm>
            <a:off x="374904" y="46179"/>
            <a:ext cx="8012951" cy="450663"/>
          </a:xfrm>
          <a:prstGeom prst="rect">
            <a:avLst/>
          </a:prstGeom>
        </p:spPr>
        <p:txBody>
          <a:bodyPr lIns="0" tIns="45720" rIns="0" bIns="45720"/>
          <a:lstStyle>
            <a:lvl1pPr>
              <a:defRPr>
                <a:latin typeface="+mj-lt"/>
              </a:defRPr>
            </a:lvl1pPr>
          </a:lstStyle>
          <a:p>
            <a:r>
              <a:rPr lang="en-US"/>
              <a:t>Click to edit Master title style</a:t>
            </a:r>
            <a:endParaRPr lang="en-US" dirty="0"/>
          </a:p>
        </p:txBody>
      </p:sp>
      <p:sp>
        <p:nvSpPr>
          <p:cNvPr id="6" name="Content Placeholder 5"/>
          <p:cNvSpPr>
            <a:spLocks noGrp="1"/>
          </p:cNvSpPr>
          <p:nvPr>
            <p:ph sz="quarter" idx="10" hasCustomPrompt="1"/>
          </p:nvPr>
        </p:nvSpPr>
        <p:spPr>
          <a:xfrm>
            <a:off x="609600" y="1470212"/>
            <a:ext cx="7907338" cy="4571813"/>
          </a:xfrm>
          <a:prstGeom prst="rect">
            <a:avLst/>
          </a:prstGeom>
        </p:spPr>
        <p:txBody>
          <a:bodyPr lIns="0" tIns="0" rIns="0" bIns="0"/>
          <a:lstStyle>
            <a:lvl1pPr marL="342900" indent="-342900">
              <a:spcBef>
                <a:spcPts val="2000"/>
              </a:spcBef>
              <a:spcAft>
                <a:spcPts val="0"/>
              </a:spcAft>
              <a:buClr>
                <a:srgbClr val="000000"/>
              </a:buClr>
              <a:buSzPct val="75000"/>
              <a:buFont typeface="Wingdings" panose="05000000000000000000" pitchFamily="2" charset="2"/>
              <a:buChar char=""/>
              <a:defRPr sz="1900">
                <a:solidFill>
                  <a:srgbClr val="000000"/>
                </a:solidFill>
              </a:defRPr>
            </a:lvl1pPr>
            <a:lvl2pPr marL="798513" indent="-341313">
              <a:spcBef>
                <a:spcPts val="500"/>
              </a:spcBef>
              <a:buSzPct val="75000"/>
              <a:buFont typeface="Wingdings" panose="05000000000000000000" pitchFamily="2" charset="2"/>
              <a:buChar char=""/>
              <a:defRPr sz="1900">
                <a:solidFill>
                  <a:srgbClr val="000000"/>
                </a:solidFill>
              </a:defRPr>
            </a:lvl2pPr>
            <a:lvl3pPr marL="1255713" indent="-341313">
              <a:spcBef>
                <a:spcPts val="500"/>
              </a:spcBef>
              <a:buFont typeface="Arial" panose="020B0604020202020204" pitchFamily="34" charset="0"/>
              <a:buChar char="•"/>
              <a:defRPr sz="1900">
                <a:solidFill>
                  <a:srgbClr val="000000"/>
                </a:solidFill>
              </a:defRPr>
            </a:lvl3pPr>
            <a:lvl4pPr>
              <a:defRPr sz="1900">
                <a:solidFill>
                  <a:srgbClr val="000000"/>
                </a:solidFill>
              </a:defRPr>
            </a:lvl4pPr>
            <a:lvl5pPr>
              <a:defRPr sz="1900">
                <a:solidFill>
                  <a:srgbClr val="000000"/>
                </a:solidFill>
              </a:defRPr>
            </a:lvl5pPr>
          </a:lstStyle>
          <a:p>
            <a:pPr lvl="0"/>
            <a:r>
              <a:rPr lang="en-US" dirty="0"/>
              <a:t>Place text here</a:t>
            </a:r>
          </a:p>
          <a:p>
            <a:pPr lvl="1"/>
            <a:r>
              <a:rPr lang="en-US" dirty="0"/>
              <a:t>Second level bullet</a:t>
            </a:r>
          </a:p>
          <a:p>
            <a:pPr lvl="2"/>
            <a:r>
              <a:rPr lang="en-US" dirty="0"/>
              <a:t>Third level bullet</a:t>
            </a:r>
          </a:p>
        </p:txBody>
      </p:sp>
    </p:spTree>
    <p:extLst>
      <p:ext uri="{BB962C8B-B14F-4D97-AF65-F5344CB8AC3E}">
        <p14:creationId xmlns:p14="http://schemas.microsoft.com/office/powerpoint/2010/main" val="721309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1 White">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610726" y="0"/>
            <a:ext cx="7744845" cy="2533369"/>
          </a:xfrm>
          <a:prstGeom prst="rect">
            <a:avLst/>
          </a:prstGeom>
        </p:spPr>
        <p:txBody>
          <a:bodyPr lIns="0" tIns="0" rIns="0" bIns="0" anchor="b" anchorCtr="0">
            <a:normAutofit/>
          </a:bodyPr>
          <a:lstStyle>
            <a:lvl1pPr algn="l">
              <a:spcBef>
                <a:spcPts val="0"/>
              </a:spcBef>
              <a:defRPr sz="3600" b="1">
                <a:solidFill>
                  <a:schemeClr val="accent6">
                    <a:lumMod val="50000"/>
                  </a:schemeClr>
                </a:solidFill>
                <a:latin typeface="+mj-lt"/>
              </a:defRPr>
            </a:lvl1pPr>
          </a:lstStyle>
          <a:p>
            <a:r>
              <a:rPr lang="en-US" dirty="0"/>
              <a:t>Insert title here</a:t>
            </a:r>
            <a:br>
              <a:rPr lang="en-US" dirty="0"/>
            </a:br>
            <a:r>
              <a:rPr lang="en-US" dirty="0"/>
              <a:t>(75 characters maximum)</a:t>
            </a:r>
          </a:p>
        </p:txBody>
      </p:sp>
      <p:sp>
        <p:nvSpPr>
          <p:cNvPr id="5" name="Text Placeholder 4"/>
          <p:cNvSpPr>
            <a:spLocks noGrp="1"/>
          </p:cNvSpPr>
          <p:nvPr>
            <p:ph type="body" sz="quarter" idx="10" hasCustomPrompt="1"/>
          </p:nvPr>
        </p:nvSpPr>
        <p:spPr>
          <a:xfrm>
            <a:off x="610726" y="3562904"/>
            <a:ext cx="8119206" cy="716808"/>
          </a:xfrm>
          <a:prstGeom prst="rect">
            <a:avLst/>
          </a:prstGeom>
        </p:spPr>
        <p:txBody>
          <a:bodyPr lIns="0" tIns="0" rIns="0" bIns="0">
            <a:normAutofit/>
          </a:bodyPr>
          <a:lstStyle>
            <a:lvl1pPr marL="0" indent="0" algn="l">
              <a:spcBef>
                <a:spcPts val="0"/>
              </a:spcBef>
              <a:buNone/>
              <a:defRPr sz="1800">
                <a:solidFill>
                  <a:schemeClr val="accent6">
                    <a:lumMod val="50000"/>
                  </a:schemeClr>
                </a:solidFill>
              </a:defRPr>
            </a:lvl1pPr>
          </a:lstStyle>
          <a:p>
            <a:pPr lvl="0"/>
            <a:r>
              <a:rPr lang="en-US" dirty="0"/>
              <a:t>Name of Presenter</a:t>
            </a:r>
          </a:p>
        </p:txBody>
      </p:sp>
      <p:sp>
        <p:nvSpPr>
          <p:cNvPr id="7" name="Text Placeholder 4"/>
          <p:cNvSpPr>
            <a:spLocks noGrp="1"/>
          </p:cNvSpPr>
          <p:nvPr>
            <p:ph type="body" sz="quarter" idx="11" hasCustomPrompt="1"/>
          </p:nvPr>
        </p:nvSpPr>
        <p:spPr>
          <a:xfrm>
            <a:off x="610726" y="4252817"/>
            <a:ext cx="8119206" cy="273605"/>
          </a:xfrm>
          <a:prstGeom prst="rect">
            <a:avLst/>
          </a:prstGeom>
        </p:spPr>
        <p:txBody>
          <a:bodyPr lIns="0" tIns="0" rIns="0" bIns="0">
            <a:normAutofit/>
          </a:bodyPr>
          <a:lstStyle>
            <a:lvl1pPr marL="0" indent="0" algn="l">
              <a:spcBef>
                <a:spcPts val="0"/>
              </a:spcBef>
              <a:buNone/>
              <a:defRPr sz="1800">
                <a:solidFill>
                  <a:schemeClr val="accent6">
                    <a:lumMod val="50000"/>
                  </a:schemeClr>
                </a:solidFill>
              </a:defRPr>
            </a:lvl1pPr>
          </a:lstStyle>
          <a:p>
            <a:pPr lvl="0"/>
            <a:r>
              <a:rPr lang="en-US" dirty="0"/>
              <a:t>Event Name</a:t>
            </a:r>
          </a:p>
        </p:txBody>
      </p:sp>
      <p:sp>
        <p:nvSpPr>
          <p:cNvPr id="9" name="Text Placeholder 4"/>
          <p:cNvSpPr>
            <a:spLocks noGrp="1"/>
          </p:cNvSpPr>
          <p:nvPr>
            <p:ph type="body" sz="quarter" idx="12" hasCustomPrompt="1"/>
          </p:nvPr>
        </p:nvSpPr>
        <p:spPr>
          <a:xfrm>
            <a:off x="610726" y="4553317"/>
            <a:ext cx="8119206" cy="403785"/>
          </a:xfrm>
          <a:prstGeom prst="rect">
            <a:avLst/>
          </a:prstGeom>
        </p:spPr>
        <p:txBody>
          <a:bodyPr lIns="0" tIns="0" rIns="0" bIns="0">
            <a:normAutofit/>
          </a:bodyPr>
          <a:lstStyle>
            <a:lvl1pPr marL="0" indent="0" algn="l">
              <a:spcBef>
                <a:spcPts val="0"/>
              </a:spcBef>
              <a:buNone/>
              <a:defRPr sz="1800">
                <a:solidFill>
                  <a:schemeClr val="accent6">
                    <a:lumMod val="50000"/>
                  </a:schemeClr>
                </a:solidFill>
              </a:defRPr>
            </a:lvl1pPr>
          </a:lstStyle>
          <a:p>
            <a:pPr lvl="0"/>
            <a:r>
              <a:rPr lang="en-US" dirty="0"/>
              <a:t>DD Month 2017</a:t>
            </a:r>
          </a:p>
        </p:txBody>
      </p:sp>
      <p:pic>
        <p:nvPicPr>
          <p:cNvPr id="10" name="Picture 9"/>
          <p:cNvPicPr>
            <a:picLocks noChangeAspect="1"/>
          </p:cNvPicPr>
          <p:nvPr userDrawn="1"/>
        </p:nvPicPr>
        <p:blipFill>
          <a:blip r:embed="rId2"/>
          <a:stretch>
            <a:fillRect/>
          </a:stretch>
        </p:blipFill>
        <p:spPr>
          <a:xfrm>
            <a:off x="636999" y="5507609"/>
            <a:ext cx="1189827" cy="949200"/>
          </a:xfrm>
          <a:prstGeom prst="rect">
            <a:avLst/>
          </a:prstGeom>
        </p:spPr>
      </p:pic>
      <p:sp>
        <p:nvSpPr>
          <p:cNvPr id="11" name="Text Placeholder 4"/>
          <p:cNvSpPr>
            <a:spLocks noGrp="1"/>
          </p:cNvSpPr>
          <p:nvPr>
            <p:ph type="body" sz="quarter" idx="13" hasCustomPrompt="1"/>
          </p:nvPr>
        </p:nvSpPr>
        <p:spPr>
          <a:xfrm>
            <a:off x="610726" y="2854692"/>
            <a:ext cx="8119206" cy="716808"/>
          </a:xfrm>
          <a:prstGeom prst="rect">
            <a:avLst/>
          </a:prstGeom>
        </p:spPr>
        <p:txBody>
          <a:bodyPr lIns="0" tIns="0" rIns="0" bIns="0">
            <a:normAutofit/>
          </a:bodyPr>
          <a:lstStyle>
            <a:lvl1pPr marL="0" indent="0" algn="l">
              <a:spcBef>
                <a:spcPts val="0"/>
              </a:spcBef>
              <a:buNone/>
              <a:defRPr sz="1800" b="1">
                <a:solidFill>
                  <a:schemeClr val="accent6">
                    <a:lumMod val="50000"/>
                  </a:schemeClr>
                </a:solidFill>
              </a:defRPr>
            </a:lvl1pPr>
          </a:lstStyle>
          <a:p>
            <a:pPr lvl="0"/>
            <a:r>
              <a:rPr lang="en-US" dirty="0"/>
              <a:t>Insert subtitle here (75 characters maximum)</a:t>
            </a:r>
          </a:p>
        </p:txBody>
      </p:sp>
    </p:spTree>
    <p:extLst>
      <p:ext uri="{BB962C8B-B14F-4D97-AF65-F5344CB8AC3E}">
        <p14:creationId xmlns:p14="http://schemas.microsoft.com/office/powerpoint/2010/main" val="2648024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1 Blue">
    <p:spTree>
      <p:nvGrpSpPr>
        <p:cNvPr id="1" name=""/>
        <p:cNvGrpSpPr/>
        <p:nvPr/>
      </p:nvGrpSpPr>
      <p:grpSpPr>
        <a:xfrm>
          <a:off x="0" y="0"/>
          <a:ext cx="0" cy="0"/>
          <a:chOff x="0" y="0"/>
          <a:chExt cx="0" cy="0"/>
        </a:xfrm>
      </p:grpSpPr>
      <p:sp>
        <p:nvSpPr>
          <p:cNvPr id="11" name="Rectangle 10"/>
          <p:cNvSpPr/>
          <p:nvPr userDrawn="1"/>
        </p:nvSpPr>
        <p:spPr>
          <a:xfrm>
            <a:off x="0" y="0"/>
            <a:ext cx="9144000" cy="685800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p:cNvSpPr>
            <a:spLocks noGrp="1"/>
          </p:cNvSpPr>
          <p:nvPr>
            <p:ph type="title" hasCustomPrompt="1"/>
          </p:nvPr>
        </p:nvSpPr>
        <p:spPr>
          <a:xfrm>
            <a:off x="610724" y="0"/>
            <a:ext cx="7744845" cy="2533369"/>
          </a:xfrm>
          <a:prstGeom prst="rect">
            <a:avLst/>
          </a:prstGeom>
        </p:spPr>
        <p:txBody>
          <a:bodyPr lIns="0" tIns="0" rIns="0" bIns="0" anchor="b" anchorCtr="0">
            <a:normAutofit/>
          </a:bodyPr>
          <a:lstStyle>
            <a:lvl1pPr algn="l">
              <a:spcBef>
                <a:spcPts val="0"/>
              </a:spcBef>
              <a:defRPr sz="3600" b="1">
                <a:solidFill>
                  <a:schemeClr val="bg1"/>
                </a:solidFill>
                <a:latin typeface="+mj-lt"/>
              </a:defRPr>
            </a:lvl1pPr>
          </a:lstStyle>
          <a:p>
            <a:r>
              <a:rPr lang="en-US" dirty="0"/>
              <a:t>Insert title here</a:t>
            </a:r>
            <a:br>
              <a:rPr lang="en-US" dirty="0"/>
            </a:br>
            <a:r>
              <a:rPr lang="en-US" dirty="0"/>
              <a:t>(75 characters maximum)</a:t>
            </a:r>
          </a:p>
        </p:txBody>
      </p:sp>
      <p:sp>
        <p:nvSpPr>
          <p:cNvPr id="5" name="Text Placeholder 4"/>
          <p:cNvSpPr>
            <a:spLocks noGrp="1"/>
          </p:cNvSpPr>
          <p:nvPr>
            <p:ph type="body" sz="quarter" idx="10" hasCustomPrompt="1"/>
          </p:nvPr>
        </p:nvSpPr>
        <p:spPr>
          <a:xfrm>
            <a:off x="610723" y="3562904"/>
            <a:ext cx="8119872" cy="716808"/>
          </a:xfrm>
          <a:prstGeom prst="rect">
            <a:avLst/>
          </a:prstGeom>
        </p:spPr>
        <p:txBody>
          <a:bodyPr lIns="0" tIns="0" rIns="0" bIns="0">
            <a:normAutofit/>
          </a:bodyPr>
          <a:lstStyle>
            <a:lvl1pPr marL="0" indent="0" algn="l">
              <a:spcBef>
                <a:spcPts val="0"/>
              </a:spcBef>
              <a:buNone/>
              <a:defRPr sz="1800">
                <a:solidFill>
                  <a:schemeClr val="bg1"/>
                </a:solidFill>
              </a:defRPr>
            </a:lvl1pPr>
          </a:lstStyle>
          <a:p>
            <a:pPr lvl="0"/>
            <a:r>
              <a:rPr lang="en-US" dirty="0"/>
              <a:t>Name of Presenter</a:t>
            </a:r>
          </a:p>
        </p:txBody>
      </p:sp>
      <p:sp>
        <p:nvSpPr>
          <p:cNvPr id="7" name="Text Placeholder 4"/>
          <p:cNvSpPr>
            <a:spLocks noGrp="1"/>
          </p:cNvSpPr>
          <p:nvPr>
            <p:ph type="body" sz="quarter" idx="11" hasCustomPrompt="1"/>
          </p:nvPr>
        </p:nvSpPr>
        <p:spPr>
          <a:xfrm>
            <a:off x="610723" y="4252817"/>
            <a:ext cx="8119872" cy="273605"/>
          </a:xfrm>
          <a:prstGeom prst="rect">
            <a:avLst/>
          </a:prstGeom>
        </p:spPr>
        <p:txBody>
          <a:bodyPr lIns="0" tIns="0" rIns="0" bIns="0">
            <a:normAutofit/>
          </a:bodyPr>
          <a:lstStyle>
            <a:lvl1pPr marL="0" indent="0" algn="l">
              <a:spcBef>
                <a:spcPts val="0"/>
              </a:spcBef>
              <a:buNone/>
              <a:defRPr sz="1800">
                <a:solidFill>
                  <a:schemeClr val="bg1"/>
                </a:solidFill>
              </a:defRPr>
            </a:lvl1pPr>
          </a:lstStyle>
          <a:p>
            <a:pPr lvl="0"/>
            <a:r>
              <a:rPr lang="en-US" dirty="0"/>
              <a:t>Event Name</a:t>
            </a:r>
          </a:p>
        </p:txBody>
      </p:sp>
      <p:sp>
        <p:nvSpPr>
          <p:cNvPr id="9" name="Text Placeholder 4"/>
          <p:cNvSpPr>
            <a:spLocks noGrp="1"/>
          </p:cNvSpPr>
          <p:nvPr>
            <p:ph type="body" sz="quarter" idx="12" hasCustomPrompt="1"/>
          </p:nvPr>
        </p:nvSpPr>
        <p:spPr>
          <a:xfrm>
            <a:off x="610723" y="4544352"/>
            <a:ext cx="8119872" cy="403785"/>
          </a:xfrm>
          <a:prstGeom prst="rect">
            <a:avLst/>
          </a:prstGeom>
        </p:spPr>
        <p:txBody>
          <a:bodyPr lIns="0" tIns="0" rIns="0" bIns="0">
            <a:normAutofit/>
          </a:bodyPr>
          <a:lstStyle>
            <a:lvl1pPr marL="0" indent="0" algn="l">
              <a:spcBef>
                <a:spcPts val="0"/>
              </a:spcBef>
              <a:buNone/>
              <a:defRPr sz="1800">
                <a:solidFill>
                  <a:schemeClr val="bg1"/>
                </a:solidFill>
              </a:defRPr>
            </a:lvl1pPr>
          </a:lstStyle>
          <a:p>
            <a:pPr lvl="0"/>
            <a:r>
              <a:rPr lang="en-US" dirty="0"/>
              <a:t>DD Month 2017</a:t>
            </a:r>
          </a:p>
        </p:txBody>
      </p:sp>
      <p:pic>
        <p:nvPicPr>
          <p:cNvPr id="8" name="Picture 7"/>
          <p:cNvPicPr>
            <a:picLocks noChangeAspect="1"/>
          </p:cNvPicPr>
          <p:nvPr userDrawn="1"/>
        </p:nvPicPr>
        <p:blipFill>
          <a:blip r:embed="rId2"/>
          <a:stretch>
            <a:fillRect/>
          </a:stretch>
        </p:blipFill>
        <p:spPr>
          <a:xfrm>
            <a:off x="641992" y="5512926"/>
            <a:ext cx="1193800" cy="952500"/>
          </a:xfrm>
          <a:prstGeom prst="rect">
            <a:avLst/>
          </a:prstGeom>
        </p:spPr>
      </p:pic>
      <p:sp>
        <p:nvSpPr>
          <p:cNvPr id="12" name="Text Placeholder 4"/>
          <p:cNvSpPr>
            <a:spLocks noGrp="1"/>
          </p:cNvSpPr>
          <p:nvPr>
            <p:ph type="body" sz="quarter" idx="13" hasCustomPrompt="1"/>
          </p:nvPr>
        </p:nvSpPr>
        <p:spPr>
          <a:xfrm>
            <a:off x="610723" y="2854692"/>
            <a:ext cx="8119872" cy="716808"/>
          </a:xfrm>
          <a:prstGeom prst="rect">
            <a:avLst/>
          </a:prstGeom>
        </p:spPr>
        <p:txBody>
          <a:bodyPr lIns="0" tIns="0" rIns="0" bIns="0">
            <a:normAutofit/>
          </a:bodyPr>
          <a:lstStyle>
            <a:lvl1pPr marL="0" indent="0" algn="l">
              <a:spcBef>
                <a:spcPts val="0"/>
              </a:spcBef>
              <a:buNone/>
              <a:defRPr sz="1800" b="1">
                <a:solidFill>
                  <a:schemeClr val="bg1"/>
                </a:solidFill>
              </a:defRPr>
            </a:lvl1pPr>
          </a:lstStyle>
          <a:p>
            <a:pPr lvl="0"/>
            <a:r>
              <a:rPr lang="en-US" dirty="0"/>
              <a:t>Insert subtitle here (75 characters maximum)</a:t>
            </a:r>
          </a:p>
        </p:txBody>
      </p:sp>
    </p:spTree>
    <p:extLst>
      <p:ext uri="{BB962C8B-B14F-4D97-AF65-F5344CB8AC3E}">
        <p14:creationId xmlns:p14="http://schemas.microsoft.com/office/powerpoint/2010/main" val="334251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2 White">
    <p:spTree>
      <p:nvGrpSpPr>
        <p:cNvPr id="1" name=""/>
        <p:cNvGrpSpPr/>
        <p:nvPr/>
      </p:nvGrpSpPr>
      <p:grpSpPr>
        <a:xfrm>
          <a:off x="0" y="0"/>
          <a:ext cx="0" cy="0"/>
          <a:chOff x="0" y="0"/>
          <a:chExt cx="0" cy="0"/>
        </a:xfrm>
      </p:grpSpPr>
      <p:sp>
        <p:nvSpPr>
          <p:cNvPr id="14" name="Oval 13"/>
          <p:cNvSpPr/>
          <p:nvPr/>
        </p:nvSpPr>
        <p:spPr>
          <a:xfrm>
            <a:off x="1811695" y="6101651"/>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p:cNvCxnSpPr/>
          <p:nvPr/>
        </p:nvCxnSpPr>
        <p:spPr>
          <a:xfrm flipH="1">
            <a:off x="0" y="6124511"/>
            <a:ext cx="1790417"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a:off x="1878697" y="6124511"/>
            <a:ext cx="6693408"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p:nvSpPr>
        <p:spPr>
          <a:xfrm flipH="1">
            <a:off x="8610117" y="6101651"/>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flipH="1">
            <a:off x="8610117" y="3470373"/>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p:cNvCxnSpPr/>
          <p:nvPr/>
        </p:nvCxnSpPr>
        <p:spPr>
          <a:xfrm flipV="1">
            <a:off x="1834554" y="3552825"/>
            <a:ext cx="0" cy="2529961"/>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20" name="Arc 19"/>
          <p:cNvSpPr/>
          <p:nvPr/>
        </p:nvSpPr>
        <p:spPr>
          <a:xfrm rot="16200000">
            <a:off x="1834554" y="3494144"/>
            <a:ext cx="121764" cy="121764"/>
          </a:xfrm>
          <a:prstGeom prst="arc">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1" name="Straight Connector 20"/>
          <p:cNvCxnSpPr/>
          <p:nvPr/>
        </p:nvCxnSpPr>
        <p:spPr>
          <a:xfrm flipH="1">
            <a:off x="1895439" y="3494144"/>
            <a:ext cx="6691671"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p:nvPicPr>
        <p:blipFill>
          <a:blip r:embed="rId2"/>
          <a:stretch>
            <a:fillRect/>
          </a:stretch>
        </p:blipFill>
        <p:spPr>
          <a:xfrm>
            <a:off x="352076" y="4878249"/>
            <a:ext cx="1189829" cy="949200"/>
          </a:xfrm>
          <a:prstGeom prst="rect">
            <a:avLst/>
          </a:prstGeom>
        </p:spPr>
      </p:pic>
      <p:sp>
        <p:nvSpPr>
          <p:cNvPr id="12" name="Title 2"/>
          <p:cNvSpPr>
            <a:spLocks noGrp="1"/>
          </p:cNvSpPr>
          <p:nvPr>
            <p:ph type="title" hasCustomPrompt="1"/>
          </p:nvPr>
        </p:nvSpPr>
        <p:spPr>
          <a:xfrm>
            <a:off x="2061883" y="761997"/>
            <a:ext cx="6382512" cy="2533369"/>
          </a:xfrm>
          <a:prstGeom prst="rect">
            <a:avLst/>
          </a:prstGeom>
        </p:spPr>
        <p:txBody>
          <a:bodyPr lIns="0" tIns="0" rIns="0" bIns="0" anchor="b" anchorCtr="0">
            <a:normAutofit/>
          </a:bodyPr>
          <a:lstStyle>
            <a:lvl1pPr algn="l">
              <a:spcBef>
                <a:spcPts val="0"/>
              </a:spcBef>
              <a:defRPr sz="3600" b="1">
                <a:solidFill>
                  <a:schemeClr val="accent6">
                    <a:lumMod val="50000"/>
                  </a:schemeClr>
                </a:solidFill>
                <a:latin typeface="+mj-lt"/>
              </a:defRPr>
            </a:lvl1pPr>
          </a:lstStyle>
          <a:p>
            <a:r>
              <a:rPr lang="en-US" dirty="0"/>
              <a:t>Insert title here</a:t>
            </a:r>
            <a:br>
              <a:rPr lang="en-US" dirty="0"/>
            </a:br>
            <a:r>
              <a:rPr lang="en-US" dirty="0"/>
              <a:t>(75 characters maximum)</a:t>
            </a:r>
          </a:p>
        </p:txBody>
      </p:sp>
      <p:sp>
        <p:nvSpPr>
          <p:cNvPr id="13" name="Text Placeholder 4"/>
          <p:cNvSpPr>
            <a:spLocks noGrp="1"/>
          </p:cNvSpPr>
          <p:nvPr>
            <p:ph type="body" sz="quarter" idx="10" hasCustomPrompt="1"/>
          </p:nvPr>
        </p:nvSpPr>
        <p:spPr>
          <a:xfrm>
            <a:off x="2070848" y="4593844"/>
            <a:ext cx="6382512" cy="716808"/>
          </a:xfrm>
          <a:prstGeom prst="rect">
            <a:avLst/>
          </a:prstGeom>
        </p:spPr>
        <p:txBody>
          <a:bodyPr lIns="0" tIns="0" rIns="0" bIns="0">
            <a:normAutofit/>
          </a:bodyPr>
          <a:lstStyle>
            <a:lvl1pPr marL="0" indent="0" algn="l">
              <a:spcBef>
                <a:spcPts val="0"/>
              </a:spcBef>
              <a:buNone/>
              <a:defRPr sz="1800">
                <a:solidFill>
                  <a:schemeClr val="accent6">
                    <a:lumMod val="50000"/>
                  </a:schemeClr>
                </a:solidFill>
              </a:defRPr>
            </a:lvl1pPr>
          </a:lstStyle>
          <a:p>
            <a:pPr lvl="0"/>
            <a:r>
              <a:rPr lang="en-US" dirty="0"/>
              <a:t>Name of Presenter</a:t>
            </a:r>
          </a:p>
        </p:txBody>
      </p:sp>
      <p:sp>
        <p:nvSpPr>
          <p:cNvPr id="23" name="Text Placeholder 4"/>
          <p:cNvSpPr>
            <a:spLocks noGrp="1"/>
          </p:cNvSpPr>
          <p:nvPr>
            <p:ph type="body" sz="quarter" idx="11" hasCustomPrompt="1"/>
          </p:nvPr>
        </p:nvSpPr>
        <p:spPr>
          <a:xfrm>
            <a:off x="2070848" y="5301687"/>
            <a:ext cx="6382512" cy="273605"/>
          </a:xfrm>
          <a:prstGeom prst="rect">
            <a:avLst/>
          </a:prstGeom>
        </p:spPr>
        <p:txBody>
          <a:bodyPr lIns="0" tIns="0" rIns="0" bIns="0">
            <a:normAutofit/>
          </a:bodyPr>
          <a:lstStyle>
            <a:lvl1pPr marL="0" indent="0" algn="l">
              <a:spcBef>
                <a:spcPts val="0"/>
              </a:spcBef>
              <a:buNone/>
              <a:defRPr sz="1800">
                <a:solidFill>
                  <a:schemeClr val="accent6">
                    <a:lumMod val="50000"/>
                  </a:schemeClr>
                </a:solidFill>
              </a:defRPr>
            </a:lvl1pPr>
          </a:lstStyle>
          <a:p>
            <a:pPr lvl="0"/>
            <a:r>
              <a:rPr lang="en-US" dirty="0"/>
              <a:t>Event Name</a:t>
            </a:r>
          </a:p>
        </p:txBody>
      </p:sp>
      <p:sp>
        <p:nvSpPr>
          <p:cNvPr id="24" name="Text Placeholder 4"/>
          <p:cNvSpPr>
            <a:spLocks noGrp="1"/>
          </p:cNvSpPr>
          <p:nvPr>
            <p:ph type="body" sz="quarter" idx="12" hasCustomPrompt="1"/>
          </p:nvPr>
        </p:nvSpPr>
        <p:spPr>
          <a:xfrm>
            <a:off x="2070848" y="5584257"/>
            <a:ext cx="6382512" cy="403785"/>
          </a:xfrm>
          <a:prstGeom prst="rect">
            <a:avLst/>
          </a:prstGeom>
        </p:spPr>
        <p:txBody>
          <a:bodyPr lIns="0" tIns="0" rIns="0" bIns="0">
            <a:normAutofit/>
          </a:bodyPr>
          <a:lstStyle>
            <a:lvl1pPr marL="0" indent="0" algn="l">
              <a:spcBef>
                <a:spcPts val="0"/>
              </a:spcBef>
              <a:buNone/>
              <a:defRPr sz="1800">
                <a:solidFill>
                  <a:schemeClr val="accent6">
                    <a:lumMod val="50000"/>
                  </a:schemeClr>
                </a:solidFill>
              </a:defRPr>
            </a:lvl1pPr>
          </a:lstStyle>
          <a:p>
            <a:pPr lvl="0"/>
            <a:r>
              <a:rPr lang="en-US" dirty="0"/>
              <a:t>DD Month 2017</a:t>
            </a:r>
          </a:p>
        </p:txBody>
      </p:sp>
      <p:sp>
        <p:nvSpPr>
          <p:cNvPr id="25" name="Text Placeholder 4"/>
          <p:cNvSpPr>
            <a:spLocks noGrp="1"/>
          </p:cNvSpPr>
          <p:nvPr>
            <p:ph type="body" sz="quarter" idx="13" hasCustomPrompt="1"/>
          </p:nvPr>
        </p:nvSpPr>
        <p:spPr>
          <a:xfrm>
            <a:off x="2070848" y="3652549"/>
            <a:ext cx="6382512" cy="716808"/>
          </a:xfrm>
          <a:prstGeom prst="rect">
            <a:avLst/>
          </a:prstGeom>
        </p:spPr>
        <p:txBody>
          <a:bodyPr lIns="0" tIns="0" rIns="0" bIns="0">
            <a:normAutofit/>
          </a:bodyPr>
          <a:lstStyle>
            <a:lvl1pPr marL="0" indent="0" algn="l">
              <a:spcBef>
                <a:spcPts val="0"/>
              </a:spcBef>
              <a:buNone/>
              <a:defRPr sz="1800" b="1">
                <a:solidFill>
                  <a:schemeClr val="accent6">
                    <a:lumMod val="50000"/>
                  </a:schemeClr>
                </a:solidFill>
              </a:defRPr>
            </a:lvl1pPr>
          </a:lstStyle>
          <a:p>
            <a:pPr lvl="0"/>
            <a:r>
              <a:rPr lang="en-US" dirty="0"/>
              <a:t>Insert subtitle here (75 characters maximum)</a:t>
            </a:r>
          </a:p>
        </p:txBody>
      </p:sp>
    </p:spTree>
    <p:extLst>
      <p:ext uri="{BB962C8B-B14F-4D97-AF65-F5344CB8AC3E}">
        <p14:creationId xmlns:p14="http://schemas.microsoft.com/office/powerpoint/2010/main" val="3016674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2 Decorativ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Oval 7"/>
          <p:cNvSpPr/>
          <p:nvPr userDrawn="1"/>
        </p:nvSpPr>
        <p:spPr>
          <a:xfrm>
            <a:off x="1811695" y="6101651"/>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flipH="1">
            <a:off x="0" y="6124511"/>
            <a:ext cx="17904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flipH="1">
            <a:off x="1878697" y="6124511"/>
            <a:ext cx="66934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2" name="Oval 11"/>
          <p:cNvSpPr/>
          <p:nvPr userDrawn="1"/>
        </p:nvSpPr>
        <p:spPr>
          <a:xfrm flipH="1">
            <a:off x="8610117" y="6101651"/>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userDrawn="1"/>
        </p:nvSpPr>
        <p:spPr>
          <a:xfrm flipH="1">
            <a:off x="8610117" y="347037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p:nvPr userDrawn="1"/>
        </p:nvCxnSpPr>
        <p:spPr>
          <a:xfrm flipV="1">
            <a:off x="1834554" y="3552825"/>
            <a:ext cx="0" cy="2529961"/>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5" name="Arc 14"/>
          <p:cNvSpPr/>
          <p:nvPr userDrawn="1"/>
        </p:nvSpPr>
        <p:spPr>
          <a:xfrm rot="16200000">
            <a:off x="1834554" y="3494144"/>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6" name="Straight Connector 15"/>
          <p:cNvCxnSpPr/>
          <p:nvPr userDrawn="1"/>
        </p:nvCxnSpPr>
        <p:spPr>
          <a:xfrm flipH="1">
            <a:off x="1895439" y="3494144"/>
            <a:ext cx="6691671"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8" name="Picture 17"/>
          <p:cNvPicPr>
            <a:picLocks noChangeAspect="1"/>
          </p:cNvPicPr>
          <p:nvPr userDrawn="1"/>
        </p:nvPicPr>
        <p:blipFill>
          <a:blip r:embed="rId3"/>
          <a:stretch>
            <a:fillRect/>
          </a:stretch>
        </p:blipFill>
        <p:spPr>
          <a:xfrm>
            <a:off x="348105" y="4878249"/>
            <a:ext cx="1193800" cy="952500"/>
          </a:xfrm>
          <a:prstGeom prst="rect">
            <a:avLst/>
          </a:prstGeom>
        </p:spPr>
      </p:pic>
      <p:sp>
        <p:nvSpPr>
          <p:cNvPr id="22" name="Title 2"/>
          <p:cNvSpPr>
            <a:spLocks noGrp="1"/>
          </p:cNvSpPr>
          <p:nvPr>
            <p:ph type="title" hasCustomPrompt="1"/>
          </p:nvPr>
        </p:nvSpPr>
        <p:spPr>
          <a:xfrm>
            <a:off x="2061883" y="761997"/>
            <a:ext cx="6382512" cy="2533369"/>
          </a:xfrm>
          <a:prstGeom prst="rect">
            <a:avLst/>
          </a:prstGeom>
        </p:spPr>
        <p:txBody>
          <a:bodyPr lIns="0" tIns="0" rIns="0" bIns="0" anchor="b" anchorCtr="0">
            <a:normAutofit/>
          </a:bodyPr>
          <a:lstStyle>
            <a:lvl1pPr algn="l">
              <a:spcBef>
                <a:spcPts val="0"/>
              </a:spcBef>
              <a:defRPr sz="3600" b="1">
                <a:solidFill>
                  <a:schemeClr val="bg1"/>
                </a:solidFill>
                <a:latin typeface="+mj-lt"/>
              </a:defRPr>
            </a:lvl1pPr>
          </a:lstStyle>
          <a:p>
            <a:r>
              <a:rPr lang="en-US" dirty="0"/>
              <a:t>Insert title here</a:t>
            </a:r>
            <a:br>
              <a:rPr lang="en-US" dirty="0"/>
            </a:br>
            <a:r>
              <a:rPr lang="en-US" dirty="0"/>
              <a:t>(75 characters maximum)</a:t>
            </a:r>
          </a:p>
        </p:txBody>
      </p:sp>
      <p:sp>
        <p:nvSpPr>
          <p:cNvPr id="23" name="Text Placeholder 4"/>
          <p:cNvSpPr>
            <a:spLocks noGrp="1"/>
          </p:cNvSpPr>
          <p:nvPr>
            <p:ph type="body" sz="quarter" idx="10" hasCustomPrompt="1"/>
          </p:nvPr>
        </p:nvSpPr>
        <p:spPr>
          <a:xfrm>
            <a:off x="2070848" y="4593844"/>
            <a:ext cx="6382512" cy="716808"/>
          </a:xfrm>
          <a:prstGeom prst="rect">
            <a:avLst/>
          </a:prstGeom>
        </p:spPr>
        <p:txBody>
          <a:bodyPr lIns="0" tIns="0" rIns="0" bIns="0">
            <a:normAutofit/>
          </a:bodyPr>
          <a:lstStyle>
            <a:lvl1pPr marL="0" indent="0" algn="l">
              <a:spcBef>
                <a:spcPts val="0"/>
              </a:spcBef>
              <a:buNone/>
              <a:defRPr sz="1800">
                <a:solidFill>
                  <a:schemeClr val="bg1"/>
                </a:solidFill>
              </a:defRPr>
            </a:lvl1pPr>
          </a:lstStyle>
          <a:p>
            <a:pPr lvl="0"/>
            <a:r>
              <a:rPr lang="en-US" dirty="0"/>
              <a:t>Name of Presenter</a:t>
            </a:r>
          </a:p>
        </p:txBody>
      </p:sp>
      <p:sp>
        <p:nvSpPr>
          <p:cNvPr id="24" name="Text Placeholder 4"/>
          <p:cNvSpPr>
            <a:spLocks noGrp="1"/>
          </p:cNvSpPr>
          <p:nvPr>
            <p:ph type="body" sz="quarter" idx="11" hasCustomPrompt="1"/>
          </p:nvPr>
        </p:nvSpPr>
        <p:spPr>
          <a:xfrm>
            <a:off x="2070848" y="5301687"/>
            <a:ext cx="6382512" cy="273605"/>
          </a:xfrm>
          <a:prstGeom prst="rect">
            <a:avLst/>
          </a:prstGeom>
        </p:spPr>
        <p:txBody>
          <a:bodyPr lIns="0" tIns="0" rIns="0" bIns="0">
            <a:normAutofit/>
          </a:bodyPr>
          <a:lstStyle>
            <a:lvl1pPr marL="0" indent="0" algn="l">
              <a:spcBef>
                <a:spcPts val="0"/>
              </a:spcBef>
              <a:buNone/>
              <a:defRPr sz="1800">
                <a:solidFill>
                  <a:schemeClr val="bg1"/>
                </a:solidFill>
              </a:defRPr>
            </a:lvl1pPr>
          </a:lstStyle>
          <a:p>
            <a:pPr lvl="0"/>
            <a:r>
              <a:rPr lang="en-US" dirty="0"/>
              <a:t>Event Name</a:t>
            </a:r>
          </a:p>
        </p:txBody>
      </p:sp>
      <p:sp>
        <p:nvSpPr>
          <p:cNvPr id="25" name="Text Placeholder 4"/>
          <p:cNvSpPr>
            <a:spLocks noGrp="1"/>
          </p:cNvSpPr>
          <p:nvPr>
            <p:ph type="body" sz="quarter" idx="12" hasCustomPrompt="1"/>
          </p:nvPr>
        </p:nvSpPr>
        <p:spPr>
          <a:xfrm>
            <a:off x="2070848" y="5584257"/>
            <a:ext cx="6382512" cy="403785"/>
          </a:xfrm>
          <a:prstGeom prst="rect">
            <a:avLst/>
          </a:prstGeom>
        </p:spPr>
        <p:txBody>
          <a:bodyPr lIns="0" tIns="0" rIns="0" bIns="0">
            <a:normAutofit/>
          </a:bodyPr>
          <a:lstStyle>
            <a:lvl1pPr marL="0" indent="0" algn="l">
              <a:spcBef>
                <a:spcPts val="0"/>
              </a:spcBef>
              <a:buNone/>
              <a:defRPr sz="1800">
                <a:solidFill>
                  <a:schemeClr val="bg1"/>
                </a:solidFill>
              </a:defRPr>
            </a:lvl1pPr>
          </a:lstStyle>
          <a:p>
            <a:pPr lvl="0"/>
            <a:r>
              <a:rPr lang="en-US" dirty="0"/>
              <a:t>DD Month 2017</a:t>
            </a:r>
          </a:p>
        </p:txBody>
      </p:sp>
      <p:sp>
        <p:nvSpPr>
          <p:cNvPr id="26" name="Text Placeholder 4"/>
          <p:cNvSpPr>
            <a:spLocks noGrp="1"/>
          </p:cNvSpPr>
          <p:nvPr>
            <p:ph type="body" sz="quarter" idx="13" hasCustomPrompt="1"/>
          </p:nvPr>
        </p:nvSpPr>
        <p:spPr>
          <a:xfrm>
            <a:off x="2070848" y="3652549"/>
            <a:ext cx="6382512" cy="716808"/>
          </a:xfrm>
          <a:prstGeom prst="rect">
            <a:avLst/>
          </a:prstGeom>
        </p:spPr>
        <p:txBody>
          <a:bodyPr lIns="0" tIns="0" rIns="0" bIns="0">
            <a:normAutofit/>
          </a:bodyPr>
          <a:lstStyle>
            <a:lvl1pPr marL="0" indent="0" algn="l">
              <a:spcBef>
                <a:spcPts val="0"/>
              </a:spcBef>
              <a:buNone/>
              <a:defRPr sz="1800" b="1">
                <a:solidFill>
                  <a:schemeClr val="bg1"/>
                </a:solidFill>
              </a:defRPr>
            </a:lvl1pPr>
          </a:lstStyle>
          <a:p>
            <a:pPr lvl="0"/>
            <a:r>
              <a:rPr lang="en-US" dirty="0"/>
              <a:t>Insert subtitle here (75 characters maximum)</a:t>
            </a:r>
          </a:p>
        </p:txBody>
      </p:sp>
    </p:spTree>
    <p:extLst>
      <p:ext uri="{BB962C8B-B14F-4D97-AF65-F5344CB8AC3E}">
        <p14:creationId xmlns:p14="http://schemas.microsoft.com/office/powerpoint/2010/main" val="3620340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Background Slide">
    <p:spTree>
      <p:nvGrpSpPr>
        <p:cNvPr id="1" name=""/>
        <p:cNvGrpSpPr/>
        <p:nvPr/>
      </p:nvGrpSpPr>
      <p:grpSpPr>
        <a:xfrm>
          <a:off x="0" y="0"/>
          <a:ext cx="0" cy="0"/>
          <a:chOff x="0" y="0"/>
          <a:chExt cx="0" cy="0"/>
        </a:xfrm>
      </p:grpSpPr>
      <p:sp>
        <p:nvSpPr>
          <p:cNvPr id="2" name="Title 1"/>
          <p:cNvSpPr>
            <a:spLocks noGrp="1"/>
          </p:cNvSpPr>
          <p:nvPr>
            <p:ph type="title"/>
          </p:nvPr>
        </p:nvSpPr>
        <p:spPr>
          <a:xfrm>
            <a:off x="374904" y="46179"/>
            <a:ext cx="8012951" cy="450663"/>
          </a:xfrm>
          <a:prstGeom prst="rect">
            <a:avLst/>
          </a:prstGeom>
        </p:spPr>
        <p:txBody>
          <a:bodyPr lIns="0" tIns="45720" rIns="0" bIns="45720"/>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2147082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ull-Width 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8288" y="615707"/>
            <a:ext cx="9180576" cy="5705856"/>
          </a:xfrm>
          <a:prstGeom prst="rect">
            <a:avLst/>
          </a:prstGeom>
          <a:ln w="19050">
            <a:solidFill>
              <a:schemeClr val="accent6">
                <a:lumMod val="50000"/>
              </a:schemeClr>
            </a:solidFill>
          </a:ln>
        </p:spPr>
        <p:txBody>
          <a:bodyPr/>
          <a:lstStyle>
            <a:lvl1pPr marL="0" indent="0">
              <a:buFontTx/>
              <a:buNone/>
              <a:defRPr/>
            </a:lvl1pPr>
          </a:lstStyle>
          <a:p>
            <a:r>
              <a:rPr lang="en-US"/>
              <a:t>Drag picture to placeholder or click icon to add</a:t>
            </a:r>
          </a:p>
        </p:txBody>
      </p:sp>
      <p:pic>
        <p:nvPicPr>
          <p:cNvPr id="24" name="Picture 23"/>
          <p:cNvPicPr>
            <a:picLocks noChangeAspect="1"/>
          </p:cNvPicPr>
          <p:nvPr userDrawn="1"/>
        </p:nvPicPr>
        <p:blipFill>
          <a:blip r:embed="rId2"/>
          <a:stretch>
            <a:fillRect/>
          </a:stretch>
        </p:blipFill>
        <p:spPr>
          <a:xfrm>
            <a:off x="237744" y="6460580"/>
            <a:ext cx="368521" cy="293992"/>
          </a:xfrm>
          <a:prstGeom prst="rect">
            <a:avLst/>
          </a:prstGeom>
        </p:spPr>
      </p:pic>
      <p:sp>
        <p:nvSpPr>
          <p:cNvPr id="14"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a:solidFill>
                <a:srgbClr val="002B49"/>
              </a:solidFill>
              <a:latin typeface="Arial"/>
              <a:cs typeface="Arial"/>
            </a:endParaRPr>
          </a:p>
        </p:txBody>
      </p:sp>
      <p:sp>
        <p:nvSpPr>
          <p:cNvPr id="8" name="Title 1"/>
          <p:cNvSpPr>
            <a:spLocks noGrp="1"/>
          </p:cNvSpPr>
          <p:nvPr>
            <p:ph type="title"/>
          </p:nvPr>
        </p:nvSpPr>
        <p:spPr>
          <a:xfrm>
            <a:off x="374904" y="46179"/>
            <a:ext cx="8012951" cy="450663"/>
          </a:xfrm>
          <a:prstGeom prst="rect">
            <a:avLst/>
          </a:prstGeom>
        </p:spPr>
        <p:txBody>
          <a:bodyPr lIns="0" tIns="45720" rIns="0" bIns="45720"/>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1898471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No Header/Footer)">
    <p:spTree>
      <p:nvGrpSpPr>
        <p:cNvPr id="1" name=""/>
        <p:cNvGrpSpPr/>
        <p:nvPr/>
      </p:nvGrpSpPr>
      <p:grpSpPr>
        <a:xfrm>
          <a:off x="0" y="0"/>
          <a:ext cx="0" cy="0"/>
          <a:chOff x="0" y="0"/>
          <a:chExt cx="0" cy="0"/>
        </a:xfrm>
      </p:grpSpPr>
      <p:pic>
        <p:nvPicPr>
          <p:cNvPr id="24" name="Picture 23"/>
          <p:cNvPicPr>
            <a:picLocks noChangeAspect="1"/>
          </p:cNvPicPr>
          <p:nvPr userDrawn="1"/>
        </p:nvPicPr>
        <p:blipFill>
          <a:blip r:embed="rId2"/>
          <a:stretch>
            <a:fillRect/>
          </a:stretch>
        </p:blipFill>
        <p:spPr>
          <a:xfrm>
            <a:off x="237744" y="6460580"/>
            <a:ext cx="368521" cy="293992"/>
          </a:xfrm>
          <a:prstGeom prst="rect">
            <a:avLst/>
          </a:prstGeom>
        </p:spPr>
      </p:pic>
      <p:sp>
        <p:nvSpPr>
          <p:cNvPr id="14"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a:solidFill>
                <a:srgbClr val="002B49"/>
              </a:solidFill>
              <a:latin typeface="Arial"/>
              <a:cs typeface="Arial"/>
            </a:endParaRPr>
          </a:p>
        </p:txBody>
      </p:sp>
      <p:sp>
        <p:nvSpPr>
          <p:cNvPr id="8" name="Title 1"/>
          <p:cNvSpPr>
            <a:spLocks noGrp="1"/>
          </p:cNvSpPr>
          <p:nvPr>
            <p:ph type="title"/>
          </p:nvPr>
        </p:nvSpPr>
        <p:spPr>
          <a:xfrm>
            <a:off x="374904" y="46179"/>
            <a:ext cx="8012951" cy="450663"/>
          </a:xfrm>
          <a:prstGeom prst="rect">
            <a:avLst/>
          </a:prstGeom>
        </p:spPr>
        <p:txBody>
          <a:bodyPr lIns="0" tIns="45720" rIns="0" bIns="45720"/>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2162682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half page image">
    <p:spTree>
      <p:nvGrpSpPr>
        <p:cNvPr id="1" name=""/>
        <p:cNvGrpSpPr/>
        <p:nvPr/>
      </p:nvGrpSpPr>
      <p:grpSpPr>
        <a:xfrm>
          <a:off x="0" y="0"/>
          <a:ext cx="0" cy="0"/>
          <a:chOff x="0" y="0"/>
          <a:chExt cx="0" cy="0"/>
        </a:xfrm>
      </p:grpSpPr>
      <p:sp>
        <p:nvSpPr>
          <p:cNvPr id="4" name="Rectangle 3"/>
          <p:cNvSpPr/>
          <p:nvPr userDrawn="1"/>
        </p:nvSpPr>
        <p:spPr>
          <a:xfrm>
            <a:off x="0" y="6329943"/>
            <a:ext cx="9144000" cy="5280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4" name="Picture 23"/>
          <p:cNvPicPr>
            <a:picLocks noChangeAspect="1"/>
          </p:cNvPicPr>
          <p:nvPr userDrawn="1"/>
        </p:nvPicPr>
        <p:blipFill>
          <a:blip r:embed="rId2"/>
          <a:stretch>
            <a:fillRect/>
          </a:stretch>
        </p:blipFill>
        <p:spPr>
          <a:xfrm>
            <a:off x="237744" y="6460580"/>
            <a:ext cx="368521" cy="293992"/>
          </a:xfrm>
          <a:prstGeom prst="rect">
            <a:avLst/>
          </a:prstGeom>
        </p:spPr>
      </p:pic>
      <p:sp>
        <p:nvSpPr>
          <p:cNvPr id="14"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a:solidFill>
                <a:srgbClr val="002B49"/>
              </a:solidFill>
              <a:latin typeface="Arial"/>
              <a:cs typeface="Arial"/>
            </a:endParaRPr>
          </a:p>
        </p:txBody>
      </p:sp>
      <p:cxnSp>
        <p:nvCxnSpPr>
          <p:cNvPr id="22" name="Straight Connector 21"/>
          <p:cNvCxnSpPr/>
          <p:nvPr userDrawn="1"/>
        </p:nvCxnSpPr>
        <p:spPr>
          <a:xfrm flipH="1">
            <a:off x="0" y="608083"/>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userDrawn="1"/>
        </p:nvCxnSpPr>
        <p:spPr>
          <a:xfrm flipH="1">
            <a:off x="0" y="6320547"/>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 name="Picture Placeholder 2"/>
          <p:cNvSpPr>
            <a:spLocks noGrp="1"/>
          </p:cNvSpPr>
          <p:nvPr>
            <p:ph type="pic" sz="quarter" idx="10"/>
          </p:nvPr>
        </p:nvSpPr>
        <p:spPr>
          <a:xfrm>
            <a:off x="0" y="623477"/>
            <a:ext cx="4598988" cy="5687676"/>
          </a:xfrm>
          <a:prstGeom prst="rect">
            <a:avLst/>
          </a:prstGeom>
        </p:spPr>
        <p:txBody>
          <a:bodyPr/>
          <a:lstStyle>
            <a:lvl1pPr marL="0" indent="0">
              <a:buFont typeface="Arial" panose="020B0604020202020204" pitchFamily="34" charset="0"/>
              <a:buNone/>
              <a:defRPr/>
            </a:lvl1pPr>
          </a:lstStyle>
          <a:p>
            <a:r>
              <a:rPr lang="en-US"/>
              <a:t>Drag picture to placeholder or click icon to add</a:t>
            </a:r>
          </a:p>
        </p:txBody>
      </p:sp>
      <p:sp>
        <p:nvSpPr>
          <p:cNvPr id="9" name="Title 1"/>
          <p:cNvSpPr>
            <a:spLocks noGrp="1"/>
          </p:cNvSpPr>
          <p:nvPr>
            <p:ph type="title"/>
          </p:nvPr>
        </p:nvSpPr>
        <p:spPr>
          <a:xfrm>
            <a:off x="374904" y="46179"/>
            <a:ext cx="8012951" cy="450663"/>
          </a:xfrm>
          <a:prstGeom prst="rect">
            <a:avLst/>
          </a:prstGeom>
        </p:spPr>
        <p:txBody>
          <a:bodyPr lIns="0" tIns="45720" rIns="0" bIns="45720"/>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1554304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lternate Background 1">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2" name="Group 1"/>
          <p:cNvGrpSpPr/>
          <p:nvPr userDrawn="1"/>
        </p:nvGrpSpPr>
        <p:grpSpPr>
          <a:xfrm>
            <a:off x="2422" y="585223"/>
            <a:ext cx="9286433" cy="6225367"/>
            <a:chOff x="2422" y="585223"/>
            <a:chExt cx="9286433" cy="6225367"/>
          </a:xfrm>
        </p:grpSpPr>
        <p:sp>
          <p:nvSpPr>
            <p:cNvPr id="17" name="Oval 16"/>
            <p:cNvSpPr/>
            <p:nvPr userDrawn="1"/>
          </p:nvSpPr>
          <p:spPr>
            <a:xfrm>
              <a:off x="395490" y="585223"/>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flipH="1">
              <a:off x="2422" y="608083"/>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2" y="608083"/>
              <a:ext cx="8681508"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24" name="Picture 23"/>
            <p:cNvPicPr>
              <a:picLocks noChangeAspect="1"/>
            </p:cNvPicPr>
            <p:nvPr userDrawn="1"/>
          </p:nvPicPr>
          <p:blipFill>
            <a:blip r:embed="rId3"/>
            <a:stretch>
              <a:fillRect/>
            </a:stretch>
          </p:blipFill>
          <p:spPr>
            <a:xfrm>
              <a:off x="237744" y="6460580"/>
              <a:ext cx="368521" cy="293992"/>
            </a:xfrm>
            <a:prstGeom prst="rect">
              <a:avLst/>
            </a:prstGeom>
          </p:spPr>
        </p:pic>
        <p:sp>
          <p:nvSpPr>
            <p:cNvPr id="34" name="Oval 33"/>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0" name="Straight Connector 39"/>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42" name="Oval 41"/>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3" name="Straight Connector 42"/>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a:solidFill>
                  <a:srgbClr val="002B49"/>
                </a:solidFill>
                <a:latin typeface="Arial"/>
                <a:cs typeface="Arial"/>
              </a:endParaRPr>
            </a:p>
          </p:txBody>
        </p:sp>
      </p:grpSp>
      <p:sp>
        <p:nvSpPr>
          <p:cNvPr id="15" name="Rectangle 14"/>
          <p:cNvSpPr/>
          <p:nvPr userDrawn="1"/>
        </p:nvSpPr>
        <p:spPr>
          <a:xfrm>
            <a:off x="2422" y="749729"/>
            <a:ext cx="9144000" cy="5346700"/>
          </a:xfrm>
          <a:prstGeom prst="rect">
            <a:avLst/>
          </a:prstGeom>
          <a:gradFill>
            <a:gsLst>
              <a:gs pos="0">
                <a:schemeClr val="bg1">
                  <a:alpha val="75000"/>
                </a:schemeClr>
              </a:gs>
              <a:gs pos="69000">
                <a:schemeClr val="tx2">
                  <a:lumMod val="20000"/>
                  <a:lumOff val="80000"/>
                  <a:alpha val="62000"/>
                </a:schemeClr>
              </a:gs>
              <a:gs pos="24000">
                <a:schemeClr val="tx2">
                  <a:lumMod val="20000"/>
                  <a:lumOff val="80000"/>
                  <a:alpha val="45000"/>
                </a:schemeClr>
              </a:gs>
              <a:gs pos="100000">
                <a:schemeClr val="bg1"/>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itle 1"/>
          <p:cNvSpPr>
            <a:spLocks noGrp="1"/>
          </p:cNvSpPr>
          <p:nvPr>
            <p:ph type="title"/>
          </p:nvPr>
        </p:nvSpPr>
        <p:spPr>
          <a:xfrm>
            <a:off x="374904" y="46179"/>
            <a:ext cx="8012951" cy="450663"/>
          </a:xfrm>
          <a:prstGeom prst="rect">
            <a:avLst/>
          </a:prstGeom>
        </p:spPr>
        <p:txBody>
          <a:bodyPr lIns="0" tIns="45720" rIns="0" bIns="45720"/>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1305372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lternate Background 2">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2" name="Group 1"/>
          <p:cNvGrpSpPr/>
          <p:nvPr userDrawn="1"/>
        </p:nvGrpSpPr>
        <p:grpSpPr>
          <a:xfrm>
            <a:off x="2422" y="585223"/>
            <a:ext cx="9286433" cy="6225367"/>
            <a:chOff x="2422" y="585223"/>
            <a:chExt cx="9286433" cy="6225367"/>
          </a:xfrm>
        </p:grpSpPr>
        <p:sp>
          <p:nvSpPr>
            <p:cNvPr id="17" name="Oval 16"/>
            <p:cNvSpPr/>
            <p:nvPr userDrawn="1"/>
          </p:nvSpPr>
          <p:spPr>
            <a:xfrm>
              <a:off x="395490" y="585223"/>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flipH="1">
              <a:off x="2422" y="608083"/>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2" y="608083"/>
              <a:ext cx="8681508"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24" name="Picture 23"/>
            <p:cNvPicPr>
              <a:picLocks noChangeAspect="1"/>
            </p:cNvPicPr>
            <p:nvPr userDrawn="1"/>
          </p:nvPicPr>
          <p:blipFill>
            <a:blip r:embed="rId3"/>
            <a:stretch>
              <a:fillRect/>
            </a:stretch>
          </p:blipFill>
          <p:spPr>
            <a:xfrm>
              <a:off x="237744" y="6460580"/>
              <a:ext cx="368521" cy="293992"/>
            </a:xfrm>
            <a:prstGeom prst="rect">
              <a:avLst/>
            </a:prstGeom>
          </p:spPr>
        </p:pic>
        <p:sp>
          <p:nvSpPr>
            <p:cNvPr id="34" name="Oval 33"/>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0" name="Straight Connector 39"/>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42" name="Oval 41"/>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3" name="Straight Connector 42"/>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a:solidFill>
                  <a:srgbClr val="002B49"/>
                </a:solidFill>
                <a:latin typeface="Arial"/>
                <a:cs typeface="Arial"/>
              </a:endParaRPr>
            </a:p>
          </p:txBody>
        </p:sp>
      </p:grpSp>
      <p:sp>
        <p:nvSpPr>
          <p:cNvPr id="15" name="Title 1"/>
          <p:cNvSpPr>
            <a:spLocks noGrp="1"/>
          </p:cNvSpPr>
          <p:nvPr>
            <p:ph type="title"/>
          </p:nvPr>
        </p:nvSpPr>
        <p:spPr>
          <a:xfrm>
            <a:off x="374904" y="46179"/>
            <a:ext cx="8012951" cy="450663"/>
          </a:xfrm>
          <a:prstGeom prst="rect">
            <a:avLst/>
          </a:prstGeom>
        </p:spPr>
        <p:txBody>
          <a:bodyPr lIns="0" tIns="45720" rIns="0" bIns="45720"/>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7169717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lternate Background 3">
    <p:spTree>
      <p:nvGrpSpPr>
        <p:cNvPr id="1" name=""/>
        <p:cNvGrpSpPr/>
        <p:nvPr/>
      </p:nvGrpSpPr>
      <p:grpSpPr>
        <a:xfrm>
          <a:off x="0" y="0"/>
          <a:ext cx="0" cy="0"/>
          <a:chOff x="0" y="0"/>
          <a:chExt cx="0" cy="0"/>
        </a:xfrm>
      </p:grpSpPr>
      <p:pic>
        <p:nvPicPr>
          <p:cNvPr id="21" name="Picture 20"/>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2582" y="608083"/>
            <a:ext cx="9141417" cy="5719111"/>
          </a:xfrm>
          <a:prstGeom prst="rect">
            <a:avLst/>
          </a:prstGeom>
        </p:spPr>
      </p:pic>
      <p:pic>
        <p:nvPicPr>
          <p:cNvPr id="24" name="Picture 23"/>
          <p:cNvPicPr>
            <a:picLocks noChangeAspect="1"/>
          </p:cNvPicPr>
          <p:nvPr userDrawn="1"/>
        </p:nvPicPr>
        <p:blipFill>
          <a:blip r:embed="rId3"/>
          <a:stretch>
            <a:fillRect/>
          </a:stretch>
        </p:blipFill>
        <p:spPr>
          <a:xfrm>
            <a:off x="237744" y="6460580"/>
            <a:ext cx="368521" cy="293992"/>
          </a:xfrm>
          <a:prstGeom prst="rect">
            <a:avLst/>
          </a:prstGeom>
        </p:spPr>
      </p:pic>
      <p:sp>
        <p:nvSpPr>
          <p:cNvPr id="14"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a:solidFill>
                <a:srgbClr val="002B49"/>
              </a:solidFill>
              <a:latin typeface="Arial"/>
              <a:cs typeface="Arial"/>
            </a:endParaRPr>
          </a:p>
        </p:txBody>
      </p:sp>
      <p:cxnSp>
        <p:nvCxnSpPr>
          <p:cNvPr id="22" name="Straight Connector 21"/>
          <p:cNvCxnSpPr/>
          <p:nvPr userDrawn="1"/>
        </p:nvCxnSpPr>
        <p:spPr>
          <a:xfrm flipH="1">
            <a:off x="0" y="608083"/>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userDrawn="1"/>
        </p:nvCxnSpPr>
        <p:spPr>
          <a:xfrm flipH="1">
            <a:off x="0" y="6320547"/>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 name="Title 1"/>
          <p:cNvSpPr>
            <a:spLocks noGrp="1"/>
          </p:cNvSpPr>
          <p:nvPr>
            <p:ph type="title"/>
          </p:nvPr>
        </p:nvSpPr>
        <p:spPr>
          <a:xfrm>
            <a:off x="374904" y="46179"/>
            <a:ext cx="8012951" cy="450663"/>
          </a:xfrm>
          <a:prstGeom prst="rect">
            <a:avLst/>
          </a:prstGeom>
        </p:spPr>
        <p:txBody>
          <a:bodyPr lIns="0" tIns="0" rIns="0" bIns="0"/>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24040706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1.1">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264975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a:p>
        </p:txBody>
      </p:sp>
      <p:cxnSp>
        <p:nvCxnSpPr>
          <p:cNvPr id="21" name="Straight Connector 20"/>
          <p:cNvCxnSpPr>
            <a:endCxn id="22" idx="0"/>
          </p:cNvCxnSpPr>
          <p:nvPr userDrawn="1"/>
        </p:nvCxnSpPr>
        <p:spPr>
          <a:xfrm flipV="1">
            <a:off x="418349" y="2734410"/>
            <a:ext cx="0" cy="35444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Arc 21"/>
          <p:cNvSpPr/>
          <p:nvPr userDrawn="1"/>
        </p:nvSpPr>
        <p:spPr>
          <a:xfrm rot="16200000">
            <a:off x="418349" y="2673528"/>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a:p>
        </p:txBody>
      </p:sp>
      <p:cxnSp>
        <p:nvCxnSpPr>
          <p:cNvPr id="23" name="Straight Connector 22"/>
          <p:cNvCxnSpPr/>
          <p:nvPr userDrawn="1"/>
        </p:nvCxnSpPr>
        <p:spPr>
          <a:xfrm flipH="1">
            <a:off x="479233" y="2673528"/>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584938" y="824754"/>
            <a:ext cx="7932000" cy="1768314"/>
          </a:xfrm>
          <a:prstGeom prst="rect">
            <a:avLst/>
          </a:prstGeom>
        </p:spPr>
        <p:txBody>
          <a:bodyPr anchor="b" anchorCtr="0"/>
          <a:lstStyle>
            <a:lvl1pPr>
              <a:spcBef>
                <a:spcPts val="0"/>
              </a:spcBef>
              <a:defRPr>
                <a:solidFill>
                  <a:schemeClr val="bg1"/>
                </a:solidFill>
                <a:latin typeface="+mj-lt"/>
              </a:defRPr>
            </a:lvl1pPr>
          </a:lstStyle>
          <a:p>
            <a:r>
              <a:rPr lang="en-US" dirty="0"/>
              <a:t>Name of Agenda Item</a:t>
            </a:r>
          </a:p>
        </p:txBody>
      </p:sp>
      <p:pic>
        <p:nvPicPr>
          <p:cNvPr id="27" name="Picture 2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Text Placeholder 3"/>
          <p:cNvSpPr>
            <a:spLocks noGrp="1"/>
          </p:cNvSpPr>
          <p:nvPr>
            <p:ph type="body" sz="quarter" idx="11" hasCustomPrompt="1"/>
          </p:nvPr>
        </p:nvSpPr>
        <p:spPr>
          <a:xfrm>
            <a:off x="600074" y="2765533"/>
            <a:ext cx="7907338" cy="927926"/>
          </a:xfrm>
          <a:prstGeom prst="rect">
            <a:avLst/>
          </a:prstGeom>
        </p:spPr>
        <p:txBody>
          <a:bodyPr/>
          <a:lstStyle>
            <a:lvl1pPr marL="0" indent="0">
              <a:spcBef>
                <a:spcPts val="0"/>
              </a:spcBef>
              <a:buFontTx/>
              <a:buNone/>
              <a:defRPr sz="2400" baseline="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Agenda Item #</a:t>
            </a:r>
          </a:p>
        </p:txBody>
      </p:sp>
    </p:spTree>
    <p:extLst>
      <p:ext uri="{BB962C8B-B14F-4D97-AF65-F5344CB8AC3E}">
        <p14:creationId xmlns:p14="http://schemas.microsoft.com/office/powerpoint/2010/main" val="20830832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1.2">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264975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a:p>
        </p:txBody>
      </p:sp>
      <p:cxnSp>
        <p:nvCxnSpPr>
          <p:cNvPr id="21" name="Straight Connector 20"/>
          <p:cNvCxnSpPr>
            <a:endCxn id="22" idx="0"/>
          </p:cNvCxnSpPr>
          <p:nvPr userDrawn="1"/>
        </p:nvCxnSpPr>
        <p:spPr>
          <a:xfrm flipV="1">
            <a:off x="418349" y="2734410"/>
            <a:ext cx="0" cy="35444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Arc 21"/>
          <p:cNvSpPr/>
          <p:nvPr userDrawn="1"/>
        </p:nvSpPr>
        <p:spPr>
          <a:xfrm rot="16200000">
            <a:off x="418349" y="2673528"/>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a:p>
        </p:txBody>
      </p:sp>
      <p:cxnSp>
        <p:nvCxnSpPr>
          <p:cNvPr id="23" name="Straight Connector 22"/>
          <p:cNvCxnSpPr/>
          <p:nvPr userDrawn="1"/>
        </p:nvCxnSpPr>
        <p:spPr>
          <a:xfrm flipH="1">
            <a:off x="479233" y="2673528"/>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584938" y="833718"/>
            <a:ext cx="7932000" cy="1759349"/>
          </a:xfrm>
          <a:prstGeom prst="rect">
            <a:avLst/>
          </a:prstGeom>
        </p:spPr>
        <p:txBody>
          <a:bodyPr anchor="b" anchorCtr="0"/>
          <a:lstStyle>
            <a:lvl1pPr>
              <a:spcBef>
                <a:spcPts val="0"/>
              </a:spcBef>
              <a:defRPr>
                <a:solidFill>
                  <a:schemeClr val="bg1"/>
                </a:solidFill>
                <a:latin typeface="+mj-lt"/>
              </a:defRPr>
            </a:lvl1pPr>
          </a:lstStyle>
          <a:p>
            <a:r>
              <a:rPr lang="en-US" dirty="0"/>
              <a:t>Name of Agenda Item</a:t>
            </a:r>
          </a:p>
        </p:txBody>
      </p:sp>
      <p:pic>
        <p:nvPicPr>
          <p:cNvPr id="27" name="Picture 2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Text Placeholder 3"/>
          <p:cNvSpPr>
            <a:spLocks noGrp="1"/>
          </p:cNvSpPr>
          <p:nvPr>
            <p:ph type="body" sz="quarter" idx="11" hasCustomPrompt="1"/>
          </p:nvPr>
        </p:nvSpPr>
        <p:spPr>
          <a:xfrm>
            <a:off x="600074" y="2765533"/>
            <a:ext cx="7907338" cy="914400"/>
          </a:xfrm>
          <a:prstGeom prst="rect">
            <a:avLst/>
          </a:prstGeom>
        </p:spPr>
        <p:txBody>
          <a:bodyPr/>
          <a:lstStyle>
            <a:lvl1pPr marL="0" indent="0">
              <a:spcBef>
                <a:spcPts val="0"/>
              </a:spcBef>
              <a:buFontTx/>
              <a:buNone/>
              <a:defRPr sz="2400" baseline="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Agenda Item #</a:t>
            </a:r>
          </a:p>
        </p:txBody>
      </p:sp>
    </p:spTree>
    <p:extLst>
      <p:ext uri="{BB962C8B-B14F-4D97-AF65-F5344CB8AC3E}">
        <p14:creationId xmlns:p14="http://schemas.microsoft.com/office/powerpoint/2010/main" val="19486993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Agenda 1.3">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264975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a:p>
        </p:txBody>
      </p:sp>
      <p:cxnSp>
        <p:nvCxnSpPr>
          <p:cNvPr id="21" name="Straight Connector 20"/>
          <p:cNvCxnSpPr>
            <a:endCxn id="22" idx="0"/>
          </p:cNvCxnSpPr>
          <p:nvPr userDrawn="1"/>
        </p:nvCxnSpPr>
        <p:spPr>
          <a:xfrm flipV="1">
            <a:off x="418349" y="2734410"/>
            <a:ext cx="0" cy="35444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Arc 21"/>
          <p:cNvSpPr/>
          <p:nvPr userDrawn="1"/>
        </p:nvSpPr>
        <p:spPr>
          <a:xfrm rot="16200000">
            <a:off x="418349" y="2673528"/>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a:p>
        </p:txBody>
      </p:sp>
      <p:cxnSp>
        <p:nvCxnSpPr>
          <p:cNvPr id="23" name="Straight Connector 22"/>
          <p:cNvCxnSpPr/>
          <p:nvPr userDrawn="1"/>
        </p:nvCxnSpPr>
        <p:spPr>
          <a:xfrm flipH="1">
            <a:off x="479233" y="2673528"/>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584938" y="788894"/>
            <a:ext cx="7932000" cy="1804173"/>
          </a:xfrm>
          <a:prstGeom prst="rect">
            <a:avLst/>
          </a:prstGeom>
        </p:spPr>
        <p:txBody>
          <a:bodyPr anchor="b" anchorCtr="0"/>
          <a:lstStyle>
            <a:lvl1pPr>
              <a:spcBef>
                <a:spcPts val="0"/>
              </a:spcBef>
              <a:defRPr>
                <a:solidFill>
                  <a:schemeClr val="bg1"/>
                </a:solidFill>
                <a:latin typeface="+mj-lt"/>
              </a:defRPr>
            </a:lvl1pPr>
          </a:lstStyle>
          <a:p>
            <a:r>
              <a:rPr lang="en-US" dirty="0"/>
              <a:t>Name of Agenda Item</a:t>
            </a:r>
          </a:p>
        </p:txBody>
      </p:sp>
      <p:pic>
        <p:nvPicPr>
          <p:cNvPr id="27" name="Picture 2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Text Placeholder 3"/>
          <p:cNvSpPr>
            <a:spLocks noGrp="1"/>
          </p:cNvSpPr>
          <p:nvPr>
            <p:ph type="body" sz="quarter" idx="11" hasCustomPrompt="1"/>
          </p:nvPr>
        </p:nvSpPr>
        <p:spPr>
          <a:xfrm>
            <a:off x="600074" y="2765533"/>
            <a:ext cx="7907338" cy="914400"/>
          </a:xfrm>
          <a:prstGeom prst="rect">
            <a:avLst/>
          </a:prstGeom>
        </p:spPr>
        <p:txBody>
          <a:bodyPr/>
          <a:lstStyle>
            <a:lvl1pPr marL="0" indent="0">
              <a:spcBef>
                <a:spcPts val="0"/>
              </a:spcBef>
              <a:buFontTx/>
              <a:buNone/>
              <a:defRPr sz="2400" baseline="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Agenda Item #</a:t>
            </a:r>
          </a:p>
        </p:txBody>
      </p:sp>
    </p:spTree>
    <p:extLst>
      <p:ext uri="{BB962C8B-B14F-4D97-AF65-F5344CB8AC3E}">
        <p14:creationId xmlns:p14="http://schemas.microsoft.com/office/powerpoint/2010/main" val="34757735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genda 1.4">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264975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a:p>
        </p:txBody>
      </p:sp>
      <p:cxnSp>
        <p:nvCxnSpPr>
          <p:cNvPr id="21" name="Straight Connector 20"/>
          <p:cNvCxnSpPr>
            <a:endCxn id="22" idx="0"/>
          </p:cNvCxnSpPr>
          <p:nvPr userDrawn="1"/>
        </p:nvCxnSpPr>
        <p:spPr>
          <a:xfrm flipV="1">
            <a:off x="418349" y="2734410"/>
            <a:ext cx="0" cy="35444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Arc 21"/>
          <p:cNvSpPr/>
          <p:nvPr userDrawn="1"/>
        </p:nvSpPr>
        <p:spPr>
          <a:xfrm rot="16200000">
            <a:off x="418349" y="2673528"/>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a:p>
        </p:txBody>
      </p:sp>
      <p:cxnSp>
        <p:nvCxnSpPr>
          <p:cNvPr id="23" name="Straight Connector 22"/>
          <p:cNvCxnSpPr/>
          <p:nvPr userDrawn="1"/>
        </p:nvCxnSpPr>
        <p:spPr>
          <a:xfrm flipH="1">
            <a:off x="479233" y="2673528"/>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584938" y="797860"/>
            <a:ext cx="7932000" cy="1795208"/>
          </a:xfrm>
          <a:prstGeom prst="rect">
            <a:avLst/>
          </a:prstGeom>
        </p:spPr>
        <p:txBody>
          <a:bodyPr anchor="b" anchorCtr="0"/>
          <a:lstStyle>
            <a:lvl1pPr>
              <a:spcBef>
                <a:spcPts val="0"/>
              </a:spcBef>
              <a:defRPr>
                <a:solidFill>
                  <a:schemeClr val="bg1"/>
                </a:solidFill>
                <a:latin typeface="+mj-lt"/>
              </a:defRPr>
            </a:lvl1pPr>
          </a:lstStyle>
          <a:p>
            <a:r>
              <a:rPr lang="en-US" dirty="0"/>
              <a:t>Name of Agenda Item</a:t>
            </a:r>
          </a:p>
        </p:txBody>
      </p:sp>
      <p:pic>
        <p:nvPicPr>
          <p:cNvPr id="27" name="Picture 2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Text Placeholder 3"/>
          <p:cNvSpPr>
            <a:spLocks noGrp="1"/>
          </p:cNvSpPr>
          <p:nvPr>
            <p:ph type="body" sz="quarter" idx="11" hasCustomPrompt="1"/>
          </p:nvPr>
        </p:nvSpPr>
        <p:spPr>
          <a:xfrm>
            <a:off x="600074" y="2765533"/>
            <a:ext cx="7907338" cy="914400"/>
          </a:xfrm>
          <a:prstGeom prst="rect">
            <a:avLst/>
          </a:prstGeom>
        </p:spPr>
        <p:txBody>
          <a:bodyPr/>
          <a:lstStyle>
            <a:lvl1pPr marL="0" indent="0">
              <a:spcBef>
                <a:spcPts val="0"/>
              </a:spcBef>
              <a:buFontTx/>
              <a:buNone/>
              <a:defRPr sz="2400" baseline="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Agenda Item #</a:t>
            </a:r>
          </a:p>
        </p:txBody>
      </p:sp>
    </p:spTree>
    <p:extLst>
      <p:ext uri="{BB962C8B-B14F-4D97-AF65-F5344CB8AC3E}">
        <p14:creationId xmlns:p14="http://schemas.microsoft.com/office/powerpoint/2010/main" val="34334170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Agenda 1.5">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264975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a:p>
        </p:txBody>
      </p:sp>
      <p:cxnSp>
        <p:nvCxnSpPr>
          <p:cNvPr id="21" name="Straight Connector 20"/>
          <p:cNvCxnSpPr>
            <a:endCxn id="22" idx="0"/>
          </p:cNvCxnSpPr>
          <p:nvPr userDrawn="1"/>
        </p:nvCxnSpPr>
        <p:spPr>
          <a:xfrm flipV="1">
            <a:off x="418349" y="2734410"/>
            <a:ext cx="0" cy="35444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Arc 21"/>
          <p:cNvSpPr/>
          <p:nvPr userDrawn="1"/>
        </p:nvSpPr>
        <p:spPr>
          <a:xfrm rot="16200000">
            <a:off x="418349" y="2673528"/>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a:p>
        </p:txBody>
      </p:sp>
      <p:cxnSp>
        <p:nvCxnSpPr>
          <p:cNvPr id="23" name="Straight Connector 22"/>
          <p:cNvCxnSpPr/>
          <p:nvPr userDrawn="1"/>
        </p:nvCxnSpPr>
        <p:spPr>
          <a:xfrm flipH="1">
            <a:off x="479233" y="2673528"/>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584938" y="797860"/>
            <a:ext cx="7932000" cy="1795208"/>
          </a:xfrm>
          <a:prstGeom prst="rect">
            <a:avLst/>
          </a:prstGeom>
        </p:spPr>
        <p:txBody>
          <a:bodyPr anchor="b" anchorCtr="0"/>
          <a:lstStyle>
            <a:lvl1pPr>
              <a:spcBef>
                <a:spcPts val="0"/>
              </a:spcBef>
              <a:defRPr>
                <a:solidFill>
                  <a:schemeClr val="bg1"/>
                </a:solidFill>
                <a:latin typeface="+mj-lt"/>
              </a:defRPr>
            </a:lvl1pPr>
          </a:lstStyle>
          <a:p>
            <a:r>
              <a:rPr lang="en-US" dirty="0"/>
              <a:t>Name of Agenda Item</a:t>
            </a:r>
          </a:p>
        </p:txBody>
      </p:sp>
      <p:pic>
        <p:nvPicPr>
          <p:cNvPr id="27" name="Picture 2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Text Placeholder 3"/>
          <p:cNvSpPr>
            <a:spLocks noGrp="1"/>
          </p:cNvSpPr>
          <p:nvPr>
            <p:ph type="body" sz="quarter" idx="11" hasCustomPrompt="1"/>
          </p:nvPr>
        </p:nvSpPr>
        <p:spPr>
          <a:xfrm>
            <a:off x="600074" y="2765533"/>
            <a:ext cx="7907338" cy="914400"/>
          </a:xfrm>
          <a:prstGeom prst="rect">
            <a:avLst/>
          </a:prstGeom>
        </p:spPr>
        <p:txBody>
          <a:bodyPr/>
          <a:lstStyle>
            <a:lvl1pPr marL="0" indent="0">
              <a:spcBef>
                <a:spcPts val="0"/>
              </a:spcBef>
              <a:buFontTx/>
              <a:buNone/>
              <a:defRPr sz="2400" baseline="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Agenda Item #</a:t>
            </a:r>
          </a:p>
        </p:txBody>
      </p:sp>
    </p:spTree>
    <p:extLst>
      <p:ext uri="{BB962C8B-B14F-4D97-AF65-F5344CB8AC3E}">
        <p14:creationId xmlns:p14="http://schemas.microsoft.com/office/powerpoint/2010/main" val="1585994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Agenda 1.6">
    <p:spTree>
      <p:nvGrpSpPr>
        <p:cNvPr id="1" name=""/>
        <p:cNvGrpSpPr/>
        <p:nvPr/>
      </p:nvGrpSpPr>
      <p:grpSpPr>
        <a:xfrm>
          <a:off x="0" y="0"/>
          <a:ext cx="0" cy="0"/>
          <a:chOff x="0" y="0"/>
          <a:chExt cx="0" cy="0"/>
        </a:xfrm>
      </p:grpSpPr>
      <p:pic>
        <p:nvPicPr>
          <p:cNvPr id="24" name="Picture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Connector 31"/>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264975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a:p>
        </p:txBody>
      </p:sp>
      <p:cxnSp>
        <p:nvCxnSpPr>
          <p:cNvPr id="21" name="Straight Connector 20"/>
          <p:cNvCxnSpPr>
            <a:endCxn id="22" idx="0"/>
          </p:cNvCxnSpPr>
          <p:nvPr userDrawn="1"/>
        </p:nvCxnSpPr>
        <p:spPr>
          <a:xfrm flipV="1">
            <a:off x="418349" y="2734410"/>
            <a:ext cx="0" cy="35444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Arc 21"/>
          <p:cNvSpPr/>
          <p:nvPr userDrawn="1"/>
        </p:nvSpPr>
        <p:spPr>
          <a:xfrm rot="16200000">
            <a:off x="418349" y="2673528"/>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a:p>
        </p:txBody>
      </p:sp>
      <p:cxnSp>
        <p:nvCxnSpPr>
          <p:cNvPr id="23" name="Straight Connector 22"/>
          <p:cNvCxnSpPr/>
          <p:nvPr userDrawn="1"/>
        </p:nvCxnSpPr>
        <p:spPr>
          <a:xfrm flipH="1">
            <a:off x="479233" y="2673528"/>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584938" y="770966"/>
            <a:ext cx="7932000" cy="1822102"/>
          </a:xfrm>
          <a:prstGeom prst="rect">
            <a:avLst/>
          </a:prstGeom>
        </p:spPr>
        <p:txBody>
          <a:bodyPr anchor="b" anchorCtr="0"/>
          <a:lstStyle>
            <a:lvl1pPr>
              <a:spcBef>
                <a:spcPts val="0"/>
              </a:spcBef>
              <a:defRPr>
                <a:solidFill>
                  <a:schemeClr val="bg1"/>
                </a:solidFill>
                <a:latin typeface="+mj-lt"/>
              </a:defRPr>
            </a:lvl1pPr>
          </a:lstStyle>
          <a:p>
            <a:r>
              <a:rPr lang="en-US" dirty="0"/>
              <a:t>Name of Agenda Item</a:t>
            </a:r>
          </a:p>
        </p:txBody>
      </p:sp>
      <p:pic>
        <p:nvPicPr>
          <p:cNvPr id="27" name="Picture 2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Text Placeholder 3"/>
          <p:cNvSpPr>
            <a:spLocks noGrp="1"/>
          </p:cNvSpPr>
          <p:nvPr>
            <p:ph type="body" sz="quarter" idx="11" hasCustomPrompt="1"/>
          </p:nvPr>
        </p:nvSpPr>
        <p:spPr>
          <a:xfrm>
            <a:off x="600074" y="2765533"/>
            <a:ext cx="7907338" cy="914400"/>
          </a:xfrm>
          <a:prstGeom prst="rect">
            <a:avLst/>
          </a:prstGeom>
        </p:spPr>
        <p:txBody>
          <a:bodyPr/>
          <a:lstStyle>
            <a:lvl1pPr marL="0" indent="0">
              <a:spcBef>
                <a:spcPts val="0"/>
              </a:spcBef>
              <a:buFontTx/>
              <a:buNone/>
              <a:defRPr sz="2400" baseline="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Agenda Item #</a:t>
            </a:r>
          </a:p>
        </p:txBody>
      </p:sp>
    </p:spTree>
    <p:extLst>
      <p:ext uri="{BB962C8B-B14F-4D97-AF65-F5344CB8AC3E}">
        <p14:creationId xmlns:p14="http://schemas.microsoft.com/office/powerpoint/2010/main" val="23844637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Divider 1">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p:cNvSpPr/>
          <p:nvPr userDrawn="1"/>
        </p:nvSpPr>
        <p:spPr>
          <a:xfrm>
            <a:off x="0" y="6320547"/>
            <a:ext cx="9144000" cy="5374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 name="Picture 19"/>
          <p:cNvPicPr>
            <a:picLocks noChangeAspect="1"/>
          </p:cNvPicPr>
          <p:nvPr userDrawn="1"/>
        </p:nvPicPr>
        <p:blipFill>
          <a:blip r:embed="rId3"/>
          <a:stretch>
            <a:fillRect/>
          </a:stretch>
        </p:blipFill>
        <p:spPr>
          <a:xfrm>
            <a:off x="237744" y="6460580"/>
            <a:ext cx="368521" cy="293992"/>
          </a:xfrm>
          <a:prstGeom prst="rect">
            <a:avLst/>
          </a:prstGeom>
        </p:spPr>
      </p:pic>
      <p:cxnSp>
        <p:nvCxnSpPr>
          <p:cNvPr id="25" name="Straight Connector 24"/>
          <p:cNvCxnSpPr/>
          <p:nvPr userDrawn="1"/>
        </p:nvCxnSpPr>
        <p:spPr>
          <a:xfrm>
            <a:off x="0" y="6320547"/>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3"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a:solidFill>
                <a:srgbClr val="002B49"/>
              </a:solidFill>
              <a:latin typeface="Arial"/>
              <a:cs typeface="Arial"/>
            </a:endParaRPr>
          </a:p>
        </p:txBody>
      </p:sp>
      <p:sp>
        <p:nvSpPr>
          <p:cNvPr id="4" name="Text Placeholder 3"/>
          <p:cNvSpPr>
            <a:spLocks noGrp="1"/>
          </p:cNvSpPr>
          <p:nvPr>
            <p:ph type="body" sz="quarter" idx="15" hasCustomPrompt="1"/>
          </p:nvPr>
        </p:nvSpPr>
        <p:spPr>
          <a:xfrm>
            <a:off x="573740" y="3030398"/>
            <a:ext cx="6247234" cy="1783649"/>
          </a:xfrm>
          <a:prstGeom prst="rect">
            <a:avLst/>
          </a:prstGeom>
        </p:spPr>
        <p:txBody>
          <a:bodyPr/>
          <a:lstStyle>
            <a:lvl1pPr marL="0" indent="0">
              <a:spcBef>
                <a:spcPts val="0"/>
              </a:spcBef>
              <a:buFontTx/>
              <a:buNone/>
              <a:defRPr sz="3500">
                <a:solidFill>
                  <a:schemeClr val="bg1"/>
                </a:solidFill>
                <a:latin typeface="+mj-lt"/>
              </a:defRPr>
            </a:lvl1pPr>
            <a:lvl2pPr marL="457200" indent="0">
              <a:buFontTx/>
              <a:buNone/>
              <a:defRPr>
                <a:solidFill>
                  <a:schemeClr val="bg2">
                    <a:lumMod val="90000"/>
                  </a:schemeClr>
                </a:solidFill>
              </a:defRPr>
            </a:lvl2pPr>
            <a:lvl3pPr marL="914400" indent="0">
              <a:buFontTx/>
              <a:buNone/>
              <a:defRPr>
                <a:solidFill>
                  <a:schemeClr val="bg2">
                    <a:lumMod val="90000"/>
                  </a:schemeClr>
                </a:solidFill>
              </a:defRPr>
            </a:lvl3pPr>
            <a:lvl4pPr marL="1371600" indent="0">
              <a:buFontTx/>
              <a:buNone/>
              <a:defRPr>
                <a:solidFill>
                  <a:schemeClr val="bg2">
                    <a:lumMod val="90000"/>
                  </a:schemeClr>
                </a:solidFill>
              </a:defRPr>
            </a:lvl4pPr>
            <a:lvl5pPr marL="1828800" indent="0">
              <a:buFontTx/>
              <a:buNone/>
              <a:defRPr>
                <a:solidFill>
                  <a:schemeClr val="bg2">
                    <a:lumMod val="90000"/>
                  </a:schemeClr>
                </a:solidFill>
              </a:defRPr>
            </a:lvl5pPr>
          </a:lstStyle>
          <a:p>
            <a:pPr lvl="0"/>
            <a:r>
              <a:rPr lang="en-US" dirty="0"/>
              <a:t>Section Divider</a:t>
            </a:r>
          </a:p>
        </p:txBody>
      </p:sp>
      <p:sp>
        <p:nvSpPr>
          <p:cNvPr id="9" name="Title 8"/>
          <p:cNvSpPr>
            <a:spLocks noGrp="1"/>
          </p:cNvSpPr>
          <p:nvPr>
            <p:ph type="title" hasCustomPrompt="1"/>
          </p:nvPr>
        </p:nvSpPr>
        <p:spPr>
          <a:xfrm>
            <a:off x="564637" y="1308847"/>
            <a:ext cx="6256337" cy="1701535"/>
          </a:xfrm>
          <a:prstGeom prst="rect">
            <a:avLst/>
          </a:prstGeom>
        </p:spPr>
        <p:txBody>
          <a:bodyPr anchor="b" anchorCtr="0"/>
          <a:lstStyle>
            <a:lvl1pPr>
              <a:spcBef>
                <a:spcPts val="0"/>
              </a:spcBef>
              <a:defRPr sz="3500" baseline="0">
                <a:solidFill>
                  <a:schemeClr val="bg1"/>
                </a:solidFill>
                <a:latin typeface="+mj-lt"/>
              </a:defRPr>
            </a:lvl1pPr>
          </a:lstStyle>
          <a:p>
            <a:r>
              <a:rPr lang="en-US" dirty="0"/>
              <a:t>Name of Agenda Item</a:t>
            </a:r>
          </a:p>
        </p:txBody>
      </p:sp>
    </p:spTree>
    <p:extLst>
      <p:ext uri="{BB962C8B-B14F-4D97-AF65-F5344CB8AC3E}">
        <p14:creationId xmlns:p14="http://schemas.microsoft.com/office/powerpoint/2010/main" val="4988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genda Divider 2">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p:cNvSpPr/>
          <p:nvPr userDrawn="1"/>
        </p:nvSpPr>
        <p:spPr>
          <a:xfrm>
            <a:off x="0" y="6320547"/>
            <a:ext cx="9144000" cy="5374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 name="Picture 19"/>
          <p:cNvPicPr>
            <a:picLocks noChangeAspect="1"/>
          </p:cNvPicPr>
          <p:nvPr userDrawn="1"/>
        </p:nvPicPr>
        <p:blipFill>
          <a:blip r:embed="rId3"/>
          <a:stretch>
            <a:fillRect/>
          </a:stretch>
        </p:blipFill>
        <p:spPr>
          <a:xfrm>
            <a:off x="237744" y="6460580"/>
            <a:ext cx="368521" cy="293992"/>
          </a:xfrm>
          <a:prstGeom prst="rect">
            <a:avLst/>
          </a:prstGeom>
        </p:spPr>
      </p:pic>
      <p:cxnSp>
        <p:nvCxnSpPr>
          <p:cNvPr id="25" name="Straight Connector 24"/>
          <p:cNvCxnSpPr/>
          <p:nvPr userDrawn="1"/>
        </p:nvCxnSpPr>
        <p:spPr>
          <a:xfrm>
            <a:off x="0" y="6320547"/>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3"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a:solidFill>
                <a:srgbClr val="002B49"/>
              </a:solidFill>
              <a:latin typeface="Arial"/>
              <a:cs typeface="Arial"/>
            </a:endParaRPr>
          </a:p>
        </p:txBody>
      </p:sp>
      <p:sp>
        <p:nvSpPr>
          <p:cNvPr id="4" name="Text Placeholder 3"/>
          <p:cNvSpPr>
            <a:spLocks noGrp="1"/>
          </p:cNvSpPr>
          <p:nvPr>
            <p:ph type="body" sz="quarter" idx="15" hasCustomPrompt="1"/>
          </p:nvPr>
        </p:nvSpPr>
        <p:spPr>
          <a:xfrm>
            <a:off x="573740" y="3030398"/>
            <a:ext cx="6247234" cy="1783649"/>
          </a:xfrm>
          <a:prstGeom prst="rect">
            <a:avLst/>
          </a:prstGeom>
        </p:spPr>
        <p:txBody>
          <a:bodyPr/>
          <a:lstStyle>
            <a:lvl1pPr marL="0" indent="0">
              <a:spcBef>
                <a:spcPts val="0"/>
              </a:spcBef>
              <a:buFontTx/>
              <a:buNone/>
              <a:defRPr sz="3500">
                <a:solidFill>
                  <a:schemeClr val="bg1"/>
                </a:solidFill>
                <a:latin typeface="+mj-lt"/>
              </a:defRPr>
            </a:lvl1pPr>
            <a:lvl2pPr marL="457200" indent="0">
              <a:buFontTx/>
              <a:buNone/>
              <a:defRPr>
                <a:solidFill>
                  <a:schemeClr val="bg2">
                    <a:lumMod val="90000"/>
                  </a:schemeClr>
                </a:solidFill>
              </a:defRPr>
            </a:lvl2pPr>
            <a:lvl3pPr marL="914400" indent="0">
              <a:buFontTx/>
              <a:buNone/>
              <a:defRPr>
                <a:solidFill>
                  <a:schemeClr val="bg2">
                    <a:lumMod val="90000"/>
                  </a:schemeClr>
                </a:solidFill>
              </a:defRPr>
            </a:lvl3pPr>
            <a:lvl4pPr marL="1371600" indent="0">
              <a:buFontTx/>
              <a:buNone/>
              <a:defRPr>
                <a:solidFill>
                  <a:schemeClr val="bg2">
                    <a:lumMod val="90000"/>
                  </a:schemeClr>
                </a:solidFill>
              </a:defRPr>
            </a:lvl4pPr>
            <a:lvl5pPr marL="1828800" indent="0">
              <a:buFontTx/>
              <a:buNone/>
              <a:defRPr>
                <a:solidFill>
                  <a:schemeClr val="bg2">
                    <a:lumMod val="90000"/>
                  </a:schemeClr>
                </a:solidFill>
              </a:defRPr>
            </a:lvl5pPr>
          </a:lstStyle>
          <a:p>
            <a:pPr lvl="0"/>
            <a:r>
              <a:rPr lang="en-US" dirty="0"/>
              <a:t>Section Divider</a:t>
            </a:r>
          </a:p>
        </p:txBody>
      </p:sp>
      <p:sp>
        <p:nvSpPr>
          <p:cNvPr id="9" name="Title 8"/>
          <p:cNvSpPr>
            <a:spLocks noGrp="1"/>
          </p:cNvSpPr>
          <p:nvPr>
            <p:ph type="title" hasCustomPrompt="1"/>
          </p:nvPr>
        </p:nvSpPr>
        <p:spPr>
          <a:xfrm>
            <a:off x="564637" y="1308847"/>
            <a:ext cx="6256337" cy="1701535"/>
          </a:xfrm>
          <a:prstGeom prst="rect">
            <a:avLst/>
          </a:prstGeom>
        </p:spPr>
        <p:txBody>
          <a:bodyPr anchor="b" anchorCtr="0"/>
          <a:lstStyle>
            <a:lvl1pPr>
              <a:spcBef>
                <a:spcPts val="0"/>
              </a:spcBef>
              <a:defRPr sz="3500" baseline="0">
                <a:solidFill>
                  <a:schemeClr val="bg1"/>
                </a:solidFill>
                <a:latin typeface="+mj-lt"/>
              </a:defRPr>
            </a:lvl1pPr>
          </a:lstStyle>
          <a:p>
            <a:r>
              <a:rPr lang="en-US" dirty="0"/>
              <a:t>Name of Agenda Item</a:t>
            </a:r>
          </a:p>
        </p:txBody>
      </p:sp>
    </p:spTree>
    <p:extLst>
      <p:ext uri="{BB962C8B-B14F-4D97-AF65-F5344CB8AC3E}">
        <p14:creationId xmlns:p14="http://schemas.microsoft.com/office/powerpoint/2010/main" val="6130006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enda Divider 3">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p:cNvSpPr/>
          <p:nvPr userDrawn="1"/>
        </p:nvSpPr>
        <p:spPr>
          <a:xfrm>
            <a:off x="0" y="6320547"/>
            <a:ext cx="9144000" cy="5374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 name="Picture 19"/>
          <p:cNvPicPr>
            <a:picLocks noChangeAspect="1"/>
          </p:cNvPicPr>
          <p:nvPr userDrawn="1"/>
        </p:nvPicPr>
        <p:blipFill>
          <a:blip r:embed="rId3"/>
          <a:stretch>
            <a:fillRect/>
          </a:stretch>
        </p:blipFill>
        <p:spPr>
          <a:xfrm>
            <a:off x="237744" y="6460580"/>
            <a:ext cx="368521" cy="293992"/>
          </a:xfrm>
          <a:prstGeom prst="rect">
            <a:avLst/>
          </a:prstGeom>
        </p:spPr>
      </p:pic>
      <p:cxnSp>
        <p:nvCxnSpPr>
          <p:cNvPr id="25" name="Straight Connector 24"/>
          <p:cNvCxnSpPr/>
          <p:nvPr userDrawn="1"/>
        </p:nvCxnSpPr>
        <p:spPr>
          <a:xfrm>
            <a:off x="0" y="6320547"/>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3"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a:solidFill>
                <a:srgbClr val="002B49"/>
              </a:solidFill>
              <a:latin typeface="Arial"/>
              <a:cs typeface="Arial"/>
            </a:endParaRPr>
          </a:p>
        </p:txBody>
      </p:sp>
      <p:sp>
        <p:nvSpPr>
          <p:cNvPr id="4" name="Text Placeholder 3"/>
          <p:cNvSpPr>
            <a:spLocks noGrp="1"/>
          </p:cNvSpPr>
          <p:nvPr>
            <p:ph type="body" sz="quarter" idx="15" hasCustomPrompt="1"/>
          </p:nvPr>
        </p:nvSpPr>
        <p:spPr>
          <a:xfrm>
            <a:off x="573740" y="3030398"/>
            <a:ext cx="6247234" cy="1783649"/>
          </a:xfrm>
          <a:prstGeom prst="rect">
            <a:avLst/>
          </a:prstGeom>
        </p:spPr>
        <p:txBody>
          <a:bodyPr/>
          <a:lstStyle>
            <a:lvl1pPr marL="0" indent="0">
              <a:spcBef>
                <a:spcPts val="0"/>
              </a:spcBef>
              <a:buFontTx/>
              <a:buNone/>
              <a:defRPr sz="3500">
                <a:solidFill>
                  <a:schemeClr val="bg1"/>
                </a:solidFill>
                <a:latin typeface="+mj-lt"/>
              </a:defRPr>
            </a:lvl1pPr>
            <a:lvl2pPr marL="457200" indent="0">
              <a:buFontTx/>
              <a:buNone/>
              <a:defRPr>
                <a:solidFill>
                  <a:schemeClr val="bg2">
                    <a:lumMod val="90000"/>
                  </a:schemeClr>
                </a:solidFill>
              </a:defRPr>
            </a:lvl2pPr>
            <a:lvl3pPr marL="914400" indent="0">
              <a:buFontTx/>
              <a:buNone/>
              <a:defRPr>
                <a:solidFill>
                  <a:schemeClr val="bg2">
                    <a:lumMod val="90000"/>
                  </a:schemeClr>
                </a:solidFill>
              </a:defRPr>
            </a:lvl3pPr>
            <a:lvl4pPr marL="1371600" indent="0">
              <a:buFontTx/>
              <a:buNone/>
              <a:defRPr>
                <a:solidFill>
                  <a:schemeClr val="bg2">
                    <a:lumMod val="90000"/>
                  </a:schemeClr>
                </a:solidFill>
              </a:defRPr>
            </a:lvl4pPr>
            <a:lvl5pPr marL="1828800" indent="0">
              <a:buFontTx/>
              <a:buNone/>
              <a:defRPr>
                <a:solidFill>
                  <a:schemeClr val="bg2">
                    <a:lumMod val="90000"/>
                  </a:schemeClr>
                </a:solidFill>
              </a:defRPr>
            </a:lvl5pPr>
          </a:lstStyle>
          <a:p>
            <a:pPr lvl="0"/>
            <a:r>
              <a:rPr lang="en-US" dirty="0"/>
              <a:t>Section Divider</a:t>
            </a:r>
          </a:p>
        </p:txBody>
      </p:sp>
      <p:sp>
        <p:nvSpPr>
          <p:cNvPr id="9" name="Title 8"/>
          <p:cNvSpPr>
            <a:spLocks noGrp="1"/>
          </p:cNvSpPr>
          <p:nvPr>
            <p:ph type="title" hasCustomPrompt="1"/>
          </p:nvPr>
        </p:nvSpPr>
        <p:spPr>
          <a:xfrm>
            <a:off x="564637" y="1308847"/>
            <a:ext cx="6256337" cy="1701535"/>
          </a:xfrm>
          <a:prstGeom prst="rect">
            <a:avLst/>
          </a:prstGeom>
        </p:spPr>
        <p:txBody>
          <a:bodyPr anchor="b" anchorCtr="0"/>
          <a:lstStyle>
            <a:lvl1pPr>
              <a:spcBef>
                <a:spcPts val="0"/>
              </a:spcBef>
              <a:defRPr sz="3500" baseline="0">
                <a:solidFill>
                  <a:schemeClr val="bg1"/>
                </a:solidFill>
                <a:latin typeface="+mj-lt"/>
              </a:defRPr>
            </a:lvl1pPr>
          </a:lstStyle>
          <a:p>
            <a:r>
              <a:rPr lang="en-US" dirty="0"/>
              <a:t>Name of Agenda Item</a:t>
            </a:r>
          </a:p>
        </p:txBody>
      </p:sp>
    </p:spTree>
    <p:extLst>
      <p:ext uri="{BB962C8B-B14F-4D97-AF65-F5344CB8AC3E}">
        <p14:creationId xmlns:p14="http://schemas.microsoft.com/office/powerpoint/2010/main" val="38711898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Divider 4">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p:cNvSpPr/>
          <p:nvPr userDrawn="1"/>
        </p:nvSpPr>
        <p:spPr>
          <a:xfrm>
            <a:off x="0" y="6320547"/>
            <a:ext cx="9144000" cy="5374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 name="Picture 19"/>
          <p:cNvPicPr>
            <a:picLocks noChangeAspect="1"/>
          </p:cNvPicPr>
          <p:nvPr userDrawn="1"/>
        </p:nvPicPr>
        <p:blipFill>
          <a:blip r:embed="rId3"/>
          <a:stretch>
            <a:fillRect/>
          </a:stretch>
        </p:blipFill>
        <p:spPr>
          <a:xfrm>
            <a:off x="237744" y="6460580"/>
            <a:ext cx="368521" cy="293992"/>
          </a:xfrm>
          <a:prstGeom prst="rect">
            <a:avLst/>
          </a:prstGeom>
        </p:spPr>
      </p:pic>
      <p:cxnSp>
        <p:nvCxnSpPr>
          <p:cNvPr id="25" name="Straight Connector 24"/>
          <p:cNvCxnSpPr/>
          <p:nvPr userDrawn="1"/>
        </p:nvCxnSpPr>
        <p:spPr>
          <a:xfrm>
            <a:off x="0" y="6320547"/>
            <a:ext cx="9144000"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3"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a:solidFill>
                <a:srgbClr val="002B49"/>
              </a:solidFill>
              <a:latin typeface="Arial"/>
              <a:cs typeface="Arial"/>
            </a:endParaRPr>
          </a:p>
        </p:txBody>
      </p:sp>
      <p:sp>
        <p:nvSpPr>
          <p:cNvPr id="4" name="Text Placeholder 3"/>
          <p:cNvSpPr>
            <a:spLocks noGrp="1"/>
          </p:cNvSpPr>
          <p:nvPr>
            <p:ph type="body" sz="quarter" idx="15" hasCustomPrompt="1"/>
          </p:nvPr>
        </p:nvSpPr>
        <p:spPr>
          <a:xfrm>
            <a:off x="573740" y="3030398"/>
            <a:ext cx="6247234" cy="1783649"/>
          </a:xfrm>
          <a:prstGeom prst="rect">
            <a:avLst/>
          </a:prstGeom>
        </p:spPr>
        <p:txBody>
          <a:bodyPr/>
          <a:lstStyle>
            <a:lvl1pPr marL="0" indent="0">
              <a:spcBef>
                <a:spcPts val="0"/>
              </a:spcBef>
              <a:buFontTx/>
              <a:buNone/>
              <a:defRPr sz="3500">
                <a:solidFill>
                  <a:schemeClr val="bg1"/>
                </a:solidFill>
                <a:latin typeface="+mj-lt"/>
              </a:defRPr>
            </a:lvl1pPr>
            <a:lvl2pPr marL="457200" indent="0">
              <a:buFontTx/>
              <a:buNone/>
              <a:defRPr>
                <a:solidFill>
                  <a:schemeClr val="bg2">
                    <a:lumMod val="90000"/>
                  </a:schemeClr>
                </a:solidFill>
              </a:defRPr>
            </a:lvl2pPr>
            <a:lvl3pPr marL="914400" indent="0">
              <a:buFontTx/>
              <a:buNone/>
              <a:defRPr>
                <a:solidFill>
                  <a:schemeClr val="bg2">
                    <a:lumMod val="90000"/>
                  </a:schemeClr>
                </a:solidFill>
              </a:defRPr>
            </a:lvl3pPr>
            <a:lvl4pPr marL="1371600" indent="0">
              <a:buFontTx/>
              <a:buNone/>
              <a:defRPr>
                <a:solidFill>
                  <a:schemeClr val="bg2">
                    <a:lumMod val="90000"/>
                  </a:schemeClr>
                </a:solidFill>
              </a:defRPr>
            </a:lvl4pPr>
            <a:lvl5pPr marL="1828800" indent="0">
              <a:buFontTx/>
              <a:buNone/>
              <a:defRPr>
                <a:solidFill>
                  <a:schemeClr val="bg2">
                    <a:lumMod val="90000"/>
                  </a:schemeClr>
                </a:solidFill>
              </a:defRPr>
            </a:lvl5pPr>
          </a:lstStyle>
          <a:p>
            <a:pPr lvl="0"/>
            <a:r>
              <a:rPr lang="en-US" dirty="0"/>
              <a:t>Section Divider</a:t>
            </a:r>
          </a:p>
        </p:txBody>
      </p:sp>
      <p:sp>
        <p:nvSpPr>
          <p:cNvPr id="9" name="Title 8"/>
          <p:cNvSpPr>
            <a:spLocks noGrp="1"/>
          </p:cNvSpPr>
          <p:nvPr>
            <p:ph type="title" hasCustomPrompt="1"/>
          </p:nvPr>
        </p:nvSpPr>
        <p:spPr>
          <a:xfrm>
            <a:off x="564637" y="1308847"/>
            <a:ext cx="6256337" cy="1701535"/>
          </a:xfrm>
          <a:prstGeom prst="rect">
            <a:avLst/>
          </a:prstGeom>
        </p:spPr>
        <p:txBody>
          <a:bodyPr anchor="b" anchorCtr="0"/>
          <a:lstStyle>
            <a:lvl1pPr>
              <a:spcBef>
                <a:spcPts val="0"/>
              </a:spcBef>
              <a:defRPr sz="3500" baseline="0">
                <a:solidFill>
                  <a:schemeClr val="bg1"/>
                </a:solidFill>
                <a:latin typeface="+mj-lt"/>
              </a:defRPr>
            </a:lvl1pPr>
          </a:lstStyle>
          <a:p>
            <a:r>
              <a:rPr lang="en-US" dirty="0"/>
              <a:t>Name of Agenda Item</a:t>
            </a:r>
          </a:p>
        </p:txBody>
      </p:sp>
    </p:spTree>
    <p:extLst>
      <p:ext uri="{BB962C8B-B14F-4D97-AF65-F5344CB8AC3E}">
        <p14:creationId xmlns:p14="http://schemas.microsoft.com/office/powerpoint/2010/main" val="26239424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1">
    <p:spTree>
      <p:nvGrpSpPr>
        <p:cNvPr id="1" name=""/>
        <p:cNvGrpSpPr/>
        <p:nvPr/>
      </p:nvGrpSpPr>
      <p:grpSpPr>
        <a:xfrm>
          <a:off x="0" y="0"/>
          <a:ext cx="0" cy="0"/>
          <a:chOff x="0" y="0"/>
          <a:chExt cx="0" cy="0"/>
        </a:xfrm>
      </p:grpSpPr>
      <p:pic>
        <p:nvPicPr>
          <p:cNvPr id="52" name="Picture 5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a:t> </a:t>
            </a:r>
          </a:p>
        </p:txBody>
      </p:sp>
      <p:sp>
        <p:nvSpPr>
          <p:cNvPr id="27"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a:t> </a:t>
            </a:r>
          </a:p>
        </p:txBody>
      </p:sp>
      <p:sp>
        <p:nvSpPr>
          <p:cNvPr id="5" name="Title 4"/>
          <p:cNvSpPr>
            <a:spLocks noGrp="1"/>
          </p:cNvSpPr>
          <p:nvPr>
            <p:ph type="title" hasCustomPrompt="1"/>
          </p:nvPr>
        </p:nvSpPr>
        <p:spPr>
          <a:xfrm>
            <a:off x="374904" y="42394"/>
            <a:ext cx="7886700" cy="531346"/>
          </a:xfrm>
          <a:prstGeom prst="rect">
            <a:avLst/>
          </a:prstGeom>
        </p:spPr>
        <p:txBody>
          <a:bodyPr lIns="0" tIns="45720" rIns="0" bIns="45720"/>
          <a:lstStyle>
            <a:lvl1pPr>
              <a:defRPr>
                <a:solidFill>
                  <a:schemeClr val="bg1"/>
                </a:solidFill>
                <a:latin typeface="+mj-lt"/>
              </a:defRPr>
            </a:lvl1pPr>
          </a:lstStyle>
          <a:p>
            <a:r>
              <a:rPr lang="en-US" dirty="0"/>
              <a:t>Presenters Section Divider</a:t>
            </a:r>
          </a:p>
        </p:txBody>
      </p:sp>
      <p:sp>
        <p:nvSpPr>
          <p:cNvPr id="7" name="Text Placeholder 6"/>
          <p:cNvSpPr>
            <a:spLocks noGrp="1"/>
          </p:cNvSpPr>
          <p:nvPr>
            <p:ph type="body" sz="quarter" idx="12" hasCustomPrompt="1"/>
          </p:nvPr>
        </p:nvSpPr>
        <p:spPr>
          <a:xfrm>
            <a:off x="2170502" y="1189268"/>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2170502" y="3000135"/>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9" name="Text Placeholder 8"/>
          <p:cNvSpPr>
            <a:spLocks noGrp="1"/>
          </p:cNvSpPr>
          <p:nvPr>
            <p:ph type="body" sz="quarter" idx="16" hasCustomPrompt="1"/>
          </p:nvPr>
        </p:nvSpPr>
        <p:spPr>
          <a:xfrm>
            <a:off x="2170502" y="1602729"/>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2170502" y="3404632"/>
            <a:ext cx="5341922" cy="822098"/>
          </a:xfrm>
          <a:prstGeom prst="rect">
            <a:avLst/>
          </a:prstGeom>
        </p:spPr>
        <p:txBody>
          <a:bodyPr tIns="0" bIns="0"/>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36"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a:t> </a:t>
            </a:r>
          </a:p>
        </p:txBody>
      </p:sp>
      <p:sp>
        <p:nvSpPr>
          <p:cNvPr id="37" name="Text Placeholder 6"/>
          <p:cNvSpPr>
            <a:spLocks noGrp="1"/>
          </p:cNvSpPr>
          <p:nvPr>
            <p:ph type="body" sz="quarter" idx="19" hasCustomPrompt="1"/>
          </p:nvPr>
        </p:nvSpPr>
        <p:spPr>
          <a:xfrm>
            <a:off x="2170502" y="4809386"/>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50" name="Text Placeholder 8"/>
          <p:cNvSpPr>
            <a:spLocks noGrp="1"/>
          </p:cNvSpPr>
          <p:nvPr>
            <p:ph type="body" sz="quarter" idx="20" hasCustomPrompt="1"/>
          </p:nvPr>
        </p:nvSpPr>
        <p:spPr>
          <a:xfrm>
            <a:off x="2170502" y="5213883"/>
            <a:ext cx="5341922" cy="822098"/>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19332202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2">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a:t> </a:t>
            </a:r>
          </a:p>
        </p:txBody>
      </p:sp>
      <p:sp>
        <p:nvSpPr>
          <p:cNvPr id="2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3"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a:t> </a:t>
            </a:r>
          </a:p>
        </p:txBody>
      </p:sp>
      <p:sp>
        <p:nvSpPr>
          <p:cNvPr id="34" name="Text Placeholder 6"/>
          <p:cNvSpPr>
            <a:spLocks noGrp="1"/>
          </p:cNvSpPr>
          <p:nvPr>
            <p:ph type="body" sz="quarter" idx="19" hasCustomPrompt="1"/>
          </p:nvPr>
        </p:nvSpPr>
        <p:spPr>
          <a:xfrm>
            <a:off x="2170502" y="4809386"/>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16663251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3">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a:t> </a:t>
            </a:r>
          </a:p>
        </p:txBody>
      </p:sp>
      <p:sp>
        <p:nvSpPr>
          <p:cNvPr id="2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3"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a:t> </a:t>
            </a:r>
          </a:p>
        </p:txBody>
      </p:sp>
      <p:sp>
        <p:nvSpPr>
          <p:cNvPr id="34" name="Text Placeholder 6"/>
          <p:cNvSpPr>
            <a:spLocks noGrp="1"/>
          </p:cNvSpPr>
          <p:nvPr>
            <p:ph type="body" sz="quarter" idx="19" hasCustomPrompt="1"/>
          </p:nvPr>
        </p:nvSpPr>
        <p:spPr>
          <a:xfrm>
            <a:off x="2170502" y="4809386"/>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29882300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4">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a:t> </a:t>
            </a:r>
          </a:p>
        </p:txBody>
      </p:sp>
      <p:sp>
        <p:nvSpPr>
          <p:cNvPr id="2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3"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a:t> </a:t>
            </a:r>
          </a:p>
        </p:txBody>
      </p:sp>
      <p:sp>
        <p:nvSpPr>
          <p:cNvPr id="34" name="Text Placeholder 6"/>
          <p:cNvSpPr>
            <a:spLocks noGrp="1"/>
          </p:cNvSpPr>
          <p:nvPr>
            <p:ph type="body" sz="quarter" idx="19" hasCustomPrompt="1"/>
          </p:nvPr>
        </p:nvSpPr>
        <p:spPr>
          <a:xfrm>
            <a:off x="2170502" y="4809386"/>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33827145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5">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a:t> </a:t>
            </a:r>
          </a:p>
        </p:txBody>
      </p:sp>
      <p:sp>
        <p:nvSpPr>
          <p:cNvPr id="2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3"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a:t> </a:t>
            </a:r>
          </a:p>
        </p:txBody>
      </p:sp>
      <p:sp>
        <p:nvSpPr>
          <p:cNvPr id="34" name="Text Placeholder 6"/>
          <p:cNvSpPr>
            <a:spLocks noGrp="1"/>
          </p:cNvSpPr>
          <p:nvPr>
            <p:ph type="body" sz="quarter" idx="19" hasCustomPrompt="1"/>
          </p:nvPr>
        </p:nvSpPr>
        <p:spPr>
          <a:xfrm>
            <a:off x="2170502" y="4809386"/>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21525536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6">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a:t> </a:t>
            </a:r>
          </a:p>
        </p:txBody>
      </p:sp>
      <p:sp>
        <p:nvSpPr>
          <p:cNvPr id="2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3"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a:t> </a:t>
            </a:r>
          </a:p>
        </p:txBody>
      </p:sp>
      <p:sp>
        <p:nvSpPr>
          <p:cNvPr id="34" name="Text Placeholder 6"/>
          <p:cNvSpPr>
            <a:spLocks noGrp="1"/>
          </p:cNvSpPr>
          <p:nvPr>
            <p:ph type="body" sz="quarter" idx="19" hasCustomPrompt="1"/>
          </p:nvPr>
        </p:nvSpPr>
        <p:spPr>
          <a:xfrm>
            <a:off x="2170502" y="4809386"/>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41503872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7">
    <p:spTree>
      <p:nvGrpSpPr>
        <p:cNvPr id="1" name=""/>
        <p:cNvGrpSpPr/>
        <p:nvPr/>
      </p:nvGrpSpPr>
      <p:grpSpPr>
        <a:xfrm>
          <a:off x="0" y="0"/>
          <a:ext cx="0" cy="0"/>
          <a:chOff x="0" y="0"/>
          <a:chExt cx="0" cy="0"/>
        </a:xfrm>
      </p:grpSpPr>
      <p:pic>
        <p:nvPicPr>
          <p:cNvPr id="32" name="Picture 3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a:t> </a:t>
            </a:r>
          </a:p>
        </p:txBody>
      </p:sp>
      <p:sp>
        <p:nvSpPr>
          <p:cNvPr id="2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3"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a:t> </a:t>
            </a:r>
          </a:p>
        </p:txBody>
      </p:sp>
      <p:sp>
        <p:nvSpPr>
          <p:cNvPr id="34" name="Text Placeholder 6"/>
          <p:cNvSpPr>
            <a:spLocks noGrp="1"/>
          </p:cNvSpPr>
          <p:nvPr>
            <p:ph type="body" sz="quarter" idx="19" hasCustomPrompt="1"/>
          </p:nvPr>
        </p:nvSpPr>
        <p:spPr>
          <a:xfrm>
            <a:off x="2170502" y="4809386"/>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18910854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1.8">
    <p:spTree>
      <p:nvGrpSpPr>
        <p:cNvPr id="1" name=""/>
        <p:cNvGrpSpPr/>
        <p:nvPr/>
      </p:nvGrpSpPr>
      <p:grpSpPr>
        <a:xfrm>
          <a:off x="0" y="0"/>
          <a:ext cx="0" cy="0"/>
          <a:chOff x="0" y="0"/>
          <a:chExt cx="0" cy="0"/>
        </a:xfrm>
      </p:grpSpPr>
      <p:pic>
        <p:nvPicPr>
          <p:cNvPr id="38" name="Picture 3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 y="-1"/>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9"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23" name="Picture Placeholder 3"/>
          <p:cNvSpPr>
            <a:spLocks noGrp="1" noChangeAspect="1"/>
          </p:cNvSpPr>
          <p:nvPr>
            <p:ph type="pic" sz="quarter" idx="10" hasCustomPrompt="1"/>
          </p:nvPr>
        </p:nvSpPr>
        <p:spPr>
          <a:xfrm>
            <a:off x="663390" y="113823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a:t> </a:t>
            </a:r>
          </a:p>
        </p:txBody>
      </p:sp>
      <p:sp>
        <p:nvSpPr>
          <p:cNvPr id="24" name="Picture Placeholder 3"/>
          <p:cNvSpPr>
            <a:spLocks noGrp="1" noChangeAspect="1"/>
          </p:cNvSpPr>
          <p:nvPr>
            <p:ph type="pic" sz="quarter" idx="11" hasCustomPrompt="1"/>
          </p:nvPr>
        </p:nvSpPr>
        <p:spPr>
          <a:xfrm>
            <a:off x="663390" y="2949104"/>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a:t> </a:t>
            </a:r>
          </a:p>
        </p:txBody>
      </p:sp>
      <p:sp>
        <p:nvSpPr>
          <p:cNvPr id="2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a:t>
            </a:r>
          </a:p>
        </p:txBody>
      </p:sp>
      <p:sp>
        <p:nvSpPr>
          <p:cNvPr id="26" name="Text Placeholder 6"/>
          <p:cNvSpPr>
            <a:spLocks noGrp="1"/>
          </p:cNvSpPr>
          <p:nvPr>
            <p:ph type="body" sz="quarter" idx="12" hasCustomPrompt="1"/>
          </p:nvPr>
        </p:nvSpPr>
        <p:spPr>
          <a:xfrm>
            <a:off x="2170502" y="1189268"/>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8" name="Text Placeholder 6"/>
          <p:cNvSpPr>
            <a:spLocks noGrp="1"/>
          </p:cNvSpPr>
          <p:nvPr>
            <p:ph type="body" sz="quarter" idx="14" hasCustomPrompt="1"/>
          </p:nvPr>
        </p:nvSpPr>
        <p:spPr>
          <a:xfrm>
            <a:off x="2170502" y="3000135"/>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29" name="Text Placeholder 8"/>
          <p:cNvSpPr>
            <a:spLocks noGrp="1"/>
          </p:cNvSpPr>
          <p:nvPr>
            <p:ph type="body" sz="quarter" idx="16" hasCustomPrompt="1"/>
          </p:nvPr>
        </p:nvSpPr>
        <p:spPr>
          <a:xfrm>
            <a:off x="2170502" y="1602729"/>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Text Placeholder 8"/>
          <p:cNvSpPr>
            <a:spLocks noGrp="1"/>
          </p:cNvSpPr>
          <p:nvPr>
            <p:ph type="body" sz="quarter" idx="17" hasCustomPrompt="1"/>
          </p:nvPr>
        </p:nvSpPr>
        <p:spPr>
          <a:xfrm>
            <a:off x="2170502" y="3404632"/>
            <a:ext cx="5341922" cy="822098"/>
          </a:xfrm>
          <a:prstGeom prst="rect">
            <a:avLst/>
          </a:prstGeom>
        </p:spPr>
        <p:txBody>
          <a:bodyPr tIns="0" bIns="0"/>
          <a:lstStyle>
            <a:lvl1pPr marL="0" marR="0" indent="0" algn="l" defTabSz="457200" rtl="0" eaLnBrk="1" fontAlgn="auto" latinLnBrk="0" hangingPunct="1">
              <a:lnSpc>
                <a:spcPct val="100000"/>
              </a:lnSpc>
              <a:spcBef>
                <a:spcPts val="0"/>
              </a:spcBef>
              <a:spcAft>
                <a:spcPts val="0"/>
              </a:spcAft>
              <a:buClrTx/>
              <a:buSzTx/>
              <a:buFontTx/>
              <a:buNone/>
              <a:tabLst/>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2" name="Picture Placeholder 3"/>
          <p:cNvSpPr>
            <a:spLocks noGrp="1" noChangeAspect="1"/>
          </p:cNvSpPr>
          <p:nvPr>
            <p:ph type="pic" sz="quarter" idx="18" hasCustomPrompt="1"/>
          </p:nvPr>
        </p:nvSpPr>
        <p:spPr>
          <a:xfrm>
            <a:off x="663390" y="4758343"/>
            <a:ext cx="1290918" cy="1290917"/>
          </a:xfrm>
          <a:prstGeom prst="flowChartConnector">
            <a:avLst/>
          </a:prstGeom>
          <a:ln w="57150">
            <a:solidFill>
              <a:schemeClr val="bg1"/>
            </a:solidFill>
          </a:ln>
        </p:spPr>
        <p:txBody>
          <a:bodyPr/>
          <a:lstStyle>
            <a:lvl1pPr marL="0" indent="0">
              <a:spcBef>
                <a:spcPts val="0"/>
              </a:spcBef>
              <a:buNone/>
              <a:defRPr>
                <a:solidFill>
                  <a:schemeClr val="bg1"/>
                </a:solidFill>
              </a:defRPr>
            </a:lvl1pPr>
          </a:lstStyle>
          <a:p>
            <a:r>
              <a:rPr lang="en-US"/>
              <a:t> </a:t>
            </a:r>
          </a:p>
        </p:txBody>
      </p:sp>
      <p:sp>
        <p:nvSpPr>
          <p:cNvPr id="33" name="Text Placeholder 6"/>
          <p:cNvSpPr>
            <a:spLocks noGrp="1"/>
          </p:cNvSpPr>
          <p:nvPr>
            <p:ph type="body" sz="quarter" idx="19" hasCustomPrompt="1"/>
          </p:nvPr>
        </p:nvSpPr>
        <p:spPr>
          <a:xfrm>
            <a:off x="2170502" y="4809386"/>
            <a:ext cx="5341922" cy="394877"/>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Arial"/>
              <a:buNone/>
              <a:tabLst/>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First Last Name</a:t>
            </a:r>
          </a:p>
        </p:txBody>
      </p:sp>
      <p:sp>
        <p:nvSpPr>
          <p:cNvPr id="42" name="Text Placeholder 8"/>
          <p:cNvSpPr>
            <a:spLocks noGrp="1"/>
          </p:cNvSpPr>
          <p:nvPr>
            <p:ph type="body" sz="quarter" idx="20" hasCustomPrompt="1"/>
          </p:nvPr>
        </p:nvSpPr>
        <p:spPr>
          <a:xfrm>
            <a:off x="2170502" y="5213883"/>
            <a:ext cx="5341922" cy="822098"/>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15211577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1">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4"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a:t> </a:t>
            </a:r>
          </a:p>
        </p:txBody>
      </p:sp>
      <p:sp>
        <p:nvSpPr>
          <p:cNvPr id="27"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a:t> </a:t>
            </a:r>
          </a:p>
        </p:txBody>
      </p:sp>
      <p:sp>
        <p:nvSpPr>
          <p:cNvPr id="7" name="Text Placeholder 6"/>
          <p:cNvSpPr>
            <a:spLocks noGrp="1"/>
          </p:cNvSpPr>
          <p:nvPr>
            <p:ph type="body" sz="quarter" idx="12" hasCustomPrompt="1"/>
          </p:nvPr>
        </p:nvSpPr>
        <p:spPr>
          <a:xfrm>
            <a:off x="1811911" y="208574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1811911" y="352009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1811911" y="2499208"/>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1811911" y="3924594"/>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lstStyle>
            <a:lvl1pPr>
              <a:spcBef>
                <a:spcPts val="0"/>
              </a:spcBef>
              <a:defRPr>
                <a:solidFill>
                  <a:schemeClr val="bg1"/>
                </a:solidFill>
                <a:latin typeface="+mj-lt"/>
              </a:defRPr>
            </a:lvl1pPr>
          </a:lstStyle>
          <a:p>
            <a:r>
              <a:rPr lang="en-US" dirty="0"/>
              <a:t>Presenters (option)</a:t>
            </a:r>
          </a:p>
        </p:txBody>
      </p:sp>
      <p:sp>
        <p:nvSpPr>
          <p:cNvPr id="44"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a:t> </a:t>
            </a:r>
          </a:p>
        </p:txBody>
      </p:sp>
      <p:sp>
        <p:nvSpPr>
          <p:cNvPr id="45" name="Text Placeholder 6"/>
          <p:cNvSpPr>
            <a:spLocks noGrp="1"/>
          </p:cNvSpPr>
          <p:nvPr>
            <p:ph type="body" sz="quarter" idx="19" hasCustomPrompt="1"/>
          </p:nvPr>
        </p:nvSpPr>
        <p:spPr>
          <a:xfrm>
            <a:off x="1811911" y="4945485"/>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6" name="Text Placeholder 8"/>
          <p:cNvSpPr>
            <a:spLocks noGrp="1"/>
          </p:cNvSpPr>
          <p:nvPr>
            <p:ph type="body" sz="quarter" idx="20" hasCustomPrompt="1"/>
          </p:nvPr>
        </p:nvSpPr>
        <p:spPr>
          <a:xfrm>
            <a:off x="1811911" y="5349982"/>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41596175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2">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lstStyle>
            <a:lvl1pPr>
              <a:defRPr>
                <a:solidFill>
                  <a:schemeClr val="bg1"/>
                </a:solidFill>
                <a:latin typeface="+mj-lt"/>
              </a:defRPr>
            </a:lvl1pPr>
          </a:lstStyle>
          <a:p>
            <a:r>
              <a:rPr lang="en-US" dirty="0"/>
              <a:t>Presenters (option)</a:t>
            </a:r>
          </a:p>
        </p:txBody>
      </p:sp>
      <p:sp>
        <p:nvSpPr>
          <p:cNvPr id="39" name="Text Placeholder 6"/>
          <p:cNvSpPr>
            <a:spLocks noGrp="1"/>
          </p:cNvSpPr>
          <p:nvPr>
            <p:ph type="body" sz="quarter" idx="12" hasCustomPrompt="1"/>
          </p:nvPr>
        </p:nvSpPr>
        <p:spPr>
          <a:xfrm>
            <a:off x="1811911" y="208574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0" name="Text Placeholder 6"/>
          <p:cNvSpPr>
            <a:spLocks noGrp="1"/>
          </p:cNvSpPr>
          <p:nvPr>
            <p:ph type="body" sz="quarter" idx="14" hasCustomPrompt="1"/>
          </p:nvPr>
        </p:nvSpPr>
        <p:spPr>
          <a:xfrm>
            <a:off x="1811911" y="352009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1" name="Text Placeholder 8"/>
          <p:cNvSpPr>
            <a:spLocks noGrp="1"/>
          </p:cNvSpPr>
          <p:nvPr>
            <p:ph type="body" sz="quarter" idx="16" hasCustomPrompt="1"/>
          </p:nvPr>
        </p:nvSpPr>
        <p:spPr>
          <a:xfrm>
            <a:off x="1811911" y="2499208"/>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2" name="Text Placeholder 8"/>
          <p:cNvSpPr>
            <a:spLocks noGrp="1"/>
          </p:cNvSpPr>
          <p:nvPr>
            <p:ph type="body" sz="quarter" idx="17" hasCustomPrompt="1"/>
          </p:nvPr>
        </p:nvSpPr>
        <p:spPr>
          <a:xfrm>
            <a:off x="1811911" y="3924594"/>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6"/>
          <p:cNvSpPr>
            <a:spLocks noGrp="1"/>
          </p:cNvSpPr>
          <p:nvPr>
            <p:ph type="body" sz="quarter" idx="19" hasCustomPrompt="1"/>
          </p:nvPr>
        </p:nvSpPr>
        <p:spPr>
          <a:xfrm>
            <a:off x="1811911" y="4945485"/>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5" name="Text Placeholder 8"/>
          <p:cNvSpPr>
            <a:spLocks noGrp="1"/>
          </p:cNvSpPr>
          <p:nvPr>
            <p:ph type="body" sz="quarter" idx="20" hasCustomPrompt="1"/>
          </p:nvPr>
        </p:nvSpPr>
        <p:spPr>
          <a:xfrm>
            <a:off x="1811911" y="5349982"/>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7"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a:t> </a:t>
            </a:r>
          </a:p>
        </p:txBody>
      </p:sp>
      <p:sp>
        <p:nvSpPr>
          <p:cNvPr id="48"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a:t> </a:t>
            </a:r>
          </a:p>
        </p:txBody>
      </p:sp>
      <p:sp>
        <p:nvSpPr>
          <p:cNvPr id="51"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a:t> </a:t>
            </a:r>
          </a:p>
        </p:txBody>
      </p:sp>
    </p:spTree>
    <p:extLst>
      <p:ext uri="{BB962C8B-B14F-4D97-AF65-F5344CB8AC3E}">
        <p14:creationId xmlns:p14="http://schemas.microsoft.com/office/powerpoint/2010/main" val="8940876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3">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lstStyle>
            <a:lvl1pPr>
              <a:defRPr>
                <a:solidFill>
                  <a:schemeClr val="bg1"/>
                </a:solidFill>
                <a:latin typeface="+mj-lt"/>
              </a:defRPr>
            </a:lvl1pPr>
          </a:lstStyle>
          <a:p>
            <a:r>
              <a:rPr lang="en-US" dirty="0"/>
              <a:t>Presenters (option)</a:t>
            </a:r>
          </a:p>
        </p:txBody>
      </p:sp>
      <p:sp>
        <p:nvSpPr>
          <p:cNvPr id="39" name="Text Placeholder 6"/>
          <p:cNvSpPr>
            <a:spLocks noGrp="1"/>
          </p:cNvSpPr>
          <p:nvPr>
            <p:ph type="body" sz="quarter" idx="12" hasCustomPrompt="1"/>
          </p:nvPr>
        </p:nvSpPr>
        <p:spPr>
          <a:xfrm>
            <a:off x="1811911" y="208574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0" name="Text Placeholder 6"/>
          <p:cNvSpPr>
            <a:spLocks noGrp="1"/>
          </p:cNvSpPr>
          <p:nvPr>
            <p:ph type="body" sz="quarter" idx="14" hasCustomPrompt="1"/>
          </p:nvPr>
        </p:nvSpPr>
        <p:spPr>
          <a:xfrm>
            <a:off x="1811911" y="352009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1" name="Text Placeholder 8"/>
          <p:cNvSpPr>
            <a:spLocks noGrp="1"/>
          </p:cNvSpPr>
          <p:nvPr>
            <p:ph type="body" sz="quarter" idx="16" hasCustomPrompt="1"/>
          </p:nvPr>
        </p:nvSpPr>
        <p:spPr>
          <a:xfrm>
            <a:off x="1811911" y="2499208"/>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2" name="Text Placeholder 8"/>
          <p:cNvSpPr>
            <a:spLocks noGrp="1"/>
          </p:cNvSpPr>
          <p:nvPr>
            <p:ph type="body" sz="quarter" idx="17" hasCustomPrompt="1"/>
          </p:nvPr>
        </p:nvSpPr>
        <p:spPr>
          <a:xfrm>
            <a:off x="1811911" y="3924594"/>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6"/>
          <p:cNvSpPr>
            <a:spLocks noGrp="1"/>
          </p:cNvSpPr>
          <p:nvPr>
            <p:ph type="body" sz="quarter" idx="19" hasCustomPrompt="1"/>
          </p:nvPr>
        </p:nvSpPr>
        <p:spPr>
          <a:xfrm>
            <a:off x="1811911" y="4945485"/>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5" name="Text Placeholder 8"/>
          <p:cNvSpPr>
            <a:spLocks noGrp="1"/>
          </p:cNvSpPr>
          <p:nvPr>
            <p:ph type="body" sz="quarter" idx="20" hasCustomPrompt="1"/>
          </p:nvPr>
        </p:nvSpPr>
        <p:spPr>
          <a:xfrm>
            <a:off x="1811911" y="5349982"/>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6"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a:t> </a:t>
            </a:r>
          </a:p>
        </p:txBody>
      </p:sp>
      <p:sp>
        <p:nvSpPr>
          <p:cNvPr id="47"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a:t> </a:t>
            </a:r>
          </a:p>
        </p:txBody>
      </p:sp>
      <p:sp>
        <p:nvSpPr>
          <p:cNvPr id="48"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a:t> </a:t>
            </a:r>
          </a:p>
        </p:txBody>
      </p:sp>
    </p:spTree>
    <p:extLst>
      <p:ext uri="{BB962C8B-B14F-4D97-AF65-F5344CB8AC3E}">
        <p14:creationId xmlns:p14="http://schemas.microsoft.com/office/powerpoint/2010/main" val="5290436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4">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lstStyle>
            <a:lvl1pPr>
              <a:defRPr>
                <a:solidFill>
                  <a:schemeClr val="bg1"/>
                </a:solidFill>
                <a:latin typeface="+mj-lt"/>
              </a:defRPr>
            </a:lvl1pPr>
          </a:lstStyle>
          <a:p>
            <a:r>
              <a:rPr lang="en-US" dirty="0"/>
              <a:t>Presenters (option)</a:t>
            </a:r>
          </a:p>
        </p:txBody>
      </p:sp>
      <p:sp>
        <p:nvSpPr>
          <p:cNvPr id="39" name="Text Placeholder 6"/>
          <p:cNvSpPr>
            <a:spLocks noGrp="1"/>
          </p:cNvSpPr>
          <p:nvPr>
            <p:ph type="body" sz="quarter" idx="12" hasCustomPrompt="1"/>
          </p:nvPr>
        </p:nvSpPr>
        <p:spPr>
          <a:xfrm>
            <a:off x="1811911" y="208574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0" name="Text Placeholder 6"/>
          <p:cNvSpPr>
            <a:spLocks noGrp="1"/>
          </p:cNvSpPr>
          <p:nvPr>
            <p:ph type="body" sz="quarter" idx="14" hasCustomPrompt="1"/>
          </p:nvPr>
        </p:nvSpPr>
        <p:spPr>
          <a:xfrm>
            <a:off x="1811911" y="352009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1" name="Text Placeholder 8"/>
          <p:cNvSpPr>
            <a:spLocks noGrp="1"/>
          </p:cNvSpPr>
          <p:nvPr>
            <p:ph type="body" sz="quarter" idx="16" hasCustomPrompt="1"/>
          </p:nvPr>
        </p:nvSpPr>
        <p:spPr>
          <a:xfrm>
            <a:off x="1811911" y="2499208"/>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2" name="Text Placeholder 8"/>
          <p:cNvSpPr>
            <a:spLocks noGrp="1"/>
          </p:cNvSpPr>
          <p:nvPr>
            <p:ph type="body" sz="quarter" idx="17" hasCustomPrompt="1"/>
          </p:nvPr>
        </p:nvSpPr>
        <p:spPr>
          <a:xfrm>
            <a:off x="1811911" y="3924594"/>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6"/>
          <p:cNvSpPr>
            <a:spLocks noGrp="1"/>
          </p:cNvSpPr>
          <p:nvPr>
            <p:ph type="body" sz="quarter" idx="19" hasCustomPrompt="1"/>
          </p:nvPr>
        </p:nvSpPr>
        <p:spPr>
          <a:xfrm>
            <a:off x="1811911" y="4945485"/>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5" name="Text Placeholder 8"/>
          <p:cNvSpPr>
            <a:spLocks noGrp="1"/>
          </p:cNvSpPr>
          <p:nvPr>
            <p:ph type="body" sz="quarter" idx="20" hasCustomPrompt="1"/>
          </p:nvPr>
        </p:nvSpPr>
        <p:spPr>
          <a:xfrm>
            <a:off x="1811911" y="5349982"/>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6"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a:t> </a:t>
            </a:r>
          </a:p>
        </p:txBody>
      </p:sp>
      <p:sp>
        <p:nvSpPr>
          <p:cNvPr id="47"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a:t> </a:t>
            </a:r>
          </a:p>
        </p:txBody>
      </p:sp>
      <p:sp>
        <p:nvSpPr>
          <p:cNvPr id="48"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a:t> </a:t>
            </a:r>
          </a:p>
        </p:txBody>
      </p:sp>
    </p:spTree>
    <p:extLst>
      <p:ext uri="{BB962C8B-B14F-4D97-AF65-F5344CB8AC3E}">
        <p14:creationId xmlns:p14="http://schemas.microsoft.com/office/powerpoint/2010/main" val="5574116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5">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lstStyle>
            <a:lvl1pPr>
              <a:defRPr>
                <a:solidFill>
                  <a:schemeClr val="bg1"/>
                </a:solidFill>
                <a:latin typeface="+mj-lt"/>
              </a:defRPr>
            </a:lvl1pPr>
          </a:lstStyle>
          <a:p>
            <a:r>
              <a:rPr lang="en-US" dirty="0"/>
              <a:t>Presenters (option)</a:t>
            </a:r>
          </a:p>
        </p:txBody>
      </p:sp>
      <p:sp>
        <p:nvSpPr>
          <p:cNvPr id="39" name="Text Placeholder 6"/>
          <p:cNvSpPr>
            <a:spLocks noGrp="1"/>
          </p:cNvSpPr>
          <p:nvPr>
            <p:ph type="body" sz="quarter" idx="12" hasCustomPrompt="1"/>
          </p:nvPr>
        </p:nvSpPr>
        <p:spPr>
          <a:xfrm>
            <a:off x="1811911" y="208574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0" name="Text Placeholder 6"/>
          <p:cNvSpPr>
            <a:spLocks noGrp="1"/>
          </p:cNvSpPr>
          <p:nvPr>
            <p:ph type="body" sz="quarter" idx="14" hasCustomPrompt="1"/>
          </p:nvPr>
        </p:nvSpPr>
        <p:spPr>
          <a:xfrm>
            <a:off x="1811911" y="352009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1" name="Text Placeholder 8"/>
          <p:cNvSpPr>
            <a:spLocks noGrp="1"/>
          </p:cNvSpPr>
          <p:nvPr>
            <p:ph type="body" sz="quarter" idx="16" hasCustomPrompt="1"/>
          </p:nvPr>
        </p:nvSpPr>
        <p:spPr>
          <a:xfrm>
            <a:off x="1811911" y="2499208"/>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2" name="Text Placeholder 8"/>
          <p:cNvSpPr>
            <a:spLocks noGrp="1"/>
          </p:cNvSpPr>
          <p:nvPr>
            <p:ph type="body" sz="quarter" idx="17" hasCustomPrompt="1"/>
          </p:nvPr>
        </p:nvSpPr>
        <p:spPr>
          <a:xfrm>
            <a:off x="1811911" y="3924594"/>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6"/>
          <p:cNvSpPr>
            <a:spLocks noGrp="1"/>
          </p:cNvSpPr>
          <p:nvPr>
            <p:ph type="body" sz="quarter" idx="19" hasCustomPrompt="1"/>
          </p:nvPr>
        </p:nvSpPr>
        <p:spPr>
          <a:xfrm>
            <a:off x="1811911" y="4945485"/>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5" name="Text Placeholder 8"/>
          <p:cNvSpPr>
            <a:spLocks noGrp="1"/>
          </p:cNvSpPr>
          <p:nvPr>
            <p:ph type="body" sz="quarter" idx="20" hasCustomPrompt="1"/>
          </p:nvPr>
        </p:nvSpPr>
        <p:spPr>
          <a:xfrm>
            <a:off x="1811911" y="5349982"/>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6"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a:t> </a:t>
            </a:r>
          </a:p>
        </p:txBody>
      </p:sp>
      <p:sp>
        <p:nvSpPr>
          <p:cNvPr id="47"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a:t> </a:t>
            </a:r>
          </a:p>
        </p:txBody>
      </p:sp>
      <p:sp>
        <p:nvSpPr>
          <p:cNvPr id="48"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a:t> </a:t>
            </a:r>
          </a:p>
        </p:txBody>
      </p:sp>
    </p:spTree>
    <p:extLst>
      <p:ext uri="{BB962C8B-B14F-4D97-AF65-F5344CB8AC3E}">
        <p14:creationId xmlns:p14="http://schemas.microsoft.com/office/powerpoint/2010/main" val="7821152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6">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lstStyle>
            <a:lvl1pPr>
              <a:defRPr>
                <a:solidFill>
                  <a:schemeClr val="bg1"/>
                </a:solidFill>
                <a:latin typeface="+mj-lt"/>
              </a:defRPr>
            </a:lvl1pPr>
          </a:lstStyle>
          <a:p>
            <a:r>
              <a:rPr lang="en-US" dirty="0"/>
              <a:t>Presenters (option)</a:t>
            </a:r>
          </a:p>
        </p:txBody>
      </p:sp>
      <p:sp>
        <p:nvSpPr>
          <p:cNvPr id="25" name="Text Placeholder 6"/>
          <p:cNvSpPr>
            <a:spLocks noGrp="1"/>
          </p:cNvSpPr>
          <p:nvPr>
            <p:ph type="body" sz="quarter" idx="12" hasCustomPrompt="1"/>
          </p:nvPr>
        </p:nvSpPr>
        <p:spPr>
          <a:xfrm>
            <a:off x="1811911" y="208574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0" name="Text Placeholder 6"/>
          <p:cNvSpPr>
            <a:spLocks noGrp="1"/>
          </p:cNvSpPr>
          <p:nvPr>
            <p:ph type="body" sz="quarter" idx="14" hasCustomPrompt="1"/>
          </p:nvPr>
        </p:nvSpPr>
        <p:spPr>
          <a:xfrm>
            <a:off x="1811911" y="352009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1" name="Text Placeholder 8"/>
          <p:cNvSpPr>
            <a:spLocks noGrp="1"/>
          </p:cNvSpPr>
          <p:nvPr>
            <p:ph type="body" sz="quarter" idx="16" hasCustomPrompt="1"/>
          </p:nvPr>
        </p:nvSpPr>
        <p:spPr>
          <a:xfrm>
            <a:off x="1811911" y="2499208"/>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2" name="Text Placeholder 8"/>
          <p:cNvSpPr>
            <a:spLocks noGrp="1"/>
          </p:cNvSpPr>
          <p:nvPr>
            <p:ph type="body" sz="quarter" idx="17" hasCustomPrompt="1"/>
          </p:nvPr>
        </p:nvSpPr>
        <p:spPr>
          <a:xfrm>
            <a:off x="1811911" y="3924594"/>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6"/>
          <p:cNvSpPr>
            <a:spLocks noGrp="1"/>
          </p:cNvSpPr>
          <p:nvPr>
            <p:ph type="body" sz="quarter" idx="19" hasCustomPrompt="1"/>
          </p:nvPr>
        </p:nvSpPr>
        <p:spPr>
          <a:xfrm>
            <a:off x="1811911" y="4945485"/>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5" name="Text Placeholder 8"/>
          <p:cNvSpPr>
            <a:spLocks noGrp="1"/>
          </p:cNvSpPr>
          <p:nvPr>
            <p:ph type="body" sz="quarter" idx="20" hasCustomPrompt="1"/>
          </p:nvPr>
        </p:nvSpPr>
        <p:spPr>
          <a:xfrm>
            <a:off x="1811911" y="5349982"/>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6"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a:t> </a:t>
            </a:r>
          </a:p>
        </p:txBody>
      </p:sp>
      <p:sp>
        <p:nvSpPr>
          <p:cNvPr id="47"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a:t> </a:t>
            </a:r>
          </a:p>
        </p:txBody>
      </p:sp>
      <p:sp>
        <p:nvSpPr>
          <p:cNvPr id="48"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a:t> </a:t>
            </a:r>
          </a:p>
        </p:txBody>
      </p:sp>
    </p:spTree>
    <p:extLst>
      <p:ext uri="{BB962C8B-B14F-4D97-AF65-F5344CB8AC3E}">
        <p14:creationId xmlns:p14="http://schemas.microsoft.com/office/powerpoint/2010/main" val="6800979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7">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7" name="Straight Connector 36"/>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lstStyle>
            <a:lvl1pPr>
              <a:defRPr>
                <a:solidFill>
                  <a:schemeClr val="bg1"/>
                </a:solidFill>
                <a:latin typeface="+mj-lt"/>
              </a:defRPr>
            </a:lvl1pPr>
          </a:lstStyle>
          <a:p>
            <a:r>
              <a:rPr lang="en-US" dirty="0"/>
              <a:t>Presenters (option)</a:t>
            </a:r>
          </a:p>
        </p:txBody>
      </p:sp>
      <p:cxnSp>
        <p:nvCxnSpPr>
          <p:cNvPr id="39" name="Straight Connector 38"/>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0" name="Arc 39"/>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a:p>
        </p:txBody>
      </p:sp>
      <p:sp>
        <p:nvSpPr>
          <p:cNvPr id="41" name="Text Placeholder 6"/>
          <p:cNvSpPr>
            <a:spLocks noGrp="1"/>
          </p:cNvSpPr>
          <p:nvPr>
            <p:ph type="body" sz="quarter" idx="12" hasCustomPrompt="1"/>
          </p:nvPr>
        </p:nvSpPr>
        <p:spPr>
          <a:xfrm>
            <a:off x="1811911" y="208574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2" name="Text Placeholder 6"/>
          <p:cNvSpPr>
            <a:spLocks noGrp="1"/>
          </p:cNvSpPr>
          <p:nvPr>
            <p:ph type="body" sz="quarter" idx="14" hasCustomPrompt="1"/>
          </p:nvPr>
        </p:nvSpPr>
        <p:spPr>
          <a:xfrm>
            <a:off x="1811911" y="352009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3" name="Text Placeholder 8"/>
          <p:cNvSpPr>
            <a:spLocks noGrp="1"/>
          </p:cNvSpPr>
          <p:nvPr>
            <p:ph type="body" sz="quarter" idx="16" hasCustomPrompt="1"/>
          </p:nvPr>
        </p:nvSpPr>
        <p:spPr>
          <a:xfrm>
            <a:off x="1811911" y="2499208"/>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8"/>
          <p:cNvSpPr>
            <a:spLocks noGrp="1"/>
          </p:cNvSpPr>
          <p:nvPr>
            <p:ph type="body" sz="quarter" idx="17" hasCustomPrompt="1"/>
          </p:nvPr>
        </p:nvSpPr>
        <p:spPr>
          <a:xfrm>
            <a:off x="1811911" y="3924594"/>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6" name="Text Placeholder 6"/>
          <p:cNvSpPr>
            <a:spLocks noGrp="1"/>
          </p:cNvSpPr>
          <p:nvPr>
            <p:ph type="body" sz="quarter" idx="19" hasCustomPrompt="1"/>
          </p:nvPr>
        </p:nvSpPr>
        <p:spPr>
          <a:xfrm>
            <a:off x="1811911" y="4945485"/>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7" name="Text Placeholder 8"/>
          <p:cNvSpPr>
            <a:spLocks noGrp="1"/>
          </p:cNvSpPr>
          <p:nvPr>
            <p:ph type="body" sz="quarter" idx="20" hasCustomPrompt="1"/>
          </p:nvPr>
        </p:nvSpPr>
        <p:spPr>
          <a:xfrm>
            <a:off x="1811911" y="5349982"/>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a:t> </a:t>
            </a:r>
          </a:p>
        </p:txBody>
      </p:sp>
      <p:sp>
        <p:nvSpPr>
          <p:cNvPr id="49"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a:t> </a:t>
            </a:r>
          </a:p>
        </p:txBody>
      </p:sp>
      <p:sp>
        <p:nvSpPr>
          <p:cNvPr id="50"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a:t> </a:t>
            </a:r>
          </a:p>
        </p:txBody>
      </p:sp>
    </p:spTree>
    <p:extLst>
      <p:ext uri="{BB962C8B-B14F-4D97-AF65-F5344CB8AC3E}">
        <p14:creationId xmlns:p14="http://schemas.microsoft.com/office/powerpoint/2010/main" val="6281103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2.8">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 y="-1"/>
            <a:ext cx="9144000" cy="6858000"/>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28"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31" name="Oval 30"/>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pPr>
            <a:endParaRPr lang="en-US"/>
          </a:p>
        </p:txBody>
      </p:sp>
      <p:cxnSp>
        <p:nvCxnSpPr>
          <p:cNvPr id="32" name="Straight Connector 31"/>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4" name="Oval 33"/>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Oval 35"/>
          <p:cNvSpPr/>
          <p:nvPr userDrawn="1"/>
        </p:nvSpPr>
        <p:spPr>
          <a:xfrm flipH="1">
            <a:off x="8705212" y="1848862"/>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7" name="Straight Connector 36"/>
          <p:cNvCxnSpPr>
            <a:endCxn id="49" idx="0"/>
          </p:cNvCxnSpPr>
          <p:nvPr userDrawn="1"/>
        </p:nvCxnSpPr>
        <p:spPr>
          <a:xfrm flipV="1">
            <a:off x="418349" y="1933515"/>
            <a:ext cx="0" cy="433711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9" name="Arc 48"/>
          <p:cNvSpPr/>
          <p:nvPr userDrawn="1"/>
        </p:nvSpPr>
        <p:spPr>
          <a:xfrm rot="16200000">
            <a:off x="418349" y="1872633"/>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spcBef>
                <a:spcPts val="0"/>
              </a:spcBef>
            </a:pPr>
            <a:endParaRPr lang="en-US"/>
          </a:p>
        </p:txBody>
      </p:sp>
      <p:cxnSp>
        <p:nvCxnSpPr>
          <p:cNvPr id="50" name="Straight Connector 49"/>
          <p:cNvCxnSpPr/>
          <p:nvPr userDrawn="1"/>
        </p:nvCxnSpPr>
        <p:spPr>
          <a:xfrm flipH="1">
            <a:off x="479233" y="1872633"/>
            <a:ext cx="82012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hasCustomPrompt="1"/>
          </p:nvPr>
        </p:nvSpPr>
        <p:spPr>
          <a:xfrm>
            <a:off x="592790" y="490635"/>
            <a:ext cx="7886700" cy="1325563"/>
          </a:xfrm>
          <a:prstGeom prst="rect">
            <a:avLst/>
          </a:prstGeom>
        </p:spPr>
        <p:txBody>
          <a:bodyPr anchor="b" anchorCtr="0"/>
          <a:lstStyle>
            <a:lvl1pPr>
              <a:defRPr>
                <a:solidFill>
                  <a:schemeClr val="bg1"/>
                </a:solidFill>
                <a:latin typeface="+mj-lt"/>
              </a:defRPr>
            </a:lvl1pPr>
          </a:lstStyle>
          <a:p>
            <a:r>
              <a:rPr lang="en-US" dirty="0"/>
              <a:t>Presenters (option)</a:t>
            </a:r>
          </a:p>
        </p:txBody>
      </p:sp>
      <p:sp>
        <p:nvSpPr>
          <p:cNvPr id="39" name="Text Placeholder 6"/>
          <p:cNvSpPr>
            <a:spLocks noGrp="1"/>
          </p:cNvSpPr>
          <p:nvPr>
            <p:ph type="body" sz="quarter" idx="12" hasCustomPrompt="1"/>
          </p:nvPr>
        </p:nvSpPr>
        <p:spPr>
          <a:xfrm>
            <a:off x="1811911" y="208574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0" name="Text Placeholder 6"/>
          <p:cNvSpPr>
            <a:spLocks noGrp="1"/>
          </p:cNvSpPr>
          <p:nvPr>
            <p:ph type="body" sz="quarter" idx="14" hasCustomPrompt="1"/>
          </p:nvPr>
        </p:nvSpPr>
        <p:spPr>
          <a:xfrm>
            <a:off x="1811911" y="3520097"/>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1" name="Text Placeholder 8"/>
          <p:cNvSpPr>
            <a:spLocks noGrp="1"/>
          </p:cNvSpPr>
          <p:nvPr>
            <p:ph type="body" sz="quarter" idx="16" hasCustomPrompt="1"/>
          </p:nvPr>
        </p:nvSpPr>
        <p:spPr>
          <a:xfrm>
            <a:off x="1811911" y="2499208"/>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2" name="Text Placeholder 8"/>
          <p:cNvSpPr>
            <a:spLocks noGrp="1"/>
          </p:cNvSpPr>
          <p:nvPr>
            <p:ph type="body" sz="quarter" idx="17" hasCustomPrompt="1"/>
          </p:nvPr>
        </p:nvSpPr>
        <p:spPr>
          <a:xfrm>
            <a:off x="1811911" y="3924594"/>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4" name="Text Placeholder 6"/>
          <p:cNvSpPr>
            <a:spLocks noGrp="1"/>
          </p:cNvSpPr>
          <p:nvPr>
            <p:ph type="body" sz="quarter" idx="19" hasCustomPrompt="1"/>
          </p:nvPr>
        </p:nvSpPr>
        <p:spPr>
          <a:xfrm>
            <a:off x="1811911" y="4945485"/>
            <a:ext cx="534192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45" name="Text Placeholder 8"/>
          <p:cNvSpPr>
            <a:spLocks noGrp="1"/>
          </p:cNvSpPr>
          <p:nvPr>
            <p:ph type="body" sz="quarter" idx="20" hasCustomPrompt="1"/>
          </p:nvPr>
        </p:nvSpPr>
        <p:spPr>
          <a:xfrm>
            <a:off x="1811911" y="5349982"/>
            <a:ext cx="534192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6" name="Picture Placeholder 3"/>
          <p:cNvSpPr>
            <a:spLocks noGrp="1" noChangeAspect="1"/>
          </p:cNvSpPr>
          <p:nvPr>
            <p:ph type="pic" sz="quarter" idx="10" hasCustomPrompt="1"/>
          </p:nvPr>
        </p:nvSpPr>
        <p:spPr>
          <a:xfrm>
            <a:off x="685304" y="2088493"/>
            <a:ext cx="950976" cy="950976"/>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a:t> </a:t>
            </a:r>
          </a:p>
        </p:txBody>
      </p:sp>
      <p:sp>
        <p:nvSpPr>
          <p:cNvPr id="47" name="Picture Placeholder 3"/>
          <p:cNvSpPr>
            <a:spLocks noGrp="1" noChangeAspect="1"/>
          </p:cNvSpPr>
          <p:nvPr>
            <p:ph type="pic" sz="quarter" idx="11" hasCustomPrompt="1"/>
          </p:nvPr>
        </p:nvSpPr>
        <p:spPr>
          <a:xfrm>
            <a:off x="685803" y="3514161"/>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a:t> </a:t>
            </a:r>
          </a:p>
        </p:txBody>
      </p:sp>
      <p:sp>
        <p:nvSpPr>
          <p:cNvPr id="48" name="Picture Placeholder 3"/>
          <p:cNvSpPr>
            <a:spLocks noGrp="1" noChangeAspect="1"/>
          </p:cNvSpPr>
          <p:nvPr>
            <p:ph type="pic" sz="quarter" idx="18" hasCustomPrompt="1"/>
          </p:nvPr>
        </p:nvSpPr>
        <p:spPr>
          <a:xfrm>
            <a:off x="685803" y="4939549"/>
            <a:ext cx="949979" cy="949978"/>
          </a:xfrm>
          <a:prstGeom prst="flowChartConnector">
            <a:avLst/>
          </a:prstGeom>
          <a:ln w="28575">
            <a:solidFill>
              <a:schemeClr val="bg1"/>
            </a:solidFill>
          </a:ln>
        </p:spPr>
        <p:txBody>
          <a:bodyPr/>
          <a:lstStyle>
            <a:lvl1pPr marL="0" indent="0">
              <a:spcBef>
                <a:spcPts val="0"/>
              </a:spcBef>
              <a:buNone/>
              <a:defRPr>
                <a:solidFill>
                  <a:schemeClr val="bg1"/>
                </a:solidFill>
              </a:defRPr>
            </a:lvl1pPr>
          </a:lstStyle>
          <a:p>
            <a:r>
              <a:rPr lang="en-US"/>
              <a:t> </a:t>
            </a:r>
          </a:p>
        </p:txBody>
      </p:sp>
    </p:spTree>
    <p:extLst>
      <p:ext uri="{BB962C8B-B14F-4D97-AF65-F5344CB8AC3E}">
        <p14:creationId xmlns:p14="http://schemas.microsoft.com/office/powerpoint/2010/main" val="40016679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1">
    <p:spTree>
      <p:nvGrpSpPr>
        <p:cNvPr id="1" name=""/>
        <p:cNvGrpSpPr/>
        <p:nvPr/>
      </p:nvGrpSpPr>
      <p:grpSpPr>
        <a:xfrm>
          <a:off x="0" y="0"/>
          <a:ext cx="0" cy="0"/>
          <a:chOff x="0" y="0"/>
          <a:chExt cx="0" cy="0"/>
        </a:xfrm>
      </p:grpSpPr>
      <p:pic>
        <p:nvPicPr>
          <p:cNvPr id="27" name="Picture 2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25" name="Text Placeholder 6"/>
          <p:cNvSpPr>
            <a:spLocks noGrp="1"/>
          </p:cNvSpPr>
          <p:nvPr>
            <p:ph type="body" sz="quarter" idx="18" hasCustomPrompt="1"/>
          </p:nvPr>
        </p:nvSpPr>
        <p:spPr>
          <a:xfrm>
            <a:off x="417667" y="422831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6" name="Text Placeholder 8"/>
          <p:cNvSpPr>
            <a:spLocks noGrp="1"/>
          </p:cNvSpPr>
          <p:nvPr>
            <p:ph type="body" sz="quarter" idx="19" hasCustomPrompt="1"/>
          </p:nvPr>
        </p:nvSpPr>
        <p:spPr>
          <a:xfrm>
            <a:off x="417667" y="4632809"/>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3838747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2">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39674781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3">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25517843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4">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11121399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5">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6573882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6">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40150208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7">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31224312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Presenters Divider 5.8">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 y="-1"/>
            <a:ext cx="9144000" cy="6858000"/>
          </a:xfrm>
          <a:prstGeom prst="rect">
            <a:avLst/>
          </a:prstGeom>
        </p:spPr>
      </p:pic>
      <p:sp>
        <p:nvSpPr>
          <p:cNvPr id="13" name="Oval 1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Oval 16"/>
          <p:cNvSpPr/>
          <p:nvPr userDrawn="1"/>
        </p:nvSpPr>
        <p:spPr>
          <a:xfrm>
            <a:off x="395490"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flipH="1">
            <a:off x="2422"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H="1">
            <a:off x="462491" y="6320547"/>
            <a:ext cx="821795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userDrawn="1"/>
        </p:nvSpPr>
        <p:spPr>
          <a:xfrm flipH="1">
            <a:off x="8705212" y="6297687"/>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8772211" y="6320547"/>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3675" y="6462763"/>
            <a:ext cx="365760" cy="291830"/>
          </a:xfrm>
          <a:prstGeom prst="rect">
            <a:avLst/>
          </a:prstGeom>
        </p:spPr>
      </p:pic>
      <p:sp>
        <p:nvSpPr>
          <p:cNvPr id="5"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bg1"/>
                </a:solidFill>
                <a:latin typeface="+mj-lt"/>
              </a:defRPr>
            </a:lvl1pPr>
          </a:lstStyle>
          <a:p>
            <a:r>
              <a:rPr lang="en-US" dirty="0"/>
              <a:t>Presenters Section Divider (no photo)</a:t>
            </a:r>
          </a:p>
        </p:txBody>
      </p:sp>
      <p:sp>
        <p:nvSpPr>
          <p:cNvPr id="7" name="Text Placeholder 6"/>
          <p:cNvSpPr>
            <a:spLocks noGrp="1"/>
          </p:cNvSpPr>
          <p:nvPr>
            <p:ph type="body" sz="quarter" idx="12" hasCustomPrompt="1"/>
          </p:nvPr>
        </p:nvSpPr>
        <p:spPr>
          <a:xfrm>
            <a:off x="417667" y="131478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30" name="Text Placeholder 6"/>
          <p:cNvSpPr>
            <a:spLocks noGrp="1"/>
          </p:cNvSpPr>
          <p:nvPr>
            <p:ph type="body" sz="quarter" idx="14" hasCustomPrompt="1"/>
          </p:nvPr>
        </p:nvSpPr>
        <p:spPr>
          <a:xfrm>
            <a:off x="417667" y="2784994"/>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9" name="Text Placeholder 8"/>
          <p:cNvSpPr>
            <a:spLocks noGrp="1"/>
          </p:cNvSpPr>
          <p:nvPr>
            <p:ph type="body" sz="quarter" idx="16" hasCustomPrompt="1"/>
          </p:nvPr>
        </p:nvSpPr>
        <p:spPr>
          <a:xfrm>
            <a:off x="417667" y="1728243"/>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48" name="Text Placeholder 8"/>
          <p:cNvSpPr>
            <a:spLocks noGrp="1"/>
          </p:cNvSpPr>
          <p:nvPr>
            <p:ph type="body" sz="quarter" idx="17" hasCustomPrompt="1"/>
          </p:nvPr>
        </p:nvSpPr>
        <p:spPr>
          <a:xfrm>
            <a:off x="417667" y="3189491"/>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
        <p:nvSpPr>
          <p:cNvPr id="31"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chemeClr val="bg1"/>
                </a:solidFill>
                <a:latin typeface="Arial"/>
                <a:cs typeface="Arial"/>
              </a:rPr>
              <a:t>   | </a:t>
            </a:r>
            <a:fld id="{D43A6F16-D3CF-4F46-B6D9-B3CAB1B87938}" type="slidenum">
              <a:rPr lang="en-US" sz="1200" smtClean="0">
                <a:solidFill>
                  <a:schemeClr val="bg1"/>
                </a:solidFill>
                <a:latin typeface="Arial"/>
                <a:cs typeface="Arial"/>
              </a:rPr>
              <a:pPr algn="l"/>
              <a:t>‹#›</a:t>
            </a:fld>
            <a:endParaRPr lang="en-US" sz="1200">
              <a:solidFill>
                <a:schemeClr val="bg1"/>
              </a:solidFill>
              <a:latin typeface="Arial"/>
              <a:cs typeface="Arial"/>
            </a:endParaRPr>
          </a:p>
        </p:txBody>
      </p:sp>
      <p:sp>
        <p:nvSpPr>
          <p:cNvPr id="24" name="Text Placeholder 6"/>
          <p:cNvSpPr>
            <a:spLocks noGrp="1"/>
          </p:cNvSpPr>
          <p:nvPr>
            <p:ph type="body" sz="quarter" idx="18" hasCustomPrompt="1"/>
          </p:nvPr>
        </p:nvSpPr>
        <p:spPr>
          <a:xfrm>
            <a:off x="417667" y="4228312"/>
            <a:ext cx="7049932" cy="394877"/>
          </a:xfrm>
          <a:prstGeom prst="rect">
            <a:avLst/>
          </a:prstGeom>
        </p:spPr>
        <p:txBody>
          <a:bodyPr/>
          <a:lstStyle>
            <a:lvl1pPr marL="0" indent="0">
              <a:spcBef>
                <a:spcPts val="0"/>
              </a:spcBef>
              <a:buNone/>
              <a:defRPr sz="2400" b="1">
                <a:solidFill>
                  <a:schemeClr val="bg1"/>
                </a:solidFill>
              </a:defRPr>
            </a:lvl1pPr>
            <a:lvl2pPr marL="0" indent="0">
              <a:spcBef>
                <a:spcPts val="0"/>
              </a:spcBef>
              <a:buNone/>
              <a:defRPr sz="2400"/>
            </a:lvl2pPr>
            <a:lvl3pPr marL="914400" indent="0">
              <a:buNone/>
              <a:defRPr sz="1800"/>
            </a:lvl3pPr>
            <a:lvl4pPr marL="1371600" indent="0">
              <a:buNone/>
              <a:defRPr sz="1600"/>
            </a:lvl4pPr>
            <a:lvl5pPr marL="1828800" indent="0">
              <a:buNone/>
              <a:defRPr sz="1600"/>
            </a:lvl5pPr>
          </a:lstStyle>
          <a:p>
            <a:pPr lvl="0"/>
            <a:r>
              <a:rPr lang="en-US" dirty="0"/>
              <a:t>First Last Name</a:t>
            </a:r>
          </a:p>
        </p:txBody>
      </p:sp>
      <p:sp>
        <p:nvSpPr>
          <p:cNvPr id="25" name="Text Placeholder 8"/>
          <p:cNvSpPr>
            <a:spLocks noGrp="1"/>
          </p:cNvSpPr>
          <p:nvPr>
            <p:ph type="body" sz="quarter" idx="19" hasCustomPrompt="1"/>
          </p:nvPr>
        </p:nvSpPr>
        <p:spPr>
          <a:xfrm>
            <a:off x="417667" y="4632809"/>
            <a:ext cx="7049932" cy="914400"/>
          </a:xfrm>
          <a:prstGeom prst="rect">
            <a:avLst/>
          </a:prstGeom>
        </p:spPr>
        <p:txBody>
          <a:bodyPr tIns="0" bIns="0"/>
          <a:lstStyle>
            <a:lvl1pPr marL="0" indent="0">
              <a:spcBef>
                <a:spcPts val="0"/>
              </a:spcBef>
              <a:buFontTx/>
              <a:buNone/>
              <a:defRPr sz="2400">
                <a:solidFill>
                  <a:schemeClr val="bg1"/>
                </a:solidFill>
              </a:defRPr>
            </a:lvl1pPr>
            <a:lvl2pPr marL="0" indent="0">
              <a:spcBef>
                <a:spcPts val="0"/>
              </a:spcBef>
              <a:buNone/>
              <a:defRPr sz="2400">
                <a:solidFill>
                  <a:schemeClr val="bg1"/>
                </a:solidFill>
              </a:defRPr>
            </a:lvl2pPr>
            <a:lvl3pPr marL="914400" indent="0">
              <a:buNone/>
              <a:defRPr/>
            </a:lvl3pPr>
          </a:lstStyle>
          <a:p>
            <a:pPr lvl="0"/>
            <a:r>
              <a:rPr lang="en-US" dirty="0"/>
              <a:t>Title</a:t>
            </a:r>
            <a:br>
              <a:rPr lang="en-US" dirty="0"/>
            </a:br>
            <a:r>
              <a:rPr lang="en-US" dirty="0" err="1"/>
              <a:t>Title</a:t>
            </a:r>
            <a:r>
              <a:rPr lang="en-US" dirty="0"/>
              <a:t> line 2</a:t>
            </a:r>
          </a:p>
        </p:txBody>
      </p:sp>
    </p:spTree>
    <p:extLst>
      <p:ext uri="{BB962C8B-B14F-4D97-AF65-F5344CB8AC3E}">
        <p14:creationId xmlns:p14="http://schemas.microsoft.com/office/powerpoint/2010/main" val="62386876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Engage with ICANN White">
    <p:spTree>
      <p:nvGrpSpPr>
        <p:cNvPr id="1" name=""/>
        <p:cNvGrpSpPr/>
        <p:nvPr/>
      </p:nvGrpSpPr>
      <p:grpSpPr>
        <a:xfrm>
          <a:off x="0" y="0"/>
          <a:ext cx="0" cy="0"/>
          <a:chOff x="0" y="0"/>
          <a:chExt cx="0" cy="0"/>
        </a:xfrm>
      </p:grpSpPr>
      <p:sp>
        <p:nvSpPr>
          <p:cNvPr id="3" name="Rectangle 2"/>
          <p:cNvSpPr/>
          <p:nvPr userDrawn="1"/>
        </p:nvSpPr>
        <p:spPr>
          <a:xfrm>
            <a:off x="2313656" y="685224"/>
            <a:ext cx="6830343" cy="18649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a:solidFill>
                <a:prstClr val="white"/>
              </a:solidFill>
              <a:cs typeface="Arial"/>
            </a:endParaRPr>
          </a:p>
        </p:txBody>
      </p:sp>
      <p:sp>
        <p:nvSpPr>
          <p:cNvPr id="4" name="Text Placeholder 32"/>
          <p:cNvSpPr txBox="1">
            <a:spLocks/>
          </p:cNvSpPr>
          <p:nvPr userDrawn="1"/>
        </p:nvSpPr>
        <p:spPr bwMode="auto">
          <a:xfrm>
            <a:off x="2543489" y="1552703"/>
            <a:ext cx="6600509" cy="32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defRPr>
                <a:solidFill>
                  <a:schemeClr val="tx1"/>
                </a:solidFill>
                <a:latin typeface="Calibri" charset="0"/>
                <a:ea typeface="ＭＳ Ｐゴシック" charset="0"/>
              </a:defRPr>
            </a:lvl1pPr>
            <a:lvl2pPr marL="514350" indent="-171450" defTabSz="685800">
              <a:defRPr>
                <a:solidFill>
                  <a:schemeClr val="tx1"/>
                </a:solidFill>
                <a:latin typeface="Calibri" charset="0"/>
                <a:ea typeface="ＭＳ Ｐゴシック" charset="0"/>
              </a:defRPr>
            </a:lvl2pPr>
            <a:lvl3pPr marL="857250" indent="-171450" defTabSz="685800">
              <a:defRPr>
                <a:solidFill>
                  <a:schemeClr val="tx1"/>
                </a:solidFill>
                <a:latin typeface="Calibri" charset="0"/>
                <a:ea typeface="ＭＳ Ｐゴシック" charset="0"/>
              </a:defRPr>
            </a:lvl3pPr>
            <a:lvl4pPr marL="1200150" indent="-171450" defTabSz="685800">
              <a:defRPr>
                <a:solidFill>
                  <a:schemeClr val="tx1"/>
                </a:solidFill>
                <a:latin typeface="Calibri" charset="0"/>
                <a:ea typeface="ＭＳ Ｐゴシック" charset="0"/>
              </a:defRPr>
            </a:lvl4pPr>
            <a:lvl5pPr marL="1543050" indent="-171450" defTabSz="685800">
              <a:defRPr>
                <a:solidFill>
                  <a:schemeClr val="tx1"/>
                </a:solidFill>
                <a:latin typeface="Calibri" charset="0"/>
                <a:ea typeface="ＭＳ Ｐゴシック" charset="0"/>
              </a:defRPr>
            </a:lvl5pPr>
            <a:lvl6pPr marL="2000250" indent="-171450" defTabSz="685800" fontAlgn="base">
              <a:spcBef>
                <a:spcPct val="0"/>
              </a:spcBef>
              <a:spcAft>
                <a:spcPct val="0"/>
              </a:spcAft>
              <a:defRPr>
                <a:solidFill>
                  <a:schemeClr val="tx1"/>
                </a:solidFill>
                <a:latin typeface="Calibri" charset="0"/>
                <a:ea typeface="ＭＳ Ｐゴシック" charset="0"/>
              </a:defRPr>
            </a:lvl6pPr>
            <a:lvl7pPr marL="2457450" indent="-171450" defTabSz="685800" fontAlgn="base">
              <a:spcBef>
                <a:spcPct val="0"/>
              </a:spcBef>
              <a:spcAft>
                <a:spcPct val="0"/>
              </a:spcAft>
              <a:defRPr>
                <a:solidFill>
                  <a:schemeClr val="tx1"/>
                </a:solidFill>
                <a:latin typeface="Calibri" charset="0"/>
                <a:ea typeface="ＭＳ Ｐゴシック" charset="0"/>
              </a:defRPr>
            </a:lvl7pPr>
            <a:lvl8pPr marL="2914650" indent="-171450" defTabSz="685800" fontAlgn="base">
              <a:spcBef>
                <a:spcPct val="0"/>
              </a:spcBef>
              <a:spcAft>
                <a:spcPct val="0"/>
              </a:spcAft>
              <a:defRPr>
                <a:solidFill>
                  <a:schemeClr val="tx1"/>
                </a:solidFill>
                <a:latin typeface="Calibri" charset="0"/>
                <a:ea typeface="ＭＳ Ｐゴシック" charset="0"/>
              </a:defRPr>
            </a:lvl8pPr>
            <a:lvl9pPr marL="3371850" indent="-171450" defTabSz="685800" fontAlgn="base">
              <a:spcBef>
                <a:spcPct val="0"/>
              </a:spcBef>
              <a:spcAft>
                <a:spcPct val="0"/>
              </a:spcAft>
              <a:defRPr>
                <a:solidFill>
                  <a:schemeClr val="tx1"/>
                </a:solidFill>
                <a:latin typeface="Calibri" charset="0"/>
                <a:ea typeface="ＭＳ Ｐゴシック" charset="0"/>
              </a:defRPr>
            </a:lvl9pPr>
          </a:lstStyle>
          <a:p>
            <a:r>
              <a:rPr lang="en-US" sz="2000">
                <a:solidFill>
                  <a:schemeClr val="bg1"/>
                </a:solidFill>
                <a:latin typeface="+mn-lt"/>
                <a:cs typeface="Arial"/>
              </a:rPr>
              <a:t>Visit us at </a:t>
            </a:r>
            <a:r>
              <a:rPr lang="en-US" sz="2000" b="1">
                <a:solidFill>
                  <a:schemeClr val="bg1"/>
                </a:solidFill>
                <a:latin typeface="+mn-lt"/>
                <a:cs typeface="Arial"/>
              </a:rPr>
              <a:t>icann.org</a:t>
            </a:r>
          </a:p>
        </p:txBody>
      </p:sp>
      <p:sp>
        <p:nvSpPr>
          <p:cNvPr id="5" name="Text Placeholder 33"/>
          <p:cNvSpPr txBox="1">
            <a:spLocks/>
          </p:cNvSpPr>
          <p:nvPr userDrawn="1"/>
        </p:nvSpPr>
        <p:spPr bwMode="auto">
          <a:xfrm>
            <a:off x="2543489" y="1049144"/>
            <a:ext cx="5230690" cy="325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55613">
              <a:defRPr>
                <a:solidFill>
                  <a:schemeClr val="tx1"/>
                </a:solidFill>
                <a:latin typeface="Calibri" charset="0"/>
                <a:ea typeface="ＭＳ Ｐゴシック" charset="0"/>
              </a:defRPr>
            </a:lvl1pPr>
            <a:lvl2pPr marL="514350" indent="-171450" defTabSz="455613">
              <a:defRPr>
                <a:solidFill>
                  <a:schemeClr val="tx1"/>
                </a:solidFill>
                <a:latin typeface="Calibri" charset="0"/>
                <a:ea typeface="ＭＳ Ｐゴシック" charset="0"/>
              </a:defRPr>
            </a:lvl2pPr>
            <a:lvl3pPr marL="857250" indent="-171450" defTabSz="455613">
              <a:defRPr>
                <a:solidFill>
                  <a:schemeClr val="tx1"/>
                </a:solidFill>
                <a:latin typeface="Calibri" charset="0"/>
                <a:ea typeface="ＭＳ Ｐゴシック" charset="0"/>
              </a:defRPr>
            </a:lvl3pPr>
            <a:lvl4pPr marL="1200150" indent="-171450" defTabSz="455613">
              <a:defRPr>
                <a:solidFill>
                  <a:schemeClr val="tx1"/>
                </a:solidFill>
                <a:latin typeface="Calibri" charset="0"/>
                <a:ea typeface="ＭＳ Ｐゴシック" charset="0"/>
              </a:defRPr>
            </a:lvl4pPr>
            <a:lvl5pPr marL="1543050" indent="-171450" defTabSz="455613">
              <a:defRPr>
                <a:solidFill>
                  <a:schemeClr val="tx1"/>
                </a:solidFill>
                <a:latin typeface="Calibri" charset="0"/>
                <a:ea typeface="ＭＳ Ｐゴシック" charset="0"/>
              </a:defRPr>
            </a:lvl5pPr>
            <a:lvl6pPr marL="2000250" indent="-171450" defTabSz="455613" fontAlgn="base">
              <a:spcBef>
                <a:spcPct val="0"/>
              </a:spcBef>
              <a:spcAft>
                <a:spcPct val="0"/>
              </a:spcAft>
              <a:defRPr>
                <a:solidFill>
                  <a:schemeClr val="tx1"/>
                </a:solidFill>
                <a:latin typeface="Calibri" charset="0"/>
                <a:ea typeface="ＭＳ Ｐゴシック" charset="0"/>
              </a:defRPr>
            </a:lvl6pPr>
            <a:lvl7pPr marL="2457450" indent="-171450" defTabSz="455613" fontAlgn="base">
              <a:spcBef>
                <a:spcPct val="0"/>
              </a:spcBef>
              <a:spcAft>
                <a:spcPct val="0"/>
              </a:spcAft>
              <a:defRPr>
                <a:solidFill>
                  <a:schemeClr val="tx1"/>
                </a:solidFill>
                <a:latin typeface="Calibri" charset="0"/>
                <a:ea typeface="ＭＳ Ｐゴシック" charset="0"/>
              </a:defRPr>
            </a:lvl7pPr>
            <a:lvl8pPr marL="2914650" indent="-171450" defTabSz="455613" fontAlgn="base">
              <a:spcBef>
                <a:spcPct val="0"/>
              </a:spcBef>
              <a:spcAft>
                <a:spcPct val="0"/>
              </a:spcAft>
              <a:defRPr>
                <a:solidFill>
                  <a:schemeClr val="tx1"/>
                </a:solidFill>
                <a:latin typeface="Calibri" charset="0"/>
                <a:ea typeface="ＭＳ Ｐゴシック" charset="0"/>
              </a:defRPr>
            </a:lvl8pPr>
            <a:lvl9pPr marL="3371850" indent="-171450" defTabSz="455613" fontAlgn="base">
              <a:spcBef>
                <a:spcPct val="0"/>
              </a:spcBef>
              <a:spcAft>
                <a:spcPct val="0"/>
              </a:spcAft>
              <a:defRPr>
                <a:solidFill>
                  <a:schemeClr val="tx1"/>
                </a:solidFill>
                <a:latin typeface="Calibri" charset="0"/>
                <a:ea typeface="ＭＳ Ｐゴシック" charset="0"/>
              </a:defRPr>
            </a:lvl9pPr>
          </a:lstStyle>
          <a:p>
            <a:pPr>
              <a:lnSpc>
                <a:spcPct val="90000"/>
              </a:lnSpc>
              <a:spcBef>
                <a:spcPct val="20000"/>
              </a:spcBef>
            </a:pPr>
            <a:r>
              <a:rPr lang="en-AU" sz="2700" b="1">
                <a:solidFill>
                  <a:schemeClr val="bg1"/>
                </a:solidFill>
                <a:latin typeface="+mn-lt"/>
                <a:ea typeface="Segoe UI" charset="0"/>
                <a:cs typeface="Arial"/>
              </a:rPr>
              <a:t>Thank You and Questions</a:t>
            </a:r>
          </a:p>
        </p:txBody>
      </p:sp>
      <p:sp>
        <p:nvSpPr>
          <p:cNvPr id="6" name="Rectangle 5"/>
          <p:cNvSpPr/>
          <p:nvPr userDrawn="1"/>
        </p:nvSpPr>
        <p:spPr>
          <a:xfrm>
            <a:off x="1" y="685224"/>
            <a:ext cx="2232955" cy="18649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a:solidFill>
                <a:prstClr val="white"/>
              </a:solidFill>
              <a:cs typeface="Arial"/>
            </a:endParaRPr>
          </a:p>
        </p:txBody>
      </p:sp>
      <p:pic>
        <p:nvPicPr>
          <p:cNvPr id="7" name="Picture 6" descr="ICANN_Logo_W.eps"/>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61982" y="871077"/>
            <a:ext cx="1962493" cy="1523172"/>
          </a:xfrm>
          <a:prstGeom prst="rect">
            <a:avLst/>
          </a:prstGeom>
        </p:spPr>
      </p:pic>
      <p:sp>
        <p:nvSpPr>
          <p:cNvPr id="30" name="Text Placeholder 29"/>
          <p:cNvSpPr>
            <a:spLocks noGrp="1"/>
          </p:cNvSpPr>
          <p:nvPr>
            <p:ph type="body" sz="quarter" idx="10" hasCustomPrompt="1"/>
          </p:nvPr>
        </p:nvSpPr>
        <p:spPr>
          <a:xfrm>
            <a:off x="2543489" y="1865312"/>
            <a:ext cx="5973449" cy="346541"/>
          </a:xfrm>
          <a:prstGeom prst="rect">
            <a:avLst/>
          </a:prstGeom>
        </p:spPr>
        <p:txBody>
          <a:bodyPr lIns="0" tIns="0" rIns="0" bIns="0"/>
          <a:lstStyle>
            <a:lvl1pPr marL="0" indent="0">
              <a:buFontTx/>
              <a:buNone/>
              <a:defRPr lang="en-US" sz="2000" kern="1200" dirty="0" smtClean="0">
                <a:solidFill>
                  <a:schemeClr val="bg1"/>
                </a:solidFill>
                <a:latin typeface="+mn-lt"/>
                <a:ea typeface="ＭＳ Ｐゴシック" charset="0"/>
                <a:cs typeface="Arial"/>
              </a:defRPr>
            </a:lvl1pPr>
            <a:lvl2pPr marL="457200" indent="0">
              <a:buFontTx/>
              <a:buNone/>
              <a:defRPr lang="en-US" sz="2000" kern="1200" dirty="0" smtClean="0">
                <a:solidFill>
                  <a:schemeClr val="bg1"/>
                </a:solidFill>
                <a:latin typeface="+mn-lt"/>
                <a:ea typeface="ＭＳ Ｐゴシック" charset="0"/>
                <a:cs typeface="Arial"/>
              </a:defRPr>
            </a:lvl2pPr>
            <a:lvl3pPr marL="914400" indent="0">
              <a:buFontTx/>
              <a:buNone/>
              <a:defRPr lang="en-US" sz="2000" kern="1200" dirty="0" smtClean="0">
                <a:solidFill>
                  <a:schemeClr val="bg1"/>
                </a:solidFill>
                <a:latin typeface="+mn-lt"/>
                <a:ea typeface="ＭＳ Ｐゴシック" charset="0"/>
                <a:cs typeface="Arial"/>
              </a:defRPr>
            </a:lvl3pPr>
            <a:lvl4pPr marL="1371600" indent="0">
              <a:buFontTx/>
              <a:buNone/>
              <a:defRPr lang="en-US" sz="2000" kern="1200" dirty="0" smtClean="0">
                <a:solidFill>
                  <a:schemeClr val="bg1"/>
                </a:solidFill>
                <a:latin typeface="+mn-lt"/>
                <a:ea typeface="ＭＳ Ｐゴシック" charset="0"/>
                <a:cs typeface="Arial"/>
              </a:defRPr>
            </a:lvl4pPr>
            <a:lvl5pPr marL="1828800" indent="0">
              <a:buFontTx/>
              <a:buNone/>
              <a:defRPr lang="en-US" sz="2000" kern="1200" dirty="0">
                <a:solidFill>
                  <a:schemeClr val="bg1"/>
                </a:solidFill>
                <a:latin typeface="+mn-lt"/>
                <a:ea typeface="ＭＳ Ｐゴシック" charset="0"/>
                <a:cs typeface="Arial"/>
              </a:defRPr>
            </a:lvl5pPr>
          </a:lstStyle>
          <a:p>
            <a:pPr lvl="0"/>
            <a:r>
              <a:rPr lang="en-US" dirty="0"/>
              <a:t>Email: email</a:t>
            </a:r>
          </a:p>
        </p:txBody>
      </p:sp>
      <p:sp>
        <p:nvSpPr>
          <p:cNvPr id="31" name="Title 4"/>
          <p:cNvSpPr>
            <a:spLocks noGrp="1"/>
          </p:cNvSpPr>
          <p:nvPr>
            <p:ph type="title" hasCustomPrompt="1"/>
          </p:nvPr>
        </p:nvSpPr>
        <p:spPr>
          <a:xfrm>
            <a:off x="374904" y="42394"/>
            <a:ext cx="7886700" cy="531346"/>
          </a:xfrm>
          <a:prstGeom prst="rect">
            <a:avLst/>
          </a:prstGeom>
        </p:spPr>
        <p:txBody>
          <a:bodyPr lIns="0" rIns="0"/>
          <a:lstStyle>
            <a:lvl1pPr>
              <a:defRPr>
                <a:solidFill>
                  <a:schemeClr val="accent6">
                    <a:lumMod val="50000"/>
                  </a:schemeClr>
                </a:solidFill>
              </a:defRPr>
            </a:lvl1pPr>
          </a:lstStyle>
          <a:p>
            <a:r>
              <a:rPr lang="en-US" dirty="0"/>
              <a:t>Engage with ICANN</a:t>
            </a:r>
          </a:p>
        </p:txBody>
      </p:sp>
      <p:grpSp>
        <p:nvGrpSpPr>
          <p:cNvPr id="32" name="Group 31"/>
          <p:cNvGrpSpPr/>
          <p:nvPr userDrawn="1"/>
        </p:nvGrpSpPr>
        <p:grpSpPr>
          <a:xfrm>
            <a:off x="2543489" y="4228306"/>
            <a:ext cx="3416667" cy="365760"/>
            <a:chOff x="5325979" y="4715893"/>
            <a:chExt cx="3416667" cy="365760"/>
          </a:xfrm>
        </p:grpSpPr>
        <p:sp>
          <p:nvSpPr>
            <p:cNvPr id="33" name="Text Placeholder 32"/>
            <p:cNvSpPr txBox="1">
              <a:spLocks/>
            </p:cNvSpPr>
            <p:nvPr/>
          </p:nvSpPr>
          <p:spPr>
            <a:xfrm>
              <a:off x="5793339" y="4734885"/>
              <a:ext cx="2949307"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a:solidFill>
                    <a:srgbClr val="0A304B"/>
                  </a:solidFill>
                  <a:latin typeface="+mn-lt"/>
                  <a:ea typeface="Segoe UI" panose="020B0502040204020203" pitchFamily="34" charset="0"/>
                  <a:cs typeface="Arial"/>
                  <a:hlinkClick r:id="rId3"/>
                </a:rPr>
                <a:t>flickr.com/</a:t>
              </a:r>
              <a:r>
                <a:rPr lang="en-US" sz="1400" err="1">
                  <a:solidFill>
                    <a:srgbClr val="0A304B"/>
                  </a:solidFill>
                  <a:latin typeface="+mn-lt"/>
                  <a:ea typeface="Segoe UI" panose="020B0502040204020203" pitchFamily="34" charset="0"/>
                  <a:cs typeface="Arial"/>
                  <a:hlinkClick r:id="rId3"/>
                </a:rPr>
                <a:t>icann</a:t>
              </a:r>
              <a:endParaRPr lang="en-US" sz="1400">
                <a:solidFill>
                  <a:srgbClr val="0A304B"/>
                </a:solidFill>
                <a:latin typeface="+mn-lt"/>
                <a:ea typeface="Segoe UI" panose="020B0502040204020203" pitchFamily="34" charset="0"/>
                <a:cs typeface="Arial"/>
              </a:endParaRPr>
            </a:p>
          </p:txBody>
        </p:sp>
        <p:pic>
          <p:nvPicPr>
            <p:cNvPr id="34" name="Picture 33" descr="1420947842_social_style_3_flikr-128.png">
              <a:hlinkClick r:id="rId4" action="ppaction://hlinkfile"/>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25979" y="4715893"/>
              <a:ext cx="365760" cy="365760"/>
            </a:xfrm>
            <a:prstGeom prst="rect">
              <a:avLst/>
            </a:prstGeom>
          </p:spPr>
        </p:pic>
      </p:grpSp>
      <p:grpSp>
        <p:nvGrpSpPr>
          <p:cNvPr id="35" name="Group 34"/>
          <p:cNvGrpSpPr/>
          <p:nvPr userDrawn="1"/>
        </p:nvGrpSpPr>
        <p:grpSpPr>
          <a:xfrm>
            <a:off x="2543489" y="4726326"/>
            <a:ext cx="3636602" cy="365760"/>
            <a:chOff x="1235726" y="5571713"/>
            <a:chExt cx="3636602" cy="365760"/>
          </a:xfrm>
        </p:grpSpPr>
        <p:sp>
          <p:nvSpPr>
            <p:cNvPr id="36" name="Text Placeholder 32"/>
            <p:cNvSpPr txBox="1">
              <a:spLocks/>
            </p:cNvSpPr>
            <p:nvPr/>
          </p:nvSpPr>
          <p:spPr>
            <a:xfrm>
              <a:off x="1703086" y="5592033"/>
              <a:ext cx="3169242"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err="1">
                  <a:solidFill>
                    <a:srgbClr val="0A304B"/>
                  </a:solidFill>
                  <a:latin typeface="+mn-lt"/>
                  <a:ea typeface="Segoe UI" panose="020B0502040204020203" pitchFamily="34" charset="0"/>
                  <a:cs typeface="Arial"/>
                  <a:hlinkClick r:id="rId6"/>
                </a:rPr>
                <a:t>linkedin</a:t>
              </a:r>
              <a:r>
                <a:rPr lang="en-US" sz="1400">
                  <a:solidFill>
                    <a:srgbClr val="0A304B"/>
                  </a:solidFill>
                  <a:latin typeface="+mn-lt"/>
                  <a:ea typeface="Segoe UI" panose="020B0502040204020203" pitchFamily="34" charset="0"/>
                  <a:cs typeface="Arial"/>
                  <a:hlinkClick r:id="rId6"/>
                </a:rPr>
                <a:t>/company/</a:t>
              </a:r>
              <a:r>
                <a:rPr lang="en-US" sz="1400" err="1">
                  <a:solidFill>
                    <a:srgbClr val="0A304B"/>
                  </a:solidFill>
                  <a:latin typeface="+mn-lt"/>
                  <a:ea typeface="Segoe UI" panose="020B0502040204020203" pitchFamily="34" charset="0"/>
                  <a:cs typeface="Arial"/>
                  <a:hlinkClick r:id="rId6"/>
                </a:rPr>
                <a:t>icann</a:t>
              </a:r>
              <a:endParaRPr lang="en-US" sz="1400">
                <a:solidFill>
                  <a:srgbClr val="0A304B"/>
                </a:solidFill>
                <a:latin typeface="+mn-lt"/>
                <a:ea typeface="Segoe UI" panose="020B0502040204020203" pitchFamily="34" charset="0"/>
                <a:cs typeface="Arial"/>
              </a:endParaRPr>
            </a:p>
          </p:txBody>
        </p:sp>
        <p:pic>
          <p:nvPicPr>
            <p:cNvPr id="37" name="Picture 36" descr="1420948164_social_style_3_in-128.png">
              <a:hlinkClick r:id="rId7" action="ppaction://hlinkfile"/>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235726" y="5571713"/>
              <a:ext cx="365760" cy="365760"/>
            </a:xfrm>
            <a:prstGeom prst="rect">
              <a:avLst/>
            </a:prstGeom>
          </p:spPr>
        </p:pic>
      </p:grpSp>
      <p:grpSp>
        <p:nvGrpSpPr>
          <p:cNvPr id="38" name="Group 37"/>
          <p:cNvGrpSpPr/>
          <p:nvPr userDrawn="1"/>
        </p:nvGrpSpPr>
        <p:grpSpPr>
          <a:xfrm>
            <a:off x="2543489" y="2734246"/>
            <a:ext cx="2809587" cy="365760"/>
            <a:chOff x="1235726" y="3073176"/>
            <a:chExt cx="2809587" cy="365760"/>
          </a:xfrm>
        </p:grpSpPr>
        <p:sp>
          <p:nvSpPr>
            <p:cNvPr id="39" name="Text Placeholder 32"/>
            <p:cNvSpPr txBox="1">
              <a:spLocks/>
            </p:cNvSpPr>
            <p:nvPr/>
          </p:nvSpPr>
          <p:spPr>
            <a:xfrm>
              <a:off x="1703087" y="3093496"/>
              <a:ext cx="2342226"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a:solidFill>
                    <a:srgbClr val="0A304B"/>
                  </a:solidFill>
                  <a:latin typeface="+mn-lt"/>
                  <a:ea typeface="Segoe UI" panose="020B0502040204020203" pitchFamily="34" charset="0"/>
                  <a:cs typeface="Arial"/>
                  <a:hlinkClick r:id="rId9"/>
                </a:rPr>
                <a:t>@</a:t>
              </a:r>
              <a:r>
                <a:rPr lang="en-US" sz="1400" err="1">
                  <a:solidFill>
                    <a:srgbClr val="0A304B"/>
                  </a:solidFill>
                  <a:latin typeface="+mn-lt"/>
                  <a:ea typeface="Segoe UI" panose="020B0502040204020203" pitchFamily="34" charset="0"/>
                  <a:cs typeface="Arial"/>
                  <a:hlinkClick r:id="rId9"/>
                </a:rPr>
                <a:t>icann</a:t>
              </a:r>
              <a:endParaRPr lang="en-US" sz="1400">
                <a:solidFill>
                  <a:srgbClr val="0A304B"/>
                </a:solidFill>
                <a:latin typeface="+mn-lt"/>
                <a:ea typeface="Segoe UI" panose="020B0502040204020203" pitchFamily="34" charset="0"/>
                <a:cs typeface="Arial"/>
              </a:endParaRPr>
            </a:p>
          </p:txBody>
        </p:sp>
        <p:pic>
          <p:nvPicPr>
            <p:cNvPr id="40" name="Picture 39" descr="1420948433_social_style_3_twiter-128.png">
              <a:hlinkClick r:id="rId10" action="ppaction://hlinkfile"/>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235726" y="3073176"/>
              <a:ext cx="365760" cy="365760"/>
            </a:xfrm>
            <a:prstGeom prst="rect">
              <a:avLst/>
            </a:prstGeom>
          </p:spPr>
        </p:pic>
      </p:grpSp>
      <p:grpSp>
        <p:nvGrpSpPr>
          <p:cNvPr id="41" name="Group 40"/>
          <p:cNvGrpSpPr/>
          <p:nvPr userDrawn="1"/>
        </p:nvGrpSpPr>
        <p:grpSpPr>
          <a:xfrm>
            <a:off x="2543489" y="3232266"/>
            <a:ext cx="3730320" cy="365760"/>
            <a:chOff x="1235727" y="3892739"/>
            <a:chExt cx="3730320" cy="365760"/>
          </a:xfrm>
        </p:grpSpPr>
        <p:sp>
          <p:nvSpPr>
            <p:cNvPr id="42" name="Text Placeholder 32"/>
            <p:cNvSpPr txBox="1">
              <a:spLocks/>
            </p:cNvSpPr>
            <p:nvPr/>
          </p:nvSpPr>
          <p:spPr>
            <a:xfrm>
              <a:off x="1703086" y="3913059"/>
              <a:ext cx="3262961"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a:solidFill>
                    <a:srgbClr val="0A304B"/>
                  </a:solidFill>
                  <a:latin typeface="+mn-lt"/>
                  <a:ea typeface="Segoe UI" panose="020B0502040204020203" pitchFamily="34" charset="0"/>
                  <a:cs typeface="Arial"/>
                  <a:hlinkClick r:id="rId12"/>
                </a:rPr>
                <a:t>facebook.com/</a:t>
              </a:r>
              <a:r>
                <a:rPr lang="en-US" sz="1400" err="1">
                  <a:solidFill>
                    <a:srgbClr val="0A304B"/>
                  </a:solidFill>
                  <a:latin typeface="+mn-lt"/>
                  <a:ea typeface="Segoe UI" panose="020B0502040204020203" pitchFamily="34" charset="0"/>
                  <a:cs typeface="Arial"/>
                  <a:hlinkClick r:id="rId12"/>
                </a:rPr>
                <a:t>icannorg</a:t>
              </a:r>
              <a:r>
                <a:rPr lang="en-US" sz="1400">
                  <a:solidFill>
                    <a:srgbClr val="0A304B"/>
                  </a:solidFill>
                  <a:latin typeface="+mn-lt"/>
                  <a:ea typeface="Segoe UI" panose="020B0502040204020203" pitchFamily="34" charset="0"/>
                  <a:cs typeface="Arial"/>
                  <a:hlinkClick r:id="rId12"/>
                </a:rPr>
                <a:t> </a:t>
              </a:r>
              <a:endParaRPr lang="en-US" sz="1400">
                <a:solidFill>
                  <a:srgbClr val="0A304B"/>
                </a:solidFill>
                <a:latin typeface="+mn-lt"/>
                <a:ea typeface="Segoe UI" panose="020B0502040204020203" pitchFamily="34" charset="0"/>
                <a:cs typeface="Arial"/>
              </a:endParaRPr>
            </a:p>
          </p:txBody>
        </p:sp>
        <p:pic>
          <p:nvPicPr>
            <p:cNvPr id="43" name="Picture 42" descr="1420948141_social_style_3_facebook-128.png">
              <a:hlinkClick r:id="rId13" action="ppaction://hlinkfile"/>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235727" y="3892739"/>
              <a:ext cx="365760" cy="365760"/>
            </a:xfrm>
            <a:prstGeom prst="rect">
              <a:avLst/>
            </a:prstGeom>
          </p:spPr>
        </p:pic>
      </p:grpSp>
      <p:grpSp>
        <p:nvGrpSpPr>
          <p:cNvPr id="44" name="Group 43"/>
          <p:cNvGrpSpPr/>
          <p:nvPr userDrawn="1"/>
        </p:nvGrpSpPr>
        <p:grpSpPr>
          <a:xfrm>
            <a:off x="2543489" y="3730286"/>
            <a:ext cx="3636602" cy="365760"/>
            <a:chOff x="1235726" y="4721075"/>
            <a:chExt cx="3636602" cy="365760"/>
          </a:xfrm>
        </p:grpSpPr>
        <p:pic>
          <p:nvPicPr>
            <p:cNvPr id="45" name="Picture 44" descr="1420948149_social_style_3_youtube-128.png">
              <a:hlinkClick r:id="rId15" action="ppaction://hlinkfile"/>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235726" y="4721075"/>
              <a:ext cx="365760" cy="365760"/>
            </a:xfrm>
            <a:prstGeom prst="rect">
              <a:avLst/>
            </a:prstGeom>
          </p:spPr>
        </p:pic>
        <p:sp>
          <p:nvSpPr>
            <p:cNvPr id="46" name="Text Placeholder 32"/>
            <p:cNvSpPr txBox="1">
              <a:spLocks/>
            </p:cNvSpPr>
            <p:nvPr/>
          </p:nvSpPr>
          <p:spPr>
            <a:xfrm>
              <a:off x="1703086" y="4734885"/>
              <a:ext cx="3169242"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a:solidFill>
                    <a:srgbClr val="0A304B"/>
                  </a:solidFill>
                  <a:latin typeface="+mn-lt"/>
                  <a:ea typeface="Segoe UI" panose="020B0502040204020203" pitchFamily="34" charset="0"/>
                  <a:cs typeface="Arial"/>
                  <a:hlinkClick r:id="rId17"/>
                </a:rPr>
                <a:t>youtube.com/</a:t>
              </a:r>
              <a:r>
                <a:rPr lang="en-US" sz="1400" err="1">
                  <a:solidFill>
                    <a:srgbClr val="0A304B"/>
                  </a:solidFill>
                  <a:latin typeface="+mn-lt"/>
                  <a:ea typeface="Segoe UI" panose="020B0502040204020203" pitchFamily="34" charset="0"/>
                  <a:cs typeface="Arial"/>
                  <a:hlinkClick r:id="rId17"/>
                </a:rPr>
                <a:t>icannnews</a:t>
              </a:r>
              <a:endParaRPr lang="en-US" sz="1400">
                <a:solidFill>
                  <a:srgbClr val="0A304B"/>
                </a:solidFill>
                <a:latin typeface="+mn-lt"/>
                <a:ea typeface="Segoe UI" panose="020B0502040204020203" pitchFamily="34" charset="0"/>
                <a:cs typeface="Arial"/>
              </a:endParaRPr>
            </a:p>
          </p:txBody>
        </p:sp>
      </p:grpSp>
      <p:grpSp>
        <p:nvGrpSpPr>
          <p:cNvPr id="47" name="Group 46"/>
          <p:cNvGrpSpPr/>
          <p:nvPr userDrawn="1"/>
        </p:nvGrpSpPr>
        <p:grpSpPr>
          <a:xfrm>
            <a:off x="2543489" y="5722367"/>
            <a:ext cx="2586167" cy="365760"/>
            <a:chOff x="5325979" y="3073176"/>
            <a:chExt cx="2586167" cy="365760"/>
          </a:xfrm>
        </p:grpSpPr>
        <p:sp>
          <p:nvSpPr>
            <p:cNvPr id="48" name="Text Placeholder 32"/>
            <p:cNvSpPr txBox="1">
              <a:spLocks/>
            </p:cNvSpPr>
            <p:nvPr/>
          </p:nvSpPr>
          <p:spPr>
            <a:xfrm>
              <a:off x="5793339" y="3093496"/>
              <a:ext cx="2118807"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err="1">
                  <a:solidFill>
                    <a:srgbClr val="0A304B"/>
                  </a:solidFill>
                  <a:latin typeface="+mn-lt"/>
                  <a:ea typeface="Segoe UI" panose="020B0502040204020203" pitchFamily="34" charset="0"/>
                  <a:cs typeface="Arial"/>
                  <a:hlinkClick r:id="rId18"/>
                </a:rPr>
                <a:t>soundcloud</a:t>
              </a:r>
              <a:r>
                <a:rPr lang="en-US" sz="1400">
                  <a:solidFill>
                    <a:srgbClr val="0A304B"/>
                  </a:solidFill>
                  <a:latin typeface="+mn-lt"/>
                  <a:ea typeface="Segoe UI" panose="020B0502040204020203" pitchFamily="34" charset="0"/>
                  <a:cs typeface="Arial"/>
                  <a:hlinkClick r:id="rId18"/>
                </a:rPr>
                <a:t>/</a:t>
              </a:r>
              <a:r>
                <a:rPr lang="en-US" sz="1400" err="1">
                  <a:solidFill>
                    <a:srgbClr val="0A304B"/>
                  </a:solidFill>
                  <a:latin typeface="+mn-lt"/>
                  <a:ea typeface="Segoe UI" panose="020B0502040204020203" pitchFamily="34" charset="0"/>
                  <a:cs typeface="Arial"/>
                  <a:hlinkClick r:id="rId18"/>
                </a:rPr>
                <a:t>icann</a:t>
              </a:r>
              <a:endParaRPr lang="en-US" sz="1400">
                <a:solidFill>
                  <a:srgbClr val="0A304B"/>
                </a:solidFill>
                <a:latin typeface="+mn-lt"/>
                <a:ea typeface="Segoe UI" panose="020B0502040204020203" pitchFamily="34" charset="0"/>
                <a:cs typeface="Arial"/>
              </a:endParaRPr>
            </a:p>
          </p:txBody>
        </p:sp>
        <p:pic>
          <p:nvPicPr>
            <p:cNvPr id="49" name="Picture 48"/>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5325979" y="3073176"/>
              <a:ext cx="365760" cy="365760"/>
            </a:xfrm>
            <a:prstGeom prst="rect">
              <a:avLst/>
            </a:prstGeom>
          </p:spPr>
        </p:pic>
      </p:grpSp>
      <p:grpSp>
        <p:nvGrpSpPr>
          <p:cNvPr id="50" name="Group 49"/>
          <p:cNvGrpSpPr/>
          <p:nvPr userDrawn="1"/>
        </p:nvGrpSpPr>
        <p:grpSpPr>
          <a:xfrm>
            <a:off x="2543489" y="5224346"/>
            <a:ext cx="3416667" cy="365760"/>
            <a:chOff x="5325979" y="5571713"/>
            <a:chExt cx="3416667" cy="365760"/>
          </a:xfrm>
        </p:grpSpPr>
        <p:sp>
          <p:nvSpPr>
            <p:cNvPr id="51" name="Text Placeholder 32"/>
            <p:cNvSpPr txBox="1">
              <a:spLocks/>
            </p:cNvSpPr>
            <p:nvPr/>
          </p:nvSpPr>
          <p:spPr>
            <a:xfrm>
              <a:off x="5793339" y="5592033"/>
              <a:ext cx="2949307" cy="339725"/>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082">
                <a:spcBef>
                  <a:spcPct val="20000"/>
                </a:spcBef>
                <a:buNone/>
                <a:defRPr/>
              </a:pPr>
              <a:r>
                <a:rPr lang="en-US" sz="1400" err="1">
                  <a:solidFill>
                    <a:srgbClr val="0A304B"/>
                  </a:solidFill>
                  <a:latin typeface="+mn-lt"/>
                  <a:ea typeface="Segoe UI" panose="020B0502040204020203" pitchFamily="34" charset="0"/>
                  <a:cs typeface="Arial"/>
                  <a:hlinkClick r:id="rId20"/>
                </a:rPr>
                <a:t>slideshare</a:t>
              </a:r>
              <a:r>
                <a:rPr lang="en-US" sz="1400">
                  <a:solidFill>
                    <a:srgbClr val="0A304B"/>
                  </a:solidFill>
                  <a:latin typeface="+mn-lt"/>
                  <a:ea typeface="Segoe UI" panose="020B0502040204020203" pitchFamily="34" charset="0"/>
                  <a:cs typeface="Arial"/>
                  <a:hlinkClick r:id="rId20"/>
                </a:rPr>
                <a:t>/</a:t>
              </a:r>
              <a:r>
                <a:rPr lang="en-US" sz="1400" err="1">
                  <a:solidFill>
                    <a:srgbClr val="0A304B"/>
                  </a:solidFill>
                  <a:latin typeface="+mn-lt"/>
                  <a:ea typeface="Segoe UI" panose="020B0502040204020203" pitchFamily="34" charset="0"/>
                  <a:cs typeface="Arial"/>
                  <a:hlinkClick r:id="rId20"/>
                </a:rPr>
                <a:t>icannpresentations</a:t>
              </a:r>
              <a:endParaRPr lang="en-US" sz="1400">
                <a:solidFill>
                  <a:srgbClr val="0A304B"/>
                </a:solidFill>
                <a:latin typeface="+mn-lt"/>
                <a:ea typeface="Segoe UI" panose="020B0502040204020203" pitchFamily="34" charset="0"/>
                <a:cs typeface="Arial"/>
              </a:endParaRPr>
            </a:p>
          </p:txBody>
        </p:sp>
        <p:pic>
          <p:nvPicPr>
            <p:cNvPr id="52" name="Picture 51" descr="1420948164_social_style_3_in-128.png">
              <a:hlinkClick r:id="rId7" action="ppaction://hlinkfile"/>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325979" y="5571713"/>
              <a:ext cx="365760" cy="365760"/>
            </a:xfrm>
            <a:prstGeom prst="rect">
              <a:avLst/>
            </a:prstGeom>
          </p:spPr>
        </p:pic>
      </p:grpSp>
    </p:spTree>
    <p:extLst>
      <p:ext uri="{BB962C8B-B14F-4D97-AF65-F5344CB8AC3E}">
        <p14:creationId xmlns:p14="http://schemas.microsoft.com/office/powerpoint/2010/main" val="422869626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Engage with ICANN Blue">
    <p:spTree>
      <p:nvGrpSpPr>
        <p:cNvPr id="1" name=""/>
        <p:cNvGrpSpPr/>
        <p:nvPr/>
      </p:nvGrpSpPr>
      <p:grpSpPr>
        <a:xfrm>
          <a:off x="0" y="0"/>
          <a:ext cx="0" cy="0"/>
          <a:chOff x="0" y="0"/>
          <a:chExt cx="0" cy="0"/>
        </a:xfrm>
      </p:grpSpPr>
      <p:sp>
        <p:nvSpPr>
          <p:cNvPr id="29" name="Rectangle 28"/>
          <p:cNvSpPr/>
          <p:nvPr userDrawn="1"/>
        </p:nvSpPr>
        <p:spPr>
          <a:xfrm>
            <a:off x="0" y="0"/>
            <a:ext cx="9144000" cy="685800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 Placeholder 32"/>
          <p:cNvSpPr txBox="1">
            <a:spLocks/>
          </p:cNvSpPr>
          <p:nvPr userDrawn="1"/>
        </p:nvSpPr>
        <p:spPr bwMode="auto">
          <a:xfrm>
            <a:off x="2191310" y="2425013"/>
            <a:ext cx="6330715" cy="347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defRPr>
                <a:solidFill>
                  <a:schemeClr val="tx1"/>
                </a:solidFill>
                <a:latin typeface="Calibri" charset="0"/>
                <a:ea typeface="ＭＳ Ｐゴシック" charset="0"/>
              </a:defRPr>
            </a:lvl1pPr>
            <a:lvl2pPr marL="514350" indent="-171450" defTabSz="685800">
              <a:defRPr>
                <a:solidFill>
                  <a:schemeClr val="tx1"/>
                </a:solidFill>
                <a:latin typeface="Calibri" charset="0"/>
                <a:ea typeface="ＭＳ Ｐゴシック" charset="0"/>
              </a:defRPr>
            </a:lvl2pPr>
            <a:lvl3pPr marL="857250" indent="-171450" defTabSz="685800">
              <a:defRPr>
                <a:solidFill>
                  <a:schemeClr val="tx1"/>
                </a:solidFill>
                <a:latin typeface="Calibri" charset="0"/>
                <a:ea typeface="ＭＳ Ｐゴシック" charset="0"/>
              </a:defRPr>
            </a:lvl3pPr>
            <a:lvl4pPr marL="1200150" indent="-171450" defTabSz="685800">
              <a:defRPr>
                <a:solidFill>
                  <a:schemeClr val="tx1"/>
                </a:solidFill>
                <a:latin typeface="Calibri" charset="0"/>
                <a:ea typeface="ＭＳ Ｐゴシック" charset="0"/>
              </a:defRPr>
            </a:lvl4pPr>
            <a:lvl5pPr marL="1543050" indent="-171450" defTabSz="685800">
              <a:defRPr>
                <a:solidFill>
                  <a:schemeClr val="tx1"/>
                </a:solidFill>
                <a:latin typeface="Calibri" charset="0"/>
                <a:ea typeface="ＭＳ Ｐゴシック" charset="0"/>
              </a:defRPr>
            </a:lvl5pPr>
            <a:lvl6pPr marL="2000250" indent="-171450" defTabSz="685800" fontAlgn="base">
              <a:spcBef>
                <a:spcPct val="0"/>
              </a:spcBef>
              <a:spcAft>
                <a:spcPct val="0"/>
              </a:spcAft>
              <a:defRPr>
                <a:solidFill>
                  <a:schemeClr val="tx1"/>
                </a:solidFill>
                <a:latin typeface="Calibri" charset="0"/>
                <a:ea typeface="ＭＳ Ｐゴシック" charset="0"/>
              </a:defRPr>
            </a:lvl6pPr>
            <a:lvl7pPr marL="2457450" indent="-171450" defTabSz="685800" fontAlgn="base">
              <a:spcBef>
                <a:spcPct val="0"/>
              </a:spcBef>
              <a:spcAft>
                <a:spcPct val="0"/>
              </a:spcAft>
              <a:defRPr>
                <a:solidFill>
                  <a:schemeClr val="tx1"/>
                </a:solidFill>
                <a:latin typeface="Calibri" charset="0"/>
                <a:ea typeface="ＭＳ Ｐゴシック" charset="0"/>
              </a:defRPr>
            </a:lvl7pPr>
            <a:lvl8pPr marL="2914650" indent="-171450" defTabSz="685800" fontAlgn="base">
              <a:spcBef>
                <a:spcPct val="0"/>
              </a:spcBef>
              <a:spcAft>
                <a:spcPct val="0"/>
              </a:spcAft>
              <a:defRPr>
                <a:solidFill>
                  <a:schemeClr val="tx1"/>
                </a:solidFill>
                <a:latin typeface="Calibri" charset="0"/>
                <a:ea typeface="ＭＳ Ｐゴシック" charset="0"/>
              </a:defRPr>
            </a:lvl8pPr>
            <a:lvl9pPr marL="3371850" indent="-171450" defTabSz="685800" fontAlgn="base">
              <a:spcBef>
                <a:spcPct val="0"/>
              </a:spcBef>
              <a:spcAft>
                <a:spcPct val="0"/>
              </a:spcAft>
              <a:defRPr>
                <a:solidFill>
                  <a:schemeClr val="tx1"/>
                </a:solidFill>
                <a:latin typeface="Calibri" charset="0"/>
                <a:ea typeface="ＭＳ Ｐゴシック" charset="0"/>
              </a:defRPr>
            </a:lvl9pPr>
          </a:lstStyle>
          <a:p>
            <a:r>
              <a:rPr lang="en-US" sz="1500">
                <a:solidFill>
                  <a:schemeClr val="bg1"/>
                </a:solidFill>
                <a:latin typeface="+mn-lt"/>
                <a:cs typeface="Arial"/>
              </a:rPr>
              <a:t>Visit us at </a:t>
            </a:r>
            <a:r>
              <a:rPr lang="en-US" sz="1500" b="1" err="1">
                <a:solidFill>
                  <a:schemeClr val="bg1"/>
                </a:solidFill>
                <a:latin typeface="+mn-lt"/>
                <a:cs typeface="Arial"/>
              </a:rPr>
              <a:t>icann.org</a:t>
            </a:r>
            <a:endParaRPr lang="en-US" sz="1500" b="1">
              <a:solidFill>
                <a:schemeClr val="bg1"/>
              </a:solidFill>
              <a:latin typeface="+mn-lt"/>
              <a:cs typeface="Arial"/>
            </a:endParaRPr>
          </a:p>
        </p:txBody>
      </p:sp>
      <p:sp>
        <p:nvSpPr>
          <p:cNvPr id="31" name="Text Placeholder 33"/>
          <p:cNvSpPr txBox="1">
            <a:spLocks/>
          </p:cNvSpPr>
          <p:nvPr userDrawn="1"/>
        </p:nvSpPr>
        <p:spPr bwMode="auto">
          <a:xfrm>
            <a:off x="374212" y="862601"/>
            <a:ext cx="7403218" cy="393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55613">
              <a:defRPr>
                <a:solidFill>
                  <a:schemeClr val="tx1"/>
                </a:solidFill>
                <a:latin typeface="Calibri" charset="0"/>
                <a:ea typeface="ＭＳ Ｐゴシック" charset="0"/>
              </a:defRPr>
            </a:lvl1pPr>
            <a:lvl2pPr marL="514350" indent="-171450" defTabSz="455613">
              <a:defRPr>
                <a:solidFill>
                  <a:schemeClr val="tx1"/>
                </a:solidFill>
                <a:latin typeface="Calibri" charset="0"/>
                <a:ea typeface="ＭＳ Ｐゴシック" charset="0"/>
              </a:defRPr>
            </a:lvl2pPr>
            <a:lvl3pPr marL="857250" indent="-171450" defTabSz="455613">
              <a:defRPr>
                <a:solidFill>
                  <a:schemeClr val="tx1"/>
                </a:solidFill>
                <a:latin typeface="Calibri" charset="0"/>
                <a:ea typeface="ＭＳ Ｐゴシック" charset="0"/>
              </a:defRPr>
            </a:lvl3pPr>
            <a:lvl4pPr marL="1200150" indent="-171450" defTabSz="455613">
              <a:defRPr>
                <a:solidFill>
                  <a:schemeClr val="tx1"/>
                </a:solidFill>
                <a:latin typeface="Calibri" charset="0"/>
                <a:ea typeface="ＭＳ Ｐゴシック" charset="0"/>
              </a:defRPr>
            </a:lvl4pPr>
            <a:lvl5pPr marL="1543050" indent="-171450" defTabSz="455613">
              <a:defRPr>
                <a:solidFill>
                  <a:schemeClr val="tx1"/>
                </a:solidFill>
                <a:latin typeface="Calibri" charset="0"/>
                <a:ea typeface="ＭＳ Ｐゴシック" charset="0"/>
              </a:defRPr>
            </a:lvl5pPr>
            <a:lvl6pPr marL="2000250" indent="-171450" defTabSz="455613" fontAlgn="base">
              <a:spcBef>
                <a:spcPct val="0"/>
              </a:spcBef>
              <a:spcAft>
                <a:spcPct val="0"/>
              </a:spcAft>
              <a:defRPr>
                <a:solidFill>
                  <a:schemeClr val="tx1"/>
                </a:solidFill>
                <a:latin typeface="Calibri" charset="0"/>
                <a:ea typeface="ＭＳ Ｐゴシック" charset="0"/>
              </a:defRPr>
            </a:lvl6pPr>
            <a:lvl7pPr marL="2457450" indent="-171450" defTabSz="455613" fontAlgn="base">
              <a:spcBef>
                <a:spcPct val="0"/>
              </a:spcBef>
              <a:spcAft>
                <a:spcPct val="0"/>
              </a:spcAft>
              <a:defRPr>
                <a:solidFill>
                  <a:schemeClr val="tx1"/>
                </a:solidFill>
                <a:latin typeface="Calibri" charset="0"/>
                <a:ea typeface="ＭＳ Ｐゴシック" charset="0"/>
              </a:defRPr>
            </a:lvl7pPr>
            <a:lvl8pPr marL="2914650" indent="-171450" defTabSz="455613" fontAlgn="base">
              <a:spcBef>
                <a:spcPct val="0"/>
              </a:spcBef>
              <a:spcAft>
                <a:spcPct val="0"/>
              </a:spcAft>
              <a:defRPr>
                <a:solidFill>
                  <a:schemeClr val="tx1"/>
                </a:solidFill>
                <a:latin typeface="Calibri" charset="0"/>
                <a:ea typeface="ＭＳ Ｐゴシック" charset="0"/>
              </a:defRPr>
            </a:lvl8pPr>
            <a:lvl9pPr marL="3371850" indent="-171450" defTabSz="455613" fontAlgn="base">
              <a:spcBef>
                <a:spcPct val="0"/>
              </a:spcBef>
              <a:spcAft>
                <a:spcPct val="0"/>
              </a:spcAft>
              <a:defRPr>
                <a:solidFill>
                  <a:schemeClr val="tx1"/>
                </a:solidFill>
                <a:latin typeface="Calibri" charset="0"/>
                <a:ea typeface="ＭＳ Ｐゴシック" charset="0"/>
              </a:defRPr>
            </a:lvl9pPr>
          </a:lstStyle>
          <a:p>
            <a:pPr>
              <a:lnSpc>
                <a:spcPct val="90000"/>
              </a:lnSpc>
              <a:spcBef>
                <a:spcPct val="20000"/>
              </a:spcBef>
            </a:pPr>
            <a:endParaRPr lang="en-AU" sz="2700" b="1">
              <a:solidFill>
                <a:schemeClr val="bg1"/>
              </a:solidFill>
              <a:latin typeface="+mn-lt"/>
              <a:ea typeface="Segoe UI" charset="0"/>
              <a:cs typeface="Arial"/>
            </a:endParaRPr>
          </a:p>
        </p:txBody>
      </p:sp>
      <p:sp>
        <p:nvSpPr>
          <p:cNvPr id="33" name="Oval 32"/>
          <p:cNvSpPr/>
          <p:nvPr userDrawn="1"/>
        </p:nvSpPr>
        <p:spPr>
          <a:xfrm>
            <a:off x="395490" y="58522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lt"/>
            </a:endParaRPr>
          </a:p>
        </p:txBody>
      </p:sp>
      <p:cxnSp>
        <p:nvCxnSpPr>
          <p:cNvPr id="34" name="Straight Connector 33"/>
          <p:cNvCxnSpPr/>
          <p:nvPr userDrawn="1"/>
        </p:nvCxnSpPr>
        <p:spPr>
          <a:xfrm flipH="1">
            <a:off x="2422" y="608083"/>
            <a:ext cx="371789"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userDrawn="1"/>
        </p:nvCxnSpPr>
        <p:spPr>
          <a:xfrm flipH="1">
            <a:off x="462492" y="608083"/>
            <a:ext cx="86815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36" name="Picture 35"/>
          <p:cNvPicPr>
            <a:picLocks noChangeAspect="1"/>
          </p:cNvPicPr>
          <p:nvPr userDrawn="1"/>
        </p:nvPicPr>
        <p:blipFill>
          <a:blip r:embed="rId2"/>
          <a:stretch>
            <a:fillRect/>
          </a:stretch>
        </p:blipFill>
        <p:spPr>
          <a:xfrm>
            <a:off x="2079799" y="1039938"/>
            <a:ext cx="4287549" cy="760694"/>
          </a:xfrm>
          <a:prstGeom prst="rect">
            <a:avLst/>
          </a:prstGeom>
        </p:spPr>
      </p:pic>
      <p:sp>
        <p:nvSpPr>
          <p:cNvPr id="37" name="Oval 36"/>
          <p:cNvSpPr/>
          <p:nvPr userDrawn="1"/>
        </p:nvSpPr>
        <p:spPr>
          <a:xfrm>
            <a:off x="1811695" y="629759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8" name="Straight Connector 37"/>
          <p:cNvCxnSpPr/>
          <p:nvPr userDrawn="1"/>
        </p:nvCxnSpPr>
        <p:spPr>
          <a:xfrm flipH="1">
            <a:off x="0" y="6320453"/>
            <a:ext cx="179041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userDrawn="1"/>
        </p:nvCxnSpPr>
        <p:spPr>
          <a:xfrm flipH="1">
            <a:off x="1878697" y="6320453"/>
            <a:ext cx="6693408"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0" name="Oval 39"/>
          <p:cNvSpPr/>
          <p:nvPr userDrawn="1"/>
        </p:nvSpPr>
        <p:spPr>
          <a:xfrm flipH="1">
            <a:off x="8610117" y="6297593"/>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userDrawn="1"/>
        </p:nvSpPr>
        <p:spPr>
          <a:xfrm flipH="1">
            <a:off x="8610117" y="2196678"/>
            <a:ext cx="45720" cy="457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lt"/>
            </a:endParaRPr>
          </a:p>
        </p:txBody>
      </p:sp>
      <p:cxnSp>
        <p:nvCxnSpPr>
          <p:cNvPr id="42" name="Straight Connector 41"/>
          <p:cNvCxnSpPr>
            <a:endCxn id="43" idx="0"/>
          </p:cNvCxnSpPr>
          <p:nvPr userDrawn="1"/>
        </p:nvCxnSpPr>
        <p:spPr>
          <a:xfrm flipV="1">
            <a:off x="1834554" y="2281331"/>
            <a:ext cx="0" cy="399740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3" name="Arc 42"/>
          <p:cNvSpPr/>
          <p:nvPr userDrawn="1"/>
        </p:nvSpPr>
        <p:spPr>
          <a:xfrm rot="16200000">
            <a:off x="1834554" y="2220449"/>
            <a:ext cx="121764" cy="121764"/>
          </a:xfrm>
          <a:prstGeom prst="arc">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atin typeface="+mn-lt"/>
            </a:endParaRPr>
          </a:p>
        </p:txBody>
      </p:sp>
      <p:cxnSp>
        <p:nvCxnSpPr>
          <p:cNvPr id="44" name="Straight Connector 43"/>
          <p:cNvCxnSpPr/>
          <p:nvPr userDrawn="1"/>
        </p:nvCxnSpPr>
        <p:spPr>
          <a:xfrm flipH="1">
            <a:off x="1895439" y="2220449"/>
            <a:ext cx="6691671"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userDrawn="1"/>
        </p:nvCxnSpPr>
        <p:spPr>
          <a:xfrm flipH="1">
            <a:off x="8686803" y="6320453"/>
            <a:ext cx="45719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userDrawn="1"/>
        </p:nvCxnSpPr>
        <p:spPr>
          <a:xfrm flipH="1">
            <a:off x="8678063" y="2219538"/>
            <a:ext cx="465937"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47" name="Picture 46"/>
          <p:cNvPicPr>
            <a:picLocks noChangeAspect="1"/>
          </p:cNvPicPr>
          <p:nvPr userDrawn="1"/>
        </p:nvPicPr>
        <p:blipFill>
          <a:blip r:embed="rId3"/>
          <a:stretch>
            <a:fillRect/>
          </a:stretch>
        </p:blipFill>
        <p:spPr>
          <a:xfrm>
            <a:off x="2172578" y="2842544"/>
            <a:ext cx="3149229" cy="3236708"/>
          </a:xfrm>
          <a:prstGeom prst="rect">
            <a:avLst/>
          </a:prstGeom>
        </p:spPr>
      </p:pic>
      <p:sp>
        <p:nvSpPr>
          <p:cNvPr id="21" name="Title 4"/>
          <p:cNvSpPr>
            <a:spLocks noGrp="1"/>
          </p:cNvSpPr>
          <p:nvPr>
            <p:ph type="title" hasCustomPrompt="1"/>
          </p:nvPr>
        </p:nvSpPr>
        <p:spPr>
          <a:xfrm>
            <a:off x="374904" y="42394"/>
            <a:ext cx="8856010" cy="531346"/>
          </a:xfrm>
          <a:prstGeom prst="rect">
            <a:avLst/>
          </a:prstGeom>
        </p:spPr>
        <p:txBody>
          <a:bodyPr lIns="0" rIns="0"/>
          <a:lstStyle>
            <a:lvl1pPr>
              <a:defRPr lang="en-US" smtClean="0">
                <a:solidFill>
                  <a:schemeClr val="bg1"/>
                </a:solidFill>
                <a:ea typeface="Segoe UI" charset="0"/>
              </a:defRPr>
            </a:lvl1pPr>
          </a:lstStyle>
          <a:p>
            <a:r>
              <a:rPr lang="en-US" dirty="0">
                <a:solidFill>
                  <a:schemeClr val="bg1"/>
                </a:solidFill>
                <a:latin typeface="+mn-lt"/>
              </a:rPr>
              <a:t>Engage with ICANN – </a:t>
            </a:r>
            <a:r>
              <a:rPr lang="en-US" dirty="0">
                <a:solidFill>
                  <a:schemeClr val="bg1"/>
                </a:solidFill>
                <a:latin typeface="+mn-lt"/>
                <a:ea typeface="Segoe UI" charset="0"/>
              </a:rPr>
              <a:t>Thank You and Questions</a:t>
            </a:r>
            <a:endParaRPr lang="en-US" dirty="0"/>
          </a:p>
        </p:txBody>
      </p:sp>
    </p:spTree>
    <p:extLst>
      <p:ext uri="{BB962C8B-B14F-4D97-AF65-F5344CB8AC3E}">
        <p14:creationId xmlns:p14="http://schemas.microsoft.com/office/powerpoint/2010/main" val="98850214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l="5219" r="3872"/>
          <a:stretch/>
        </p:blipFill>
        <p:spPr>
          <a:xfrm>
            <a:off x="-60960" y="-8390"/>
            <a:ext cx="9296400" cy="6881326"/>
          </a:xfrm>
          <a:prstGeom prst="rect">
            <a:avLst/>
          </a:prstGeom>
        </p:spPr>
      </p:pic>
      <p:sp>
        <p:nvSpPr>
          <p:cNvPr id="36" name="Text Placeholder 35"/>
          <p:cNvSpPr>
            <a:spLocks noGrp="1"/>
          </p:cNvSpPr>
          <p:nvPr userDrawn="1">
            <p:ph type="body" sz="quarter" idx="13" hasCustomPrompt="1"/>
          </p:nvPr>
        </p:nvSpPr>
        <p:spPr>
          <a:xfrm>
            <a:off x="569913" y="2377590"/>
            <a:ext cx="6256337" cy="1728788"/>
          </a:xfrm>
          <a:prstGeom prst="rect">
            <a:avLst/>
          </a:prstGeom>
        </p:spPr>
        <p:txBody>
          <a:bodyPr vert="horz"/>
          <a:lstStyle>
            <a:lvl1pPr marL="0" indent="0">
              <a:buNone/>
              <a:defRPr sz="3600">
                <a:solidFill>
                  <a:schemeClr val="bg1"/>
                </a:solidFill>
                <a:latin typeface="Source Sans Pro Light"/>
                <a:cs typeface="Source Sans Pro Ligh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Name of an Agenda Item</a:t>
            </a:r>
          </a:p>
          <a:p>
            <a:pPr lvl="0"/>
            <a:r>
              <a:rPr lang="en-US" dirty="0"/>
              <a:t>Section Divider</a:t>
            </a:r>
          </a:p>
        </p:txBody>
      </p:sp>
    </p:spTree>
    <p:extLst>
      <p:ext uri="{BB962C8B-B14F-4D97-AF65-F5344CB8AC3E}">
        <p14:creationId xmlns:p14="http://schemas.microsoft.com/office/powerpoint/2010/main" val="37757824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3_Section Header">
    <p:spTree>
      <p:nvGrpSpPr>
        <p:cNvPr id="1" name=""/>
        <p:cNvGrpSpPr/>
        <p:nvPr/>
      </p:nvGrpSpPr>
      <p:grpSpPr>
        <a:xfrm>
          <a:off x="0" y="0"/>
          <a:ext cx="0" cy="0"/>
          <a:chOff x="0" y="0"/>
          <a:chExt cx="0" cy="0"/>
        </a:xfrm>
      </p:grpSpPr>
      <p:sp>
        <p:nvSpPr>
          <p:cNvPr id="13" name="Title 19"/>
          <p:cNvSpPr>
            <a:spLocks noGrp="1"/>
          </p:cNvSpPr>
          <p:nvPr>
            <p:ph type="title" hasCustomPrompt="1"/>
          </p:nvPr>
        </p:nvSpPr>
        <p:spPr>
          <a:xfrm>
            <a:off x="0" y="-7478"/>
            <a:ext cx="9144000" cy="710655"/>
          </a:xfrm>
          <a:prstGeom prst="rect">
            <a:avLst/>
          </a:prstGeom>
          <a:solidFill>
            <a:srgbClr val="1768B1"/>
          </a:solidFill>
        </p:spPr>
        <p:txBody>
          <a:bodyPr vert="horz"/>
          <a:lstStyle>
            <a:lvl1pPr marL="292100" algn="l">
              <a:lnSpc>
                <a:spcPts val="3980"/>
              </a:lnSpc>
              <a:defRPr sz="3200" b="0" i="0" baseline="0">
                <a:solidFill>
                  <a:schemeClr val="bg1"/>
                </a:solidFill>
                <a:latin typeface="Source Sans Pro"/>
                <a:cs typeface="Source Sans Pro"/>
              </a:defRPr>
            </a:lvl1pPr>
          </a:lstStyle>
          <a:p>
            <a:r>
              <a:rPr lang="en-US" dirty="0"/>
              <a:t>Click to edit title</a:t>
            </a:r>
          </a:p>
        </p:txBody>
      </p:sp>
      <p:pic>
        <p:nvPicPr>
          <p:cNvPr id="15" name="Picture 14" descr="footer.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318497"/>
            <a:ext cx="9152141" cy="547644"/>
          </a:xfrm>
          <a:prstGeom prst="rect">
            <a:avLst/>
          </a:prstGeom>
        </p:spPr>
      </p:pic>
      <p:sp>
        <p:nvSpPr>
          <p:cNvPr id="2" name="TextBox 1"/>
          <p:cNvSpPr txBox="1"/>
          <p:nvPr userDrawn="1"/>
        </p:nvSpPr>
        <p:spPr>
          <a:xfrm>
            <a:off x="945443" y="6447556"/>
            <a:ext cx="7746493" cy="276999"/>
          </a:xfrm>
          <a:prstGeom prst="rect">
            <a:avLst/>
          </a:prstGeom>
          <a:noFill/>
        </p:spPr>
        <p:txBody>
          <a:bodyPr wrap="square" rtlCol="0">
            <a:spAutoFit/>
          </a:bodyPr>
          <a:lstStyle/>
          <a:p>
            <a:pPr algn="r"/>
            <a:r>
              <a:rPr lang="en-US" sz="1200">
                <a:solidFill>
                  <a:schemeClr val="bg1"/>
                </a:solidFill>
                <a:latin typeface="Source Sans Pro"/>
                <a:cs typeface="Source Sans Pro"/>
              </a:rPr>
              <a:t>		   Page	</a:t>
            </a:r>
            <a:fld id="{14682498-7135-47BF-BC11-EE429460A383}" type="slidenum">
              <a:rPr lang="en-US" sz="1200" smtClean="0">
                <a:solidFill>
                  <a:schemeClr val="bg1"/>
                </a:solidFill>
                <a:latin typeface="Source Sans Pro"/>
                <a:cs typeface="Source Sans Pro"/>
              </a:rPr>
              <a:pPr algn="r"/>
              <a:t>‹#›</a:t>
            </a:fld>
            <a:endParaRPr lang="en-US" sz="1200">
              <a:solidFill>
                <a:schemeClr val="bg1"/>
              </a:solidFill>
              <a:latin typeface="Source Sans Pro"/>
              <a:cs typeface="Source Sans Pro"/>
            </a:endParaRPr>
          </a:p>
        </p:txBody>
      </p:sp>
    </p:spTree>
    <p:extLst>
      <p:ext uri="{BB962C8B-B14F-4D97-AF65-F5344CB8AC3E}">
        <p14:creationId xmlns:p14="http://schemas.microsoft.com/office/powerpoint/2010/main" val="3458790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_Section Header">
    <p:spTree>
      <p:nvGrpSpPr>
        <p:cNvPr id="1" name=""/>
        <p:cNvGrpSpPr/>
        <p:nvPr/>
      </p:nvGrpSpPr>
      <p:grpSpPr>
        <a:xfrm>
          <a:off x="0" y="0"/>
          <a:ext cx="0" cy="0"/>
          <a:chOff x="0" y="0"/>
          <a:chExt cx="0" cy="0"/>
        </a:xfrm>
      </p:grpSpPr>
      <p:sp>
        <p:nvSpPr>
          <p:cNvPr id="13" name="Title 19"/>
          <p:cNvSpPr>
            <a:spLocks noGrp="1"/>
          </p:cNvSpPr>
          <p:nvPr>
            <p:ph type="title" hasCustomPrompt="1"/>
          </p:nvPr>
        </p:nvSpPr>
        <p:spPr>
          <a:xfrm>
            <a:off x="0" y="-7478"/>
            <a:ext cx="9144000" cy="710655"/>
          </a:xfrm>
          <a:prstGeom prst="rect">
            <a:avLst/>
          </a:prstGeom>
          <a:solidFill>
            <a:srgbClr val="1768B1"/>
          </a:solidFill>
        </p:spPr>
        <p:txBody>
          <a:bodyPr vert="horz"/>
          <a:lstStyle>
            <a:lvl1pPr marL="292100" algn="l">
              <a:lnSpc>
                <a:spcPts val="3980"/>
              </a:lnSpc>
              <a:defRPr sz="3200" b="0" i="0" baseline="0">
                <a:solidFill>
                  <a:schemeClr val="bg1"/>
                </a:solidFill>
                <a:latin typeface="Source Sans Pro"/>
                <a:cs typeface="Source Sans Pro"/>
              </a:defRPr>
            </a:lvl1pPr>
          </a:lstStyle>
          <a:p>
            <a:r>
              <a:rPr lang="en-US" dirty="0"/>
              <a:t>Click to edit title</a:t>
            </a:r>
          </a:p>
        </p:txBody>
      </p:sp>
      <p:pic>
        <p:nvPicPr>
          <p:cNvPr id="15" name="Picture 14" descr="footer.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318497"/>
            <a:ext cx="9152141" cy="547644"/>
          </a:xfrm>
          <a:prstGeom prst="rect">
            <a:avLst/>
          </a:prstGeom>
        </p:spPr>
      </p:pic>
      <p:sp>
        <p:nvSpPr>
          <p:cNvPr id="2" name="TextBox 1"/>
          <p:cNvSpPr txBox="1"/>
          <p:nvPr userDrawn="1"/>
        </p:nvSpPr>
        <p:spPr>
          <a:xfrm>
            <a:off x="945443" y="6447556"/>
            <a:ext cx="7746493" cy="276999"/>
          </a:xfrm>
          <a:prstGeom prst="rect">
            <a:avLst/>
          </a:prstGeom>
          <a:noFill/>
        </p:spPr>
        <p:txBody>
          <a:bodyPr wrap="square" rtlCol="0">
            <a:spAutoFit/>
          </a:bodyPr>
          <a:lstStyle/>
          <a:p>
            <a:pPr algn="r"/>
            <a:r>
              <a:rPr lang="en-US" sz="1200">
                <a:solidFill>
                  <a:schemeClr val="bg1"/>
                </a:solidFill>
                <a:latin typeface="Source Sans Pro"/>
                <a:cs typeface="Source Sans Pro"/>
              </a:rPr>
              <a:t>		   Page	</a:t>
            </a:r>
            <a:fld id="{14682498-7135-47BF-BC11-EE429460A383}" type="slidenum">
              <a:rPr lang="en-US" sz="1200" smtClean="0">
                <a:solidFill>
                  <a:schemeClr val="bg1"/>
                </a:solidFill>
                <a:latin typeface="Source Sans Pro"/>
                <a:cs typeface="Source Sans Pro"/>
              </a:rPr>
              <a:pPr algn="r"/>
              <a:t>‹#›</a:t>
            </a:fld>
            <a:endParaRPr lang="en-US" sz="1200">
              <a:solidFill>
                <a:schemeClr val="bg1"/>
              </a:solidFill>
              <a:latin typeface="Source Sans Pro"/>
              <a:cs typeface="Source Sans Pro"/>
            </a:endParaRPr>
          </a:p>
        </p:txBody>
      </p:sp>
    </p:spTree>
    <p:extLst>
      <p:ext uri="{BB962C8B-B14F-4D97-AF65-F5344CB8AC3E}">
        <p14:creationId xmlns:p14="http://schemas.microsoft.com/office/powerpoint/2010/main" val="112406022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5_Section Header">
    <p:spTree>
      <p:nvGrpSpPr>
        <p:cNvPr id="1" name=""/>
        <p:cNvGrpSpPr/>
        <p:nvPr/>
      </p:nvGrpSpPr>
      <p:grpSpPr>
        <a:xfrm>
          <a:off x="0" y="0"/>
          <a:ext cx="0" cy="0"/>
          <a:chOff x="0" y="0"/>
          <a:chExt cx="0" cy="0"/>
        </a:xfrm>
      </p:grpSpPr>
      <p:sp>
        <p:nvSpPr>
          <p:cNvPr id="13" name="Title 19"/>
          <p:cNvSpPr>
            <a:spLocks noGrp="1"/>
          </p:cNvSpPr>
          <p:nvPr>
            <p:ph type="title" hasCustomPrompt="1"/>
          </p:nvPr>
        </p:nvSpPr>
        <p:spPr>
          <a:xfrm>
            <a:off x="0" y="-7478"/>
            <a:ext cx="9144000" cy="710655"/>
          </a:xfrm>
          <a:prstGeom prst="rect">
            <a:avLst/>
          </a:prstGeom>
          <a:solidFill>
            <a:srgbClr val="1768B1"/>
          </a:solidFill>
        </p:spPr>
        <p:txBody>
          <a:bodyPr vert="horz"/>
          <a:lstStyle>
            <a:lvl1pPr marL="292100" algn="l">
              <a:lnSpc>
                <a:spcPts val="3980"/>
              </a:lnSpc>
              <a:defRPr sz="3200" b="0" i="0" baseline="0">
                <a:solidFill>
                  <a:schemeClr val="bg1"/>
                </a:solidFill>
                <a:latin typeface="Source Sans Pro"/>
                <a:cs typeface="Source Sans Pro"/>
              </a:defRPr>
            </a:lvl1pPr>
          </a:lstStyle>
          <a:p>
            <a:r>
              <a:rPr lang="en-US" dirty="0"/>
              <a:t>Click to edit title</a:t>
            </a:r>
          </a:p>
        </p:txBody>
      </p:sp>
      <p:pic>
        <p:nvPicPr>
          <p:cNvPr id="15" name="Picture 14" descr="footer.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318497"/>
            <a:ext cx="9152141" cy="547644"/>
          </a:xfrm>
          <a:prstGeom prst="rect">
            <a:avLst/>
          </a:prstGeom>
        </p:spPr>
      </p:pic>
      <p:sp>
        <p:nvSpPr>
          <p:cNvPr id="2" name="TextBox 1"/>
          <p:cNvSpPr txBox="1"/>
          <p:nvPr userDrawn="1"/>
        </p:nvSpPr>
        <p:spPr>
          <a:xfrm>
            <a:off x="945443" y="6447556"/>
            <a:ext cx="7746493" cy="276999"/>
          </a:xfrm>
          <a:prstGeom prst="rect">
            <a:avLst/>
          </a:prstGeom>
          <a:noFill/>
        </p:spPr>
        <p:txBody>
          <a:bodyPr wrap="square" rtlCol="0">
            <a:spAutoFit/>
          </a:bodyPr>
          <a:lstStyle/>
          <a:p>
            <a:pPr algn="r"/>
            <a:r>
              <a:rPr lang="en-US" sz="1200">
                <a:solidFill>
                  <a:schemeClr val="bg1"/>
                </a:solidFill>
                <a:latin typeface="Source Sans Pro"/>
                <a:cs typeface="Source Sans Pro"/>
              </a:rPr>
              <a:t>		   Page	</a:t>
            </a:r>
            <a:fld id="{14682498-7135-47BF-BC11-EE429460A383}" type="slidenum">
              <a:rPr lang="en-US" sz="1200" smtClean="0">
                <a:solidFill>
                  <a:schemeClr val="bg1"/>
                </a:solidFill>
                <a:latin typeface="Source Sans Pro"/>
                <a:cs typeface="Source Sans Pro"/>
              </a:rPr>
              <a:pPr algn="r"/>
              <a:t>‹#›</a:t>
            </a:fld>
            <a:endParaRPr lang="en-US" sz="1200">
              <a:solidFill>
                <a:schemeClr val="bg1"/>
              </a:solidFill>
              <a:latin typeface="Source Sans Pro"/>
              <a:cs typeface="Source Sans Pro"/>
            </a:endParaRPr>
          </a:p>
        </p:txBody>
      </p:sp>
    </p:spTree>
    <p:extLst>
      <p:ext uri="{BB962C8B-B14F-4D97-AF65-F5344CB8AC3E}">
        <p14:creationId xmlns:p14="http://schemas.microsoft.com/office/powerpoint/2010/main" val="35999099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13" name="Title 19"/>
          <p:cNvSpPr>
            <a:spLocks noGrp="1"/>
          </p:cNvSpPr>
          <p:nvPr>
            <p:ph type="title" hasCustomPrompt="1"/>
          </p:nvPr>
        </p:nvSpPr>
        <p:spPr>
          <a:xfrm>
            <a:off x="0" y="-7478"/>
            <a:ext cx="9144000" cy="710655"/>
          </a:xfrm>
          <a:prstGeom prst="rect">
            <a:avLst/>
          </a:prstGeom>
          <a:solidFill>
            <a:srgbClr val="1768B1"/>
          </a:solidFill>
        </p:spPr>
        <p:txBody>
          <a:bodyPr vert="horz"/>
          <a:lstStyle>
            <a:lvl1pPr marL="292100" algn="l">
              <a:lnSpc>
                <a:spcPts val="3980"/>
              </a:lnSpc>
              <a:defRPr sz="3200" b="0" i="0" baseline="0">
                <a:solidFill>
                  <a:schemeClr val="bg1"/>
                </a:solidFill>
                <a:latin typeface="Source Sans Pro"/>
                <a:cs typeface="Source Sans Pro"/>
              </a:defRPr>
            </a:lvl1pPr>
          </a:lstStyle>
          <a:p>
            <a:r>
              <a:rPr lang="en-US" dirty="0"/>
              <a:t>Click to edit title</a:t>
            </a:r>
          </a:p>
        </p:txBody>
      </p:sp>
      <p:pic>
        <p:nvPicPr>
          <p:cNvPr id="15" name="Picture 14" descr="footer.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318497"/>
            <a:ext cx="9152141" cy="547644"/>
          </a:xfrm>
          <a:prstGeom prst="rect">
            <a:avLst/>
          </a:prstGeom>
        </p:spPr>
      </p:pic>
      <p:sp>
        <p:nvSpPr>
          <p:cNvPr id="16" name="Slide Number Placeholder 5"/>
          <p:cNvSpPr txBox="1">
            <a:spLocks/>
          </p:cNvSpPr>
          <p:nvPr userDrawn="1"/>
        </p:nvSpPr>
        <p:spPr>
          <a:xfrm>
            <a:off x="6826732" y="6414964"/>
            <a:ext cx="21336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400">
                <a:solidFill>
                  <a:srgbClr val="FFFFFF"/>
                </a:solidFill>
                <a:latin typeface="Source Sans Pro"/>
                <a:cs typeface="Source Sans Pro"/>
              </a:rPr>
              <a:t>   |   </a:t>
            </a:r>
            <a:fld id="{D43A6F16-D3CF-4F46-B6D9-B3CAB1B87938}" type="slidenum">
              <a:rPr lang="en-US" sz="1400" smtClean="0">
                <a:solidFill>
                  <a:srgbClr val="FFFFFF"/>
                </a:solidFill>
                <a:latin typeface="Source Sans Pro"/>
                <a:cs typeface="Source Sans Pro"/>
              </a:rPr>
              <a:pPr algn="r"/>
              <a:t>‹#›</a:t>
            </a:fld>
            <a:endParaRPr lang="en-US" sz="1400">
              <a:solidFill>
                <a:srgbClr val="FFFFFF"/>
              </a:solidFill>
              <a:latin typeface="Source Sans Pro"/>
              <a:cs typeface="Source Sans Pro"/>
            </a:endParaRPr>
          </a:p>
        </p:txBody>
      </p:sp>
    </p:spTree>
    <p:extLst>
      <p:ext uri="{BB962C8B-B14F-4D97-AF65-F5344CB8AC3E}">
        <p14:creationId xmlns:p14="http://schemas.microsoft.com/office/powerpoint/2010/main" val="196193388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Oval 10"/>
          <p:cNvSpPr/>
          <p:nvPr userDrawn="1"/>
        </p:nvSpPr>
        <p:spPr>
          <a:xfrm>
            <a:off x="395490" y="585223"/>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userDrawn="1"/>
        </p:nvCxnSpPr>
        <p:spPr>
          <a:xfrm flipH="1">
            <a:off x="2422" y="608083"/>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userDrawn="1"/>
        </p:nvCxnSpPr>
        <p:spPr>
          <a:xfrm flipH="1">
            <a:off x="462492" y="608083"/>
            <a:ext cx="8681508"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a:blip r:embed="rId55"/>
          <a:stretch>
            <a:fillRect/>
          </a:stretch>
        </p:blipFill>
        <p:spPr>
          <a:xfrm>
            <a:off x="237744" y="6460580"/>
            <a:ext cx="368520" cy="293992"/>
          </a:xfrm>
          <a:prstGeom prst="rect">
            <a:avLst/>
          </a:prstGeom>
        </p:spPr>
      </p:pic>
      <p:sp>
        <p:nvSpPr>
          <p:cNvPr id="15" name="Oval 14"/>
          <p:cNvSpPr/>
          <p:nvPr userDrawn="1"/>
        </p:nvSpPr>
        <p:spPr>
          <a:xfrm>
            <a:off x="395490"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Connector 15"/>
          <p:cNvCxnSpPr/>
          <p:nvPr userDrawn="1"/>
        </p:nvCxnSpPr>
        <p:spPr>
          <a:xfrm flipH="1">
            <a:off x="2422"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H="1">
            <a:off x="462491" y="6320547"/>
            <a:ext cx="821795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userDrawn="1"/>
        </p:nvSpPr>
        <p:spPr>
          <a:xfrm flipH="1">
            <a:off x="8705212" y="6297687"/>
            <a:ext cx="45720" cy="45720"/>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8772211" y="6320547"/>
            <a:ext cx="371789" cy="0"/>
          </a:xfrm>
          <a:prstGeom prst="line">
            <a:avLst/>
          </a:prstGeom>
          <a:ln w="1270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20" name="Slide Number Placeholder 5"/>
          <p:cNvSpPr txBox="1">
            <a:spLocks/>
          </p:cNvSpPr>
          <p:nvPr userDrawn="1"/>
        </p:nvSpPr>
        <p:spPr>
          <a:xfrm>
            <a:off x="8493978" y="6445465"/>
            <a:ext cx="79487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200">
                <a:solidFill>
                  <a:srgbClr val="002B49"/>
                </a:solidFill>
                <a:latin typeface="Arial"/>
                <a:cs typeface="Arial"/>
              </a:rPr>
              <a:t>   | </a:t>
            </a:r>
            <a:fld id="{D43A6F16-D3CF-4F46-B6D9-B3CAB1B87938}" type="slidenum">
              <a:rPr lang="en-US" sz="1200" smtClean="0">
                <a:solidFill>
                  <a:srgbClr val="002B49"/>
                </a:solidFill>
                <a:latin typeface="Arial"/>
                <a:cs typeface="Arial"/>
              </a:rPr>
              <a:pPr algn="l"/>
              <a:t>‹#›</a:t>
            </a:fld>
            <a:endParaRPr lang="en-US" sz="1200">
              <a:solidFill>
                <a:srgbClr val="002B49"/>
              </a:solidFill>
              <a:latin typeface="Arial"/>
              <a:cs typeface="Arial"/>
            </a:endParaRPr>
          </a:p>
        </p:txBody>
      </p:sp>
    </p:spTree>
    <p:extLst>
      <p:ext uri="{BB962C8B-B14F-4D97-AF65-F5344CB8AC3E}">
        <p14:creationId xmlns:p14="http://schemas.microsoft.com/office/powerpoint/2010/main" val="117271243"/>
      </p:ext>
    </p:extLst>
  </p:cSld>
  <p:clrMap bg1="lt1" tx1="dk1" bg2="lt2" tx2="dk2" accent1="accent1" accent2="accent2" accent3="accent3" accent4="accent4" accent5="accent5" accent6="accent6" hlink="hlink" folHlink="folHlink"/>
  <p:sldLayoutIdLst>
    <p:sldLayoutId id="2147483666" r:id="rId1"/>
    <p:sldLayoutId id="2147483669" r:id="rId2"/>
    <p:sldLayoutId id="2147483671" r:id="rId3"/>
    <p:sldLayoutId id="2147483672" r:id="rId4"/>
    <p:sldLayoutId id="2147483649" r:id="rId5"/>
    <p:sldLayoutId id="2147483673" r:id="rId6"/>
    <p:sldLayoutId id="2147483751" r:id="rId7"/>
    <p:sldLayoutId id="2147483752" r:id="rId8"/>
    <p:sldLayoutId id="2147483715" r:id="rId9"/>
    <p:sldLayoutId id="2147483660" r:id="rId10"/>
    <p:sldLayoutId id="2147483676" r:id="rId11"/>
    <p:sldLayoutId id="2147483675" r:id="rId12"/>
    <p:sldLayoutId id="2147483651" r:id="rId13"/>
    <p:sldLayoutId id="2147483704" r:id="rId14"/>
    <p:sldLayoutId id="2147483705" r:id="rId15"/>
    <p:sldLayoutId id="2147483706" r:id="rId16"/>
    <p:sldLayoutId id="2147483707" r:id="rId17"/>
    <p:sldLayoutId id="2147483708" r:id="rId18"/>
    <p:sldLayoutId id="2147483655" r:id="rId19"/>
    <p:sldLayoutId id="2147483718" r:id="rId20"/>
    <p:sldLayoutId id="2147483719" r:id="rId21"/>
    <p:sldLayoutId id="2147483753" r:id="rId22"/>
    <p:sldLayoutId id="2147483679" r:id="rId23"/>
    <p:sldLayoutId id="2147483727" r:id="rId24"/>
    <p:sldLayoutId id="2147483728" r:id="rId25"/>
    <p:sldLayoutId id="2147483730" r:id="rId26"/>
    <p:sldLayoutId id="2147483731" r:id="rId27"/>
    <p:sldLayoutId id="2147483732" r:id="rId28"/>
    <p:sldLayoutId id="2147483729" r:id="rId29"/>
    <p:sldLayoutId id="2147483734" r:id="rId30"/>
    <p:sldLayoutId id="2147483688" r:id="rId31"/>
    <p:sldLayoutId id="2147483743" r:id="rId32"/>
    <p:sldLayoutId id="2147483744" r:id="rId33"/>
    <p:sldLayoutId id="2147483745" r:id="rId34"/>
    <p:sldLayoutId id="2147483746" r:id="rId35"/>
    <p:sldLayoutId id="2147483747" r:id="rId36"/>
    <p:sldLayoutId id="2147483748" r:id="rId37"/>
    <p:sldLayoutId id="2147483750" r:id="rId38"/>
    <p:sldLayoutId id="2147483687" r:id="rId39"/>
    <p:sldLayoutId id="2147483735" r:id="rId40"/>
    <p:sldLayoutId id="2147483736" r:id="rId41"/>
    <p:sldLayoutId id="2147483737" r:id="rId42"/>
    <p:sldLayoutId id="2147483738" r:id="rId43"/>
    <p:sldLayoutId id="2147483739" r:id="rId44"/>
    <p:sldLayoutId id="2147483740" r:id="rId45"/>
    <p:sldLayoutId id="2147483742" r:id="rId46"/>
    <p:sldLayoutId id="2147483755" r:id="rId47"/>
    <p:sldLayoutId id="2147483717" r:id="rId48"/>
    <p:sldLayoutId id="2147483757" r:id="rId49"/>
    <p:sldLayoutId id="2147483758" r:id="rId50"/>
    <p:sldLayoutId id="2147483759" r:id="rId51"/>
    <p:sldLayoutId id="2147483760" r:id="rId52"/>
    <p:sldLayoutId id="2147483761" r:id="rId53"/>
  </p:sldLayoutIdLst>
  <p:hf hdr="0"/>
  <p:txStyles>
    <p:titleStyle>
      <a:lvl1pPr marL="0" indent="0" algn="l" defTabSz="457200" rtl="0" eaLnBrk="1" latinLnBrk="0" hangingPunct="1">
        <a:spcBef>
          <a:spcPct val="0"/>
        </a:spcBef>
        <a:buNone/>
        <a:defRPr lang="en-US" sz="2800" b="1" i="0" kern="1200" baseline="0" smtClean="0">
          <a:solidFill>
            <a:schemeClr val="accent6">
              <a:lumMod val="50000"/>
            </a:schemeClr>
          </a:solidFill>
          <a:effectLst/>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guide id="3" pos="5365" userDrawn="1">
          <p15:clr>
            <a:srgbClr val="F26B43"/>
          </p15:clr>
        </p15:guide>
        <p15:guide id="4" pos="384" userDrawn="1">
          <p15:clr>
            <a:srgbClr val="F26B43"/>
          </p15:clr>
        </p15:guide>
        <p15:guide id="5" pos="260" userDrawn="1">
          <p15:clr>
            <a:srgbClr val="F26B43"/>
          </p15:clr>
        </p15:guide>
        <p15:guide id="6" orient="horz" pos="384" userDrawn="1">
          <p15:clr>
            <a:srgbClr val="F26B43"/>
          </p15:clr>
        </p15:guide>
        <p15:guide id="7" orient="horz" pos="3981"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s://community.icann.org/x/7ZlEB" TargetMode="Externa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C338F15B-5792-294B-898A-C32E2B719094}"/>
              </a:ext>
            </a:extLst>
          </p:cNvPr>
          <p:cNvSpPr>
            <a:spLocks noGrp="1"/>
          </p:cNvSpPr>
          <p:nvPr>
            <p:ph type="title"/>
          </p:nvPr>
        </p:nvSpPr>
        <p:spPr/>
        <p:txBody>
          <a:bodyPr/>
          <a:lstStyle/>
          <a:p>
            <a:r>
              <a:rPr lang="en-US" dirty="0"/>
              <a:t>WHOIS1 Rec #10: Privacy/Proxy Services</a:t>
            </a:r>
          </a:p>
        </p:txBody>
      </p:sp>
      <p:sp>
        <p:nvSpPr>
          <p:cNvPr id="4" name="Text Placeholder 3">
            <a:extLst>
              <a:ext uri="{FF2B5EF4-FFF2-40B4-BE49-F238E27FC236}">
                <a16:creationId xmlns="" xmlns:a16="http://schemas.microsoft.com/office/drawing/2014/main" id="{63833594-1C73-944C-83E2-7C13E468D885}"/>
              </a:ext>
            </a:extLst>
          </p:cNvPr>
          <p:cNvSpPr>
            <a:spLocks noGrp="1"/>
          </p:cNvSpPr>
          <p:nvPr>
            <p:ph type="body" sz="quarter" idx="11"/>
          </p:nvPr>
        </p:nvSpPr>
        <p:spPr>
          <a:xfrm>
            <a:off x="600074" y="2765533"/>
            <a:ext cx="7907338" cy="914400"/>
          </a:xfrm>
        </p:spPr>
        <p:txBody>
          <a:bodyPr/>
          <a:lstStyle/>
          <a:p>
            <a:r>
              <a:rPr lang="en-US" dirty="0"/>
              <a:t>Agenda item #4 </a:t>
            </a:r>
          </a:p>
          <a:p>
            <a:endParaRPr lang="en-US" dirty="0"/>
          </a:p>
          <a:p>
            <a:r>
              <a:rPr lang="en-US" dirty="0"/>
              <a:t>Time: 10:30-12:30</a:t>
            </a:r>
          </a:p>
          <a:p>
            <a:endParaRPr lang="en-US" dirty="0"/>
          </a:p>
          <a:p>
            <a:r>
              <a:rPr lang="en-US" dirty="0"/>
              <a:t>Presenter: Susan Kawaguchi</a:t>
            </a:r>
          </a:p>
          <a:p>
            <a:endParaRPr lang="en-US" dirty="0"/>
          </a:p>
          <a:p>
            <a:r>
              <a:rPr lang="en-US" dirty="0"/>
              <a:t>Subgroup Members: Susan, Volker, </a:t>
            </a:r>
            <a:r>
              <a:rPr lang="en-US" dirty="0" err="1" smtClean="0"/>
              <a:t>Cathrin</a:t>
            </a:r>
            <a:r>
              <a:rPr lang="en-US" dirty="0" smtClean="0"/>
              <a:t>, Stephanie</a:t>
            </a:r>
            <a:endParaRPr lang="en-US" dirty="0"/>
          </a:p>
          <a:p>
            <a:endParaRPr lang="en-US" dirty="0"/>
          </a:p>
          <a:p>
            <a:r>
              <a:rPr lang="en-US" dirty="0"/>
              <a:t>Subgroup Wiki: </a:t>
            </a:r>
            <a:r>
              <a:rPr lang="en-US" dirty="0">
                <a:hlinkClick r:id="rId2"/>
              </a:rPr>
              <a:t>https://community.icann.org/x/7ZlEB</a:t>
            </a:r>
            <a:endParaRPr lang="en-US" dirty="0"/>
          </a:p>
        </p:txBody>
      </p:sp>
    </p:spTree>
    <p:extLst>
      <p:ext uri="{BB962C8B-B14F-4D97-AF65-F5344CB8AC3E}">
        <p14:creationId xmlns:p14="http://schemas.microsoft.com/office/powerpoint/2010/main" val="382113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46CFCD-4CA3-E74D-829E-B7F24BF5A67E}"/>
              </a:ext>
            </a:extLst>
          </p:cNvPr>
          <p:cNvSpPr>
            <a:spLocks noGrp="1"/>
          </p:cNvSpPr>
          <p:nvPr>
            <p:ph type="title"/>
          </p:nvPr>
        </p:nvSpPr>
        <p:spPr/>
        <p:txBody>
          <a:bodyPr/>
          <a:lstStyle/>
          <a:p>
            <a:r>
              <a:rPr lang="en-US" dirty="0"/>
              <a:t>WHOIS1 Rec #10 – Privacy/Proxy Services</a:t>
            </a:r>
          </a:p>
        </p:txBody>
      </p:sp>
      <p:sp>
        <p:nvSpPr>
          <p:cNvPr id="4" name="Rectangle 3">
            <a:extLst>
              <a:ext uri="{FF2B5EF4-FFF2-40B4-BE49-F238E27FC236}">
                <a16:creationId xmlns="" xmlns:a16="http://schemas.microsoft.com/office/drawing/2014/main" id="{38F988C5-B7ED-7E49-86AD-5381C903D75D}"/>
              </a:ext>
            </a:extLst>
          </p:cNvPr>
          <p:cNvSpPr/>
          <p:nvPr/>
        </p:nvSpPr>
        <p:spPr>
          <a:xfrm>
            <a:off x="374904" y="671543"/>
            <a:ext cx="8591296" cy="5755422"/>
          </a:xfrm>
          <a:prstGeom prst="rect">
            <a:avLst/>
          </a:prstGeom>
        </p:spPr>
        <p:txBody>
          <a:bodyPr wrap="square">
            <a:spAutoFit/>
          </a:bodyPr>
          <a:lstStyle/>
          <a:p>
            <a:r>
              <a:rPr lang="en-US" b="1" i="1" dirty="0">
                <a:solidFill>
                  <a:schemeClr val="accent6">
                    <a:lumMod val="50000"/>
                  </a:schemeClr>
                </a:solidFill>
              </a:rPr>
              <a:t>WHOIS1 Recommendation</a:t>
            </a:r>
          </a:p>
          <a:p>
            <a:pPr marL="285750" indent="-285750">
              <a:spcAft>
                <a:spcPts val="600"/>
              </a:spcAft>
              <a:buFont typeface="Arial" panose="020B0604020202020204" pitchFamily="34" charset="0"/>
              <a:buChar char="•"/>
            </a:pPr>
            <a:r>
              <a:rPr lang="en-US" sz="1600" i="1" dirty="0" smtClean="0">
                <a:solidFill>
                  <a:schemeClr val="accent6">
                    <a:lumMod val="50000"/>
                  </a:schemeClr>
                </a:solidFill>
              </a:rPr>
              <a:t>Rec </a:t>
            </a:r>
            <a:r>
              <a:rPr lang="en-US" sz="1600" i="1" dirty="0">
                <a:solidFill>
                  <a:schemeClr val="accent6">
                    <a:lumMod val="50000"/>
                  </a:schemeClr>
                </a:solidFill>
              </a:rPr>
              <a:t>10 – </a:t>
            </a:r>
            <a:r>
              <a:rPr lang="en-US" sz="1600" i="1" dirty="0">
                <a:solidFill>
                  <a:schemeClr val="accent6">
                    <a:lumMod val="50000"/>
                  </a:schemeClr>
                </a:solidFill>
              </a:rPr>
              <a:t>The Review Team recommends that ICANN should initiate processes to regulate and oversee privacy and proxy service providers.</a:t>
            </a:r>
          </a:p>
          <a:p>
            <a:pPr marL="285750" indent="-285750">
              <a:spcAft>
                <a:spcPts val="600"/>
              </a:spcAft>
              <a:buFont typeface="Arial" panose="020B0604020202020204" pitchFamily="34" charset="0"/>
              <a:buChar char="•"/>
            </a:pPr>
            <a:r>
              <a:rPr lang="en-US" sz="1600" i="1" dirty="0">
                <a:solidFill>
                  <a:schemeClr val="accent6">
                    <a:lumMod val="50000"/>
                  </a:schemeClr>
                </a:solidFill>
              </a:rPr>
              <a:t>ICANN should develop these processes in consultation with all interested stakeholders.</a:t>
            </a:r>
          </a:p>
          <a:p>
            <a:pPr marL="285750" indent="-285750">
              <a:spcAft>
                <a:spcPts val="600"/>
              </a:spcAft>
              <a:buFont typeface="Arial" panose="020B0604020202020204" pitchFamily="34" charset="0"/>
              <a:buChar char="•"/>
            </a:pPr>
            <a:r>
              <a:rPr lang="en-US" sz="1600" i="1" dirty="0">
                <a:solidFill>
                  <a:schemeClr val="accent6">
                    <a:lumMod val="50000"/>
                  </a:schemeClr>
                </a:solidFill>
              </a:rPr>
              <a:t>This work should take note of the studies of existing practices used by proxy/privacy service providers now taking place within the </a:t>
            </a:r>
            <a:r>
              <a:rPr lang="en-US" sz="1600" i="1" dirty="0" err="1">
                <a:solidFill>
                  <a:schemeClr val="accent6">
                    <a:lumMod val="50000"/>
                  </a:schemeClr>
                </a:solidFill>
              </a:rPr>
              <a:t>GNSO</a:t>
            </a:r>
            <a:r>
              <a:rPr lang="en-US" sz="1600" i="1" dirty="0">
                <a:solidFill>
                  <a:schemeClr val="accent6">
                    <a:lumMod val="50000"/>
                  </a:schemeClr>
                </a:solidFill>
              </a:rPr>
              <a:t>.</a:t>
            </a:r>
          </a:p>
          <a:p>
            <a:pPr marL="285750" indent="-285750">
              <a:spcAft>
                <a:spcPts val="600"/>
              </a:spcAft>
              <a:buFont typeface="Arial" panose="020B0604020202020204" pitchFamily="34" charset="0"/>
              <a:buChar char="•"/>
            </a:pPr>
            <a:r>
              <a:rPr lang="en-US" sz="1600" i="1" dirty="0">
                <a:solidFill>
                  <a:schemeClr val="accent6">
                    <a:lumMod val="50000"/>
                  </a:schemeClr>
                </a:solidFill>
              </a:rPr>
              <a:t>The Review Team considers that one possible approach to achieving this would be to establish, through the appropriate means, an accreditation system for all proxy/privacy service providers. As part of this process, ICANN should consider the merits (if any) of establishing or maintaining a distinction between privacy and proxy services.</a:t>
            </a:r>
          </a:p>
          <a:p>
            <a:pPr marL="285750" indent="-285750">
              <a:spcAft>
                <a:spcPts val="600"/>
              </a:spcAft>
              <a:buFont typeface="Arial" panose="020B0604020202020204" pitchFamily="34" charset="0"/>
              <a:buChar char="•"/>
            </a:pPr>
            <a:r>
              <a:rPr lang="en-US" sz="1600" i="1" dirty="0">
                <a:solidFill>
                  <a:schemeClr val="accent6">
                    <a:lumMod val="50000"/>
                  </a:schemeClr>
                </a:solidFill>
              </a:rPr>
              <a:t>The goal of this process should be to provide clear, consistent and enforceable requirements for the operation of these services consistent with national laws, and to strike an appropriate balance between stakeholders with competing but </a:t>
            </a:r>
            <a:r>
              <a:rPr lang="en-US" sz="1600" i="1" dirty="0" smtClean="0">
                <a:solidFill>
                  <a:schemeClr val="accent6">
                    <a:lumMod val="50000"/>
                  </a:schemeClr>
                </a:solidFill>
              </a:rPr>
              <a:t>legitimate interests</a:t>
            </a:r>
            <a:r>
              <a:rPr lang="en-US" sz="1600" i="1" dirty="0">
                <a:solidFill>
                  <a:schemeClr val="accent6">
                    <a:lumMod val="50000"/>
                  </a:schemeClr>
                </a:solidFill>
              </a:rPr>
              <a:t>. At a minimum, this would include privacy, data protection, law enforcement, the industry around law enforcement and the human rights community.</a:t>
            </a:r>
          </a:p>
          <a:p>
            <a:pPr marL="285750" indent="-285750">
              <a:spcAft>
                <a:spcPts val="600"/>
              </a:spcAft>
              <a:buFont typeface="Arial" panose="020B0604020202020204" pitchFamily="34" charset="0"/>
              <a:buChar char="•"/>
            </a:pPr>
            <a:r>
              <a:rPr lang="en-US" sz="1600" i="1" dirty="0">
                <a:solidFill>
                  <a:schemeClr val="accent6">
                    <a:lumMod val="50000"/>
                  </a:schemeClr>
                </a:solidFill>
              </a:rPr>
              <a:t>ICANN could, for example, use a mix of incentives and graduated sanctions to encourage proxy/privacy service providers to become accredited, and to ensure that registrars do not knowingly accept registrations from unaccredited providers.</a:t>
            </a:r>
          </a:p>
          <a:p>
            <a:pPr marL="285750" indent="-285750">
              <a:spcAft>
                <a:spcPts val="600"/>
              </a:spcAft>
              <a:buFont typeface="Arial" panose="020B0604020202020204" pitchFamily="34" charset="0"/>
              <a:buChar char="•"/>
            </a:pPr>
            <a:r>
              <a:rPr lang="en-US" sz="1600" i="1" dirty="0">
                <a:solidFill>
                  <a:schemeClr val="accent6">
                    <a:lumMod val="50000"/>
                  </a:schemeClr>
                </a:solidFill>
              </a:rPr>
              <a:t>ICANN could develop a graduated and enforceable series of penalties for proxy/privacy service providers who violate the requirements, with a clear path to de-accreditation for repeat, serial or otherwise serious breaches</a:t>
            </a:r>
            <a:r>
              <a:rPr lang="en-US" sz="1600" i="1" dirty="0" smtClean="0">
                <a:solidFill>
                  <a:schemeClr val="accent6">
                    <a:lumMod val="50000"/>
                  </a:schemeClr>
                </a:solidFill>
              </a:rPr>
              <a:t>.</a:t>
            </a:r>
            <a:endParaRPr lang="fr-FR" b="1" dirty="0"/>
          </a:p>
        </p:txBody>
      </p:sp>
    </p:spTree>
    <p:extLst>
      <p:ext uri="{BB962C8B-B14F-4D97-AF65-F5344CB8AC3E}">
        <p14:creationId xmlns:p14="http://schemas.microsoft.com/office/powerpoint/2010/main" val="775074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46CFCD-4CA3-E74D-829E-B7F24BF5A67E}"/>
              </a:ext>
            </a:extLst>
          </p:cNvPr>
          <p:cNvSpPr>
            <a:spLocks noGrp="1"/>
          </p:cNvSpPr>
          <p:nvPr>
            <p:ph type="title"/>
          </p:nvPr>
        </p:nvSpPr>
        <p:spPr/>
        <p:txBody>
          <a:bodyPr/>
          <a:lstStyle/>
          <a:p>
            <a:r>
              <a:rPr lang="en-US" dirty="0"/>
              <a:t>WHOIS1 Rec #10 – Privacy/Proxy Services</a:t>
            </a:r>
          </a:p>
        </p:txBody>
      </p:sp>
      <p:sp>
        <p:nvSpPr>
          <p:cNvPr id="4" name="Rectangle 3">
            <a:extLst>
              <a:ext uri="{FF2B5EF4-FFF2-40B4-BE49-F238E27FC236}">
                <a16:creationId xmlns="" xmlns:a16="http://schemas.microsoft.com/office/drawing/2014/main" id="{38F988C5-B7ED-7E49-86AD-5381C903D75D}"/>
              </a:ext>
            </a:extLst>
          </p:cNvPr>
          <p:cNvSpPr/>
          <p:nvPr/>
        </p:nvSpPr>
        <p:spPr>
          <a:xfrm>
            <a:off x="374904" y="671543"/>
            <a:ext cx="8591296" cy="4632037"/>
          </a:xfrm>
          <a:prstGeom prst="rect">
            <a:avLst/>
          </a:prstGeom>
        </p:spPr>
        <p:txBody>
          <a:bodyPr wrap="square">
            <a:spAutoFit/>
          </a:bodyPr>
          <a:lstStyle/>
          <a:p>
            <a:r>
              <a:rPr lang="en-US" b="1" dirty="0" smtClean="0"/>
              <a:t>Questions </a:t>
            </a:r>
            <a:r>
              <a:rPr lang="en-US" b="1" dirty="0"/>
              <a:t>the subgroup attempted to answer when assessing this objective:</a:t>
            </a:r>
          </a:p>
          <a:p>
            <a:pPr marL="342900" indent="-342900">
              <a:spcAft>
                <a:spcPts val="600"/>
              </a:spcAft>
              <a:buFont typeface="+mj-lt"/>
              <a:buAutoNum type="arabicPeriod"/>
            </a:pPr>
            <a:r>
              <a:rPr lang="en-US" dirty="0"/>
              <a:t>Noting that:</a:t>
            </a:r>
          </a:p>
          <a:p>
            <a:pPr marL="800100" lvl="1" indent="-342900">
              <a:spcAft>
                <a:spcPts val="600"/>
              </a:spcAft>
              <a:buFont typeface="+mj-lt"/>
              <a:buAutoNum type="alphaLcParenR"/>
            </a:pPr>
            <a:r>
              <a:rPr lang="en-US" dirty="0" smtClean="0"/>
              <a:t>The </a:t>
            </a:r>
            <a:r>
              <a:rPr lang="en-US" dirty="0"/>
              <a:t>2013 </a:t>
            </a:r>
            <a:r>
              <a:rPr lang="en-US" dirty="0" err="1"/>
              <a:t>RAA</a:t>
            </a:r>
            <a:r>
              <a:rPr lang="en-US" dirty="0"/>
              <a:t> introduced a specification on privacy and proxy registrations requiring registrars to comply with certain requirements regarding such registrations through affiliated Privacy/Proxy Service Providers as a first step towards implementing this recommendation; </a:t>
            </a:r>
            <a:r>
              <a:rPr lang="en-US" dirty="0" smtClean="0"/>
              <a:t>and</a:t>
            </a:r>
            <a:endParaRPr lang="en-US" dirty="0"/>
          </a:p>
          <a:p>
            <a:pPr marL="800100" lvl="1" indent="-342900">
              <a:spcAft>
                <a:spcPts val="600"/>
              </a:spcAft>
              <a:buFont typeface="+mj-lt"/>
              <a:buAutoNum type="alphaLcParenR"/>
            </a:pPr>
            <a:r>
              <a:rPr lang="en-US" dirty="0" smtClean="0"/>
              <a:t>The </a:t>
            </a:r>
            <a:r>
              <a:rPr lang="en-US" dirty="0"/>
              <a:t>Privacy/Proxy Services Accreditation Issues (</a:t>
            </a:r>
            <a:r>
              <a:rPr lang="en-US" dirty="0" err="1"/>
              <a:t>PPSAI</a:t>
            </a:r>
            <a:r>
              <a:rPr lang="en-US" dirty="0"/>
              <a:t>) Implementation Review Team (</a:t>
            </a:r>
            <a:r>
              <a:rPr lang="en-US" dirty="0" err="1"/>
              <a:t>IRT</a:t>
            </a:r>
            <a:r>
              <a:rPr lang="en-US" dirty="0"/>
              <a:t>) is currently working on an implementation of this recommendation that will also include unaffiliated providers of such services.</a:t>
            </a:r>
          </a:p>
          <a:p>
            <a:pPr marL="342900" indent="-342900">
              <a:spcAft>
                <a:spcPts val="600"/>
              </a:spcAft>
              <a:buFont typeface="+mj-lt"/>
              <a:buAutoNum type="arabicPeriod"/>
            </a:pPr>
            <a:r>
              <a:rPr lang="en-US" dirty="0" smtClean="0"/>
              <a:t>The </a:t>
            </a:r>
            <a:r>
              <a:rPr lang="en-US" dirty="0"/>
              <a:t>subgroup agreed that this review should </a:t>
            </a:r>
            <a:endParaRPr lang="en-US" dirty="0" smtClean="0"/>
          </a:p>
          <a:p>
            <a:pPr marL="800100" lvl="1" indent="-342900">
              <a:spcAft>
                <a:spcPts val="600"/>
              </a:spcAft>
              <a:buFont typeface="+mj-lt"/>
              <a:buAutoNum type="alphaLcParenR"/>
            </a:pPr>
            <a:r>
              <a:rPr lang="en-US" dirty="0" smtClean="0"/>
              <a:t>Encompass </a:t>
            </a:r>
            <a:r>
              <a:rPr lang="en-US" dirty="0"/>
              <a:t>the work completed both through the </a:t>
            </a:r>
            <a:r>
              <a:rPr lang="en-US" dirty="0" err="1"/>
              <a:t>RAA</a:t>
            </a:r>
            <a:r>
              <a:rPr lang="en-US" dirty="0"/>
              <a:t> specification and the </a:t>
            </a:r>
            <a:r>
              <a:rPr lang="en-US" dirty="0" err="1"/>
              <a:t>PPSAI</a:t>
            </a:r>
            <a:r>
              <a:rPr lang="en-US" dirty="0"/>
              <a:t> </a:t>
            </a:r>
            <a:r>
              <a:rPr lang="en-US" dirty="0" err="1"/>
              <a:t>PDP</a:t>
            </a:r>
            <a:r>
              <a:rPr lang="en-US" dirty="0"/>
              <a:t>, and </a:t>
            </a:r>
            <a:endParaRPr lang="en-US" dirty="0" smtClean="0"/>
          </a:p>
          <a:p>
            <a:pPr marL="800100" lvl="1" indent="-342900">
              <a:spcAft>
                <a:spcPts val="600"/>
              </a:spcAft>
              <a:buFont typeface="+mj-lt"/>
              <a:buAutoNum type="alphaLcParenR"/>
            </a:pPr>
            <a:r>
              <a:rPr lang="en-US" dirty="0" smtClean="0"/>
              <a:t>Whether </a:t>
            </a:r>
            <a:r>
              <a:rPr lang="en-US" dirty="0"/>
              <a:t>the agreed upon details adhere to WHOIS1 Recommendation #10</a:t>
            </a:r>
            <a:r>
              <a:rPr lang="en-US" dirty="0" smtClean="0"/>
              <a:t>.</a:t>
            </a:r>
            <a:endParaRPr lang="fr-FR" dirty="0"/>
          </a:p>
        </p:txBody>
      </p:sp>
    </p:spTree>
    <p:extLst>
      <p:ext uri="{BB962C8B-B14F-4D97-AF65-F5344CB8AC3E}">
        <p14:creationId xmlns:p14="http://schemas.microsoft.com/office/powerpoint/2010/main" val="982509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46CFCD-4CA3-E74D-829E-B7F24BF5A67E}"/>
              </a:ext>
            </a:extLst>
          </p:cNvPr>
          <p:cNvSpPr>
            <a:spLocks noGrp="1"/>
          </p:cNvSpPr>
          <p:nvPr>
            <p:ph type="title"/>
          </p:nvPr>
        </p:nvSpPr>
        <p:spPr/>
        <p:txBody>
          <a:bodyPr/>
          <a:lstStyle/>
          <a:p>
            <a:r>
              <a:rPr lang="en-US" dirty="0"/>
              <a:t>WHOIS1 Rec #10 – Privacy/Proxy Services</a:t>
            </a:r>
          </a:p>
        </p:txBody>
      </p:sp>
      <p:sp>
        <p:nvSpPr>
          <p:cNvPr id="4" name="Rectangle 3">
            <a:extLst>
              <a:ext uri="{FF2B5EF4-FFF2-40B4-BE49-F238E27FC236}">
                <a16:creationId xmlns="" xmlns:a16="http://schemas.microsoft.com/office/drawing/2014/main" id="{38F988C5-B7ED-7E49-86AD-5381C903D75D}"/>
              </a:ext>
            </a:extLst>
          </p:cNvPr>
          <p:cNvSpPr/>
          <p:nvPr/>
        </p:nvSpPr>
        <p:spPr>
          <a:xfrm>
            <a:off x="374904" y="671543"/>
            <a:ext cx="8591296" cy="5078313"/>
          </a:xfrm>
          <a:prstGeom prst="rect">
            <a:avLst/>
          </a:prstGeom>
        </p:spPr>
        <p:txBody>
          <a:bodyPr wrap="square">
            <a:spAutoFit/>
          </a:bodyPr>
          <a:lstStyle/>
          <a:p>
            <a:r>
              <a:rPr lang="fr-FR" b="1" dirty="0" err="1" smtClean="0"/>
              <a:t>Research</a:t>
            </a:r>
            <a:r>
              <a:rPr lang="fr-FR" b="1" dirty="0" smtClean="0"/>
              <a:t> </a:t>
            </a:r>
            <a:r>
              <a:rPr lang="fr-FR" b="1" dirty="0"/>
              <a:t>and background materials used to answer questions:</a:t>
            </a:r>
          </a:p>
          <a:p>
            <a:pPr marL="285750" indent="-285750">
              <a:buFont typeface="Arial" panose="020B0604020202020204" pitchFamily="34" charset="0"/>
              <a:buChar char="•"/>
            </a:pPr>
            <a:r>
              <a:rPr lang="en-US" dirty="0"/>
              <a:t>WHOIS1 Final Report, Action Plan, &amp; Implementation Reports</a:t>
            </a:r>
          </a:p>
          <a:p>
            <a:pPr marL="285750" indent="-285750">
              <a:buFont typeface="Arial" panose="020B0604020202020204" pitchFamily="34" charset="0"/>
              <a:buChar char="•"/>
            </a:pPr>
            <a:r>
              <a:rPr lang="en-US" dirty="0"/>
              <a:t>Implementation Briefing Presentation, Answers to Questions, &amp; Written Briefing</a:t>
            </a:r>
          </a:p>
          <a:p>
            <a:pPr marL="285750" indent="-285750">
              <a:buFont typeface="Arial" panose="020B0604020202020204" pitchFamily="34" charset="0"/>
              <a:buChar char="•"/>
            </a:pPr>
            <a:r>
              <a:rPr lang="en-US" dirty="0"/>
              <a:t>Documents cited in briefing on Recommendation </a:t>
            </a:r>
            <a:r>
              <a:rPr lang="en-US" dirty="0" smtClean="0"/>
              <a:t>10, including</a:t>
            </a:r>
          </a:p>
          <a:p>
            <a:pPr marL="742950" lvl="1" indent="-285750">
              <a:buFont typeface="Arial" panose="020B0604020202020204" pitchFamily="34" charset="0"/>
              <a:buChar char="•"/>
            </a:pPr>
            <a:r>
              <a:rPr lang="en-US" dirty="0" smtClean="0"/>
              <a:t>2013 </a:t>
            </a:r>
            <a:r>
              <a:rPr lang="en-US" dirty="0" err="1" smtClean="0"/>
              <a:t>RAA</a:t>
            </a:r>
            <a:r>
              <a:rPr lang="en-US" dirty="0" smtClean="0"/>
              <a:t>, </a:t>
            </a:r>
            <a:r>
              <a:rPr lang="en-US" dirty="0"/>
              <a:t>including </a:t>
            </a:r>
            <a:r>
              <a:rPr lang="en-US" dirty="0" err="1"/>
              <a:t>RAA</a:t>
            </a:r>
            <a:r>
              <a:rPr lang="en-US" dirty="0"/>
              <a:t> </a:t>
            </a:r>
            <a:r>
              <a:rPr lang="en-US" dirty="0" err="1"/>
              <a:t>WHOIS</a:t>
            </a:r>
            <a:r>
              <a:rPr lang="en-US" dirty="0"/>
              <a:t> requirements for Registrants</a:t>
            </a:r>
          </a:p>
          <a:p>
            <a:pPr marL="742950" lvl="1" indent="-285750">
              <a:buFont typeface="Arial" panose="020B0604020202020204" pitchFamily="34" charset="0"/>
              <a:buChar char="•"/>
            </a:pPr>
            <a:r>
              <a:rPr lang="en-US" dirty="0" smtClean="0"/>
              <a:t>Privacy </a:t>
            </a:r>
            <a:r>
              <a:rPr lang="en-US" dirty="0"/>
              <a:t>&amp; Proxy Services Accreditation Issues (</a:t>
            </a:r>
            <a:r>
              <a:rPr lang="en-US" dirty="0" err="1"/>
              <a:t>PPSAI</a:t>
            </a:r>
            <a:r>
              <a:rPr lang="en-US" dirty="0"/>
              <a:t>) </a:t>
            </a:r>
            <a:r>
              <a:rPr lang="en-US" dirty="0" err="1" smtClean="0"/>
              <a:t>PDP</a:t>
            </a:r>
            <a:r>
              <a:rPr lang="en-US" dirty="0" smtClean="0"/>
              <a:t> &amp; </a:t>
            </a:r>
            <a:r>
              <a:rPr lang="en-US" dirty="0"/>
              <a:t>Final Report</a:t>
            </a:r>
          </a:p>
          <a:p>
            <a:pPr marL="742950" lvl="1" indent="-285750">
              <a:buFont typeface="Arial" panose="020B0604020202020204" pitchFamily="34" charset="0"/>
              <a:buChar char="•"/>
            </a:pPr>
            <a:r>
              <a:rPr lang="en-US" dirty="0" err="1" smtClean="0"/>
              <a:t>GNSO</a:t>
            </a:r>
            <a:r>
              <a:rPr lang="en-US" dirty="0" smtClean="0"/>
              <a:t> </a:t>
            </a:r>
            <a:r>
              <a:rPr lang="en-US" dirty="0"/>
              <a:t>approval of </a:t>
            </a:r>
            <a:r>
              <a:rPr lang="en-US" dirty="0" err="1"/>
              <a:t>PDP</a:t>
            </a:r>
            <a:r>
              <a:rPr lang="en-US" dirty="0"/>
              <a:t> Final </a:t>
            </a:r>
            <a:r>
              <a:rPr lang="en-US" dirty="0" smtClean="0"/>
              <a:t>Report, </a:t>
            </a:r>
            <a:r>
              <a:rPr lang="en-US" dirty="0" err="1"/>
              <a:t>GAC</a:t>
            </a:r>
            <a:r>
              <a:rPr lang="en-US" dirty="0"/>
              <a:t> Advice-Helsinki </a:t>
            </a:r>
            <a:r>
              <a:rPr lang="en-US" dirty="0" smtClean="0"/>
              <a:t>Communique, </a:t>
            </a:r>
            <a:br>
              <a:rPr lang="en-US" dirty="0" smtClean="0"/>
            </a:br>
            <a:r>
              <a:rPr lang="en-US" dirty="0" smtClean="0"/>
              <a:t>&amp; Board </a:t>
            </a:r>
            <a:r>
              <a:rPr lang="en-US" dirty="0"/>
              <a:t>approval of Final Report </a:t>
            </a:r>
            <a:r>
              <a:rPr lang="en-US" dirty="0" smtClean="0"/>
              <a:t>Recommendations</a:t>
            </a:r>
            <a:endParaRPr lang="en-US" dirty="0"/>
          </a:p>
          <a:p>
            <a:pPr marL="742950" lvl="1" indent="-285750">
              <a:buFont typeface="Arial" panose="020B0604020202020204" pitchFamily="34" charset="0"/>
              <a:buChar char="•"/>
            </a:pPr>
            <a:r>
              <a:rPr lang="en-US" dirty="0" smtClean="0"/>
              <a:t>Implementation </a:t>
            </a:r>
            <a:r>
              <a:rPr lang="en-US" dirty="0"/>
              <a:t>Plan </a:t>
            </a:r>
            <a:r>
              <a:rPr lang="en-US" dirty="0" smtClean="0"/>
              <a:t>developed &amp; Current </a:t>
            </a:r>
            <a:r>
              <a:rPr lang="en-US" dirty="0" err="1"/>
              <a:t>PPAA</a:t>
            </a:r>
            <a:r>
              <a:rPr lang="en-US" dirty="0"/>
              <a:t> draft (20 March)</a:t>
            </a:r>
          </a:p>
          <a:p>
            <a:pPr marL="285750" indent="-285750">
              <a:buFont typeface="Arial" panose="020B0604020202020204" pitchFamily="34" charset="0"/>
              <a:buChar char="•"/>
            </a:pPr>
            <a:r>
              <a:rPr lang="en-US" dirty="0" smtClean="0"/>
              <a:t>Additional </a:t>
            </a:r>
            <a:r>
              <a:rPr lang="en-US" dirty="0"/>
              <a:t>materials and briefings from the ICANN </a:t>
            </a:r>
            <a:r>
              <a:rPr lang="en-US" dirty="0" smtClean="0"/>
              <a:t>Org, including</a:t>
            </a:r>
          </a:p>
          <a:p>
            <a:pPr marL="742950" lvl="1" indent="-285750">
              <a:buFont typeface="Arial" panose="020B0604020202020204" pitchFamily="34" charset="0"/>
              <a:buChar char="•"/>
            </a:pPr>
            <a:r>
              <a:rPr lang="en-US" dirty="0" smtClean="0"/>
              <a:t>Written </a:t>
            </a:r>
            <a:r>
              <a:rPr lang="en-US" dirty="0"/>
              <a:t>answers </a:t>
            </a:r>
            <a:r>
              <a:rPr lang="en-US" dirty="0" smtClean="0"/>
              <a:t>from </a:t>
            </a:r>
            <a:r>
              <a:rPr lang="en-US" dirty="0"/>
              <a:t>Registrar Services staff leading PP </a:t>
            </a:r>
            <a:r>
              <a:rPr lang="en-US" dirty="0" err="1"/>
              <a:t>IRT</a:t>
            </a:r>
            <a:r>
              <a:rPr lang="en-US" dirty="0"/>
              <a:t> (20 March)</a:t>
            </a:r>
          </a:p>
          <a:p>
            <a:pPr marL="742950" lvl="1" indent="-285750">
              <a:buFont typeface="Arial" panose="020B0604020202020204" pitchFamily="34" charset="0"/>
              <a:buChar char="•"/>
            </a:pPr>
            <a:r>
              <a:rPr lang="en-US" dirty="0" smtClean="0"/>
              <a:t>Metrics </a:t>
            </a:r>
            <a:r>
              <a:rPr lang="en-US" dirty="0"/>
              <a:t>for P/P Spec in the 2013 </a:t>
            </a:r>
            <a:r>
              <a:rPr lang="en-US" dirty="0" err="1"/>
              <a:t>RAA</a:t>
            </a:r>
            <a:endParaRPr lang="en-US" dirty="0"/>
          </a:p>
          <a:p>
            <a:pPr marL="742950" lvl="1" indent="-285750">
              <a:buFont typeface="Arial" panose="020B0604020202020204" pitchFamily="34" charset="0"/>
              <a:buChar char="•"/>
            </a:pPr>
            <a:r>
              <a:rPr lang="en-US" dirty="0" smtClean="0"/>
              <a:t>Responses </a:t>
            </a:r>
            <a:r>
              <a:rPr lang="en-US" dirty="0"/>
              <a:t>from ICANN Compliance and Global Domains Division to Data Accuracy Subgroup </a:t>
            </a:r>
            <a:r>
              <a:rPr lang="en-US" dirty="0" smtClean="0"/>
              <a:t>Questions (as they relate to P/P Services)</a:t>
            </a:r>
          </a:p>
          <a:p>
            <a:pPr lvl="1"/>
            <a:endParaRPr lang="en-US" dirty="0" smtClean="0"/>
          </a:p>
          <a:p>
            <a:r>
              <a:rPr lang="en-US" b="1" dirty="0"/>
              <a:t>Describe your methodology to answer questions and analyze the materials</a:t>
            </a:r>
          </a:p>
          <a:p>
            <a:pPr marL="285750" indent="-285750">
              <a:buFont typeface="Arial" panose="020B0604020202020204" pitchFamily="34" charset="0"/>
              <a:buChar char="•"/>
            </a:pPr>
            <a:r>
              <a:rPr lang="en-US" dirty="0"/>
              <a:t>WHOIS1 Recommendation 10 advises that consideration be given to several specific </a:t>
            </a:r>
            <a:r>
              <a:rPr lang="en-US" dirty="0" smtClean="0"/>
              <a:t>objectives. </a:t>
            </a:r>
            <a:r>
              <a:rPr lang="en-US" dirty="0"/>
              <a:t>The </a:t>
            </a:r>
            <a:r>
              <a:rPr lang="en-US" dirty="0" smtClean="0"/>
              <a:t>subgroup developed </a:t>
            </a:r>
            <a:r>
              <a:rPr lang="en-US" dirty="0"/>
              <a:t>initial findings for each </a:t>
            </a:r>
            <a:r>
              <a:rPr lang="en-US" dirty="0" smtClean="0"/>
              <a:t>objective.</a:t>
            </a:r>
          </a:p>
        </p:txBody>
      </p:sp>
    </p:spTree>
    <p:extLst>
      <p:ext uri="{BB962C8B-B14F-4D97-AF65-F5344CB8AC3E}">
        <p14:creationId xmlns:p14="http://schemas.microsoft.com/office/powerpoint/2010/main" val="461334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46CFCD-4CA3-E74D-829E-B7F24BF5A67E}"/>
              </a:ext>
            </a:extLst>
          </p:cNvPr>
          <p:cNvSpPr>
            <a:spLocks noGrp="1"/>
          </p:cNvSpPr>
          <p:nvPr>
            <p:ph type="title"/>
          </p:nvPr>
        </p:nvSpPr>
        <p:spPr/>
        <p:txBody>
          <a:bodyPr/>
          <a:lstStyle/>
          <a:p>
            <a:r>
              <a:rPr lang="en-US" dirty="0"/>
              <a:t>WHOIS1 Rec #10 – Privacy/Proxy Services</a:t>
            </a:r>
            <a:endParaRPr lang="en-US" i="1" dirty="0"/>
          </a:p>
        </p:txBody>
      </p:sp>
      <p:sp>
        <p:nvSpPr>
          <p:cNvPr id="4" name="Rectangle 3">
            <a:extLst>
              <a:ext uri="{FF2B5EF4-FFF2-40B4-BE49-F238E27FC236}">
                <a16:creationId xmlns="" xmlns:a16="http://schemas.microsoft.com/office/drawing/2014/main" id="{38F988C5-B7ED-7E49-86AD-5381C903D75D}"/>
              </a:ext>
            </a:extLst>
          </p:cNvPr>
          <p:cNvSpPr/>
          <p:nvPr/>
        </p:nvSpPr>
        <p:spPr>
          <a:xfrm>
            <a:off x="374904" y="671543"/>
            <a:ext cx="8502396" cy="369332"/>
          </a:xfrm>
          <a:prstGeom prst="rect">
            <a:avLst/>
          </a:prstGeom>
        </p:spPr>
        <p:txBody>
          <a:bodyPr wrap="square">
            <a:spAutoFit/>
          </a:bodyPr>
          <a:lstStyle/>
          <a:p>
            <a:r>
              <a:rPr lang="en-US" b="1" dirty="0" smtClean="0"/>
              <a:t>Based </a:t>
            </a:r>
            <a:r>
              <a:rPr lang="en-US" b="1" dirty="0"/>
              <a:t>on the analysis, what are the main findings</a:t>
            </a:r>
            <a:r>
              <a:rPr lang="en-US" b="1" dirty="0" smtClean="0"/>
              <a:t>?</a:t>
            </a:r>
            <a:endParaRPr lang="en-US" i="1" dirty="0">
              <a:solidFill>
                <a:srgbClr val="FF0000"/>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664184218"/>
              </p:ext>
            </p:extLst>
          </p:nvPr>
        </p:nvGraphicFramePr>
        <p:xfrm>
          <a:off x="374904" y="1040876"/>
          <a:ext cx="8502396" cy="5385322"/>
        </p:xfrm>
        <a:graphic>
          <a:graphicData uri="http://schemas.openxmlformats.org/drawingml/2006/table">
            <a:tbl>
              <a:tblPr firstRow="1" firstCol="1" bandRow="1">
                <a:tableStyleId>{5C22544A-7EE6-4342-B048-85BDC9FD1C3A}</a:tableStyleId>
              </a:tblPr>
              <a:tblGrid>
                <a:gridCol w="4006596"/>
                <a:gridCol w="4495800"/>
              </a:tblGrid>
              <a:tr h="173846">
                <a:tc>
                  <a:txBody>
                    <a:bodyPr/>
                    <a:lstStyle/>
                    <a:p>
                      <a:pPr marL="0" marR="0" algn="ctr">
                        <a:spcBef>
                          <a:spcPts val="0"/>
                        </a:spcBef>
                        <a:spcAft>
                          <a:spcPts val="0"/>
                        </a:spcAft>
                      </a:pPr>
                      <a:r>
                        <a:rPr lang="en-US" sz="1050">
                          <a:effectLst/>
                        </a:rPr>
                        <a:t>Recommendation 10 Objective</a:t>
                      </a:r>
                      <a:endParaRPr lang="en-US" sz="1050">
                        <a:effectLst/>
                        <a:latin typeface="Arial"/>
                        <a:ea typeface="MS PGothic"/>
                        <a:cs typeface="Times New Roman"/>
                      </a:endParaRPr>
                    </a:p>
                  </a:txBody>
                  <a:tcPr marL="42080" marR="42080" marT="0" marB="0"/>
                </a:tc>
                <a:tc>
                  <a:txBody>
                    <a:bodyPr/>
                    <a:lstStyle/>
                    <a:p>
                      <a:pPr marL="0" marR="0" algn="ctr">
                        <a:spcBef>
                          <a:spcPts val="0"/>
                        </a:spcBef>
                        <a:spcAft>
                          <a:spcPts val="0"/>
                        </a:spcAft>
                      </a:pPr>
                      <a:r>
                        <a:rPr lang="en-US" sz="1050">
                          <a:effectLst/>
                        </a:rPr>
                        <a:t>Subgroup's Initial Findings</a:t>
                      </a:r>
                      <a:endParaRPr lang="en-US" sz="1050">
                        <a:effectLst/>
                        <a:latin typeface="Arial"/>
                        <a:ea typeface="MS PGothic"/>
                        <a:cs typeface="Times New Roman"/>
                      </a:endParaRPr>
                    </a:p>
                  </a:txBody>
                  <a:tcPr marL="42080" marR="42080" marT="0" marB="0"/>
                </a:tc>
              </a:tr>
              <a:tr h="487535">
                <a:tc>
                  <a:txBody>
                    <a:bodyPr/>
                    <a:lstStyle/>
                    <a:p>
                      <a:pPr marL="342900" marR="0" lvl="0" indent="-342900">
                        <a:spcBef>
                          <a:spcPts val="0"/>
                        </a:spcBef>
                        <a:spcAft>
                          <a:spcPts val="0"/>
                        </a:spcAft>
                        <a:buFont typeface="+mj-lt"/>
                        <a:buAutoNum type="arabicPeriod"/>
                      </a:pPr>
                      <a:r>
                        <a:rPr lang="en-US" sz="1050">
                          <a:effectLst/>
                        </a:rPr>
                        <a:t>Clearly labeling WHOIS entries to indicate that registrations have been made by a privacy or proxy service</a:t>
                      </a:r>
                      <a:endParaRPr lang="en-US" sz="1050">
                        <a:effectLst/>
                        <a:latin typeface="Arial"/>
                        <a:ea typeface="Times New Roman"/>
                        <a:cs typeface="Times New Roman"/>
                      </a:endParaRPr>
                    </a:p>
                  </a:txBody>
                  <a:tcPr marL="42080" marR="42080" marT="0" marB="0"/>
                </a:tc>
                <a:tc>
                  <a:txBody>
                    <a:bodyPr/>
                    <a:lstStyle/>
                    <a:p>
                      <a:pPr marL="342900" marR="0" lvl="0" indent="-342900">
                        <a:spcBef>
                          <a:spcPts val="0"/>
                        </a:spcBef>
                        <a:spcAft>
                          <a:spcPts val="0"/>
                        </a:spcAft>
                        <a:buClr>
                          <a:srgbClr val="0D436C"/>
                        </a:buClr>
                        <a:buFont typeface="Wingdings"/>
                        <a:buChar char=""/>
                      </a:pPr>
                      <a:r>
                        <a:rPr lang="en-US" sz="1050">
                          <a:effectLst/>
                        </a:rPr>
                        <a:t>Included in PPSAI working group report</a:t>
                      </a:r>
                      <a:endParaRPr lang="en-US" sz="1050">
                        <a:effectLst/>
                        <a:latin typeface="Arial"/>
                        <a:ea typeface="Times New Roman"/>
                        <a:cs typeface="Times New Roman"/>
                      </a:endParaRPr>
                    </a:p>
                  </a:txBody>
                  <a:tcPr marL="42080" marR="42080" marT="0" marB="0"/>
                </a:tc>
              </a:tr>
              <a:tr h="812558">
                <a:tc>
                  <a:txBody>
                    <a:bodyPr/>
                    <a:lstStyle/>
                    <a:p>
                      <a:pPr marL="342900" marR="0" lvl="0" indent="-342900">
                        <a:spcBef>
                          <a:spcPts val="0"/>
                        </a:spcBef>
                        <a:spcAft>
                          <a:spcPts val="0"/>
                        </a:spcAft>
                        <a:buFont typeface="+mj-lt"/>
                        <a:buAutoNum type="arabicPeriod"/>
                      </a:pPr>
                      <a:r>
                        <a:rPr lang="en-US" sz="1050">
                          <a:effectLst/>
                        </a:rPr>
                        <a:t>Providing full WHOIS contact details for the privacy/proxy service provider, which are contactable and responsive</a:t>
                      </a:r>
                      <a:endParaRPr lang="en-US" sz="1050">
                        <a:effectLst/>
                        <a:latin typeface="Arial"/>
                        <a:ea typeface="Times New Roman"/>
                        <a:cs typeface="Times New Roman"/>
                      </a:endParaRPr>
                    </a:p>
                  </a:txBody>
                  <a:tcPr marL="42080" marR="42080" marT="0" marB="0"/>
                </a:tc>
                <a:tc>
                  <a:txBody>
                    <a:bodyPr/>
                    <a:lstStyle/>
                    <a:p>
                      <a:pPr marL="342900" marR="0" lvl="0" indent="-342900">
                        <a:spcBef>
                          <a:spcPts val="0"/>
                        </a:spcBef>
                        <a:spcAft>
                          <a:spcPts val="0"/>
                        </a:spcAft>
                        <a:buClr>
                          <a:srgbClr val="0D436C"/>
                        </a:buClr>
                        <a:buFont typeface="Wingdings"/>
                        <a:buChar char=""/>
                      </a:pPr>
                      <a:r>
                        <a:rPr lang="en-US" sz="1050" dirty="0">
                          <a:effectLst/>
                        </a:rPr>
                        <a:t>Included in the </a:t>
                      </a:r>
                      <a:r>
                        <a:rPr lang="en-US" sz="1050" dirty="0" err="1">
                          <a:effectLst/>
                        </a:rPr>
                        <a:t>PPSAI</a:t>
                      </a:r>
                      <a:r>
                        <a:rPr lang="en-US" sz="1050" dirty="0">
                          <a:effectLst/>
                        </a:rPr>
                        <a:t> working group report. While details of the standard report process are still being debated, but there is consensus that providers must provide full data and be contactable and responsive</a:t>
                      </a:r>
                      <a:r>
                        <a:rPr lang="en-US" sz="1050" dirty="0" smtClean="0">
                          <a:effectLst/>
                        </a:rPr>
                        <a:t>.</a:t>
                      </a:r>
                    </a:p>
                    <a:p>
                      <a:pPr marL="342900" marR="0" lvl="0" indent="-342900">
                        <a:spcBef>
                          <a:spcPts val="0"/>
                        </a:spcBef>
                        <a:spcAft>
                          <a:spcPts val="0"/>
                        </a:spcAft>
                        <a:buClr>
                          <a:srgbClr val="0D436C"/>
                        </a:buClr>
                        <a:buFont typeface="Wingdings"/>
                        <a:buChar char=""/>
                      </a:pPr>
                      <a:endParaRPr lang="en-US" sz="1050" dirty="0">
                        <a:effectLst/>
                        <a:latin typeface="Arial"/>
                        <a:ea typeface="Times New Roman"/>
                        <a:cs typeface="Times New Roman"/>
                      </a:endParaRPr>
                    </a:p>
                  </a:txBody>
                  <a:tcPr marL="42080" marR="42080" marT="0" marB="0"/>
                </a:tc>
              </a:tr>
              <a:tr h="1341008">
                <a:tc>
                  <a:txBody>
                    <a:bodyPr/>
                    <a:lstStyle/>
                    <a:p>
                      <a:pPr marL="342900" marR="0" lvl="0" indent="-342900">
                        <a:spcBef>
                          <a:spcPts val="0"/>
                        </a:spcBef>
                        <a:spcAft>
                          <a:spcPts val="0"/>
                        </a:spcAft>
                        <a:buFont typeface="+mj-lt"/>
                        <a:buAutoNum type="arabicPeriod"/>
                      </a:pPr>
                      <a:r>
                        <a:rPr lang="en-US" sz="1050">
                          <a:effectLst/>
                        </a:rPr>
                        <a:t>Adopting agreed standardized relay and reveal processes and timeframes; (these should be clearly published, and proactively advised to potential users of these services so they can make informed choices based on their individual circumstances)</a:t>
                      </a:r>
                      <a:endParaRPr lang="en-US" sz="1050">
                        <a:effectLst/>
                        <a:latin typeface="Arial"/>
                        <a:ea typeface="Times New Roman"/>
                        <a:cs typeface="Times New Roman"/>
                      </a:endParaRPr>
                    </a:p>
                  </a:txBody>
                  <a:tcPr marL="42080" marR="42080" marT="0" marB="0"/>
                </a:tc>
                <a:tc>
                  <a:txBody>
                    <a:bodyPr/>
                    <a:lstStyle/>
                    <a:p>
                      <a:pPr marL="342900" marR="0" lvl="0" indent="-342900">
                        <a:spcBef>
                          <a:spcPts val="0"/>
                        </a:spcBef>
                        <a:spcAft>
                          <a:spcPts val="0"/>
                        </a:spcAft>
                        <a:buClr>
                          <a:srgbClr val="0D436C"/>
                        </a:buClr>
                        <a:buFont typeface="Wingdings"/>
                        <a:buChar char=""/>
                      </a:pPr>
                      <a:r>
                        <a:rPr lang="en-US" sz="1050">
                          <a:effectLst/>
                        </a:rPr>
                        <a:t>Law enforcement relay and reveal processes are still being debated and how this would be implemented in a way that would not be burdensome for each side.</a:t>
                      </a:r>
                    </a:p>
                    <a:p>
                      <a:pPr marL="342900" marR="0" lvl="0" indent="-342900">
                        <a:spcBef>
                          <a:spcPts val="0"/>
                        </a:spcBef>
                        <a:spcAft>
                          <a:spcPts val="0"/>
                        </a:spcAft>
                        <a:buClr>
                          <a:srgbClr val="0D436C"/>
                        </a:buClr>
                        <a:buFont typeface="Wingdings"/>
                        <a:buChar char=""/>
                      </a:pPr>
                      <a:r>
                        <a:rPr lang="en-US" sz="1050">
                          <a:effectLst/>
                        </a:rPr>
                        <a:t>Final details of such rocesses are currently being debated, however the recommendation objective has already been met with the basis consensus model. </a:t>
                      </a:r>
                    </a:p>
                    <a:p>
                      <a:pPr marL="342900" marR="0" lvl="0" indent="-342900">
                        <a:spcBef>
                          <a:spcPts val="0"/>
                        </a:spcBef>
                        <a:spcAft>
                          <a:spcPts val="0"/>
                        </a:spcAft>
                        <a:buClr>
                          <a:srgbClr val="0D436C"/>
                        </a:buClr>
                        <a:buFont typeface="Wingdings"/>
                        <a:buChar char=""/>
                      </a:pPr>
                      <a:r>
                        <a:rPr lang="en-US" sz="1050">
                          <a:effectLst/>
                        </a:rPr>
                        <a:t>Partially defined under 2.4.5 of the RAA spec.</a:t>
                      </a:r>
                      <a:endParaRPr lang="en-US" sz="1050">
                        <a:effectLst/>
                        <a:latin typeface="Arial"/>
                        <a:ea typeface="Times New Roman"/>
                        <a:cs typeface="Times New Roman"/>
                      </a:endParaRPr>
                    </a:p>
                  </a:txBody>
                  <a:tcPr marL="42080" marR="42080" marT="0" marB="0"/>
                </a:tc>
              </a:tr>
              <a:tr h="347693">
                <a:tc>
                  <a:txBody>
                    <a:bodyPr/>
                    <a:lstStyle/>
                    <a:p>
                      <a:pPr marL="342900" marR="0" lvl="0" indent="-342900">
                        <a:spcBef>
                          <a:spcPts val="0"/>
                        </a:spcBef>
                        <a:spcAft>
                          <a:spcPts val="0"/>
                        </a:spcAft>
                        <a:buFont typeface="+mj-lt"/>
                        <a:buAutoNum type="arabicPeriod"/>
                      </a:pPr>
                      <a:r>
                        <a:rPr lang="en-US" sz="1050">
                          <a:effectLst/>
                        </a:rPr>
                        <a:t>Registrars should disclose their relationship with any proxy/privacy service provider;</a:t>
                      </a:r>
                      <a:endParaRPr lang="en-US" sz="1050">
                        <a:effectLst/>
                        <a:latin typeface="Arial"/>
                        <a:ea typeface="Times New Roman"/>
                        <a:cs typeface="Times New Roman"/>
                      </a:endParaRPr>
                    </a:p>
                  </a:txBody>
                  <a:tcPr marL="42080" marR="42080" marT="0" marB="0"/>
                </a:tc>
                <a:tc>
                  <a:txBody>
                    <a:bodyPr/>
                    <a:lstStyle/>
                    <a:p>
                      <a:pPr marL="342900" marR="0" lvl="0" indent="-342900">
                        <a:spcBef>
                          <a:spcPts val="0"/>
                        </a:spcBef>
                        <a:spcAft>
                          <a:spcPts val="0"/>
                        </a:spcAft>
                        <a:buClr>
                          <a:srgbClr val="0D436C"/>
                        </a:buClr>
                        <a:buFont typeface="Wingdings"/>
                        <a:buChar char=""/>
                      </a:pPr>
                      <a:r>
                        <a:rPr lang="en-US" sz="1050">
                          <a:effectLst/>
                        </a:rPr>
                        <a:t>Included in PPSAI working group report</a:t>
                      </a:r>
                    </a:p>
                    <a:p>
                      <a:pPr marL="342900" marR="0" lvl="0" indent="-342900">
                        <a:spcBef>
                          <a:spcPts val="0"/>
                        </a:spcBef>
                        <a:spcAft>
                          <a:spcPts val="0"/>
                        </a:spcAft>
                        <a:buClr>
                          <a:srgbClr val="0D436C"/>
                        </a:buClr>
                        <a:buFont typeface="Wingdings"/>
                        <a:buChar char=""/>
                      </a:pPr>
                      <a:r>
                        <a:rPr lang="en-US" sz="1050">
                          <a:effectLst/>
                        </a:rPr>
                        <a:t>Partially defined under 2.3 of the RAA spec</a:t>
                      </a:r>
                      <a:endParaRPr lang="en-US" sz="1050">
                        <a:effectLst/>
                        <a:latin typeface="Arial"/>
                        <a:ea typeface="Times New Roman"/>
                        <a:cs typeface="Times New Roman"/>
                      </a:endParaRPr>
                    </a:p>
                  </a:txBody>
                  <a:tcPr marL="42080" marR="42080" marT="0" marB="0"/>
                </a:tc>
              </a:tr>
              <a:tr h="447003">
                <a:tc>
                  <a:txBody>
                    <a:bodyPr/>
                    <a:lstStyle/>
                    <a:p>
                      <a:pPr marL="342900" marR="0" lvl="0" indent="-342900">
                        <a:spcBef>
                          <a:spcPts val="0"/>
                        </a:spcBef>
                        <a:spcAft>
                          <a:spcPts val="0"/>
                        </a:spcAft>
                        <a:buFont typeface="+mj-lt"/>
                        <a:buAutoNum type="arabicPeriod"/>
                      </a:pPr>
                      <a:r>
                        <a:rPr lang="en-US" sz="1050">
                          <a:effectLst/>
                        </a:rPr>
                        <a:t>Maintaining dedicated abuse points of contact for each provider</a:t>
                      </a:r>
                      <a:endParaRPr lang="en-US" sz="1050">
                        <a:effectLst/>
                        <a:latin typeface="Arial"/>
                        <a:ea typeface="Times New Roman"/>
                        <a:cs typeface="Times New Roman"/>
                      </a:endParaRPr>
                    </a:p>
                  </a:txBody>
                  <a:tcPr marL="42080" marR="42080" marT="0" marB="0"/>
                </a:tc>
                <a:tc>
                  <a:txBody>
                    <a:bodyPr/>
                    <a:lstStyle/>
                    <a:p>
                      <a:pPr marL="342900" marR="0" lvl="0" indent="-342900">
                        <a:spcBef>
                          <a:spcPts val="0"/>
                        </a:spcBef>
                        <a:spcAft>
                          <a:spcPts val="0"/>
                        </a:spcAft>
                        <a:buClr>
                          <a:srgbClr val="0D436C"/>
                        </a:buClr>
                        <a:buFont typeface="Wingdings"/>
                        <a:buChar char=""/>
                      </a:pPr>
                      <a:r>
                        <a:rPr lang="en-US" sz="1050">
                          <a:effectLst/>
                        </a:rPr>
                        <a:t>Partially defined under 2.4.1 and 2.4.2 of the RAA spec</a:t>
                      </a:r>
                    </a:p>
                    <a:p>
                      <a:pPr marL="342900" marR="0" lvl="0" indent="-342900">
                        <a:spcBef>
                          <a:spcPts val="0"/>
                        </a:spcBef>
                        <a:spcAft>
                          <a:spcPts val="0"/>
                        </a:spcAft>
                        <a:buClr>
                          <a:srgbClr val="0D436C"/>
                        </a:buClr>
                        <a:buFont typeface="Wingdings"/>
                        <a:buChar char=""/>
                      </a:pPr>
                      <a:r>
                        <a:rPr lang="en-US" sz="1050">
                          <a:effectLst/>
                        </a:rPr>
                        <a:t>Already agreed by Implementation Review Team.</a:t>
                      </a:r>
                      <a:endParaRPr lang="en-US" sz="1050">
                        <a:effectLst/>
                        <a:latin typeface="Arial"/>
                        <a:ea typeface="Times New Roman"/>
                        <a:cs typeface="Times New Roman"/>
                      </a:endParaRPr>
                    </a:p>
                  </a:txBody>
                  <a:tcPr marL="42080" marR="42080" marT="0" marB="0"/>
                </a:tc>
              </a:tr>
              <a:tr h="558753">
                <a:tc>
                  <a:txBody>
                    <a:bodyPr/>
                    <a:lstStyle/>
                    <a:p>
                      <a:pPr marL="342900" marR="0" lvl="0" indent="-342900">
                        <a:spcBef>
                          <a:spcPts val="0"/>
                        </a:spcBef>
                        <a:spcAft>
                          <a:spcPts val="0"/>
                        </a:spcAft>
                        <a:buFont typeface="+mj-lt"/>
                        <a:buAutoNum type="arabicPeriod"/>
                      </a:pPr>
                      <a:r>
                        <a:rPr lang="en-US" sz="1050">
                          <a:effectLst/>
                        </a:rPr>
                        <a:t>Conducting periodic due diligence checks on customer contact information</a:t>
                      </a:r>
                      <a:endParaRPr lang="en-US" sz="1050">
                        <a:effectLst/>
                        <a:latin typeface="Arial"/>
                        <a:ea typeface="Times New Roman"/>
                        <a:cs typeface="Times New Roman"/>
                      </a:endParaRPr>
                    </a:p>
                  </a:txBody>
                  <a:tcPr marL="42080" marR="42080" marT="0" marB="0"/>
                </a:tc>
                <a:tc>
                  <a:txBody>
                    <a:bodyPr/>
                    <a:lstStyle/>
                    <a:p>
                      <a:pPr marL="342900" marR="0" lvl="0" indent="-342900">
                        <a:spcBef>
                          <a:spcPts val="0"/>
                        </a:spcBef>
                        <a:spcAft>
                          <a:spcPts val="0"/>
                        </a:spcAft>
                        <a:buClr>
                          <a:srgbClr val="0D436C"/>
                        </a:buClr>
                        <a:buFont typeface="Wingdings"/>
                        <a:buChar char=""/>
                      </a:pPr>
                      <a:r>
                        <a:rPr lang="en-US" sz="1050">
                          <a:effectLst/>
                        </a:rPr>
                        <a:t>Review has shown no such checks are currently envisioned. Implementing such reviews may violatethe reliance of the underlying registrants on the privacy of their data.</a:t>
                      </a:r>
                      <a:endParaRPr lang="en-US" sz="1050">
                        <a:effectLst/>
                        <a:latin typeface="Arial"/>
                        <a:ea typeface="Times New Roman"/>
                        <a:cs typeface="Times New Roman"/>
                      </a:endParaRPr>
                    </a:p>
                  </a:txBody>
                  <a:tcPr marL="42080" marR="42080" marT="0" marB="0"/>
                </a:tc>
              </a:tr>
              <a:tr h="521539">
                <a:tc>
                  <a:txBody>
                    <a:bodyPr/>
                    <a:lstStyle/>
                    <a:p>
                      <a:pPr marL="342900" marR="0" lvl="0" indent="-342900">
                        <a:spcBef>
                          <a:spcPts val="0"/>
                        </a:spcBef>
                        <a:spcAft>
                          <a:spcPts val="0"/>
                        </a:spcAft>
                        <a:buFont typeface="+mj-lt"/>
                        <a:buAutoNum type="arabicPeriod"/>
                      </a:pPr>
                      <a:r>
                        <a:rPr lang="en-US" sz="1050">
                          <a:effectLst/>
                        </a:rPr>
                        <a:t>Maintaining the privacy and integrity of registrations in the event that major problems arise with a privacy/proxy provider</a:t>
                      </a:r>
                      <a:endParaRPr lang="en-US" sz="1050">
                        <a:effectLst/>
                        <a:latin typeface="Arial"/>
                        <a:ea typeface="Times New Roman"/>
                        <a:cs typeface="Times New Roman"/>
                      </a:endParaRPr>
                    </a:p>
                  </a:txBody>
                  <a:tcPr marL="42080" marR="42080" marT="0" marB="0"/>
                </a:tc>
                <a:tc>
                  <a:txBody>
                    <a:bodyPr/>
                    <a:lstStyle/>
                    <a:p>
                      <a:pPr marL="342900" marR="0" lvl="0" indent="-342900">
                        <a:spcBef>
                          <a:spcPts val="0"/>
                        </a:spcBef>
                        <a:spcAft>
                          <a:spcPts val="0"/>
                        </a:spcAft>
                        <a:buClr>
                          <a:srgbClr val="0D436C"/>
                        </a:buClr>
                        <a:buFont typeface="Wingdings"/>
                        <a:buChar char=""/>
                      </a:pPr>
                      <a:r>
                        <a:rPr lang="en-US" sz="1050" dirty="0">
                          <a:effectLst/>
                        </a:rPr>
                        <a:t>Included in </a:t>
                      </a:r>
                      <a:r>
                        <a:rPr lang="en-US" sz="1050" dirty="0" err="1">
                          <a:effectLst/>
                        </a:rPr>
                        <a:t>PPSAI</a:t>
                      </a:r>
                      <a:r>
                        <a:rPr lang="en-US" sz="1050" dirty="0">
                          <a:effectLst/>
                        </a:rPr>
                        <a:t> working group report by mandating data escrow.</a:t>
                      </a:r>
                    </a:p>
                    <a:p>
                      <a:pPr marL="342900" marR="0" lvl="0" indent="-342900">
                        <a:spcBef>
                          <a:spcPts val="0"/>
                        </a:spcBef>
                        <a:spcAft>
                          <a:spcPts val="0"/>
                        </a:spcAft>
                        <a:buClr>
                          <a:srgbClr val="0D436C"/>
                        </a:buClr>
                        <a:buFont typeface="Wingdings"/>
                        <a:buChar char=""/>
                      </a:pPr>
                      <a:r>
                        <a:rPr lang="en-US" sz="1050" dirty="0">
                          <a:effectLst/>
                        </a:rPr>
                        <a:t>Partially defined under 2.5 of the </a:t>
                      </a:r>
                      <a:r>
                        <a:rPr lang="en-US" sz="1050" dirty="0" err="1">
                          <a:effectLst/>
                        </a:rPr>
                        <a:t>RAA</a:t>
                      </a:r>
                      <a:r>
                        <a:rPr lang="en-US" sz="1050" dirty="0">
                          <a:effectLst/>
                        </a:rPr>
                        <a:t> spec</a:t>
                      </a:r>
                      <a:r>
                        <a:rPr lang="en-US" sz="1050" dirty="0" smtClean="0">
                          <a:effectLst/>
                        </a:rPr>
                        <a:t>.</a:t>
                      </a:r>
                    </a:p>
                    <a:p>
                      <a:pPr marL="342900" marR="0" lvl="0" indent="-342900">
                        <a:spcBef>
                          <a:spcPts val="0"/>
                        </a:spcBef>
                        <a:spcAft>
                          <a:spcPts val="0"/>
                        </a:spcAft>
                        <a:buClr>
                          <a:srgbClr val="0D436C"/>
                        </a:buClr>
                        <a:buFont typeface="Wingdings"/>
                        <a:buChar char=""/>
                      </a:pPr>
                      <a:endParaRPr lang="en-US" sz="1050" dirty="0">
                        <a:effectLst/>
                        <a:latin typeface="Arial"/>
                        <a:ea typeface="Times New Roman"/>
                        <a:cs typeface="Times New Roman"/>
                      </a:endParaRPr>
                    </a:p>
                  </a:txBody>
                  <a:tcPr marL="42080" marR="42080" marT="0" marB="0"/>
                </a:tc>
              </a:tr>
              <a:tr h="695387">
                <a:tc>
                  <a:txBody>
                    <a:bodyPr/>
                    <a:lstStyle/>
                    <a:p>
                      <a:pPr marL="342900" marR="0" lvl="0" indent="-342900">
                        <a:spcBef>
                          <a:spcPts val="0"/>
                        </a:spcBef>
                        <a:spcAft>
                          <a:spcPts val="0"/>
                        </a:spcAft>
                        <a:buFont typeface="+mj-lt"/>
                        <a:buAutoNum type="arabicPeriod"/>
                      </a:pPr>
                      <a:r>
                        <a:rPr lang="en-US" sz="1050">
                          <a:effectLst/>
                        </a:rPr>
                        <a:t>Providing clear and unambiguous guidance on the rights and responsibilities of registered name holders, and how those should be managed in the privacy/proxy environment. </a:t>
                      </a:r>
                      <a:endParaRPr lang="en-US" sz="1050">
                        <a:effectLst/>
                        <a:latin typeface="Arial"/>
                        <a:ea typeface="Times New Roman"/>
                        <a:cs typeface="Times New Roman"/>
                      </a:endParaRPr>
                    </a:p>
                  </a:txBody>
                  <a:tcPr marL="42080" marR="42080" marT="0" marB="0"/>
                </a:tc>
                <a:tc>
                  <a:txBody>
                    <a:bodyPr/>
                    <a:lstStyle/>
                    <a:p>
                      <a:pPr marL="342900" marR="0" lvl="0" indent="-342900">
                        <a:spcBef>
                          <a:spcPts val="0"/>
                        </a:spcBef>
                        <a:spcAft>
                          <a:spcPts val="0"/>
                        </a:spcAft>
                        <a:buClr>
                          <a:srgbClr val="0D436C"/>
                        </a:buClr>
                        <a:buFont typeface="Wingdings"/>
                        <a:buChar char=""/>
                      </a:pPr>
                      <a:r>
                        <a:rPr lang="en-US" sz="1050" dirty="0">
                          <a:effectLst/>
                        </a:rPr>
                        <a:t>Partially defined under 2.4.4, 2.4.5 and 2.4.6 of the </a:t>
                      </a:r>
                      <a:r>
                        <a:rPr lang="en-US" sz="1050" dirty="0" err="1">
                          <a:effectLst/>
                        </a:rPr>
                        <a:t>RAA</a:t>
                      </a:r>
                      <a:r>
                        <a:rPr lang="en-US" sz="1050" dirty="0">
                          <a:effectLst/>
                        </a:rPr>
                        <a:t> spec.</a:t>
                      </a:r>
                    </a:p>
                    <a:p>
                      <a:pPr marL="342900" marR="0" lvl="0" indent="-342900">
                        <a:spcBef>
                          <a:spcPts val="0"/>
                        </a:spcBef>
                        <a:spcAft>
                          <a:spcPts val="0"/>
                        </a:spcAft>
                        <a:buClr>
                          <a:srgbClr val="0D436C"/>
                        </a:buClr>
                        <a:buFont typeface="Wingdings"/>
                        <a:buChar char=""/>
                      </a:pPr>
                      <a:r>
                        <a:rPr lang="en-US" sz="1050" dirty="0">
                          <a:effectLst/>
                        </a:rPr>
                        <a:t>How effective are these rights and responsibility regarding the effectiveness of proxy registrations and the protection of rights of others.</a:t>
                      </a:r>
                      <a:endParaRPr lang="en-US" sz="1050" dirty="0">
                        <a:effectLst/>
                        <a:latin typeface="Arial"/>
                        <a:ea typeface="Times New Roman"/>
                        <a:cs typeface="Times New Roman"/>
                      </a:endParaRPr>
                    </a:p>
                  </a:txBody>
                  <a:tcPr marL="42080" marR="42080" marT="0" marB="0"/>
                </a:tc>
              </a:tr>
            </a:tbl>
          </a:graphicData>
        </a:graphic>
      </p:graphicFrame>
    </p:spTree>
    <p:extLst>
      <p:ext uri="{BB962C8B-B14F-4D97-AF65-F5344CB8AC3E}">
        <p14:creationId xmlns:p14="http://schemas.microsoft.com/office/powerpoint/2010/main" val="1728562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46CFCD-4CA3-E74D-829E-B7F24BF5A67E}"/>
              </a:ext>
            </a:extLst>
          </p:cNvPr>
          <p:cNvSpPr>
            <a:spLocks noGrp="1"/>
          </p:cNvSpPr>
          <p:nvPr>
            <p:ph type="title"/>
          </p:nvPr>
        </p:nvSpPr>
        <p:spPr/>
        <p:txBody>
          <a:bodyPr/>
          <a:lstStyle/>
          <a:p>
            <a:r>
              <a:rPr lang="en-US" dirty="0"/>
              <a:t>WHOIS1 Rec #10 – Privacy/Proxy Services</a:t>
            </a:r>
            <a:endParaRPr lang="en-US" i="1" dirty="0"/>
          </a:p>
        </p:txBody>
      </p:sp>
      <p:sp>
        <p:nvSpPr>
          <p:cNvPr id="4" name="Rectangle 3">
            <a:extLst>
              <a:ext uri="{FF2B5EF4-FFF2-40B4-BE49-F238E27FC236}">
                <a16:creationId xmlns="" xmlns:a16="http://schemas.microsoft.com/office/drawing/2014/main" id="{38F988C5-B7ED-7E49-86AD-5381C903D75D}"/>
              </a:ext>
            </a:extLst>
          </p:cNvPr>
          <p:cNvSpPr/>
          <p:nvPr/>
        </p:nvSpPr>
        <p:spPr>
          <a:xfrm>
            <a:off x="374904" y="671543"/>
            <a:ext cx="8502396" cy="3924151"/>
          </a:xfrm>
          <a:prstGeom prst="rect">
            <a:avLst/>
          </a:prstGeom>
        </p:spPr>
        <p:txBody>
          <a:bodyPr wrap="square">
            <a:spAutoFit/>
          </a:bodyPr>
          <a:lstStyle/>
          <a:p>
            <a:r>
              <a:rPr lang="en-US" b="1" dirty="0" smtClean="0"/>
              <a:t>Based </a:t>
            </a:r>
            <a:r>
              <a:rPr lang="en-US" b="1" dirty="0"/>
              <a:t>on findings, the subgroup identified the following problems/issues</a:t>
            </a:r>
          </a:p>
          <a:p>
            <a:pPr marL="285750" indent="-285750">
              <a:spcAft>
                <a:spcPts val="600"/>
              </a:spcAft>
              <a:buFont typeface="Arial" panose="020B0604020202020204" pitchFamily="34" charset="0"/>
              <a:buChar char="•"/>
            </a:pPr>
            <a:r>
              <a:rPr lang="en-US" i="1" dirty="0">
                <a:solidFill>
                  <a:srgbClr val="FF0000"/>
                </a:solidFill>
              </a:rPr>
              <a:t>[Text below copied from </a:t>
            </a:r>
            <a:r>
              <a:rPr lang="en-US" i="1" dirty="0" smtClean="0">
                <a:solidFill>
                  <a:srgbClr val="FF0000"/>
                </a:solidFill>
              </a:rPr>
              <a:t>Section 4 </a:t>
            </a:r>
            <a:r>
              <a:rPr lang="en-US" i="1" dirty="0">
                <a:solidFill>
                  <a:srgbClr val="FF0000"/>
                </a:solidFill>
              </a:rPr>
              <a:t>– revise if desired]</a:t>
            </a:r>
            <a:endParaRPr lang="en-US" dirty="0" smtClean="0"/>
          </a:p>
          <a:p>
            <a:pPr marL="285750" indent="-285750">
              <a:spcAft>
                <a:spcPts val="600"/>
              </a:spcAft>
              <a:buFont typeface="Arial" panose="020B0604020202020204" pitchFamily="34" charset="0"/>
              <a:buChar char="•"/>
            </a:pPr>
            <a:r>
              <a:rPr lang="en-US" dirty="0" smtClean="0"/>
              <a:t>Issue </a:t>
            </a:r>
            <a:r>
              <a:rPr lang="en-US" dirty="0"/>
              <a:t>#1: Current funding proposals for accreditation program create concerns of ICANN failing the goal of onboarding all providers of such services due to inflation of costs. ICANN Org staff seems to be unable to justify proposed accreditation fees, which may endanger the entire program. </a:t>
            </a:r>
          </a:p>
          <a:p>
            <a:pPr marL="285750" indent="-285750">
              <a:spcAft>
                <a:spcPts val="600"/>
              </a:spcAft>
              <a:buFont typeface="Arial" panose="020B0604020202020204" pitchFamily="34" charset="0"/>
              <a:buChar char="•"/>
            </a:pPr>
            <a:r>
              <a:rPr lang="en-US" dirty="0" smtClean="0"/>
              <a:t>Issue </a:t>
            </a:r>
            <a:r>
              <a:rPr lang="en-US" dirty="0"/>
              <a:t>#2: Impact of </a:t>
            </a:r>
            <a:r>
              <a:rPr lang="en-US" dirty="0" err="1"/>
              <a:t>GDPR</a:t>
            </a:r>
            <a:r>
              <a:rPr lang="en-US" dirty="0"/>
              <a:t> data redaction requirements on privacy services are yet unknown, but significant impact is expected as personal data becomes hidden by default without use of privacy services</a:t>
            </a:r>
            <a:r>
              <a:rPr lang="en-US" dirty="0" smtClean="0"/>
              <a:t>.</a:t>
            </a:r>
            <a:endParaRPr lang="en-US" i="1" dirty="0">
              <a:solidFill>
                <a:srgbClr val="FF0000"/>
              </a:solidFill>
            </a:endParaRPr>
          </a:p>
          <a:p>
            <a:endParaRPr lang="en-US" i="1" dirty="0"/>
          </a:p>
          <a:p>
            <a:r>
              <a:rPr lang="en-US" b="1" dirty="0"/>
              <a:t>To address the above problems/issues, the subgroup proposes the following recommendations (if any)</a:t>
            </a:r>
          </a:p>
          <a:p>
            <a:pPr marL="285750" indent="-285750">
              <a:buFont typeface="Arial" panose="020B0604020202020204" pitchFamily="34" charset="0"/>
              <a:buChar char="•"/>
            </a:pPr>
            <a:r>
              <a:rPr lang="en-US" i="1" dirty="0" smtClean="0"/>
              <a:t>None proposed yet</a:t>
            </a:r>
            <a:endParaRPr lang="en-US" i="1" dirty="0"/>
          </a:p>
        </p:txBody>
      </p:sp>
    </p:spTree>
    <p:extLst>
      <p:ext uri="{BB962C8B-B14F-4D97-AF65-F5344CB8AC3E}">
        <p14:creationId xmlns:p14="http://schemas.microsoft.com/office/powerpoint/2010/main" val="862543722"/>
      </p:ext>
    </p:extLst>
  </p:cSld>
  <p:clrMapOvr>
    <a:masterClrMapping/>
  </p:clrMapOvr>
</p:sld>
</file>

<file path=ppt/theme/theme1.xml><?xml version="1.0" encoding="utf-8"?>
<a:theme xmlns:a="http://schemas.openxmlformats.org/drawingml/2006/main" name="ICANNPPT_Arial_4x3_June 2017_potx">
  <a:themeElements>
    <a:clrScheme name="ICANN PPT Colors">
      <a:dk1>
        <a:srgbClr val="0A1F24"/>
      </a:dk1>
      <a:lt1>
        <a:sysClr val="window" lastClr="FFFFFF"/>
      </a:lt1>
      <a:dk2>
        <a:srgbClr val="1A87C9"/>
      </a:dk2>
      <a:lt2>
        <a:srgbClr val="EEECE1"/>
      </a:lt2>
      <a:accent1>
        <a:srgbClr val="1A87C9"/>
      </a:accent1>
      <a:accent2>
        <a:srgbClr val="0D436C"/>
      </a:accent2>
      <a:accent3>
        <a:srgbClr val="1B6F74"/>
      </a:accent3>
      <a:accent4>
        <a:srgbClr val="EA903A"/>
      </a:accent4>
      <a:accent5>
        <a:srgbClr val="DB6033"/>
      </a:accent5>
      <a:accent6>
        <a:srgbClr val="1768B1"/>
      </a:accent6>
      <a:hlink>
        <a:srgbClr val="1D98D3"/>
      </a:hlink>
      <a:folHlink>
        <a:srgbClr val="427BB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a:solidFill>
            <a:schemeClr val="bg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lIns="0" tIns="0" rIns="0" bIns="0" rtlCol="0">
        <a:spAutoFit/>
      </a:bodyPr>
      <a:lstStyle>
        <a:defPPr>
          <a:defRPr dirty="0" err="1" smtClean="0">
            <a:cs typeface="Source Sans Pro"/>
          </a:defRPr>
        </a:defPPr>
      </a:lstStyle>
    </a:txDef>
  </a:objectDefaults>
  <a:extraClrSchemeLst/>
  <a:extLst>
    <a:ext uri="{05A4C25C-085E-4340-85A3-A5531E510DB2}">
      <thm15:themeFamily xmlns="" xmlns:thm15="http://schemas.microsoft.com/office/thememl/2012/main" name="ICANN PPT Template 4x3 20170607.potx" id="{99719EB8-08D5-4EC4-8738-AAF721777DA7}" vid="{6963FD61-D754-4021-9B52-5D28287E54B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5408</TotalTime>
  <Words>1016</Words>
  <Application>Microsoft Office PowerPoint</Application>
  <PresentationFormat>On-screen Show (4:3)</PresentationFormat>
  <Paragraphs>80</Paragraphs>
  <Slides>6</Slides>
  <Notes>3</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ICANNPPT_Arial_4x3_June 2017_potx</vt:lpstr>
      <vt:lpstr>WHOIS1 Rec #10: Privacy/Proxy Services</vt:lpstr>
      <vt:lpstr>WHOIS1 Rec #10 – Privacy/Proxy Services</vt:lpstr>
      <vt:lpstr>WHOIS1 Rec #10 – Privacy/Proxy Services</vt:lpstr>
      <vt:lpstr>WHOIS1 Rec #10 – Privacy/Proxy Services</vt:lpstr>
      <vt:lpstr>WHOIS1 Rec #10 – Privacy/Proxy Services</vt:lpstr>
      <vt:lpstr>WHOIS1 Rec #10 – Privacy/Proxy Services</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Title Here (150 character limit)</dc:title>
  <dc:creator>Julio Polito</dc:creator>
  <cp:lastModifiedBy>LP</cp:lastModifiedBy>
  <cp:revision>387</cp:revision>
  <cp:lastPrinted>2018-04-03T14:12:40Z</cp:lastPrinted>
  <dcterms:created xsi:type="dcterms:W3CDTF">2017-05-30T19:34:16Z</dcterms:created>
  <dcterms:modified xsi:type="dcterms:W3CDTF">2018-04-10T02:57:38Z</dcterms:modified>
</cp:coreProperties>
</file>