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4" r:id="rId2"/>
    <p:sldId id="581" r:id="rId3"/>
    <p:sldId id="586" r:id="rId4"/>
    <p:sldId id="585" r:id="rId5"/>
    <p:sldId id="583" r:id="rId6"/>
    <p:sldId id="584" r:id="rId7"/>
    <p:sldId id="5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136" autoAdjust="0"/>
  </p:normalViewPr>
  <p:slideViewPr>
    <p:cSldViewPr snapToGrid="0" snapToObjects="1">
      <p:cViewPr varScale="1">
        <p:scale>
          <a:sx n="105" d="100"/>
          <a:sy n="105" d="100"/>
        </p:scale>
        <p:origin x="1696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8/2/17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8/2/17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facebook.com/icannorg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7757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9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240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45443" y="6447556"/>
            <a:ext cx="7746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Source Sans Pro"/>
                <a:cs typeface="Source Sans Pro"/>
              </a:rPr>
              <a:t>		   Page	</a:t>
            </a:r>
            <a:fld id="{14682498-7135-47BF-BC11-EE429460A383}" type="slidenum">
              <a:rPr lang="en-US" sz="1200" smtClean="0">
                <a:solidFill>
                  <a:schemeClr val="bg1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99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theme" Target="../theme/theme1.xml"/><Relationship Id="rId54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ssi-secretariat@icann.org" TargetMode="External"/><Relationship Id="rId4" Type="http://schemas.openxmlformats.org/officeDocument/2006/relationships/hyperlink" Target="https://community.icann.org/display/WHO/RDS-WHOIS2+Review" TargetMode="External"/><Relationship Id="rId5" Type="http://schemas.openxmlformats.org/officeDocument/2006/relationships/hyperlink" Target="mailto:input-to-rds-whois2-rt@icann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articipate.icann.org/rdsreview-observe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o.icann.org/2vfFvXw" TargetMode="External"/><Relationship Id="rId3" Type="http://schemas.openxmlformats.org/officeDocument/2006/relationships/hyperlink" Target="https://go.icann.org/2eTmzl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726" y="730763"/>
            <a:ext cx="7744845" cy="2533369"/>
          </a:xfrm>
        </p:spPr>
        <p:txBody>
          <a:bodyPr/>
          <a:lstStyle/>
          <a:p>
            <a:r>
              <a:rPr lang="en-US" dirty="0" smtClean="0"/>
              <a:t>RDS-WHOIS2 Review Team</a:t>
            </a:r>
            <a:br>
              <a:rPr lang="en-US" dirty="0" smtClean="0"/>
            </a:br>
            <a:r>
              <a:rPr lang="en-US" dirty="0" smtClean="0"/>
              <a:t>Plenary Call #4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3 August 2017</a:t>
            </a:r>
          </a:p>
        </p:txBody>
      </p:sp>
    </p:spTree>
    <p:extLst>
      <p:ext uri="{BB962C8B-B14F-4D97-AF65-F5344CB8AC3E}">
        <p14:creationId xmlns:p14="http://schemas.microsoft.com/office/powerpoint/2010/main" val="133691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RDS/WHOIS2-RT </a:t>
            </a:r>
            <a:r>
              <a:rPr lang="en-US" dirty="0" smtClean="0"/>
              <a:t>Plenary #4 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1042" y="1706880"/>
            <a:ext cx="7363969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Welcome and Updates to SOIs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Finalize Role of Observers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Review of Draft Terms of Reference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Overview of available WHOIS 1 Implementation Reports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Discuss RDS-WHOIS2-RT background and comments on Scope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A.O.B.</a:t>
            </a:r>
          </a:p>
          <a:p>
            <a:endParaRPr lang="en-US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483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Observers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GB" sz="1600" b="0" dirty="0" smtClean="0"/>
              <a:t>The </a:t>
            </a:r>
            <a:r>
              <a:rPr lang="en-GB" sz="1600" b="0" dirty="0"/>
              <a:t>Review Team shall define a process for Observers to interact with the Review Team. 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dirty="0"/>
              <a:t> 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[Example, based on the SSR2 Observers </a:t>
            </a:r>
            <a:r>
              <a:rPr lang="en-GB" sz="1600" b="0" i="1" dirty="0" smtClean="0"/>
              <a:t>process as identified on their wiki page.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 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Observers may stay updated on the Review Ream's work in several ways: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 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Attend a meeting virtually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All meetings, whether in person or online, will have a dedicated Adobe Connect room for Observers to participate: </a:t>
            </a:r>
            <a:r>
              <a:rPr lang="en-GB" sz="1600" b="0" i="1" u="sng" dirty="0">
                <a:hlinkClick r:id="rId2"/>
              </a:rPr>
              <a:t>https://participate.icann.org/rdsreview-observers</a:t>
            </a:r>
            <a:r>
              <a:rPr lang="en-GB" sz="1600" b="0" i="1" dirty="0"/>
              <a:t>. Observers may subscribe to the Observers email list by sending requests to at </a:t>
            </a:r>
            <a:r>
              <a:rPr lang="en-GB" sz="1600" b="0" i="1" u="sng" dirty="0">
                <a:hlinkClick r:id="rId3"/>
              </a:rPr>
              <a:t>mssi-secretariat@icann.org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 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Attend a meeting in person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When Review Team members gather for public face-to-face meetings, Observers may attend to share their input and questions the Review Team. The calendar of scheduled calls and meetings is published on the wiki: </a:t>
            </a:r>
            <a:r>
              <a:rPr lang="en-GB" sz="1600" b="0" i="1" u="sng" dirty="0">
                <a:hlinkClick r:id="rId4"/>
              </a:rPr>
              <a:t>https://community.icann.org/display/WHO/RDS-WHOIS2+Review</a:t>
            </a:r>
            <a:r>
              <a:rPr lang="en-GB" sz="1600" b="0" i="1" dirty="0"/>
              <a:t>.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 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Email input to the Review Team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GB" sz="1600" b="0" i="1" dirty="0"/>
              <a:t>Observers may send an email to the Review Team to share input on their work.  Remarks and/or questions can be send to the following address: </a:t>
            </a:r>
            <a:r>
              <a:rPr lang="en-GB" sz="1600" b="0" i="1" u="sng" dirty="0">
                <a:hlinkClick r:id="rId5"/>
              </a:rPr>
              <a:t>input-to-rds-whois2-rt@icann.org</a:t>
            </a:r>
            <a:r>
              <a:rPr lang="en-GB" sz="1600" b="0" i="1" dirty="0"/>
              <a:t>.]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0804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Terms </a:t>
            </a:r>
            <a:r>
              <a:rPr lang="en-US" dirty="0"/>
              <a:t>of </a:t>
            </a:r>
            <a:r>
              <a:rPr lang="en-US" dirty="0" smtClean="0"/>
              <a:t>Reference Template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9224" y="774192"/>
            <a:ext cx="7876032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 algn="just">
              <a:buFont typeface="Arial" charset="0"/>
              <a:buChar char="•"/>
            </a:pPr>
            <a:r>
              <a:rPr lang="en-US" dirty="0">
                <a:cs typeface="Source Sans Pro"/>
              </a:rPr>
              <a:t>As discussed in our last plenary call, a Terms of Reference (ToR)</a:t>
            </a: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>
                <a:cs typeface="Source Sans Pro"/>
              </a:rPr>
              <a:t>Demonstrates how the objectives of the review will be accomplished within the available time and specified resources</a:t>
            </a: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>
                <a:cs typeface="Source Sans Pro"/>
              </a:rPr>
              <a:t>Provides a clear articulation of work to be done and a basis for how the success of the project will be </a:t>
            </a:r>
            <a:r>
              <a:rPr lang="en-US" dirty="0" smtClean="0">
                <a:cs typeface="Source Sans Pro"/>
              </a:rPr>
              <a:t>determined</a:t>
            </a:r>
          </a:p>
          <a:p>
            <a:pPr marL="671513" lvl="1" indent="-214313" algn="just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14313" indent="-214313" algn="just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The ToR </a:t>
            </a:r>
            <a:r>
              <a:rPr lang="en-US" dirty="0">
                <a:cs typeface="Source Sans Pro"/>
              </a:rPr>
              <a:t>Template </a:t>
            </a: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>
                <a:cs typeface="Source Sans Pro"/>
              </a:rPr>
              <a:t>Provides guidance for topics and examples of issues that all review teams should address in their ToR</a:t>
            </a: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>
                <a:cs typeface="Source Sans Pro"/>
              </a:rPr>
              <a:t>Provides best practices to facilitate </a:t>
            </a:r>
            <a:r>
              <a:rPr lang="en-US" dirty="0" smtClean="0">
                <a:cs typeface="Source Sans Pro"/>
              </a:rPr>
              <a:t>completion</a:t>
            </a: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Has been customized with text specific to this review</a:t>
            </a:r>
            <a:endParaRPr lang="en-US" dirty="0">
              <a:cs typeface="Source Sans Pro"/>
            </a:endParaRPr>
          </a:p>
          <a:p>
            <a:pPr marL="671513" lvl="1" indent="-214313" algn="just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Serves as </a:t>
            </a:r>
            <a:r>
              <a:rPr lang="en-US" dirty="0">
                <a:cs typeface="Source Sans Pro"/>
              </a:rPr>
              <a:t>a starting point for the review team to </a:t>
            </a:r>
            <a:r>
              <a:rPr lang="en-US" dirty="0" smtClean="0">
                <a:cs typeface="Source Sans Pro"/>
              </a:rPr>
              <a:t>adjust and complete</a:t>
            </a:r>
            <a:endParaRPr lang="en-US" dirty="0">
              <a:cs typeface="Source Sans Pro"/>
            </a:endParaRPr>
          </a:p>
          <a:p>
            <a:pPr marL="671513" lvl="1" indent="-214313" algn="just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Source Sans Pro"/>
              </a:rPr>
              <a:t>Draft ToR Template was distributed </a:t>
            </a:r>
            <a:r>
              <a:rPr lang="en-US" dirty="0">
                <a:cs typeface="Source Sans Pro"/>
              </a:rPr>
              <a:t>in advance of this </a:t>
            </a:r>
            <a:r>
              <a:rPr lang="en-US" dirty="0" smtClean="0">
                <a:cs typeface="Source Sans Pro"/>
              </a:rPr>
              <a:t>call and will be briefly introduced today</a:t>
            </a:r>
            <a:endParaRPr lang="en-US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Source Sans Pro"/>
              </a:rPr>
              <a:t>All </a:t>
            </a:r>
            <a:r>
              <a:rPr lang="en-US" dirty="0">
                <a:cs typeface="Source Sans Pro"/>
              </a:rPr>
              <a:t>Review Team members are asked to review the draft ToR </a:t>
            </a:r>
            <a:r>
              <a:rPr lang="en-US" dirty="0" smtClean="0">
                <a:cs typeface="Source Sans Pro"/>
              </a:rPr>
              <a:t>Template </a:t>
            </a:r>
            <a:br>
              <a:rPr lang="en-US" dirty="0" smtClean="0">
                <a:cs typeface="Source Sans Pro"/>
              </a:rPr>
            </a:br>
            <a:r>
              <a:rPr lang="en-US" dirty="0" smtClean="0">
                <a:cs typeface="Source Sans Pro"/>
              </a:rPr>
              <a:t>and </a:t>
            </a:r>
            <a:r>
              <a:rPr lang="en-US" dirty="0">
                <a:cs typeface="Source Sans Pro"/>
              </a:rPr>
              <a:t>consider how to flesh out placeholders - focusing especially on </a:t>
            </a:r>
            <a:r>
              <a:rPr lang="en-US" dirty="0" smtClean="0">
                <a:cs typeface="Source Sans Pro"/>
              </a:rPr>
              <a:t/>
            </a:r>
            <a:br>
              <a:rPr lang="en-US" dirty="0" smtClean="0">
                <a:cs typeface="Source Sans Pro"/>
              </a:rPr>
            </a:br>
            <a:r>
              <a:rPr lang="en-US" b="1" dirty="0" smtClean="0">
                <a:cs typeface="Source Sans Pro"/>
              </a:rPr>
              <a:t>Review Objectives </a:t>
            </a:r>
            <a:r>
              <a:rPr lang="en-US" b="1" dirty="0">
                <a:cs typeface="Source Sans Pro"/>
              </a:rPr>
              <a:t>to be inserted in the Scope </a:t>
            </a:r>
            <a:r>
              <a:rPr lang="en-US" b="1" dirty="0" smtClean="0">
                <a:cs typeface="Source Sans Pro"/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56206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 1 Implementation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1795" y="1194816"/>
            <a:ext cx="705916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cs typeface="Source Sans Pro"/>
              </a:rPr>
              <a:t>There are two WHOIS1 Implementation Reports</a:t>
            </a:r>
          </a:p>
          <a:p>
            <a:endParaRPr lang="en-US" dirty="0">
              <a:cs typeface="Source Sans Pro"/>
            </a:endParaRPr>
          </a:p>
          <a:p>
            <a:r>
              <a:rPr lang="en-US" b="1" dirty="0"/>
              <a:t>Executive Summaries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go.icann.org/2vfFvXw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cs typeface="Source Sans Pro"/>
              </a:rPr>
              <a:t>These capture the implementation status of each of the recommendations, by recommendation.</a:t>
            </a:r>
          </a:p>
          <a:p>
            <a:endParaRPr lang="en-US" dirty="0" smtClean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r>
              <a:rPr lang="en-US" b="1" dirty="0">
                <a:cs typeface="Source Sans Pro"/>
              </a:rPr>
              <a:t>Implementation Summary </a:t>
            </a:r>
            <a:r>
              <a:rPr lang="en-US" dirty="0">
                <a:cs typeface="Source Sans Pro"/>
                <a:hlinkClick r:id="rId3"/>
              </a:rPr>
              <a:t>https://</a:t>
            </a:r>
            <a:r>
              <a:rPr lang="en-US" dirty="0" smtClean="0">
                <a:cs typeface="Source Sans Pro"/>
                <a:hlinkClick r:id="rId3"/>
              </a:rPr>
              <a:t>go.icann.org/2eTmzlP</a:t>
            </a:r>
            <a:r>
              <a:rPr lang="en-US" dirty="0" smtClean="0">
                <a:cs typeface="Source Sans Pro"/>
              </a:rPr>
              <a:t> </a:t>
            </a:r>
          </a:p>
          <a:p>
            <a:r>
              <a:rPr lang="en-US" dirty="0" smtClean="0">
                <a:cs typeface="Source Sans Pro"/>
              </a:rPr>
              <a:t>This report is a </a:t>
            </a:r>
            <a:r>
              <a:rPr lang="en-US" dirty="0"/>
              <a:t>Detailed Quarterly Implementation Report on WHOIS </a:t>
            </a:r>
            <a:r>
              <a:rPr lang="en-US" dirty="0" smtClean="0">
                <a:cs typeface="Source Sans Pro"/>
              </a:rPr>
              <a:t>of what ICANN is doing to support the importance of WHOIS and in continuing the work on the recommendations from WHOIS1.</a:t>
            </a:r>
            <a:endParaRPr lang="en-US" dirty="0">
              <a:cs typeface="Source Sans Pro"/>
            </a:endParaRPr>
          </a:p>
          <a:p>
            <a:endParaRPr lang="en-US" dirty="0" smtClean="0">
              <a:cs typeface="Source Sans Pro"/>
            </a:endParaRPr>
          </a:p>
          <a:p>
            <a:endParaRPr lang="en-US" dirty="0">
              <a:cs typeface="Source Sans Pro"/>
            </a:endParaRPr>
          </a:p>
          <a:p>
            <a:endParaRPr lang="en-US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33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107139"/>
            <a:ext cx="9025128" cy="450663"/>
          </a:xfrm>
        </p:spPr>
        <p:txBody>
          <a:bodyPr/>
          <a:lstStyle/>
          <a:p>
            <a:pPr lvl="0"/>
            <a:r>
              <a:rPr lang="en-US" dirty="0" smtClean="0"/>
              <a:t>RDS-WHOIS2-RT Background/Comments </a:t>
            </a:r>
            <a:r>
              <a:rPr lang="en-US" dirty="0"/>
              <a:t>on Scope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1696" y="2231136"/>
            <a:ext cx="641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cs typeface="Source Sans Pro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24" y="938784"/>
            <a:ext cx="7876032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See </a:t>
            </a:r>
            <a:r>
              <a:rPr lang="en-US" dirty="0">
                <a:cs typeface="Source Sans Pro"/>
              </a:rPr>
              <a:t>pages 3-4 of the draft ToR </a:t>
            </a:r>
            <a:r>
              <a:rPr lang="en-US" dirty="0" smtClean="0">
                <a:cs typeface="Source Sans Pro"/>
              </a:rPr>
              <a:t>Template </a:t>
            </a:r>
            <a:r>
              <a:rPr lang="en-US" dirty="0">
                <a:cs typeface="Source Sans Pro"/>
              </a:rPr>
              <a:t>for </a:t>
            </a:r>
            <a:r>
              <a:rPr lang="en-US" dirty="0" smtClean="0">
                <a:cs typeface="Source Sans Pro"/>
              </a:rPr>
              <a:t/>
            </a:r>
            <a:br>
              <a:rPr lang="en-US" dirty="0" smtClean="0">
                <a:cs typeface="Source Sans Pro"/>
              </a:rPr>
            </a:br>
            <a:r>
              <a:rPr lang="en-US" dirty="0" smtClean="0">
                <a:cs typeface="Source Sans Pro"/>
              </a:rPr>
              <a:t>ICANN </a:t>
            </a:r>
            <a:r>
              <a:rPr lang="en-US" dirty="0">
                <a:cs typeface="Source Sans Pro"/>
              </a:rPr>
              <a:t>Bylaws </a:t>
            </a:r>
            <a:r>
              <a:rPr lang="en-US" dirty="0" smtClean="0">
                <a:cs typeface="Source Sans Pro"/>
              </a:rPr>
              <a:t>requirements</a:t>
            </a:r>
          </a:p>
          <a:p>
            <a:pPr marL="214313" indent="-214313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See </a:t>
            </a:r>
            <a:r>
              <a:rPr lang="en-US" dirty="0">
                <a:cs typeface="Source Sans Pro"/>
              </a:rPr>
              <a:t>page 5 of the draft ToR </a:t>
            </a:r>
            <a:r>
              <a:rPr lang="en-US" dirty="0" smtClean="0">
                <a:cs typeface="Source Sans Pro"/>
              </a:rPr>
              <a:t>Template </a:t>
            </a:r>
            <a:r>
              <a:rPr lang="en-US" dirty="0">
                <a:cs typeface="Source Sans Pro"/>
              </a:rPr>
              <a:t>for </a:t>
            </a:r>
            <a:r>
              <a:rPr lang="en-US" dirty="0" smtClean="0">
                <a:cs typeface="Source Sans Pro"/>
              </a:rPr>
              <a:t/>
            </a:r>
            <a:br>
              <a:rPr lang="en-US" dirty="0" smtClean="0">
                <a:cs typeface="Source Sans Pro"/>
              </a:rPr>
            </a:br>
            <a:r>
              <a:rPr lang="en-US" dirty="0" smtClean="0">
                <a:cs typeface="Source Sans Pro"/>
              </a:rPr>
              <a:t>limited </a:t>
            </a:r>
            <a:r>
              <a:rPr lang="en-US" dirty="0">
                <a:cs typeface="Source Sans Pro"/>
              </a:rPr>
              <a:t>scope </a:t>
            </a:r>
            <a:r>
              <a:rPr lang="en-US" dirty="0" smtClean="0">
                <a:cs typeface="Source Sans Pro"/>
              </a:rPr>
              <a:t>proposal and AC/SO responses</a:t>
            </a:r>
          </a:p>
          <a:p>
            <a:pPr marL="214313" indent="-214313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See </a:t>
            </a:r>
            <a:r>
              <a:rPr lang="en-US" dirty="0">
                <a:cs typeface="Source Sans Pro"/>
              </a:rPr>
              <a:t>"RDS-WHOIS2-RT-CommentsOnScope-thru19July.docx" for </a:t>
            </a:r>
            <a:r>
              <a:rPr lang="en-US" dirty="0" smtClean="0">
                <a:cs typeface="Source Sans Pro"/>
              </a:rPr>
              <a:t/>
            </a:r>
            <a:br>
              <a:rPr lang="en-US" dirty="0" smtClean="0">
                <a:cs typeface="Source Sans Pro"/>
              </a:rPr>
            </a:br>
            <a:r>
              <a:rPr lang="en-US" dirty="0" smtClean="0">
                <a:cs typeface="Source Sans Pro"/>
              </a:rPr>
              <a:t>Review Team dialog </a:t>
            </a:r>
            <a:r>
              <a:rPr lang="en-US" dirty="0">
                <a:cs typeface="Source Sans Pro"/>
              </a:rPr>
              <a:t>to date on </a:t>
            </a:r>
            <a:r>
              <a:rPr lang="en-US" dirty="0" smtClean="0">
                <a:cs typeface="Source Sans Pro"/>
              </a:rPr>
              <a:t>Scope</a:t>
            </a:r>
          </a:p>
          <a:p>
            <a:pPr marL="214313" indent="-214313">
              <a:buFont typeface="Arial" charset="0"/>
              <a:buChar char="•"/>
            </a:pPr>
            <a:endParaRPr lang="en-US" dirty="0">
              <a:cs typeface="Source Sans Pro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 smtClean="0">
                <a:cs typeface="Source Sans Pro"/>
              </a:rPr>
              <a:t>Ultimately</a:t>
            </a:r>
            <a:r>
              <a:rPr lang="en-US" dirty="0">
                <a:cs typeface="Source Sans Pro"/>
              </a:rPr>
              <a:t>, </a:t>
            </a:r>
            <a:r>
              <a:rPr lang="en-US" dirty="0" smtClean="0">
                <a:cs typeface="Source Sans Pro"/>
              </a:rPr>
              <a:t>this Review Team </a:t>
            </a:r>
            <a:r>
              <a:rPr lang="en-US" dirty="0">
                <a:cs typeface="Source Sans Pro"/>
              </a:rPr>
              <a:t>must develop </a:t>
            </a:r>
            <a:r>
              <a:rPr lang="en-US" dirty="0" smtClean="0">
                <a:cs typeface="Source Sans Pro"/>
              </a:rPr>
              <a:t>and agree upon </a:t>
            </a:r>
            <a:br>
              <a:rPr lang="en-US" dirty="0" smtClean="0">
                <a:cs typeface="Source Sans Pro"/>
              </a:rPr>
            </a:br>
            <a:r>
              <a:rPr lang="en-US" dirty="0" smtClean="0">
                <a:cs typeface="Source Sans Pro"/>
              </a:rPr>
              <a:t>a </a:t>
            </a:r>
            <a:r>
              <a:rPr lang="en-US" dirty="0">
                <a:cs typeface="Source Sans Pro"/>
              </a:rPr>
              <a:t>prioritized list of Objectives </a:t>
            </a:r>
            <a:r>
              <a:rPr lang="en-US" dirty="0" smtClean="0">
                <a:cs typeface="Source Sans Pro"/>
              </a:rPr>
              <a:t>to </a:t>
            </a:r>
            <a:r>
              <a:rPr lang="en-US" dirty="0">
                <a:cs typeface="Source Sans Pro"/>
              </a:rPr>
              <a:t>reflect </a:t>
            </a:r>
            <a:r>
              <a:rPr lang="en-US" dirty="0" smtClean="0">
                <a:cs typeface="Source Sans Pro"/>
              </a:rPr>
              <a:t>the Scope of this Review</a:t>
            </a:r>
          </a:p>
        </p:txBody>
      </p:sp>
    </p:spTree>
    <p:extLst>
      <p:ext uri="{BB962C8B-B14F-4D97-AF65-F5344CB8AC3E}">
        <p14:creationId xmlns:p14="http://schemas.microsoft.com/office/powerpoint/2010/main" val="72744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A.O.B.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257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ＭＳ Ｐゴシック</vt:lpstr>
      <vt:lpstr>Segoe UI</vt:lpstr>
      <vt:lpstr>Source Sans Pro</vt:lpstr>
      <vt:lpstr>Source Sans Pro Light</vt:lpstr>
      <vt:lpstr>Wingdings</vt:lpstr>
      <vt:lpstr>ICANNPPT_Arial_4x3_June 2017_potx</vt:lpstr>
      <vt:lpstr>RDS-WHOIS2 Review Team Plenary Call #4 </vt:lpstr>
      <vt:lpstr>RDS/WHOIS2-RT Plenary #4 Agenda </vt:lpstr>
      <vt:lpstr>Role of Observers   The Review Team shall define a process for Observers to interact with the Review Team.    [Example, based on the SSR2 Observers process as identified on their wiki page.   Observers may stay updated on the Review Ream's work in several ways:   Attend a meeting virtually All meetings, whether in person or online, will have a dedicated Adobe Connect room for Observers to participate: https://participate.icann.org/rdsreview-observers. Observers may subscribe to the Observers email list by sending requests to at mssi-secretariat@icann.org   Attend a meeting in person When Review Team members gather for public face-to-face meetings, Observers may attend to share their input and questions the Review Team. The calendar of scheduled calls and meetings is published on the wiki: https://community.icann.org/display/WHO/RDS-WHOIS2+Review.   Email input to the Review Team Observers may send an email to the Review Team to share input on their work.  Remarks and/or questions can be send to the following address: input-to-rds-whois2-rt@icann.org.] </vt:lpstr>
      <vt:lpstr>Draft Terms of Reference Template  </vt:lpstr>
      <vt:lpstr>WHOIS 1 Implementation Reports</vt:lpstr>
      <vt:lpstr>RDS-WHOIS2-RT Background/Comments on Scope  </vt:lpstr>
      <vt:lpstr>A.O.B.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(150 character limit)</dc:title>
  <dc:creator>Julio Polito</dc:creator>
  <cp:lastModifiedBy>Alice Jansen</cp:lastModifiedBy>
  <cp:revision>56</cp:revision>
  <cp:lastPrinted>2017-01-26T19:29:02Z</cp:lastPrinted>
  <dcterms:created xsi:type="dcterms:W3CDTF">2017-05-30T19:34:16Z</dcterms:created>
  <dcterms:modified xsi:type="dcterms:W3CDTF">2017-08-02T09:09:43Z</dcterms:modified>
</cp:coreProperties>
</file>