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6"/>
    <p:restoredTop sz="94643"/>
  </p:normalViewPr>
  <p:slideViewPr>
    <p:cSldViewPr snapToGrid="0" snapToObjects="1">
      <p:cViewPr varScale="1">
        <p:scale>
          <a:sx n="115" d="100"/>
          <a:sy n="115" d="100"/>
        </p:scale>
        <p:origin x="208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A7264A-6C4B-3F4C-A818-97149FA683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CF762-A72D-3043-93C4-01DE115DC7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4C16C-70EB-424A-B0E1-1369909566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E90BB6-AA4D-FD47-A833-6B207160A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7EBD39-BD71-AE4D-85B0-701F4DCE6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124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11182-7BEE-6548-9B78-4774DFA71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9FBD48-E706-FC4B-B14A-A40FECB1B4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87596B-7D40-854A-A85F-E7CE2F6A50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89BFC9-3433-C047-9A95-0C9C781EC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DE8D70-B582-6E4F-BAB7-CCE48FDC27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767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2D665D-1DB7-184A-B5D2-BED1E85DCE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53030B-C955-9C49-9867-E8BD5ADE21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65B360-FAB3-964F-A199-1B0DDC978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E505D5-2BE9-DA4B-8483-F3467EF3AF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6D5C0-3610-6C46-B08E-92C2515B9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5734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63523D-2620-3447-862B-F1DACCF78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522389-7756-9E42-8826-5B70C4CB9B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DA1B97-EA6B-1C44-A3AB-5C56BF78DC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84EE26-7EDB-AE40-B8AD-CFE6699E8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872BB9-53BC-EE49-BC6F-136571F8F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25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B59DA-F6E3-0C40-937C-98DD56A31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B8ECAC-7905-E64B-BCE2-1F25166336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F5939E-90A4-E74D-914F-A9465FAD2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D6C59-610B-1149-8DA9-597E417C9F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BA7DC1-BAA2-0A4F-BC75-B4E559339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304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DF1612-5BEE-0849-BD64-931F4C8B05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3BBDCD-9926-7246-9058-DC45C00BED3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C3E807A-0FC5-9244-9523-E356C3ECB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E33D9F-48EF-6843-8C45-6E5C38DB3C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843FC6C-D6C4-5A42-B8E8-4F257AE22E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C20F9E-21BE-0248-9655-6A4F761F58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781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7CF468-8BAA-B243-AC2A-51084A58F4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8B5007-4A97-7E4D-A37E-9190366F12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E534816-C8FD-D546-ACEE-043230758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CC2E29-5744-7046-9926-4022A19AD4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7E077D-132C-9F46-A81A-33E47FAE0F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48616F-1779-2645-8048-7812109DC3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A337A0E-3F30-AC4C-940D-00625EADFB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B2CAC3-3C5D-9D4B-918E-A96DBB07F9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603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F87CD4-DEEF-7F4C-8AAA-25DEC6D39C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27C99BC-2714-304B-B91A-7DE5428DE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A674D25-F796-DF41-9098-895D9335C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3145E5E-C8FE-8746-A93A-E6D6B41E4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828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2DB4E1-7655-9D49-B26A-A351E09104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A5C423-005F-C844-A9B4-B6FDEFC94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AE5E14-C737-5A49-A2D8-1176727A2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14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EC5132-0B1C-3F43-AFF6-24B604C4E9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08CC8-4756-1C47-B1EB-30794A2A30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55D2E9-F3C7-3147-952E-33BD0CE7BE7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2E61BD-C33F-7843-93A2-3063B42EA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1553C7-0D8E-3F43-B090-F5E70BA49A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F62FC9-3332-3F43-9D0D-F9BE3DB358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9550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93EEB2-271A-FE4C-8B65-F09D2F2E3F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AC4C8B-80F2-884F-89F2-5DBAA92B9D6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ED43C4-1D5C-FB49-8C09-091717E858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2F9823-28AA-C845-9AA2-7D699E547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4B5CE-257B-F946-8D94-01255ECA49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71821A-1734-F145-9A69-53AD6FC94C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7392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4237FD6-3AFF-5E44-8CE2-566B0F7CB1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FE39CA-690E-4C4B-8375-8E154A3171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B2320-9FA3-714F-8A8A-C3F6CF91A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BA11A0-F6A5-4541-A872-DA6C81C08838}" type="datetimeFigureOut">
              <a:rPr lang="en-US" smtClean="0"/>
              <a:t>9/26/19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E58F9-4C9E-9A4B-BAAE-1323936896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2C203E-FFF1-7940-91EE-7C65751C63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DA4D93-D608-CC44-BFB2-C0188BF1E2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589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CD4C0C-00FA-FD45-8DD9-13EAE951F5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RSS Metrics Work Party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6CAB43-56D9-3849-86F5-D5BD9E2116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Oct </a:t>
            </a:r>
            <a:r>
              <a:rPr lang="en-US"/>
              <a:t>2019 Update</a:t>
            </a:r>
          </a:p>
        </p:txBody>
      </p:sp>
    </p:spTree>
    <p:extLst>
      <p:ext uri="{BB962C8B-B14F-4D97-AF65-F5344CB8AC3E}">
        <p14:creationId xmlns:p14="http://schemas.microsoft.com/office/powerpoint/2010/main" val="23114520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E861-3FFC-D640-B67C-B7D6570D1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RSO Availability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81485-7F52-A941-AF69-5C54C71A3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Measured separately for v4/v6 and </a:t>
            </a:r>
            <a:r>
              <a:rPr lang="en-US" dirty="0" err="1"/>
              <a:t>udp</a:t>
            </a:r>
            <a:r>
              <a:rPr lang="en-US" dirty="0"/>
              <a:t>/</a:t>
            </a:r>
            <a:r>
              <a:rPr lang="en-US" dirty="0" err="1"/>
              <a:t>tcp</a:t>
            </a:r>
            <a:endParaRPr lang="en-US" dirty="0"/>
          </a:p>
          <a:p>
            <a:r>
              <a:rPr lang="en-US" dirty="0"/>
              <a:t>Send Q queries, receive R responses</a:t>
            </a:r>
          </a:p>
          <a:p>
            <a:r>
              <a:rPr lang="en-US" dirty="0"/>
              <a:t>A = R/Q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97522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E861-3FFC-D640-B67C-B7D6570D1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RSO Response Latency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B81485-7F52-A941-AF69-5C54C71A36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Measured separately for v4/v6 and </a:t>
            </a:r>
            <a:r>
              <a:rPr lang="en-US" dirty="0" err="1"/>
              <a:t>udp</a:t>
            </a:r>
            <a:r>
              <a:rPr lang="en-US" dirty="0"/>
              <a:t>/</a:t>
            </a:r>
            <a:r>
              <a:rPr lang="en-US" dirty="0" err="1"/>
              <a:t>tcp</a:t>
            </a:r>
            <a:endParaRPr lang="en-US" dirty="0"/>
          </a:p>
          <a:p>
            <a:r>
              <a:rPr lang="en-US" dirty="0"/>
              <a:t>Use same query/response from RSO Availability</a:t>
            </a:r>
          </a:p>
          <a:p>
            <a:r>
              <a:rPr lang="en-US" dirty="0"/>
              <a:t>Calculate median RTT latency from all probes over 24 hour period</a:t>
            </a:r>
          </a:p>
          <a:p>
            <a:pPr lvl="1"/>
            <a:r>
              <a:rPr lang="en-US" dirty="0"/>
              <a:t>i.e., 5760 possible measurements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07577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E861-3FFC-D640-B67C-B7D6570D1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RSO Correctness by DNSSEC Validation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B81485-7F52-A941-AF69-5C54C71A366E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838199" y="1825625"/>
                <a:ext cx="7770541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Not measured separately per transport</a:t>
                </a:r>
              </a:p>
              <a:p>
                <a:pPr lvl="1"/>
                <a:r>
                  <a:rPr lang="en-US" dirty="0"/>
                  <a:t>Transport for a measurement chosen at random</a:t>
                </a:r>
              </a:p>
              <a:p>
                <a:r>
                  <a:rPr lang="en-US" dirty="0"/>
                  <a:t>Use TA &amp; DNSKEY to validate response signatures.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#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𝑠𝑒𝑐𝑢𝑟𝑒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#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𝑟𝑒𝑠𝑝𝑜𝑛𝑠𝑒𝑠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VPs will need to keep TA up-to-date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B81485-7F52-A941-AF69-5C54C71A36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838199" y="1825625"/>
                <a:ext cx="7770541" cy="4351338"/>
              </a:xfrm>
              <a:blipFill>
                <a:blip r:embed="rId2"/>
                <a:stretch>
                  <a:fillRect l="-1305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485FA8E-2BDD-454F-94A8-1DBB0810A0D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736773350"/>
              </p:ext>
            </p:extLst>
          </p:nvPr>
        </p:nvGraphicFramePr>
        <p:xfrm>
          <a:off x="8710961" y="1825625"/>
          <a:ext cx="264283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08353">
                  <a:extLst>
                    <a:ext uri="{9D8B030D-6E8A-4147-A177-3AD203B41FA5}">
                      <a16:colId xmlns:a16="http://schemas.microsoft.com/office/drawing/2014/main" val="4018095869"/>
                    </a:ext>
                  </a:extLst>
                </a:gridCol>
                <a:gridCol w="634486">
                  <a:extLst>
                    <a:ext uri="{9D8B030D-6E8A-4147-A177-3AD203B41FA5}">
                      <a16:colId xmlns:a16="http://schemas.microsoft.com/office/drawing/2014/main" val="23409697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Query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Prob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47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. / SOA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613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. / DNSKEY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1446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&lt;RAND-NXD&gt; / 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96842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&lt;TLD&gt; / 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860082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27735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6E861-3FFC-D640-B67C-B7D6570D1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RSO Correctness by Matching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B81485-7F52-A941-AF69-5C54C71A366E}"/>
                  </a:ext>
                </a:extLst>
              </p:cNvPr>
              <p:cNvSpPr>
                <a:spLocks noGrp="1"/>
              </p:cNvSpPr>
              <p:nvPr>
                <p:ph sz="half" idx="1"/>
              </p:nvPr>
            </p:nvSpPr>
            <p:spPr>
              <a:xfrm>
                <a:off x="838199" y="1825625"/>
                <a:ext cx="7714785" cy="4351338"/>
              </a:xfrm>
            </p:spPr>
            <p:txBody>
              <a:bodyPr>
                <a:normAutofit/>
              </a:bodyPr>
              <a:lstStyle/>
              <a:p>
                <a:r>
                  <a:rPr lang="en-US" dirty="0"/>
                  <a:t>Because glue can’t be validated with DNSSEC.</a:t>
                </a:r>
              </a:p>
              <a:p>
                <a:r>
                  <a:rPr lang="en-US" dirty="0"/>
                  <a:t>Response data compared to zone file data.</a:t>
                </a:r>
              </a:p>
              <a:p>
                <a:r>
                  <a:rPr lang="en-US" dirty="0"/>
                  <a:t>Determination made by central system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#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𝑚𝑎𝑡𝑐h𝑒𝑠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#</m:t>
                          </m:r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𝑟𝑒𝑠𝑝𝑜𝑛𝑠𝑒𝑠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Requires keeping history of zone files</a:t>
                </a:r>
              </a:p>
              <a:p>
                <a:r>
                  <a:rPr lang="en-US" dirty="0"/>
                  <a:t>Is Matching just a superset of DNSSEC?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79B81485-7F52-A941-AF69-5C54C71A366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1"/>
              </p:nvPr>
            </p:nvSpPr>
            <p:spPr>
              <a:xfrm>
                <a:off x="838199" y="1825625"/>
                <a:ext cx="7714785" cy="4351338"/>
              </a:xfrm>
              <a:blipFill>
                <a:blip r:embed="rId2"/>
                <a:stretch>
                  <a:fillRect l="-1316" t="-2632" b="-35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7485FA8E-2BDD-454F-94A8-1DBB0810A0DD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557348835"/>
              </p:ext>
            </p:extLst>
          </p:nvPr>
        </p:nvGraphicFramePr>
        <p:xfrm>
          <a:off x="8666131" y="1825625"/>
          <a:ext cx="2687669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2305">
                  <a:extLst>
                    <a:ext uri="{9D8B030D-6E8A-4147-A177-3AD203B41FA5}">
                      <a16:colId xmlns:a16="http://schemas.microsoft.com/office/drawing/2014/main" val="4018095869"/>
                    </a:ext>
                  </a:extLst>
                </a:gridCol>
                <a:gridCol w="755364">
                  <a:extLst>
                    <a:ext uri="{9D8B030D-6E8A-4147-A177-3AD203B41FA5}">
                      <a16:colId xmlns:a16="http://schemas.microsoft.com/office/drawing/2014/main" val="23409697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Query Type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Prob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94762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&lt;TLD&gt; / 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76137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&lt;RAND-NXD&gt; / 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01446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01353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EAAD58-AFA0-3D49-B43A-C1A9966302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RSO Publication Latency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BD7003C-972D-594B-A8EE-A55C8FFAE6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Reuses SOA queries from Availability metric</a:t>
            </a:r>
          </a:p>
          <a:p>
            <a:r>
              <a:rPr lang="en-US" dirty="0"/>
              <a:t>Resolution limited to 5 minutes</a:t>
            </a:r>
          </a:p>
          <a:p>
            <a:r>
              <a:rPr lang="en-US" dirty="0"/>
              <a:t>Done by central processing system</a:t>
            </a:r>
          </a:p>
          <a:p>
            <a:pPr lvl="1"/>
            <a:r>
              <a:rPr lang="en-US" dirty="0"/>
              <a:t>Needs to know time of new zone serial</a:t>
            </a:r>
          </a:p>
          <a:p>
            <a:r>
              <a:rPr lang="en-US" dirty="0"/>
              <a:t>For each new zone serial</a:t>
            </a:r>
          </a:p>
          <a:p>
            <a:pPr lvl="1"/>
            <a:r>
              <a:rPr lang="en-US" dirty="0"/>
              <a:t>For each VP calculate the time until the VP observes the new serial</a:t>
            </a:r>
          </a:p>
          <a:p>
            <a:r>
              <a:rPr lang="en-US" dirty="0"/>
              <a:t>Publication latency is median of VP measurements for all serials per day</a:t>
            </a:r>
          </a:p>
          <a:p>
            <a:r>
              <a:rPr lang="en-US" dirty="0"/>
              <a:t>Note RSSAC002 uses 95</a:t>
            </a:r>
            <a:r>
              <a:rPr lang="en-US" baseline="30000" dirty="0"/>
              <a:t>th</a:t>
            </a:r>
            <a:r>
              <a:rPr lang="en-US" dirty="0"/>
              <a:t> percentile </a:t>
            </a:r>
          </a:p>
        </p:txBody>
      </p:sp>
    </p:spTree>
    <p:extLst>
      <p:ext uri="{BB962C8B-B14F-4D97-AF65-F5344CB8AC3E}">
        <p14:creationId xmlns:p14="http://schemas.microsoft.com/office/powerpoint/2010/main" val="3715867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D9956-8C94-BA40-8893-8D2D63326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RSS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EC8C0-6975-0740-9D7F-65B0051E8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Availability</a:t>
            </a:r>
          </a:p>
          <a:p>
            <a:r>
              <a:rPr lang="en-US" dirty="0"/>
              <a:t>Response Latency</a:t>
            </a:r>
          </a:p>
          <a:p>
            <a:r>
              <a:rPr lang="en-US" dirty="0"/>
              <a:t>DNSSEC Correctness</a:t>
            </a:r>
          </a:p>
          <a:p>
            <a:r>
              <a:rPr lang="en-US" dirty="0"/>
              <a:t>Correctness by Matching</a:t>
            </a:r>
          </a:p>
        </p:txBody>
      </p:sp>
    </p:spTree>
    <p:extLst>
      <p:ext uri="{BB962C8B-B14F-4D97-AF65-F5344CB8AC3E}">
        <p14:creationId xmlns:p14="http://schemas.microsoft.com/office/powerpoint/2010/main" val="1282105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8F3ADF-4280-CD47-9F79-BEDDEA691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RSS Availability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A7609C-7E59-9A4A-BF68-0FCF0D351B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other discussion</a:t>
            </a:r>
          </a:p>
          <a:p>
            <a:r>
              <a:rPr lang="en-US" dirty="0"/>
              <a:t>Currently defined as simple aggregation of measurements from all RSOs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3539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92B88-D95F-494A-B5CD-6BEB027E2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RSS Response Latency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23FCC2-E791-BC4A-836D-1ACF8D667E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Simple aggregation of measurements from all RSOs</a:t>
            </a:r>
          </a:p>
          <a:p>
            <a:r>
              <a:rPr lang="en-US" dirty="0"/>
              <a:t>Calculate median RTT latency from all VPs and all RSOs over 24 hour period</a:t>
            </a:r>
          </a:p>
          <a:p>
            <a:pPr lvl="1"/>
            <a:r>
              <a:rPr lang="en-US" dirty="0"/>
              <a:t>i.e., 74880 possible measurements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127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207FE-3E95-E649-B091-88F273044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RSS Correctness by DNSSEC Validation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42C6DF0-85E5-D947-9893-796CB2E673E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Simple aggregation of measurements from all RSOs</a:t>
                </a:r>
              </a:p>
              <a:p>
                <a:endParaRPr lang="en-US" dirty="0"/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#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𝑠𝑒𝑐𝑢𝑟𝑒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#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𝑟𝑒𝑠𝑝𝑜𝑛𝑠𝑒𝑠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endParaRPr lang="en-US" dirty="0"/>
              </a:p>
              <a:p>
                <a:r>
                  <a:rPr lang="en-US" i="1" dirty="0"/>
                  <a:t>If RSO and RSS threshold will be 100%, then do we need both?</a:t>
                </a:r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342C6DF0-85E5-D947-9893-796CB2E673E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25983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1DD1CA-291F-8C4D-89FC-EF7AEBDF06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RSS Correctness by Matching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C0B9E42-43A8-8048-AF4F-E59E4340B7D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Simple aggregation of measurements from all RSOs</a:t>
                </a:r>
              </a:p>
              <a:p>
                <a:pPr marL="0" indent="0">
                  <a:buNone/>
                </a:pPr>
                <a:endParaRPr lang="en-US" i="1" dirty="0"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𝐶</m:t>
                          </m:r>
                        </m:e>
                        <m:sub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𝑀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#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𝑚𝑎𝑡𝑐h𝑒𝑠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#</m:t>
                          </m:r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𝑟𝑒𝑠𝑝𝑜𝑛𝑠𝑒𝑠</m:t>
                          </m:r>
                        </m:den>
                      </m:f>
                    </m:oMath>
                  </m:oMathPara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r>
                  <a:rPr lang="en-US" i="1" dirty="0"/>
                  <a:t>If RSO and RSS threshold will be 100%, then do we need both?</a:t>
                </a:r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DC0B9E42-43A8-8048-AF4F-E59E4340B7D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965" t="-263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242052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98FDDA-3835-AC44-821B-9116EF1C18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Document Structure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6EE0B0-1CE5-0A4B-93A4-979400F219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  <a:p>
            <a:r>
              <a:rPr lang="en-US" dirty="0"/>
              <a:t>Background &amp; Scope</a:t>
            </a:r>
          </a:p>
          <a:p>
            <a:r>
              <a:rPr lang="en-US" dirty="0"/>
              <a:t>Vantage Points</a:t>
            </a:r>
          </a:p>
          <a:p>
            <a:r>
              <a:rPr lang="en-US" dirty="0"/>
              <a:t>General Points about Metrics and Measurements</a:t>
            </a:r>
          </a:p>
          <a:p>
            <a:r>
              <a:rPr lang="en-US" dirty="0"/>
              <a:t>RSO Metrics</a:t>
            </a:r>
          </a:p>
          <a:p>
            <a:r>
              <a:rPr lang="en-US" dirty="0"/>
              <a:t>RSS Metrics</a:t>
            </a:r>
          </a:p>
          <a:p>
            <a:r>
              <a:rPr lang="en-US" dirty="0"/>
              <a:t>Recommendations</a:t>
            </a:r>
          </a:p>
          <a:p>
            <a:r>
              <a:rPr lang="en-US" dirty="0"/>
              <a:t>Example Results</a:t>
            </a:r>
          </a:p>
        </p:txBody>
      </p:sp>
    </p:spTree>
    <p:extLst>
      <p:ext uri="{BB962C8B-B14F-4D97-AF65-F5344CB8AC3E}">
        <p14:creationId xmlns:p14="http://schemas.microsoft.com/office/powerpoint/2010/main" val="31336687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D962D-0DA7-3945-A6B6-5406FD6427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29BC2E-912C-8E41-AC85-66721E8278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VP count, location, </a:t>
            </a:r>
            <a:r>
              <a:rPr lang="en-US" dirty="0" err="1"/>
              <a:t>etc</a:t>
            </a:r>
            <a:endParaRPr lang="en-US" dirty="0"/>
          </a:p>
          <a:p>
            <a:r>
              <a:rPr lang="en-US" dirty="0"/>
              <a:t>Be open source</a:t>
            </a:r>
          </a:p>
          <a:p>
            <a:r>
              <a:rPr lang="en-US" dirty="0"/>
              <a:t>Thresholds...</a:t>
            </a:r>
          </a:p>
          <a:p>
            <a:r>
              <a:rPr lang="en-US" dirty="0"/>
              <a:t>Publish only pass / fail results</a:t>
            </a:r>
          </a:p>
          <a:p>
            <a:r>
              <a:rPr lang="en-US" dirty="0"/>
              <a:t>Investigate ways to improve VP distribution</a:t>
            </a:r>
          </a:p>
        </p:txBody>
      </p:sp>
    </p:spTree>
    <p:extLst>
      <p:ext uri="{BB962C8B-B14F-4D97-AF65-F5344CB8AC3E}">
        <p14:creationId xmlns:p14="http://schemas.microsoft.com/office/powerpoint/2010/main" val="348553306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E87CF-1A32-AD46-BA2D-03E7377323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Results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AAB3BC6-A756-784D-8062-7700CFCB1FD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60500" y="1835944"/>
            <a:ext cx="9271000" cy="4330700"/>
          </a:xfrm>
        </p:spPr>
      </p:pic>
    </p:spTree>
    <p:extLst>
      <p:ext uri="{BB962C8B-B14F-4D97-AF65-F5344CB8AC3E}">
        <p14:creationId xmlns:p14="http://schemas.microsoft.com/office/powerpoint/2010/main" val="42273960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4E7A0F5-7021-7E40-ADA7-CF4509E6D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 &amp; 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0046635-72C0-B046-A39D-4D135EE661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826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6B5814-AF88-924C-9F25-E4247441C5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 on BPQ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1EA16F-FBCE-2545-BE57-32C284B744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Work party decided to remove BPQ from this document.</a:t>
            </a:r>
          </a:p>
          <a:p>
            <a:r>
              <a:rPr lang="en-US" dirty="0"/>
              <a:t>Proposed to publish BPQ recommendations in separate document.</a:t>
            </a:r>
          </a:p>
        </p:txBody>
      </p:sp>
    </p:spTree>
    <p:extLst>
      <p:ext uri="{BB962C8B-B14F-4D97-AF65-F5344CB8AC3E}">
        <p14:creationId xmlns:p14="http://schemas.microsoft.com/office/powerpoint/2010/main" val="302032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79CC44-7E14-1F4E-B971-0C35C17F07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8D8073-B250-D24F-9684-70C7111C2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Statement of work</a:t>
            </a:r>
          </a:p>
          <a:p>
            <a:r>
              <a:rPr lang="en-US" dirty="0"/>
              <a:t>Document structure</a:t>
            </a:r>
          </a:p>
          <a:p>
            <a:r>
              <a:rPr lang="en-US" dirty="0"/>
              <a:t>Boilerplate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0966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3C4083-C885-3A45-A53A-CEBBB30FA7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and Scope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021770-F575-704C-BEB7-DD9897D97A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Purpose</a:t>
            </a:r>
          </a:p>
          <a:p>
            <a:pPr lvl="1"/>
            <a:r>
              <a:rPr lang="en-US" dirty="0"/>
              <a:t>talks about “minimum levels of performance”</a:t>
            </a:r>
          </a:p>
          <a:p>
            <a:pPr lvl="1"/>
            <a:r>
              <a:rPr lang="en-US" dirty="0"/>
              <a:t>mentions RSSAC037, PMMF, and SLEs</a:t>
            </a:r>
          </a:p>
          <a:p>
            <a:r>
              <a:rPr lang="en-US" dirty="0"/>
              <a:t>Uses not in scope</a:t>
            </a:r>
          </a:p>
          <a:p>
            <a:pPr lvl="1"/>
            <a:r>
              <a:rPr lang="en-US" dirty="0"/>
              <a:t>not for research into performance trends</a:t>
            </a:r>
          </a:p>
          <a:p>
            <a:pPr lvl="1"/>
            <a:r>
              <a:rPr lang="en-US" dirty="0"/>
              <a:t>not for making comparisons between RSOs</a:t>
            </a:r>
          </a:p>
          <a:p>
            <a:r>
              <a:rPr lang="en-US" dirty="0"/>
              <a:t>Prior work</a:t>
            </a:r>
          </a:p>
          <a:p>
            <a:r>
              <a:rPr lang="en-US" dirty="0"/>
              <a:t>Terminology</a:t>
            </a:r>
          </a:p>
          <a:p>
            <a:pPr lvl="1"/>
            <a:r>
              <a:rPr lang="en-US" dirty="0"/>
              <a:t>shorter, now to be synchronized with RSSAC026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5429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2E316F-4AD4-3F4D-857A-4DE7341ECA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Terminology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FAF684-2278-AD4D-B77D-E81C960E70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Measurement</a:t>
            </a:r>
          </a:p>
          <a:p>
            <a:r>
              <a:rPr lang="en-US" dirty="0"/>
              <a:t>Metric</a:t>
            </a:r>
          </a:p>
          <a:p>
            <a:r>
              <a:rPr lang="en-US" dirty="0"/>
              <a:t>Threshold</a:t>
            </a:r>
          </a:p>
        </p:txBody>
      </p:sp>
    </p:spTree>
    <p:extLst>
      <p:ext uri="{BB962C8B-B14F-4D97-AF65-F5344CB8AC3E}">
        <p14:creationId xmlns:p14="http://schemas.microsoft.com/office/powerpoint/2010/main" val="20666178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B1A293-1876-EF42-8C7A-5B4824718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trike="sngStrike" dirty="0"/>
              <a:t>Probes</a:t>
            </a:r>
            <a:r>
              <a:rPr lang="en-US" dirty="0"/>
              <a:t> Vantage Points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833DC-938C-9A42-B5C8-CB682771DF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Number</a:t>
            </a:r>
          </a:p>
          <a:p>
            <a:pPr lvl="1"/>
            <a:r>
              <a:rPr lang="en-US" dirty="0"/>
              <a:t>recommends approximately 20</a:t>
            </a:r>
          </a:p>
          <a:p>
            <a:r>
              <a:rPr lang="en-US" dirty="0"/>
              <a:t>Location</a:t>
            </a:r>
          </a:p>
          <a:p>
            <a:pPr lvl="1"/>
            <a:r>
              <a:rPr lang="en-US" dirty="0"/>
              <a:t>distributed evenly among five geographic regions</a:t>
            </a:r>
          </a:p>
          <a:p>
            <a:r>
              <a:rPr lang="en-US" dirty="0"/>
              <a:t>Connectivity</a:t>
            </a:r>
          </a:p>
          <a:p>
            <a:pPr lvl="1"/>
            <a:r>
              <a:rPr lang="en-US" dirty="0"/>
              <a:t>at data centers with good power &amp; connectivity</a:t>
            </a:r>
          </a:p>
          <a:p>
            <a:pPr lvl="1"/>
            <a:r>
              <a:rPr lang="en-US" dirty="0"/>
              <a:t>VPs in same region use different connectivity providers</a:t>
            </a:r>
          </a:p>
        </p:txBody>
      </p:sp>
    </p:spTree>
    <p:extLst>
      <p:ext uri="{BB962C8B-B14F-4D97-AF65-F5344CB8AC3E}">
        <p14:creationId xmlns:p14="http://schemas.microsoft.com/office/powerpoint/2010/main" val="41346497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A0F79-B9D4-8349-8F2F-43073A544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99032A-051F-F044-B7DD-287C621A6E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Timestamps &amp; Scheduling</a:t>
            </a:r>
          </a:p>
          <a:p>
            <a:r>
              <a:rPr lang="en-US" dirty="0"/>
              <a:t>Elapsed time &amp; Timeouts</a:t>
            </a:r>
          </a:p>
          <a:p>
            <a:r>
              <a:rPr lang="en-US" dirty="0"/>
              <a:t>Connection Errors</a:t>
            </a:r>
          </a:p>
          <a:p>
            <a:r>
              <a:rPr lang="en-US" dirty="0"/>
              <a:t>Spoofing</a:t>
            </a:r>
          </a:p>
          <a:p>
            <a:r>
              <a:rPr lang="en-US" dirty="0"/>
              <a:t>RAND-NXD</a:t>
            </a:r>
          </a:p>
          <a:p>
            <a:r>
              <a:rPr lang="en-US" dirty="0"/>
              <a:t>Anycast</a:t>
            </a:r>
          </a:p>
          <a:p>
            <a:r>
              <a:rPr lang="en-US" dirty="0"/>
              <a:t>Measurement Reuse</a:t>
            </a:r>
          </a:p>
        </p:txBody>
      </p:sp>
    </p:spTree>
    <p:extLst>
      <p:ext uri="{BB962C8B-B14F-4D97-AF65-F5344CB8AC3E}">
        <p14:creationId xmlns:p14="http://schemas.microsoft.com/office/powerpoint/2010/main" val="3012082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3D9956-8C94-BA40-8893-8D2D63326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RSO Metrics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DEC8C0-6975-0740-9D7F-65B0051E88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Availability</a:t>
            </a:r>
          </a:p>
          <a:p>
            <a:r>
              <a:rPr lang="en-US" dirty="0"/>
              <a:t>Response Latency</a:t>
            </a:r>
          </a:p>
          <a:p>
            <a:r>
              <a:rPr lang="en-US" dirty="0"/>
              <a:t>DNSSEC Correctness</a:t>
            </a:r>
          </a:p>
          <a:p>
            <a:r>
              <a:rPr lang="en-US" dirty="0"/>
              <a:t>Correctness by Matching</a:t>
            </a:r>
          </a:p>
          <a:p>
            <a:r>
              <a:rPr lang="en-US" dirty="0"/>
              <a:t>Publication Latency</a:t>
            </a:r>
          </a:p>
        </p:txBody>
      </p:sp>
    </p:spTree>
    <p:extLst>
      <p:ext uri="{BB962C8B-B14F-4D97-AF65-F5344CB8AC3E}">
        <p14:creationId xmlns:p14="http://schemas.microsoft.com/office/powerpoint/2010/main" val="42310024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{11BBEDC0-8AE7-7549-A09A-38D12E79984E}tf10001119</Template>
  <TotalTime>837</TotalTime>
  <Words>556</Words>
  <Application>Microsoft Macintosh PowerPoint</Application>
  <PresentationFormat>Widescreen</PresentationFormat>
  <Paragraphs>137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Office Theme</vt:lpstr>
      <vt:lpstr>RSS Metrics Work Party</vt:lpstr>
      <vt:lpstr>Document Structure</vt:lpstr>
      <vt:lpstr>Note on BPQ</vt:lpstr>
      <vt:lpstr>Introduction</vt:lpstr>
      <vt:lpstr>Background and Scope</vt:lpstr>
      <vt:lpstr>Terminology</vt:lpstr>
      <vt:lpstr>Probes Vantage Points</vt:lpstr>
      <vt:lpstr>General</vt:lpstr>
      <vt:lpstr>RSO Metrics</vt:lpstr>
      <vt:lpstr>RSO Availability</vt:lpstr>
      <vt:lpstr>RSO Response Latency</vt:lpstr>
      <vt:lpstr>RSO Correctness by DNSSEC Validation</vt:lpstr>
      <vt:lpstr>RSO Correctness by Matching</vt:lpstr>
      <vt:lpstr>RSO Publication Latency</vt:lpstr>
      <vt:lpstr>RSS Metrics</vt:lpstr>
      <vt:lpstr>RSS Availability</vt:lpstr>
      <vt:lpstr>RSS Response Latency</vt:lpstr>
      <vt:lpstr>RSS Correctness by DNSSEC Validation</vt:lpstr>
      <vt:lpstr>RSS Correctness by Matching</vt:lpstr>
      <vt:lpstr>Recommendations</vt:lpstr>
      <vt:lpstr>Example Results</vt:lpstr>
      <vt:lpstr>Q &amp; A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RSO &amp; RSS Availability</dc:title>
  <dc:creator>Duane Wessels</dc:creator>
  <cp:lastModifiedBy>Duane Wessels</cp:lastModifiedBy>
  <cp:revision>29</cp:revision>
  <dcterms:created xsi:type="dcterms:W3CDTF">2019-09-25T16:19:36Z</dcterms:created>
  <dcterms:modified xsi:type="dcterms:W3CDTF">2019-09-26T23:55:12Z</dcterms:modified>
</cp:coreProperties>
</file>