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10"/>
  </p:notesMasterIdLst>
  <p:handoutMasterIdLst>
    <p:handoutMasterId r:id="rId11"/>
  </p:handoutMasterIdLst>
  <p:sldIdLst>
    <p:sldId id="449" r:id="rId2"/>
    <p:sldId id="550" r:id="rId3"/>
    <p:sldId id="598" r:id="rId4"/>
    <p:sldId id="599" r:id="rId5"/>
    <p:sldId id="569" r:id="rId6"/>
    <p:sldId id="568" r:id="rId7"/>
    <p:sldId id="570" r:id="rId8"/>
    <p:sldId id="571" r:id="rId9"/>
  </p:sldIdLst>
  <p:sldSz cx="9906000" cy="6858000" type="A4"/>
  <p:notesSz cx="7099300" cy="10234613"/>
  <p:defaultTextStyle>
    <a:defPPr>
      <a:defRPr lang="en-US"/>
    </a:defPPr>
    <a:lvl1pPr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1pPr>
    <a:lvl2pPr marL="4572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2pPr>
    <a:lvl3pPr marL="9144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3pPr>
    <a:lvl4pPr marL="13716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4pPr>
    <a:lvl5pPr marL="1828800" algn="ctr" rtl="0" eaLnBrk="0" fontAlgn="base" hangingPunct="0">
      <a:spcBef>
        <a:spcPct val="0"/>
      </a:spcBef>
      <a:spcAft>
        <a:spcPct val="0"/>
      </a:spcAft>
      <a:defRPr sz="1100" kern="1200">
        <a:solidFill>
          <a:srgbClr val="552546"/>
        </a:solidFill>
        <a:latin typeface="Gill Sans MT" charset="0"/>
        <a:ea typeface="ＭＳ Ｐゴシック" charset="0"/>
        <a:cs typeface="ＭＳ Ｐゴシック" charset="0"/>
      </a:defRPr>
    </a:lvl5pPr>
    <a:lvl6pPr marL="2286000" algn="l" defTabSz="457200" rtl="0" eaLnBrk="1" latinLnBrk="0" hangingPunct="1">
      <a:defRPr sz="1100" kern="1200">
        <a:solidFill>
          <a:srgbClr val="552546"/>
        </a:solidFill>
        <a:latin typeface="Gill Sans MT" charset="0"/>
        <a:ea typeface="ＭＳ Ｐゴシック" charset="0"/>
        <a:cs typeface="ＭＳ Ｐゴシック" charset="0"/>
      </a:defRPr>
    </a:lvl6pPr>
    <a:lvl7pPr marL="2743200" algn="l" defTabSz="457200" rtl="0" eaLnBrk="1" latinLnBrk="0" hangingPunct="1">
      <a:defRPr sz="1100" kern="1200">
        <a:solidFill>
          <a:srgbClr val="552546"/>
        </a:solidFill>
        <a:latin typeface="Gill Sans MT" charset="0"/>
        <a:ea typeface="ＭＳ Ｐゴシック" charset="0"/>
        <a:cs typeface="ＭＳ Ｐゴシック" charset="0"/>
      </a:defRPr>
    </a:lvl7pPr>
    <a:lvl8pPr marL="3200400" algn="l" defTabSz="457200" rtl="0" eaLnBrk="1" latinLnBrk="0" hangingPunct="1">
      <a:defRPr sz="1100" kern="1200">
        <a:solidFill>
          <a:srgbClr val="552546"/>
        </a:solidFill>
        <a:latin typeface="Gill Sans MT" charset="0"/>
        <a:ea typeface="ＭＳ Ｐゴシック" charset="0"/>
        <a:cs typeface="ＭＳ Ｐゴシック" charset="0"/>
      </a:defRPr>
    </a:lvl8pPr>
    <a:lvl9pPr marL="3657600" algn="l" defTabSz="457200" rtl="0" eaLnBrk="1" latinLnBrk="0" hangingPunct="1">
      <a:defRPr sz="1100" kern="1200">
        <a:solidFill>
          <a:srgbClr val="552546"/>
        </a:solidFill>
        <a:latin typeface="Gill Sans MT"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55" userDrawn="1">
          <p15:clr>
            <a:srgbClr val="A4A3A4"/>
          </p15:clr>
        </p15:guide>
        <p15:guide id="2" pos="3165" userDrawn="1">
          <p15:clr>
            <a:srgbClr val="A4A3A4"/>
          </p15:clr>
        </p15:guide>
        <p15:guide id="3" pos="353" userDrawn="1">
          <p15:clr>
            <a:srgbClr val="A4A3A4"/>
          </p15:clr>
        </p15:guide>
        <p15:guide id="4" orient="horz" pos="777" userDrawn="1">
          <p15:clr>
            <a:srgbClr val="A4A3A4"/>
          </p15:clr>
        </p15:guide>
        <p15:guide id="5" pos="5774" userDrawn="1">
          <p15:clr>
            <a:srgbClr val="A4A3A4"/>
          </p15:clr>
        </p15:guide>
        <p15:guide id="6" pos="5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bra Russell" initials="DR" lastIdx="23" clrIdx="0"/>
  <p:cmAuthor id="1" name="Phil Khoury" initials="PK"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D49E"/>
    <a:srgbClr val="E9C301"/>
    <a:srgbClr val="B7B874"/>
    <a:srgbClr val="B89900"/>
    <a:srgbClr val="BFD147"/>
    <a:srgbClr val="552546"/>
    <a:srgbClr val="4B93B5"/>
    <a:srgbClr val="003960"/>
    <a:srgbClr val="FF8839"/>
    <a:srgbClr val="DAEDE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30" autoAdjust="0"/>
    <p:restoredTop sz="86426" autoAdjust="0"/>
  </p:normalViewPr>
  <p:slideViewPr>
    <p:cSldViewPr snapToGrid="0" showGuides="1">
      <p:cViewPr varScale="1">
        <p:scale>
          <a:sx n="140" d="100"/>
          <a:sy n="140" d="100"/>
        </p:scale>
        <p:origin x="224" y="1328"/>
      </p:cViewPr>
      <p:guideLst>
        <p:guide orient="horz" pos="255"/>
        <p:guide pos="3165"/>
        <p:guide pos="353"/>
        <p:guide orient="horz" pos="777"/>
        <p:guide pos="5774"/>
        <p:guide pos="580"/>
      </p:guideLst>
    </p:cSldViewPr>
  </p:slideViewPr>
  <p:outlineViewPr>
    <p:cViewPr>
      <p:scale>
        <a:sx n="30" d="100"/>
        <a:sy n="30" d="100"/>
      </p:scale>
      <p:origin x="0" y="-68120"/>
    </p:cViewPr>
  </p:outlin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AU"/>
          </a:p>
        </p:txBody>
      </p:sp>
      <p:sp>
        <p:nvSpPr>
          <p:cNvPr id="351235"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r" defTabSz="957263">
              <a:defRPr sz="1300">
                <a:solidFill>
                  <a:schemeClr val="tx1"/>
                </a:solidFill>
                <a:latin typeface="Times" charset="0"/>
                <a:ea typeface="+mn-ea"/>
                <a:cs typeface="+mn-cs"/>
              </a:defRPr>
            </a:lvl1pPr>
          </a:lstStyle>
          <a:p>
            <a:pPr>
              <a:defRPr/>
            </a:pPr>
            <a:endParaRPr lang="en-AU"/>
          </a:p>
        </p:txBody>
      </p:sp>
      <p:sp>
        <p:nvSpPr>
          <p:cNvPr id="351236"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AU"/>
          </a:p>
        </p:txBody>
      </p:sp>
      <p:sp>
        <p:nvSpPr>
          <p:cNvPr id="351237"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r" defTabSz="957263">
              <a:defRPr sz="1300">
                <a:solidFill>
                  <a:schemeClr val="tx1"/>
                </a:solidFill>
                <a:latin typeface="Times" charset="0"/>
                <a:cs typeface="Arial" charset="0"/>
              </a:defRPr>
            </a:lvl1pPr>
          </a:lstStyle>
          <a:p>
            <a:pPr>
              <a:defRPr/>
            </a:pPr>
            <a:fld id="{220D972B-9965-3A4F-819E-1CFE95EF07A9}" type="slidenum">
              <a:rPr lang="en-AU"/>
              <a:pPr>
                <a:defRPr/>
              </a:pPr>
              <a:t>‹#›</a:t>
            </a:fld>
            <a:endParaRPr lang="en-AU"/>
          </a:p>
        </p:txBody>
      </p:sp>
    </p:spTree>
    <p:extLst>
      <p:ext uri="{BB962C8B-B14F-4D97-AF65-F5344CB8AC3E}">
        <p14:creationId xmlns:p14="http://schemas.microsoft.com/office/powerpoint/2010/main" val="3618983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US"/>
          </a:p>
        </p:txBody>
      </p:sp>
      <p:sp>
        <p:nvSpPr>
          <p:cNvPr id="2048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lvl1pPr algn="r" defTabSz="957263">
              <a:defRPr sz="1300">
                <a:solidFill>
                  <a:schemeClr val="tx1"/>
                </a:solidFill>
                <a:latin typeface="Times" charset="0"/>
                <a:ea typeface="+mn-ea"/>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779463" y="768350"/>
            <a:ext cx="5541962"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048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5793" tIns="47896" rIns="95793" bIns="4789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l" defTabSz="957263">
              <a:defRPr sz="1300">
                <a:solidFill>
                  <a:schemeClr val="tx1"/>
                </a:solidFill>
                <a:latin typeface="Times" charset="0"/>
                <a:ea typeface="+mn-ea"/>
                <a:cs typeface="+mn-cs"/>
              </a:defRPr>
            </a:lvl1pPr>
          </a:lstStyle>
          <a:p>
            <a:pPr>
              <a:defRPr/>
            </a:pPr>
            <a:endParaRPr lang="en-US"/>
          </a:p>
        </p:txBody>
      </p:sp>
      <p:sp>
        <p:nvSpPr>
          <p:cNvPr id="2048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5793" tIns="47896" rIns="95793" bIns="47896" numCol="1" anchor="b" anchorCtr="0" compatLnSpc="1">
            <a:prstTxWarp prst="textNoShape">
              <a:avLst/>
            </a:prstTxWarp>
          </a:bodyPr>
          <a:lstStyle>
            <a:lvl1pPr algn="r" defTabSz="957263">
              <a:defRPr sz="1300">
                <a:solidFill>
                  <a:schemeClr val="tx1"/>
                </a:solidFill>
                <a:latin typeface="Times" charset="0"/>
                <a:cs typeface="Arial" charset="0"/>
              </a:defRPr>
            </a:lvl1pPr>
          </a:lstStyle>
          <a:p>
            <a:pPr>
              <a:defRPr/>
            </a:pPr>
            <a:fld id="{31CEDF20-9949-114D-916F-67E2C9EBC256}" type="slidenum">
              <a:rPr lang="en-US"/>
              <a:pPr>
                <a:defRPr/>
              </a:pPr>
              <a:t>‹#›</a:t>
            </a:fld>
            <a:endParaRPr lang="en-US"/>
          </a:p>
        </p:txBody>
      </p:sp>
    </p:spTree>
    <p:extLst>
      <p:ext uri="{BB962C8B-B14F-4D97-AF65-F5344CB8AC3E}">
        <p14:creationId xmlns:p14="http://schemas.microsoft.com/office/powerpoint/2010/main" val="3363576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Rot="1" noChangeAspect="1" noChangeArrowheads="1" noTextEdit="1"/>
          </p:cNvSpPr>
          <p:nvPr>
            <p:ph type="sldImg"/>
          </p:nvPr>
        </p:nvSpPr>
        <p:spPr>
          <a:xfrm>
            <a:off x="779463" y="768350"/>
            <a:ext cx="5541962" cy="3836988"/>
          </a:xfrm>
          <a:ln/>
        </p:spPr>
      </p:sp>
      <p:sp>
        <p:nvSpPr>
          <p:cNvPr id="717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AU">
              <a:ea typeface="ＭＳ Ｐゴシック" charset="0"/>
              <a:cs typeface="ＭＳ Ｐゴシック" charset="0"/>
            </a:endParaRPr>
          </a:p>
        </p:txBody>
      </p:sp>
    </p:spTree>
    <p:extLst>
      <p:ext uri="{BB962C8B-B14F-4D97-AF65-F5344CB8AC3E}">
        <p14:creationId xmlns:p14="http://schemas.microsoft.com/office/powerpoint/2010/main" val="3870016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8657"/>
            <a:ext cx="9906000" cy="341313"/>
          </a:xfrm>
          <a:prstGeom prst="rect">
            <a:avLst/>
          </a:prstGeom>
          <a:solidFill>
            <a:srgbClr val="4B93B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5793" tIns="47896" rIns="95793" bIns="47896" numCol="2" spcCol="360000" anchor="t" anchorCtr="0" compatLnSpc="1">
            <a:prstTxWarp prst="textNoShape">
              <a:avLst/>
            </a:prstTxWarp>
          </a:bodyPr>
          <a:lstStyle/>
          <a:p>
            <a:pPr marL="457200" lvl="0" indent="-457200" algn="l" defTabSz="957263" eaLnBrk="1" hangingPunct="1">
              <a:spcBef>
                <a:spcPts val="1200"/>
              </a:spcBef>
              <a:spcAft>
                <a:spcPts val="1200"/>
              </a:spcAft>
              <a:buClr>
                <a:srgbClr val="990000"/>
              </a:buClr>
              <a:buSzPct val="75000"/>
              <a:buFont typeface="+mj-lt"/>
              <a:buAutoNum type="arabicPeriod"/>
            </a:pPr>
            <a:endParaRPr lang="en-AU">
              <a:solidFill>
                <a:schemeClr val="tx1"/>
              </a:solidFill>
              <a:latin typeface="+mn-lt"/>
              <a:cs typeface="+mn-cs"/>
            </a:endParaRPr>
          </a:p>
        </p:txBody>
      </p:sp>
      <p:sp>
        <p:nvSpPr>
          <p:cNvPr id="5" name="Rectangle 8"/>
          <p:cNvSpPr>
            <a:spLocks noChangeArrowheads="1"/>
          </p:cNvSpPr>
          <p:nvPr/>
        </p:nvSpPr>
        <p:spPr bwMode="auto">
          <a:xfrm>
            <a:off x="0" y="332656"/>
            <a:ext cx="9906000" cy="129611"/>
          </a:xfrm>
          <a:prstGeom prst="rect">
            <a:avLst/>
          </a:prstGeom>
          <a:gradFill rotWithShape="1">
            <a:gsLst>
              <a:gs pos="100000">
                <a:schemeClr val="bg2"/>
              </a:gs>
              <a:gs pos="0">
                <a:schemeClr val="bg2">
                  <a:lumMod val="60000"/>
                  <a:lumOff val="40000"/>
                </a:scheme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AU" sz="1100"/>
          </a:p>
        </p:txBody>
      </p:sp>
      <p:sp>
        <p:nvSpPr>
          <p:cNvPr id="312323" name="Rectangle 3"/>
          <p:cNvSpPr>
            <a:spLocks noGrp="1" noChangeArrowheads="1"/>
          </p:cNvSpPr>
          <p:nvPr>
            <p:ph type="ctrTitle"/>
          </p:nvPr>
        </p:nvSpPr>
        <p:spPr>
          <a:xfrm>
            <a:off x="742950" y="3148015"/>
            <a:ext cx="8420100" cy="1470025"/>
          </a:xfrm>
        </p:spPr>
        <p:txBody>
          <a:bodyPr/>
          <a:lstStyle>
            <a:lvl1pPr>
              <a:defRPr/>
            </a:lvl1pPr>
          </a:lstStyle>
          <a:p>
            <a:r>
              <a:rPr lang="en-US"/>
              <a:t>Click to edit Master title style</a:t>
            </a:r>
            <a:endParaRPr lang="en-AU"/>
          </a:p>
        </p:txBody>
      </p:sp>
      <p:sp>
        <p:nvSpPr>
          <p:cNvPr id="312324" name="Rectangle 4"/>
          <p:cNvSpPr>
            <a:spLocks noGrp="1" noChangeArrowheads="1"/>
          </p:cNvSpPr>
          <p:nvPr>
            <p:ph type="subTitle" idx="1"/>
          </p:nvPr>
        </p:nvSpPr>
        <p:spPr>
          <a:xfrm>
            <a:off x="1485900" y="969963"/>
            <a:ext cx="6934200" cy="1752600"/>
          </a:xfrm>
        </p:spPr>
        <p:txBody>
          <a:bodyPr/>
          <a:lstStyle>
            <a:lvl1pPr algn="ctr">
              <a:defRPr/>
            </a:lvl1pPr>
          </a:lstStyle>
          <a:p>
            <a:r>
              <a:rPr lang="en-US"/>
              <a:t>Click to edit Master subtitle style</a:t>
            </a:r>
            <a:endParaRPr lang="en-AU"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30212" y="6111584"/>
            <a:ext cx="1887144" cy="605160"/>
          </a:xfrm>
          <a:prstGeom prst="rect">
            <a:avLst/>
          </a:prstGeom>
        </p:spPr>
      </p:pic>
    </p:spTree>
    <p:extLst>
      <p:ext uri="{BB962C8B-B14F-4D97-AF65-F5344CB8AC3E}">
        <p14:creationId xmlns:p14="http://schemas.microsoft.com/office/powerpoint/2010/main" val="401639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1118" y="248651"/>
            <a:ext cx="5403585" cy="448733"/>
          </a:xfrm>
        </p:spPr>
        <p:txBody>
          <a:bodyPr/>
          <a:lstStyle>
            <a:lvl1pPr>
              <a:defRPr sz="2800"/>
            </a:lvl1pPr>
          </a:lstStyle>
          <a:p>
            <a:r>
              <a:rPr lang="en-US"/>
              <a:t>Click to edit Master title style</a:t>
            </a:r>
            <a:endParaRPr lang="en-AU"/>
          </a:p>
        </p:txBody>
      </p:sp>
      <p:sp>
        <p:nvSpPr>
          <p:cNvPr id="3" name="Content Placeholder 2"/>
          <p:cNvSpPr>
            <a:spLocks noGrp="1"/>
          </p:cNvSpPr>
          <p:nvPr>
            <p:ph idx="1"/>
          </p:nvPr>
        </p:nvSpPr>
        <p:spPr/>
        <p:txBody>
          <a:bodyPr/>
          <a:lstStyle>
            <a:lvl1pPr>
              <a:defRPr sz="2400" b="0" i="0">
                <a:latin typeface="Avenir Roman" charset="0"/>
                <a:ea typeface="Avenir Roman" charset="0"/>
                <a:cs typeface="Avenir Roman" charset="0"/>
              </a:defRPr>
            </a:lvl1pPr>
            <a:lvl2pPr>
              <a:defRPr sz="2400" b="0" i="0">
                <a:latin typeface="Avenir Roman" charset="0"/>
                <a:ea typeface="Avenir Roman" charset="0"/>
                <a:cs typeface="Avenir Roman" charset="0"/>
              </a:defRPr>
            </a:lvl2pPr>
            <a:lvl3pPr>
              <a:defRPr sz="2400" b="0" i="0">
                <a:latin typeface="Avenir Roman" charset="0"/>
                <a:ea typeface="Avenir Roman" charset="0"/>
                <a:cs typeface="Avenir Roman" charset="0"/>
              </a:defRPr>
            </a:lvl3pPr>
            <a:lvl4pPr>
              <a:defRPr sz="2400" b="0" i="0">
                <a:latin typeface="Avenir Roman" charset="0"/>
                <a:ea typeface="Avenir Roman" charset="0"/>
                <a:cs typeface="Avenir Roman" charset="0"/>
              </a:defRPr>
            </a:lvl4pPr>
            <a:lvl5pPr>
              <a:defRPr sz="1600" b="0" i="0">
                <a:latin typeface="Avenir Roman" charset="0"/>
                <a:ea typeface="Avenir Roman" charset="0"/>
                <a:cs typeface="Avenir Roman"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55284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2"/>
            <a:ext cx="84201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784876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1109133" y="1612902"/>
            <a:ext cx="8051800" cy="4513263"/>
          </a:xfrm>
        </p:spPr>
        <p:txBody>
          <a:bodyPr numCol="2" spcCol="360000"/>
          <a:lstStyle>
            <a:lvl1pPr marL="7938" indent="-7938">
              <a:tabLst/>
              <a:defRPr sz="1000" baseline="0"/>
            </a:lvl1pPr>
            <a:lvl2pPr marL="269875" indent="-261938">
              <a:buSzPct val="85000"/>
              <a:buFont typeface="+mj-lt"/>
              <a:buAutoNum type="arabicPeriod"/>
              <a:tabLst/>
              <a:defRPr sz="1000" baseline="0"/>
            </a:lvl2pPr>
            <a:lvl3pPr marL="541338" indent="-254000">
              <a:buSzPct val="85000"/>
              <a:buFont typeface="+mj-lt"/>
              <a:buAutoNum type="alphaLcParenR"/>
              <a:tabLst/>
              <a:defRPr sz="1000" baseline="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95056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pic>
        <p:nvPicPr>
          <p:cNvPr id="3" name="Picture 2"/>
          <p:cNvPicPr>
            <a:picLocks noChangeAspect="1"/>
          </p:cNvPicPr>
          <p:nvPr userDrawn="1"/>
        </p:nvPicPr>
        <p:blipFill rotWithShape="1">
          <a:blip r:embed="rId2">
            <a:extLst>
              <a:ext uri="{28A0092B-C50C-407E-A947-70E740481C1C}">
                <a14:useLocalDpi xmlns:a14="http://schemas.microsoft.com/office/drawing/2010/main" val="0"/>
              </a:ext>
            </a:extLst>
          </a:blip>
          <a:srcRect l="4359" t="5622" r="4017" b="5627"/>
          <a:stretch/>
        </p:blipFill>
        <p:spPr>
          <a:xfrm>
            <a:off x="431800" y="880532"/>
            <a:ext cx="9076267" cy="5080001"/>
          </a:xfrm>
          <a:prstGeom prst="rect">
            <a:avLst/>
          </a:prstGeom>
        </p:spPr>
      </p:pic>
    </p:spTree>
    <p:extLst>
      <p:ext uri="{BB962C8B-B14F-4D97-AF65-F5344CB8AC3E}">
        <p14:creationId xmlns:p14="http://schemas.microsoft.com/office/powerpoint/2010/main" val="1803688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5032377"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32377"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672807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03643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9671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2" name="Title 1"/>
          <p:cNvSpPr>
            <a:spLocks noGrp="1"/>
          </p:cNvSpPr>
          <p:nvPr>
            <p:ph type="title"/>
          </p:nvPr>
        </p:nvSpPr>
        <p:spPr>
          <a:xfrm>
            <a:off x="406147" y="46180"/>
            <a:ext cx="8680697" cy="450663"/>
          </a:xfrm>
          <a:prstGeom prst="rect">
            <a:avLst/>
          </a:prstGeom>
        </p:spPr>
        <p:txBody>
          <a:bodyPr lIns="0" tIns="45720" rIns="0" bIns="45720"/>
          <a:lstStyle>
            <a:lvl1pPr>
              <a:defRPr>
                <a:latin typeface="+mj-lt"/>
              </a:defRPr>
            </a:lvl1pPr>
          </a:lstStyle>
          <a:p>
            <a:r>
              <a:rPr lang="en-US"/>
              <a:t>Click to edit Master title style</a:t>
            </a:r>
            <a:endParaRPr lang="en-US" dirty="0"/>
          </a:p>
        </p:txBody>
      </p:sp>
      <p:sp>
        <p:nvSpPr>
          <p:cNvPr id="6" name="Content Placeholder 5"/>
          <p:cNvSpPr>
            <a:spLocks noGrp="1"/>
          </p:cNvSpPr>
          <p:nvPr>
            <p:ph sz="quarter" idx="10" hasCustomPrompt="1"/>
          </p:nvPr>
        </p:nvSpPr>
        <p:spPr>
          <a:xfrm>
            <a:off x="660400" y="1470213"/>
            <a:ext cx="8566283" cy="4571813"/>
          </a:xfrm>
          <a:prstGeom prst="rect">
            <a:avLst/>
          </a:prstGeom>
        </p:spPr>
        <p:txBody>
          <a:bodyPr lIns="0" tIns="0" rIns="0" bIns="0"/>
          <a:lstStyle>
            <a:lvl1pPr marL="342900" indent="-342900">
              <a:spcBef>
                <a:spcPts val="2000"/>
              </a:spcBef>
              <a:spcAft>
                <a:spcPts val="0"/>
              </a:spcAft>
              <a:buClr>
                <a:srgbClr val="000000"/>
              </a:buClr>
              <a:buSzPct val="75000"/>
              <a:buFont typeface="Wingdings" panose="05000000000000000000" pitchFamily="2" charset="2"/>
              <a:buChar char=""/>
              <a:defRPr sz="1900">
                <a:solidFill>
                  <a:srgbClr val="000000"/>
                </a:solidFill>
              </a:defRPr>
            </a:lvl1pPr>
            <a:lvl2pPr marL="798513" indent="-341313">
              <a:spcBef>
                <a:spcPts val="500"/>
              </a:spcBef>
              <a:buSzPct val="75000"/>
              <a:buFont typeface="Wingdings" panose="05000000000000000000" pitchFamily="2" charset="2"/>
              <a:buChar char=""/>
              <a:defRPr sz="1900">
                <a:solidFill>
                  <a:srgbClr val="000000"/>
                </a:solidFill>
              </a:defRPr>
            </a:lvl2pPr>
            <a:lvl3pPr marL="1255713" indent="-341313">
              <a:spcBef>
                <a:spcPts val="500"/>
              </a:spcBef>
              <a:buFont typeface="Arial" panose="020B0604020202020204" pitchFamily="34" charset="0"/>
              <a:buChar char="•"/>
              <a:defRPr sz="1900">
                <a:solidFill>
                  <a:srgbClr val="000000"/>
                </a:solidFill>
              </a:defRPr>
            </a:lvl3pPr>
            <a:lvl4pPr>
              <a:defRPr sz="1900">
                <a:solidFill>
                  <a:srgbClr val="000000"/>
                </a:solidFill>
              </a:defRPr>
            </a:lvl4pPr>
            <a:lvl5pPr>
              <a:defRPr sz="1900">
                <a:solidFill>
                  <a:srgbClr val="000000"/>
                </a:solidFill>
              </a:defRPr>
            </a:lvl5pPr>
          </a:lstStyle>
          <a:p>
            <a:pPr lvl="0"/>
            <a:r>
              <a:rPr lang="en-US" dirty="0"/>
              <a:t>Place text here</a:t>
            </a:r>
          </a:p>
          <a:p>
            <a:pPr lvl="1"/>
            <a:r>
              <a:rPr lang="en-US" dirty="0"/>
              <a:t>Second level bullet</a:t>
            </a:r>
          </a:p>
          <a:p>
            <a:pPr lvl="2"/>
            <a:r>
              <a:rPr lang="en-US" dirty="0"/>
              <a:t>Third level bullet</a:t>
            </a:r>
          </a:p>
        </p:txBody>
      </p:sp>
    </p:spTree>
    <p:extLst>
      <p:ext uri="{BB962C8B-B14F-4D97-AF65-F5344CB8AC3E}">
        <p14:creationId xmlns:p14="http://schemas.microsoft.com/office/powerpoint/2010/main" val="2478536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8"/>
          <p:cNvSpPr>
            <a:spLocks noChangeArrowheads="1"/>
          </p:cNvSpPr>
          <p:nvPr userDrawn="1"/>
        </p:nvSpPr>
        <p:spPr bwMode="auto">
          <a:xfrm>
            <a:off x="0" y="332656"/>
            <a:ext cx="9906000" cy="129611"/>
          </a:xfrm>
          <a:prstGeom prst="rect">
            <a:avLst/>
          </a:prstGeom>
          <a:gradFill rotWithShape="1">
            <a:gsLst>
              <a:gs pos="100000">
                <a:schemeClr val="bg2">
                  <a:lumMod val="75000"/>
                </a:schemeClr>
              </a:gs>
              <a:gs pos="0">
                <a:schemeClr val="bg2">
                  <a:lumMod val="60000"/>
                  <a:lumOff val="40000"/>
                </a:scheme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AU" sz="1100"/>
          </a:p>
        </p:txBody>
      </p:sp>
      <p:sp>
        <p:nvSpPr>
          <p:cNvPr id="10" name="Rectangle 7"/>
          <p:cNvSpPr>
            <a:spLocks noChangeArrowheads="1"/>
          </p:cNvSpPr>
          <p:nvPr userDrawn="1"/>
        </p:nvSpPr>
        <p:spPr bwMode="auto">
          <a:xfrm>
            <a:off x="0" y="0"/>
            <a:ext cx="9906000" cy="341313"/>
          </a:xfrm>
          <a:prstGeom prst="rect">
            <a:avLst/>
          </a:prstGeom>
          <a:solidFill>
            <a:srgbClr val="4B93B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5793" tIns="47896" rIns="95793" bIns="47896" numCol="2" spcCol="360000" anchor="t" anchorCtr="0" compatLnSpc="1">
            <a:prstTxWarp prst="textNoShape">
              <a:avLst/>
            </a:prstTxWarp>
          </a:bodyPr>
          <a:lstStyle/>
          <a:p>
            <a:pPr marL="457200" lvl="0" indent="-457200" algn="l" defTabSz="957263" eaLnBrk="1" hangingPunct="1">
              <a:spcBef>
                <a:spcPts val="1200"/>
              </a:spcBef>
              <a:spcAft>
                <a:spcPts val="1200"/>
              </a:spcAft>
              <a:buClr>
                <a:srgbClr val="990000"/>
              </a:buClr>
              <a:buSzPct val="75000"/>
              <a:buFont typeface="+mj-lt"/>
              <a:buAutoNum type="arabicPeriod"/>
            </a:pPr>
            <a:endParaRPr lang="en-AU">
              <a:solidFill>
                <a:schemeClr val="tx1"/>
              </a:solidFill>
              <a:latin typeface="+mn-lt"/>
              <a:cs typeface="+mn-cs"/>
            </a:endParaRPr>
          </a:p>
        </p:txBody>
      </p:sp>
      <p:sp>
        <p:nvSpPr>
          <p:cNvPr id="1027" name="Rectangle 3"/>
          <p:cNvSpPr>
            <a:spLocks noGrp="1" noChangeArrowheads="1"/>
          </p:cNvSpPr>
          <p:nvPr>
            <p:ph type="body" idx="1"/>
          </p:nvPr>
        </p:nvSpPr>
        <p:spPr bwMode="auto">
          <a:xfrm>
            <a:off x="1258183" y="1254126"/>
            <a:ext cx="7097712" cy="451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5793" tIns="47896" rIns="95793" bIns="47896"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028" name="Rectangle 4"/>
          <p:cNvSpPr>
            <a:spLocks noChangeArrowheads="1"/>
          </p:cNvSpPr>
          <p:nvPr/>
        </p:nvSpPr>
        <p:spPr bwMode="auto">
          <a:xfrm>
            <a:off x="4465638" y="6411384"/>
            <a:ext cx="920750" cy="28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194" tIns="44597" rIns="89194" bIns="44597"/>
          <a:lstStyle/>
          <a:p>
            <a:pPr defTabSz="892175"/>
            <a:r>
              <a:rPr lang="en-AU" sz="1000" dirty="0"/>
              <a:t>- </a:t>
            </a:r>
            <a:fld id="{3ABB8988-41C2-DA41-A8BC-D94D0F99715F}" type="slidenum">
              <a:rPr lang="en-AU" sz="1000"/>
              <a:pPr defTabSz="892175"/>
              <a:t>‹#›</a:t>
            </a:fld>
            <a:r>
              <a:rPr lang="en-AU" sz="1000" dirty="0"/>
              <a:t> -</a:t>
            </a:r>
          </a:p>
        </p:txBody>
      </p:sp>
      <p:sp>
        <p:nvSpPr>
          <p:cNvPr id="1033" name="Rectangle 6"/>
          <p:cNvSpPr>
            <a:spLocks noChangeArrowheads="1"/>
          </p:cNvSpPr>
          <p:nvPr/>
        </p:nvSpPr>
        <p:spPr bwMode="auto">
          <a:xfrm>
            <a:off x="0" y="2"/>
            <a:ext cx="9906000" cy="341313"/>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5793" tIns="47896" rIns="95793" bIns="47896" numCol="2" spcCol="360000" anchor="t" anchorCtr="0" compatLnSpc="1">
            <a:prstTxWarp prst="textNoShape">
              <a:avLst/>
            </a:prstTxWarp>
          </a:bodyPr>
          <a:lstStyle/>
          <a:p>
            <a:pPr marL="457200" lvl="0" indent="-457200" algn="l" defTabSz="957263" eaLnBrk="1" hangingPunct="1">
              <a:spcBef>
                <a:spcPts val="1200"/>
              </a:spcBef>
              <a:spcAft>
                <a:spcPts val="1200"/>
              </a:spcAft>
              <a:buClr>
                <a:srgbClr val="990000"/>
              </a:buClr>
              <a:buSzPct val="75000"/>
              <a:buFont typeface="+mj-lt"/>
              <a:buAutoNum type="arabicPeriod"/>
            </a:pPr>
            <a:endParaRPr lang="en-AU">
              <a:solidFill>
                <a:schemeClr val="tx1"/>
              </a:solidFill>
              <a:latin typeface="+mn-lt"/>
              <a:cs typeface="+mn-cs"/>
            </a:endParaRPr>
          </a:p>
        </p:txBody>
      </p:sp>
      <p:sp>
        <p:nvSpPr>
          <p:cNvPr id="1026" name="Rectangle 2"/>
          <p:cNvSpPr>
            <a:spLocks noGrp="1" noChangeArrowheads="1"/>
          </p:cNvSpPr>
          <p:nvPr>
            <p:ph type="title"/>
          </p:nvPr>
        </p:nvSpPr>
        <p:spPr bwMode="auto">
          <a:xfrm>
            <a:off x="416496" y="27432"/>
            <a:ext cx="4609400" cy="44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5793" tIns="47896" rIns="95793" bIns="47896" numCol="1" anchor="ctr" anchorCtr="0" compatLnSpc="1">
            <a:prstTxWarp prst="textNoShape">
              <a:avLst/>
            </a:prstTxWarp>
          </a:bodyPr>
          <a:lstStyle/>
          <a:p>
            <a:pPr lvl="0"/>
            <a:r>
              <a:rPr lang="en-US"/>
              <a:t>Click to edit Master title style</a:t>
            </a:r>
            <a:endParaRPr lang="en-AU" dirty="0"/>
          </a:p>
        </p:txBody>
      </p:sp>
      <p:pic>
        <p:nvPicPr>
          <p:cNvPr id="2" name="Picture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8961635" y="6197921"/>
            <a:ext cx="719659" cy="419042"/>
          </a:xfrm>
          <a:prstGeom prst="rect">
            <a:avLst/>
          </a:prstGeom>
        </p:spPr>
      </p:pic>
    </p:spTree>
  </p:cSld>
  <p:clrMap bg1="lt1" tx1="dk1" bg2="lt2" tx2="dk2" accent1="accent1" accent2="accent2" accent3="accent3" accent4="accent4" accent5="accent5" accent6="accent6" hlink="hlink" folHlink="folHlink"/>
  <p:sldLayoutIdLst>
    <p:sldLayoutId id="2147483859" r:id="rId1"/>
    <p:sldLayoutId id="2147483837" r:id="rId2"/>
    <p:sldLayoutId id="2147483838" r:id="rId3"/>
    <p:sldLayoutId id="2147483860" r:id="rId4"/>
    <p:sldLayoutId id="2147483861" r:id="rId5"/>
    <p:sldLayoutId id="2147483840" r:id="rId6"/>
    <p:sldLayoutId id="2147483841" r:id="rId7"/>
    <p:sldLayoutId id="2147483842" r:id="rId8"/>
    <p:sldLayoutId id="2147483863" r:id="rId9"/>
  </p:sldLayoutIdLst>
  <p:txStyles>
    <p:titleStyle>
      <a:lvl1pPr algn="l" defTabSz="957263" rtl="0" eaLnBrk="1" fontAlgn="base" hangingPunct="1">
        <a:spcBef>
          <a:spcPct val="0"/>
        </a:spcBef>
        <a:spcAft>
          <a:spcPct val="0"/>
        </a:spcAft>
        <a:defRPr sz="2400" b="0" i="0">
          <a:solidFill>
            <a:schemeClr val="bg1"/>
          </a:solidFill>
          <a:latin typeface="Avenir Medium" charset="0"/>
          <a:ea typeface="Avenir Medium" charset="0"/>
          <a:cs typeface="Avenir Medium" charset="0"/>
        </a:defRPr>
      </a:lvl1pPr>
      <a:lvl2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2pPr>
      <a:lvl3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3pPr>
      <a:lvl4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4pPr>
      <a:lvl5pPr algn="r" defTabSz="957263" rtl="0" eaLnBrk="1" fontAlgn="base" hangingPunct="1">
        <a:spcBef>
          <a:spcPct val="0"/>
        </a:spcBef>
        <a:spcAft>
          <a:spcPct val="0"/>
        </a:spcAft>
        <a:defRPr sz="2200">
          <a:solidFill>
            <a:schemeClr val="tx2"/>
          </a:solidFill>
          <a:latin typeface="Gill Sans MT" charset="0"/>
          <a:ea typeface="ＭＳ Ｐゴシック" charset="0"/>
          <a:cs typeface="Arial" charset="0"/>
        </a:defRPr>
      </a:lvl5pPr>
      <a:lvl6pPr marL="4572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6pPr>
      <a:lvl7pPr marL="9144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7pPr>
      <a:lvl8pPr marL="13716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8pPr>
      <a:lvl9pPr marL="1828800" algn="r" defTabSz="957263" rtl="0" eaLnBrk="1" fontAlgn="base" hangingPunct="1">
        <a:spcBef>
          <a:spcPct val="0"/>
        </a:spcBef>
        <a:spcAft>
          <a:spcPct val="0"/>
        </a:spcAft>
        <a:defRPr sz="2200">
          <a:solidFill>
            <a:schemeClr val="tx2"/>
          </a:solidFill>
          <a:latin typeface="Gill Sans MT" charset="0"/>
          <a:ea typeface="Arial" charset="0"/>
          <a:cs typeface="Arial" charset="0"/>
        </a:defRPr>
      </a:lvl9pPr>
    </p:titleStyle>
    <p:bodyStyle>
      <a:lvl1pPr marL="342900" indent="-342900" algn="l" defTabSz="957263" rtl="0" eaLnBrk="1" fontAlgn="base" hangingPunct="1">
        <a:spcBef>
          <a:spcPct val="20000"/>
        </a:spcBef>
        <a:spcAft>
          <a:spcPct val="20000"/>
        </a:spcAft>
        <a:buClr>
          <a:srgbClr val="990000"/>
        </a:buClr>
        <a:buSzPct val="75000"/>
        <a:buFont typeface="Wingdings" charset="0"/>
        <a:defRPr sz="1050" b="0" i="0">
          <a:solidFill>
            <a:schemeClr val="tx1"/>
          </a:solidFill>
          <a:latin typeface="Avenir Roman" charset="0"/>
          <a:ea typeface="Avenir Roman" charset="0"/>
          <a:cs typeface="Avenir Roman" charset="0"/>
        </a:defRPr>
      </a:lvl1pPr>
      <a:lvl2pPr marL="779463" indent="-300038" algn="l" defTabSz="957263" rtl="0" eaLnBrk="1" fontAlgn="base" hangingPunct="1">
        <a:spcBef>
          <a:spcPct val="20000"/>
        </a:spcBef>
        <a:spcAft>
          <a:spcPct val="20000"/>
        </a:spcAft>
        <a:buClr>
          <a:srgbClr val="990000"/>
        </a:buClr>
        <a:buSzPct val="75000"/>
        <a:buFont typeface="Wingdings" charset="0"/>
        <a:buChar char="u"/>
        <a:defRPr sz="1050" b="0" i="0">
          <a:solidFill>
            <a:schemeClr val="tx1"/>
          </a:solidFill>
          <a:latin typeface="Avenir Roman" charset="0"/>
          <a:ea typeface="Avenir Roman" charset="0"/>
          <a:cs typeface="Avenir Roman" charset="0"/>
        </a:defRPr>
      </a:lvl2pPr>
      <a:lvl3pPr marL="1196975" indent="-239713" algn="l" defTabSz="957263" rtl="0" eaLnBrk="1" fontAlgn="base" hangingPunct="1">
        <a:spcBef>
          <a:spcPct val="20000"/>
        </a:spcBef>
        <a:spcAft>
          <a:spcPct val="20000"/>
        </a:spcAft>
        <a:buClr>
          <a:srgbClr val="990000"/>
        </a:buClr>
        <a:buFont typeface="Wingdings" charset="0"/>
        <a:buChar char="§"/>
        <a:defRPr sz="1050" b="0" i="0">
          <a:solidFill>
            <a:schemeClr val="tx1"/>
          </a:solidFill>
          <a:latin typeface="Avenir Roman" charset="0"/>
          <a:ea typeface="Avenir Roman" charset="0"/>
          <a:cs typeface="Avenir Roman" charset="0"/>
        </a:defRPr>
      </a:lvl3pPr>
      <a:lvl4pPr marL="1676400" indent="-239713" algn="l" defTabSz="957263" rtl="0" eaLnBrk="1" fontAlgn="base" hangingPunct="1">
        <a:spcBef>
          <a:spcPct val="20000"/>
        </a:spcBef>
        <a:spcAft>
          <a:spcPct val="20000"/>
        </a:spcAft>
        <a:buChar char="–"/>
        <a:defRPr sz="1050" b="0" i="0">
          <a:solidFill>
            <a:schemeClr val="tx1"/>
          </a:solidFill>
          <a:latin typeface="Avenir Roman" charset="0"/>
          <a:ea typeface="Avenir Roman" charset="0"/>
          <a:cs typeface="Avenir Roman" charset="0"/>
        </a:defRPr>
      </a:lvl4pPr>
      <a:lvl5pPr marL="2155825" indent="-239713" algn="l" defTabSz="957263" rtl="0" eaLnBrk="1" fontAlgn="base" hangingPunct="1">
        <a:spcBef>
          <a:spcPct val="20000"/>
        </a:spcBef>
        <a:spcAft>
          <a:spcPct val="20000"/>
        </a:spcAft>
        <a:buChar char="»"/>
        <a:defRPr sz="1050" b="0" i="0">
          <a:solidFill>
            <a:schemeClr val="tx1"/>
          </a:solidFill>
          <a:latin typeface="Avenir Roman" charset="0"/>
          <a:ea typeface="Avenir Roman" charset="0"/>
          <a:cs typeface="Avenir Roman" charset="0"/>
        </a:defRPr>
      </a:lvl5pPr>
      <a:lvl6pPr marL="26130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6pPr>
      <a:lvl7pPr marL="30702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7pPr>
      <a:lvl8pPr marL="35274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8pPr>
      <a:lvl9pPr marL="39846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community.icann.org/display/SSR/Subgroup+#3+-+DNS+SSR?preview=/66071179/69276998/2017-08-14-Questions-KD.docx" TargetMode="External"/><Relationship Id="rId2" Type="http://schemas.openxmlformats.org/officeDocument/2006/relationships/hyperlink" Target="https://community.icann.org/display/SSR/Subgroup+#3+-+DNS+SS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6"/>
          <p:cNvSpPr txBox="1">
            <a:spLocks noChangeArrowheads="1"/>
          </p:cNvSpPr>
          <p:nvPr/>
        </p:nvSpPr>
        <p:spPr bwMode="auto">
          <a:xfrm>
            <a:off x="933199" y="3443663"/>
            <a:ext cx="8191034" cy="1769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4" rIns="91431" bIns="45714">
            <a:spAutoFit/>
          </a:bodyPr>
          <a:lstStyle>
            <a:lvl1pPr>
              <a:defRPr sz="1100">
                <a:solidFill>
                  <a:srgbClr val="552546"/>
                </a:solidFill>
                <a:latin typeface="Gill Sans MT" charset="0"/>
                <a:ea typeface="ＭＳ Ｐゴシック" charset="0"/>
                <a:cs typeface="ＭＳ Ｐゴシック" charset="0"/>
              </a:defRPr>
            </a:lvl1pPr>
            <a:lvl2pPr marL="742950" indent="-285750">
              <a:defRPr sz="1100">
                <a:solidFill>
                  <a:srgbClr val="552546"/>
                </a:solidFill>
                <a:latin typeface="Gill Sans MT" charset="0"/>
                <a:ea typeface="ＭＳ Ｐゴシック" charset="0"/>
              </a:defRPr>
            </a:lvl2pPr>
            <a:lvl3pPr marL="1143000" indent="-228600">
              <a:defRPr sz="1100">
                <a:solidFill>
                  <a:srgbClr val="552546"/>
                </a:solidFill>
                <a:latin typeface="Gill Sans MT" charset="0"/>
                <a:ea typeface="ＭＳ Ｐゴシック" charset="0"/>
              </a:defRPr>
            </a:lvl3pPr>
            <a:lvl4pPr marL="1600200" indent="-228600">
              <a:defRPr sz="1100">
                <a:solidFill>
                  <a:srgbClr val="552546"/>
                </a:solidFill>
                <a:latin typeface="Gill Sans MT" charset="0"/>
                <a:ea typeface="ＭＳ Ｐゴシック" charset="0"/>
              </a:defRPr>
            </a:lvl4pPr>
            <a:lvl5pPr marL="2057400" indent="-228600">
              <a:defRPr sz="1100">
                <a:solidFill>
                  <a:srgbClr val="552546"/>
                </a:solidFill>
                <a:latin typeface="Gill Sans MT" charset="0"/>
                <a:ea typeface="ＭＳ Ｐゴシック" charset="0"/>
              </a:defRPr>
            </a:lvl5pPr>
            <a:lvl6pPr marL="2514600" indent="-228600" algn="ctr" eaLnBrk="0" fontAlgn="base" hangingPunct="0">
              <a:spcBef>
                <a:spcPct val="0"/>
              </a:spcBef>
              <a:spcAft>
                <a:spcPct val="0"/>
              </a:spcAft>
              <a:defRPr sz="1100">
                <a:solidFill>
                  <a:srgbClr val="552546"/>
                </a:solidFill>
                <a:latin typeface="Gill Sans MT" charset="0"/>
                <a:ea typeface="ＭＳ Ｐゴシック" charset="0"/>
              </a:defRPr>
            </a:lvl6pPr>
            <a:lvl7pPr marL="2971800" indent="-228600" algn="ctr" eaLnBrk="0" fontAlgn="base" hangingPunct="0">
              <a:spcBef>
                <a:spcPct val="0"/>
              </a:spcBef>
              <a:spcAft>
                <a:spcPct val="0"/>
              </a:spcAft>
              <a:defRPr sz="1100">
                <a:solidFill>
                  <a:srgbClr val="552546"/>
                </a:solidFill>
                <a:latin typeface="Gill Sans MT" charset="0"/>
                <a:ea typeface="ＭＳ Ｐゴシック" charset="0"/>
              </a:defRPr>
            </a:lvl7pPr>
            <a:lvl8pPr marL="3429000" indent="-228600" algn="ctr" eaLnBrk="0" fontAlgn="base" hangingPunct="0">
              <a:spcBef>
                <a:spcPct val="0"/>
              </a:spcBef>
              <a:spcAft>
                <a:spcPct val="0"/>
              </a:spcAft>
              <a:defRPr sz="1100">
                <a:solidFill>
                  <a:srgbClr val="552546"/>
                </a:solidFill>
                <a:latin typeface="Gill Sans MT" charset="0"/>
                <a:ea typeface="ＭＳ Ｐゴシック" charset="0"/>
              </a:defRPr>
            </a:lvl8pPr>
            <a:lvl9pPr marL="3886200" indent="-228600" algn="ctr" eaLnBrk="0" fontAlgn="base" hangingPunct="0">
              <a:spcBef>
                <a:spcPct val="0"/>
              </a:spcBef>
              <a:spcAft>
                <a:spcPct val="0"/>
              </a:spcAft>
              <a:defRPr sz="1100">
                <a:solidFill>
                  <a:srgbClr val="552546"/>
                </a:solidFill>
                <a:latin typeface="Gill Sans MT" charset="0"/>
                <a:ea typeface="ＭＳ Ｐゴシック" charset="0"/>
              </a:defRPr>
            </a:lvl9pPr>
          </a:lstStyle>
          <a:p>
            <a:pPr algn="l">
              <a:spcBef>
                <a:spcPct val="50000"/>
              </a:spcBef>
            </a:pPr>
            <a:r>
              <a:rPr lang="en-US" sz="2200" dirty="0">
                <a:solidFill>
                  <a:schemeClr val="tx1"/>
                </a:solidFill>
                <a:latin typeface="Avenir Medium" charset="0"/>
                <a:ea typeface="Avenir Medium" charset="0"/>
                <a:cs typeface="Avenir Medium" charset="0"/>
              </a:rPr>
              <a:t>ICANN SS</a:t>
            </a:r>
            <a:r>
              <a:rPr lang="en-US" sz="2200" cap="all" dirty="0">
                <a:solidFill>
                  <a:schemeClr val="tx1"/>
                </a:solidFill>
                <a:latin typeface="Avenir Medium" charset="0"/>
                <a:ea typeface="Avenir Medium" charset="0"/>
                <a:cs typeface="Avenir Medium" charset="0"/>
              </a:rPr>
              <a:t>r</a:t>
            </a:r>
            <a:r>
              <a:rPr lang="en-US" sz="2200" dirty="0">
                <a:solidFill>
                  <a:schemeClr val="tx1"/>
                </a:solidFill>
                <a:latin typeface="Avenir Medium" charset="0"/>
                <a:ea typeface="Avenir Medium" charset="0"/>
                <a:cs typeface="Avenir Medium" charset="0"/>
              </a:rPr>
              <a:t>2 </a:t>
            </a:r>
            <a:r>
              <a:rPr lang="en-US" sz="2200" cap="all" dirty="0">
                <a:solidFill>
                  <a:schemeClr val="tx1"/>
                </a:solidFill>
                <a:latin typeface="Avenir Medium" charset="0"/>
                <a:ea typeface="Avenir Medium" charset="0"/>
                <a:cs typeface="Avenir Medium" charset="0"/>
              </a:rPr>
              <a:t>r</a:t>
            </a:r>
            <a:r>
              <a:rPr lang="en-US" sz="2200" dirty="0">
                <a:solidFill>
                  <a:schemeClr val="tx1"/>
                </a:solidFill>
                <a:latin typeface="Avenir Medium" charset="0"/>
                <a:ea typeface="Avenir Medium" charset="0"/>
                <a:cs typeface="Avenir Medium" charset="0"/>
              </a:rPr>
              <a:t>eview Team</a:t>
            </a:r>
          </a:p>
          <a:p>
            <a:pPr algn="l">
              <a:spcBef>
                <a:spcPct val="50000"/>
              </a:spcBef>
            </a:pPr>
            <a:r>
              <a:rPr lang="en-US" sz="2200" dirty="0">
                <a:solidFill>
                  <a:schemeClr val="tx1"/>
                </a:solidFill>
                <a:latin typeface="Avenir Medium" charset="0"/>
                <a:ea typeface="Avenir Medium" charset="0"/>
                <a:cs typeface="Avenir Medium" charset="0"/>
              </a:rPr>
              <a:t>Work summaries – sub-teams</a:t>
            </a:r>
          </a:p>
          <a:p>
            <a:pPr algn="l">
              <a:spcBef>
                <a:spcPct val="50000"/>
              </a:spcBef>
            </a:pPr>
            <a:endParaRPr lang="en-US" sz="1800" dirty="0">
              <a:solidFill>
                <a:schemeClr val="tx1"/>
              </a:solidFill>
              <a:latin typeface="Avenir Medium" charset="0"/>
              <a:ea typeface="Avenir Medium" charset="0"/>
              <a:cs typeface="Avenir Medium" charset="0"/>
            </a:endParaRPr>
          </a:p>
          <a:p>
            <a:pPr algn="l">
              <a:spcBef>
                <a:spcPct val="50000"/>
              </a:spcBef>
            </a:pPr>
            <a:r>
              <a:rPr lang="en-US" sz="1800" dirty="0">
                <a:solidFill>
                  <a:schemeClr val="tx1"/>
                </a:solidFill>
                <a:latin typeface="Avenir Medium" charset="0"/>
                <a:ea typeface="Avenir Medium" charset="0"/>
                <a:cs typeface="Avenir Medium" charset="0"/>
              </a:rPr>
              <a:t>August 7, 2018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US" sz="2000" dirty="0"/>
              <a:t>SSR1 Implementation</a:t>
            </a:r>
            <a:endParaRPr lang="en-AU" sz="2000" dirty="0"/>
          </a:p>
        </p:txBody>
      </p:sp>
      <p:sp>
        <p:nvSpPr>
          <p:cNvPr id="4" name="Content Placeholder 2">
            <a:extLst>
              <a:ext uri="{FF2B5EF4-FFF2-40B4-BE49-F238E27FC236}">
                <a16:creationId xmlns:a16="http://schemas.microsoft.com/office/drawing/2014/main" id="{1C386F38-40E8-844D-8354-ABDBF7C685FD}"/>
              </a:ext>
            </a:extLst>
          </p:cNvPr>
          <p:cNvSpPr txBox="1">
            <a:spLocks/>
          </p:cNvSpPr>
          <p:nvPr/>
        </p:nvSpPr>
        <p:spPr>
          <a:xfrm>
            <a:off x="560388" y="1233488"/>
            <a:ext cx="8885886" cy="5208954"/>
          </a:xfrm>
          <a:prstGeom prst="rect">
            <a:avLst/>
          </a:prstGeom>
        </p:spPr>
        <p:txBody>
          <a:bodyPr/>
          <a:lstStyle>
            <a:lvl1pPr marL="342900" indent="-342900" algn="l" defTabSz="957263" rtl="0" eaLnBrk="1" fontAlgn="base" hangingPunct="1">
              <a:spcBef>
                <a:spcPct val="20000"/>
              </a:spcBef>
              <a:spcAft>
                <a:spcPct val="20000"/>
              </a:spcAft>
              <a:buClr>
                <a:srgbClr val="990000"/>
              </a:buClr>
              <a:buSzPct val="75000"/>
              <a:buFont typeface="Wingdings" charset="0"/>
              <a:defRPr sz="1050" b="0" i="0">
                <a:solidFill>
                  <a:schemeClr val="tx1"/>
                </a:solidFill>
                <a:latin typeface="Avenir Roman" charset="0"/>
                <a:ea typeface="Avenir Roman" charset="0"/>
                <a:cs typeface="Avenir Roman" charset="0"/>
              </a:defRPr>
            </a:lvl1pPr>
            <a:lvl2pPr marL="779463" indent="-300038" algn="l" defTabSz="957263" rtl="0" eaLnBrk="1" fontAlgn="base" hangingPunct="1">
              <a:spcBef>
                <a:spcPct val="20000"/>
              </a:spcBef>
              <a:spcAft>
                <a:spcPct val="20000"/>
              </a:spcAft>
              <a:buClr>
                <a:srgbClr val="990000"/>
              </a:buClr>
              <a:buSzPct val="75000"/>
              <a:buFont typeface="Wingdings" charset="0"/>
              <a:buChar char="u"/>
              <a:defRPr sz="1050" b="0" i="0">
                <a:solidFill>
                  <a:schemeClr val="tx1"/>
                </a:solidFill>
                <a:latin typeface="Avenir Roman" charset="0"/>
                <a:ea typeface="Avenir Roman" charset="0"/>
                <a:cs typeface="Avenir Roman" charset="0"/>
              </a:defRPr>
            </a:lvl2pPr>
            <a:lvl3pPr marL="1196975" indent="-239713" algn="l" defTabSz="957263" rtl="0" eaLnBrk="1" fontAlgn="base" hangingPunct="1">
              <a:spcBef>
                <a:spcPct val="20000"/>
              </a:spcBef>
              <a:spcAft>
                <a:spcPct val="20000"/>
              </a:spcAft>
              <a:buClr>
                <a:srgbClr val="990000"/>
              </a:buClr>
              <a:buFont typeface="Wingdings" charset="0"/>
              <a:buChar char="§"/>
              <a:defRPr sz="1050" b="0" i="0">
                <a:solidFill>
                  <a:schemeClr val="tx1"/>
                </a:solidFill>
                <a:latin typeface="Avenir Roman" charset="0"/>
                <a:ea typeface="Avenir Roman" charset="0"/>
                <a:cs typeface="Avenir Roman" charset="0"/>
              </a:defRPr>
            </a:lvl3pPr>
            <a:lvl4pPr marL="1676400" indent="-239713" algn="l" defTabSz="957263" rtl="0" eaLnBrk="1" fontAlgn="base" hangingPunct="1">
              <a:spcBef>
                <a:spcPct val="20000"/>
              </a:spcBef>
              <a:spcAft>
                <a:spcPct val="20000"/>
              </a:spcAft>
              <a:buChar char="–"/>
              <a:defRPr sz="1050" b="0" i="0">
                <a:solidFill>
                  <a:schemeClr val="tx1"/>
                </a:solidFill>
                <a:latin typeface="Avenir Roman" charset="0"/>
                <a:ea typeface="Avenir Roman" charset="0"/>
                <a:cs typeface="Avenir Roman" charset="0"/>
              </a:defRPr>
            </a:lvl4pPr>
            <a:lvl5pPr marL="2155825" indent="-239713" algn="l" defTabSz="957263" rtl="0" eaLnBrk="1" fontAlgn="base" hangingPunct="1">
              <a:spcBef>
                <a:spcPct val="20000"/>
              </a:spcBef>
              <a:spcAft>
                <a:spcPct val="20000"/>
              </a:spcAft>
              <a:buChar char="»"/>
              <a:defRPr sz="1050" b="0" i="0">
                <a:solidFill>
                  <a:schemeClr val="tx1"/>
                </a:solidFill>
                <a:latin typeface="Avenir Roman" charset="0"/>
                <a:ea typeface="Avenir Roman" charset="0"/>
                <a:cs typeface="Avenir Roman" charset="0"/>
              </a:defRPr>
            </a:lvl5pPr>
            <a:lvl6pPr marL="26130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6pPr>
            <a:lvl7pPr marL="30702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7pPr>
            <a:lvl8pPr marL="35274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8pPr>
            <a:lvl9pPr marL="3984625" indent="-239713" algn="l" defTabSz="957263" rtl="0" eaLnBrk="1" fontAlgn="base" hangingPunct="1">
              <a:spcBef>
                <a:spcPct val="20000"/>
              </a:spcBef>
              <a:spcAft>
                <a:spcPct val="20000"/>
              </a:spcAft>
              <a:buChar char="»"/>
              <a:defRPr sz="900">
                <a:solidFill>
                  <a:schemeClr val="tx1"/>
                </a:solidFill>
                <a:latin typeface="Garamond" charset="0"/>
                <a:ea typeface="+mn-ea"/>
                <a:cs typeface="+mn-cs"/>
              </a:defRPr>
            </a:lvl9pPr>
          </a:lstStyle>
          <a:p>
            <a:pPr marL="342900" lvl="1" indent="-342900">
              <a:spcBef>
                <a:spcPts val="2000"/>
              </a:spcBef>
              <a:buClr>
                <a:srgbClr val="000000"/>
              </a:buClr>
              <a:buFont typeface="Wingdings" panose="05000000000000000000" pitchFamily="2" charset="2"/>
              <a:buChar char=""/>
            </a:pPr>
            <a:r>
              <a:rPr lang="en-US" sz="1200" b="1" kern="0" dirty="0"/>
              <a:t>Related Bylaw</a:t>
            </a:r>
            <a:r>
              <a:rPr lang="en-US" sz="1200" kern="0" dirty="0"/>
              <a:t> </a:t>
            </a:r>
          </a:p>
          <a:p>
            <a:pPr lvl="1"/>
            <a:r>
              <a:rPr lang="en-US" sz="1200" kern="0" dirty="0"/>
              <a:t>4.6 (c)(iv)</a:t>
            </a:r>
          </a:p>
          <a:p>
            <a:pPr marL="342900" lvl="1" indent="-342900">
              <a:spcBef>
                <a:spcPts val="2000"/>
              </a:spcBef>
              <a:buClr>
                <a:srgbClr val="000000"/>
              </a:buClr>
              <a:buFont typeface="Wingdings" panose="05000000000000000000" pitchFamily="2" charset="2"/>
              <a:buChar char=""/>
            </a:pPr>
            <a:r>
              <a:rPr lang="en-US" sz="1200" b="1" kern="0" dirty="0"/>
              <a:t>Team Members</a:t>
            </a:r>
          </a:p>
          <a:p>
            <a:pPr lvl="1"/>
            <a:r>
              <a:rPr lang="en-US" sz="1200" kern="0" dirty="0"/>
              <a:t>Denise, Alain, Ram Krishna  -  </a:t>
            </a:r>
            <a:r>
              <a:rPr lang="en-US" sz="1200" b="1" kern="0" dirty="0"/>
              <a:t>Rapporteur</a:t>
            </a:r>
            <a:r>
              <a:rPr lang="en-US" sz="1200" kern="0" dirty="0"/>
              <a:t>: Alain </a:t>
            </a:r>
          </a:p>
          <a:p>
            <a:r>
              <a:rPr lang="en-US" sz="1200" b="1" kern="0" dirty="0"/>
              <a:t>Skillset</a:t>
            </a:r>
          </a:p>
          <a:p>
            <a:pPr lvl="1"/>
            <a:r>
              <a:rPr lang="en-US" sz="1200" kern="0" dirty="0"/>
              <a:t>ICANN, SSR1, Audit, Project management</a:t>
            </a:r>
          </a:p>
          <a:p>
            <a:r>
              <a:rPr lang="en-US" sz="1200" b="1" kern="0" dirty="0"/>
              <a:t>Description of activity</a:t>
            </a:r>
          </a:p>
          <a:p>
            <a:pPr lvl="1"/>
            <a:r>
              <a:rPr lang="en-US" sz="1200" kern="0" dirty="0"/>
              <a:t>The sub team will be responsible for reviewing the implementation of the SSR1 RTs work and drafting a document outlining the effectiveness of said implementation</a:t>
            </a:r>
          </a:p>
          <a:p>
            <a:pPr lvl="1"/>
            <a:r>
              <a:rPr lang="en-US" sz="1200" kern="0" dirty="0"/>
              <a:t>Complete the assessment of the implementation of SSR1 recommendations, the impact of the implementation, how the post implementation is being managed and what implications for the SSR2 review. </a:t>
            </a:r>
            <a:endParaRPr lang="en-US" sz="1200" b="1" kern="0" dirty="0"/>
          </a:p>
          <a:p>
            <a:pPr lvl="1">
              <a:buFont typeface="Courier New" panose="02070309020205020404" pitchFamily="49" charset="0"/>
              <a:buChar char="o"/>
            </a:pPr>
            <a:endParaRPr lang="fr-FR" sz="1200" kern="0" dirty="0"/>
          </a:p>
          <a:p>
            <a:pPr lvl="1">
              <a:buFont typeface="Courier New" panose="02070309020205020404" pitchFamily="49" charset="0"/>
              <a:buChar char="o"/>
            </a:pPr>
            <a:endParaRPr lang="fr-FR" sz="1200" kern="0" dirty="0"/>
          </a:p>
          <a:p>
            <a:pPr marL="0" indent="0"/>
            <a:endParaRPr lang="en-US" sz="1200" kern="0" dirty="0"/>
          </a:p>
        </p:txBody>
      </p:sp>
    </p:spTree>
    <p:extLst>
      <p:ext uri="{BB962C8B-B14F-4D97-AF65-F5344CB8AC3E}">
        <p14:creationId xmlns:p14="http://schemas.microsoft.com/office/powerpoint/2010/main" val="912000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546200" y="1371601"/>
            <a:ext cx="8869099" cy="4558145"/>
          </a:xfrm>
        </p:spPr>
        <p:txBody>
          <a:bodyPr/>
          <a:lstStyle/>
          <a:p>
            <a:pPr marL="342900" lvl="1" indent="-342900">
              <a:spcBef>
                <a:spcPts val="2000"/>
              </a:spcBef>
              <a:buClr>
                <a:srgbClr val="000000"/>
              </a:buClr>
              <a:buFont typeface="Wingdings" panose="05000000000000000000" pitchFamily="2" charset="2"/>
              <a:buChar char=""/>
            </a:pPr>
            <a:r>
              <a:rPr lang="en-US" b="1" dirty="0"/>
              <a:t>Work Items</a:t>
            </a:r>
            <a:r>
              <a:rPr lang="en-US" dirty="0"/>
              <a:t> </a:t>
            </a:r>
          </a:p>
          <a:p>
            <a:pPr marL="0" lvl="1" indent="0">
              <a:spcBef>
                <a:spcPts val="2000"/>
              </a:spcBef>
              <a:buClr>
                <a:srgbClr val="000000"/>
              </a:buClr>
              <a:buNone/>
            </a:pPr>
            <a:endParaRPr lang="en-US" dirty="0"/>
          </a:p>
          <a:p>
            <a:pPr lvl="1"/>
            <a:r>
              <a:rPr lang="en-US" dirty="0"/>
              <a:t>Assemble data</a:t>
            </a:r>
          </a:p>
          <a:p>
            <a:pPr lvl="1"/>
            <a:r>
              <a:rPr lang="en-US" dirty="0"/>
              <a:t>Preliminary review of the implementation of the recommendations</a:t>
            </a:r>
          </a:p>
          <a:p>
            <a:pPr lvl="1"/>
            <a:r>
              <a:rPr lang="en-US" dirty="0"/>
              <a:t>Elaboration </a:t>
            </a:r>
            <a:r>
              <a:rPr lang="en-US" dirty="0" err="1"/>
              <a:t>ToR</a:t>
            </a:r>
            <a:r>
              <a:rPr lang="en-US" dirty="0"/>
              <a:t> for the consultant (for Implementation’s gap analysis)</a:t>
            </a:r>
          </a:p>
          <a:p>
            <a:pPr lvl="1"/>
            <a:r>
              <a:rPr lang="en-US" dirty="0"/>
              <a:t>Selection of consultant</a:t>
            </a:r>
          </a:p>
          <a:p>
            <a:pPr lvl="1"/>
            <a:r>
              <a:rPr lang="en-US" dirty="0"/>
              <a:t>Follow up with consultant to ensure work performed as required</a:t>
            </a:r>
          </a:p>
          <a:p>
            <a:pPr lvl="1"/>
            <a:r>
              <a:rPr lang="en-US" dirty="0"/>
              <a:t>Review consultant report</a:t>
            </a:r>
          </a:p>
          <a:p>
            <a:pPr lvl="1"/>
            <a:r>
              <a:rPr lang="en-US" dirty="0"/>
              <a:t>Engage the global review team for consultant report approval</a:t>
            </a:r>
          </a:p>
          <a:p>
            <a:pPr lvl="1"/>
            <a:r>
              <a:rPr lang="en-US" dirty="0"/>
              <a:t>SSR1 recommendations implementation  implications on the SSR2 review</a:t>
            </a:r>
          </a:p>
          <a:p>
            <a:pPr lvl="1"/>
            <a:endParaRPr lang="en-US" dirty="0"/>
          </a:p>
          <a:p>
            <a:pPr lvl="1">
              <a:buFont typeface="Courier New" panose="02070309020205020404" pitchFamily="49" charset="0"/>
              <a:buChar char="o"/>
            </a:pPr>
            <a:endParaRPr lang="fr-FR" dirty="0"/>
          </a:p>
          <a:p>
            <a:pPr lvl="1">
              <a:buFont typeface="Courier New" panose="02070309020205020404" pitchFamily="49" charset="0"/>
              <a:buChar char="o"/>
            </a:pPr>
            <a:endParaRPr lang="fr-FR" dirty="0"/>
          </a:p>
          <a:p>
            <a:pPr marL="0" indent="0">
              <a:buNone/>
            </a:pPr>
            <a:endParaRPr lang="en-US" dirty="0"/>
          </a:p>
        </p:txBody>
      </p:sp>
    </p:spTree>
    <p:extLst>
      <p:ext uri="{BB962C8B-B14F-4D97-AF65-F5344CB8AC3E}">
        <p14:creationId xmlns:p14="http://schemas.microsoft.com/office/powerpoint/2010/main" val="116893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85528" y="14"/>
            <a:ext cx="8680697" cy="450663"/>
          </a:xfrm>
        </p:spPr>
        <p:txBody>
          <a:bodyPr/>
          <a:lstStyle/>
          <a:p>
            <a:r>
              <a:rPr lang="en-US" dirty="0"/>
              <a:t>Achievements </a:t>
            </a:r>
          </a:p>
        </p:txBody>
      </p:sp>
      <p:graphicFrame>
        <p:nvGraphicFramePr>
          <p:cNvPr id="7" name="Table 6"/>
          <p:cNvGraphicFramePr>
            <a:graphicFrameLocks noGrp="1"/>
          </p:cNvGraphicFramePr>
          <p:nvPr>
            <p:extLst/>
          </p:nvPr>
        </p:nvGraphicFramePr>
        <p:xfrm>
          <a:off x="619539" y="683534"/>
          <a:ext cx="8629816" cy="5414119"/>
        </p:xfrm>
        <a:graphic>
          <a:graphicData uri="http://schemas.openxmlformats.org/drawingml/2006/table">
            <a:tbl>
              <a:tblPr firstRow="1" bandRow="1">
                <a:tableStyleId>{0E3FDE45-AF77-4B5C-9715-49D594BDF05E}</a:tableStyleId>
              </a:tblPr>
              <a:tblGrid>
                <a:gridCol w="5811859">
                  <a:extLst>
                    <a:ext uri="{9D8B030D-6E8A-4147-A177-3AD203B41FA5}">
                      <a16:colId xmlns:a16="http://schemas.microsoft.com/office/drawing/2014/main" val="20000"/>
                    </a:ext>
                  </a:extLst>
                </a:gridCol>
                <a:gridCol w="1682961">
                  <a:extLst>
                    <a:ext uri="{9D8B030D-6E8A-4147-A177-3AD203B41FA5}">
                      <a16:colId xmlns:a16="http://schemas.microsoft.com/office/drawing/2014/main" val="20001"/>
                    </a:ext>
                  </a:extLst>
                </a:gridCol>
                <a:gridCol w="1134996">
                  <a:extLst>
                    <a:ext uri="{9D8B030D-6E8A-4147-A177-3AD203B41FA5}">
                      <a16:colId xmlns:a16="http://schemas.microsoft.com/office/drawing/2014/main" val="20002"/>
                    </a:ext>
                  </a:extLst>
                </a:gridCol>
              </a:tblGrid>
              <a:tr h="368327">
                <a:tc>
                  <a:txBody>
                    <a:bodyPr/>
                    <a:lstStyle/>
                    <a:p>
                      <a:pPr algn="l"/>
                      <a:r>
                        <a:rPr lang="en-US" sz="1800" dirty="0">
                          <a:solidFill>
                            <a:schemeClr val="accent2">
                              <a:lumMod val="75000"/>
                            </a:schemeClr>
                          </a:solidFill>
                        </a:rPr>
                        <a:t>Activity</a:t>
                      </a:r>
                      <a:endParaRPr lang="en-US" sz="1800" b="0" i="0" dirty="0">
                        <a:solidFill>
                          <a:schemeClr val="accent2">
                            <a:lumMod val="75000"/>
                          </a:schemeClr>
                        </a:solidFill>
                        <a:latin typeface="Source Sans Pro Light" charset="0"/>
                        <a:ea typeface="Source Sans Pro Light" charset="0"/>
                        <a:cs typeface="Source Sans Pro Light"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800" dirty="0">
                          <a:solidFill>
                            <a:schemeClr val="accent2">
                              <a:lumMod val="75000"/>
                            </a:schemeClr>
                          </a:solidFill>
                        </a:rPr>
                        <a:t>Date</a:t>
                      </a:r>
                      <a:endParaRPr lang="en-US" sz="1800" b="0" i="0" dirty="0">
                        <a:solidFill>
                          <a:schemeClr val="accent2">
                            <a:lumMod val="75000"/>
                          </a:schemeClr>
                        </a:solidFill>
                        <a:latin typeface="Source Sans Pro Light" charset="0"/>
                        <a:ea typeface="Source Sans Pro Light" charset="0"/>
                        <a:cs typeface="Source Sans Pro Light"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dirty="0">
                          <a:solidFill>
                            <a:schemeClr val="accent2">
                              <a:lumMod val="75000"/>
                            </a:schemeClr>
                          </a:solidFill>
                        </a:rPr>
                        <a:t>Status</a:t>
                      </a:r>
                      <a:endParaRPr lang="en-US" sz="1800" b="0" i="0" dirty="0">
                        <a:solidFill>
                          <a:schemeClr val="accent2">
                            <a:lumMod val="75000"/>
                          </a:schemeClr>
                        </a:solidFill>
                        <a:latin typeface="Source Sans Pro Light" charset="0"/>
                        <a:ea typeface="Source Sans Pro Light" charset="0"/>
                        <a:cs typeface="Source Sans Pro Light"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13331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0" i="0" baseline="0" dirty="0">
                          <a:latin typeface="+mn-lt"/>
                          <a:ea typeface="Source Sans Pro" charset="0"/>
                          <a:cs typeface="Source Sans Pro" charset="0"/>
                        </a:rPr>
                        <a:t>SSR1 briefings by full review team</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dirty="0">
                          <a:latin typeface="+mn-lt"/>
                          <a:ea typeface="Source Sans Pro" charset="0"/>
                          <a:cs typeface="Source Sans Pro" charset="0"/>
                        </a:rPr>
                        <a:t>https://</a:t>
                      </a:r>
                      <a:r>
                        <a:rPr lang="en-US" sz="1200" b="0" i="0" dirty="0" err="1">
                          <a:latin typeface="+mn-lt"/>
                          <a:ea typeface="Source Sans Pro" charset="0"/>
                          <a:cs typeface="Source Sans Pro" charset="0"/>
                        </a:rPr>
                        <a:t>community.icann.org</a:t>
                      </a:r>
                      <a:r>
                        <a:rPr lang="en-US" sz="1200" b="0" i="0" dirty="0">
                          <a:latin typeface="+mn-lt"/>
                          <a:ea typeface="Source Sans Pro" charset="0"/>
                          <a:cs typeface="Source Sans Pro" charset="0"/>
                        </a:rPr>
                        <a:t>/display/SSR/SSR1+Review+Implementation+Home?preview=/54691765/64084717/SSR1%20Recs%201-28%2031March2017.pdf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dirty="0">
                          <a:latin typeface="+mn-lt"/>
                          <a:ea typeface="Source Sans Pro" charset="0"/>
                          <a:cs typeface="Source Sans Pro" charset="0"/>
                        </a:rPr>
                        <a:t>March</a:t>
                      </a:r>
                      <a:r>
                        <a:rPr lang="en-US" sz="1600" b="0" i="0" baseline="0" dirty="0">
                          <a:latin typeface="+mn-lt"/>
                          <a:ea typeface="Source Sans Pro" charset="0"/>
                          <a:cs typeface="Source Sans Pro" charset="0"/>
                        </a:rPr>
                        <a:t> 2017</a:t>
                      </a:r>
                      <a:endParaRPr lang="en-US" sz="1600" b="0" i="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20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08317">
                <a:tc>
                  <a:txBody>
                    <a:bodyPr/>
                    <a:lstStyle/>
                    <a:p>
                      <a:pPr marL="285750" indent="-285750">
                        <a:buFont typeface="Arial" charset="0"/>
                        <a:buChar char="•"/>
                      </a:pPr>
                      <a:r>
                        <a:rPr lang="en-US" sz="1600" b="0" i="0" dirty="0">
                          <a:latin typeface="+mn-lt"/>
                          <a:ea typeface="Source Sans Pro" charset="0"/>
                          <a:cs typeface="Source Sans Pro" charset="0"/>
                        </a:rPr>
                        <a:t>Sub-groups</a:t>
                      </a:r>
                      <a:r>
                        <a:rPr lang="en-US" sz="1600" b="0" i="0" baseline="0" dirty="0">
                          <a:latin typeface="+mn-lt"/>
                          <a:ea typeface="Source Sans Pro" charset="0"/>
                          <a:cs typeface="Source Sans Pro" charset="0"/>
                        </a:rPr>
                        <a:t> formation</a:t>
                      </a:r>
                      <a:endParaRPr lang="en-US" sz="1600" b="0" i="0" dirty="0">
                        <a:latin typeface="+mn-lt"/>
                        <a:ea typeface="Source Sans Pro" charset="0"/>
                        <a:cs typeface="Source Sans Pro" charset="0"/>
                      </a:endParaRPr>
                    </a:p>
                    <a:p>
                      <a:pPr marL="0" indent="0">
                        <a:buFont typeface="Arial" charset="0"/>
                        <a:buNone/>
                      </a:pPr>
                      <a:r>
                        <a:rPr lang="en-US" sz="1600" b="0" i="0" dirty="0">
                          <a:latin typeface="+mn-lt"/>
                          <a:ea typeface="Source Sans Pro" charset="0"/>
                          <a:cs typeface="Source Sans Pro" charset="0"/>
                        </a:rPr>
                        <a:t>  SSR1</a:t>
                      </a:r>
                      <a:r>
                        <a:rPr lang="en-US" sz="1600" b="0" i="0" baseline="0" dirty="0">
                          <a:latin typeface="+mn-lt"/>
                          <a:ea typeface="Source Sans Pro" charset="0"/>
                          <a:cs typeface="Source Sans Pro" charset="0"/>
                        </a:rPr>
                        <a:t> Implementation review:  Do or hire an independent expert for the Gap analysis on the SSR1 recommendations implementation?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dirty="0">
                          <a:latin typeface="+mn-lt"/>
                          <a:ea typeface="Source Sans Pro" charset="0"/>
                          <a:cs typeface="Source Sans Pro" charset="0"/>
                        </a:rPr>
                        <a:t>May 2017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538325">
                <a:tc>
                  <a:txBody>
                    <a:bodyPr/>
                    <a:lstStyle/>
                    <a:p>
                      <a:r>
                        <a:rPr lang="en-US" sz="1200" b="0" i="0" dirty="0">
                          <a:latin typeface="+mn-lt"/>
                          <a:ea typeface="Source Sans Pro" charset="0"/>
                          <a:cs typeface="Source Sans Pro" charset="0"/>
                        </a:rPr>
                        <a:t>SSR1 Review - Meeting #1</a:t>
                      </a:r>
                      <a:r>
                        <a:rPr lang="en-US" sz="1200" b="0" i="0" baseline="0" dirty="0">
                          <a:latin typeface="+mn-lt"/>
                          <a:ea typeface="Source Sans Pro" charset="0"/>
                          <a:cs typeface="Source Sans Pro" charset="0"/>
                        </a:rPr>
                        <a:t> </a:t>
                      </a:r>
                      <a:r>
                        <a:rPr lang="en-US" sz="1200" b="0" i="0" dirty="0">
                          <a:latin typeface="+mn-lt"/>
                          <a:ea typeface="Source Sans Pro" charset="0"/>
                          <a:cs typeface="Source Sans Pro" charset="0"/>
                        </a:rPr>
                        <a:t>Thursday, 20 July 2017</a:t>
                      </a:r>
                      <a:r>
                        <a:rPr lang="en-US" sz="1200" b="0" i="0" baseline="0" dirty="0">
                          <a:latin typeface="+mn-lt"/>
                          <a:ea typeface="Source Sans Pro" charset="0"/>
                          <a:cs typeface="Source Sans Pro" charset="0"/>
                        </a:rPr>
                        <a:t> </a:t>
                      </a:r>
                      <a:r>
                        <a:rPr lang="en-US" sz="1200" b="0" i="0" dirty="0">
                          <a:latin typeface="+mn-lt"/>
                          <a:ea typeface="Source Sans Pro" charset="0"/>
                          <a:cs typeface="Source Sans Pro" charset="0"/>
                        </a:rPr>
                        <a:t>21:00</a:t>
                      </a:r>
                      <a:r>
                        <a:rPr lang="en-US" sz="1200" b="0" i="0" baseline="0" dirty="0">
                          <a:latin typeface="+mn-lt"/>
                          <a:ea typeface="Source Sans Pro" charset="0"/>
                          <a:cs typeface="Source Sans Pro" charset="0"/>
                        </a:rPr>
                        <a:t> </a:t>
                      </a:r>
                      <a:r>
                        <a:rPr lang="en-US" sz="1200" b="0" i="0" dirty="0">
                          <a:latin typeface="+mn-lt"/>
                          <a:ea typeface="Source Sans Pro" charset="0"/>
                          <a:cs typeface="Source Sans Pro" charset="0"/>
                        </a:rPr>
                        <a:t>UTC</a:t>
                      </a:r>
                    </a:p>
                    <a:p>
                      <a:r>
                        <a:rPr lang="en-US" sz="1200" b="0" i="0" dirty="0">
                          <a:latin typeface="+mn-lt"/>
                          <a:ea typeface="Source Sans Pro" charset="0"/>
                          <a:cs typeface="Source Sans Pro" charset="0"/>
                        </a:rPr>
                        <a:t>SSR1 Review - Meeting #2  Thursday, 3 August 2017</a:t>
                      </a:r>
                      <a:r>
                        <a:rPr lang="en-US" sz="1200" b="0" i="0" baseline="0" dirty="0">
                          <a:latin typeface="+mn-lt"/>
                          <a:ea typeface="Source Sans Pro" charset="0"/>
                          <a:cs typeface="Source Sans Pro" charset="0"/>
                        </a:rPr>
                        <a:t> </a:t>
                      </a:r>
                      <a:r>
                        <a:rPr lang="en-US" sz="1200" b="0" i="0" dirty="0">
                          <a:latin typeface="+mn-lt"/>
                          <a:ea typeface="Source Sans Pro" charset="0"/>
                          <a:cs typeface="Source Sans Pro" charset="0"/>
                        </a:rPr>
                        <a:t>21:00 UTC - CANCELLED</a:t>
                      </a:r>
                    </a:p>
                    <a:p>
                      <a:endParaRPr lang="en-US" sz="1200" b="0" i="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b="0" i="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38325">
                <a:tc>
                  <a:txBody>
                    <a:bodyPr/>
                    <a:lstStyle/>
                    <a:p>
                      <a:r>
                        <a:rPr lang="en-US" sz="1600" dirty="0"/>
                        <a:t>RFP for Gap Analysis of Implementation of SSR1 Review Recommendations published</a:t>
                      </a:r>
                    </a:p>
                    <a:p>
                      <a:r>
                        <a:rPr lang="en-US" sz="1200" b="0" i="0" dirty="0">
                          <a:latin typeface="+mn-lt"/>
                          <a:ea typeface="Source Sans Pro" charset="0"/>
                          <a:cs typeface="Source Sans Pro" charset="0"/>
                        </a:rPr>
                        <a:t>https://</a:t>
                      </a:r>
                      <a:r>
                        <a:rPr lang="en-US" sz="1200" b="0" i="0" dirty="0" err="1">
                          <a:latin typeface="+mn-lt"/>
                          <a:ea typeface="Source Sans Pro" charset="0"/>
                          <a:cs typeface="Source Sans Pro" charset="0"/>
                        </a:rPr>
                        <a:t>www.icann.org</a:t>
                      </a:r>
                      <a:r>
                        <a:rPr lang="en-US" sz="1200" b="0" i="0" dirty="0">
                          <a:latin typeface="+mn-lt"/>
                          <a:ea typeface="Source Sans Pro" charset="0"/>
                          <a:cs typeface="Source Sans Pro" charset="0"/>
                        </a:rPr>
                        <a:t>/news/announcement-2-2017-09-28-en</a:t>
                      </a:r>
                    </a:p>
                    <a:p>
                      <a:endParaRPr lang="en-US" sz="1600" b="0" i="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dirty="0">
                          <a:latin typeface="+mn-lt"/>
                          <a:ea typeface="Source Sans Pro" charset="0"/>
                          <a:cs typeface="Source Sans Pro" charset="0"/>
                        </a:rPr>
                        <a:t>September 2017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latin typeface="+mn-lt"/>
                          <a:ea typeface="Source Sans Pro" charset="0"/>
                          <a:cs typeface="Source Sans Pro" charset="0"/>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5383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0" i="0" dirty="0">
                          <a:latin typeface="+mn-lt"/>
                          <a:ea typeface="Source Sans Pro" charset="0"/>
                          <a:cs typeface="Source Sans Pro" charset="0"/>
                        </a:rPr>
                        <a:t>Only 2 proposals received (16/04/2017) and extension was agreed to November (07/11/2017)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i="0" dirty="0">
                          <a:latin typeface="+mn-lt"/>
                          <a:ea typeface="Source Sans Pro" charset="0"/>
                          <a:cs typeface="Source Sans Pro" charset="0"/>
                        </a:rPr>
                        <a:t>October 2017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53832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i="0" dirty="0">
                          <a:solidFill>
                            <a:srgbClr val="FF0000"/>
                          </a:solidFill>
                          <a:latin typeface="+mn-lt"/>
                          <a:ea typeface="Source Sans Pro" charset="0"/>
                          <a:cs typeface="Source Sans Pro" charset="0"/>
                        </a:rPr>
                        <a:t>Things got paused:</a:t>
                      </a:r>
                      <a:r>
                        <a:rPr lang="en-US" sz="1600" b="1" i="0" baseline="0" dirty="0">
                          <a:solidFill>
                            <a:srgbClr val="FF0000"/>
                          </a:solidFill>
                          <a:latin typeface="+mn-lt"/>
                          <a:ea typeface="Source Sans Pro" charset="0"/>
                          <a:cs typeface="Source Sans Pro" charset="0"/>
                        </a:rPr>
                        <a:t> Some criticisms from community about hiring an independent expert for the Gap analysis </a:t>
                      </a:r>
                      <a:endParaRPr lang="en-US" sz="1600" b="1" i="0" dirty="0">
                        <a:solidFill>
                          <a:srgbClr val="FF0000"/>
                        </a:solidFill>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b="0" i="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600" dirty="0">
                        <a:latin typeface="+mn-lt"/>
                        <a:ea typeface="Source Sans Pro" charset="0"/>
                        <a:cs typeface="Source Sans Pro"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3367" y="2504042"/>
            <a:ext cx="475488" cy="396240"/>
          </a:xfrm>
          <a:prstGeom prst="rect">
            <a:avLst/>
          </a:prstGeom>
        </p:spPr>
      </p:pic>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0247" y="1368671"/>
            <a:ext cx="475488" cy="396240"/>
          </a:xfrm>
          <a:prstGeom prst="rect">
            <a:avLst/>
          </a:prstGeom>
        </p:spPr>
      </p:pic>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73171" y="4285607"/>
            <a:ext cx="475488" cy="396240"/>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05377" y="5081497"/>
            <a:ext cx="475488" cy="396240"/>
          </a:xfrm>
          <a:prstGeom prst="rect">
            <a:avLst/>
          </a:prstGeom>
        </p:spPr>
      </p:pic>
    </p:spTree>
    <p:extLst>
      <p:ext uri="{BB962C8B-B14F-4D97-AF65-F5344CB8AC3E}">
        <p14:creationId xmlns:p14="http://schemas.microsoft.com/office/powerpoint/2010/main" val="222307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US" sz="2000" dirty="0"/>
              <a:t>ICANN SSR – Status (Oct, 2017)</a:t>
            </a:r>
            <a:endParaRPr lang="en-AU" sz="2000" dirty="0"/>
          </a:p>
        </p:txBody>
      </p:sp>
      <p:sp>
        <p:nvSpPr>
          <p:cNvPr id="3" name="Content Placeholder 2"/>
          <p:cNvSpPr>
            <a:spLocks noGrp="1"/>
          </p:cNvSpPr>
          <p:nvPr>
            <p:ph idx="1"/>
          </p:nvPr>
        </p:nvSpPr>
        <p:spPr>
          <a:xfrm>
            <a:off x="560388" y="1233487"/>
            <a:ext cx="8605836" cy="4079177"/>
          </a:xfrm>
        </p:spPr>
        <p:txBody>
          <a:bodyPr numCol="2" spcCol="360000"/>
          <a:lstStyle/>
          <a:p>
            <a:pPr>
              <a:buFont typeface="Wingdings" pitchFamily="2" charset="2"/>
              <a:buChar char="§"/>
            </a:pPr>
            <a:r>
              <a:rPr lang="en-US" sz="1400" dirty="0"/>
              <a:t>Topics/areas for ICANN SSR assessment established </a:t>
            </a:r>
          </a:p>
          <a:p>
            <a:pPr>
              <a:buFont typeface="Wingdings" pitchFamily="2" charset="2"/>
              <a:buChar char="§"/>
            </a:pPr>
            <a:r>
              <a:rPr lang="en-US" sz="1400" dirty="0"/>
              <a:t>2-day review/interview session with ICANN staff (ICANN LA) Oct 9-10, 2017</a:t>
            </a:r>
          </a:p>
          <a:p>
            <a:pPr>
              <a:buFont typeface="Wingdings" pitchFamily="2" charset="2"/>
              <a:buChar char="§"/>
            </a:pPr>
            <a:r>
              <a:rPr lang="en-US" sz="1400" dirty="0"/>
              <a:t>Topics covered:</a:t>
            </a:r>
          </a:p>
          <a:p>
            <a:pPr marL="914400" lvl="1" indent="-457200">
              <a:buFont typeface="+mj-lt"/>
              <a:buAutoNum type="arabicPeriod"/>
            </a:pPr>
            <a:r>
              <a:rPr lang="en-US" sz="1400" dirty="0"/>
              <a:t>Stability and Security related to DNS</a:t>
            </a:r>
          </a:p>
          <a:p>
            <a:pPr lvl="2"/>
            <a:r>
              <a:rPr lang="en-US" sz="1400" dirty="0"/>
              <a:t>Business Continuity Management</a:t>
            </a:r>
          </a:p>
          <a:p>
            <a:pPr lvl="2"/>
            <a:r>
              <a:rPr lang="en-US" sz="1400" dirty="0"/>
              <a:t>IT operating procedures</a:t>
            </a:r>
          </a:p>
          <a:p>
            <a:pPr lvl="2"/>
            <a:r>
              <a:rPr lang="en-US" sz="1400" dirty="0"/>
              <a:t>Resource Recovery Plans</a:t>
            </a:r>
          </a:p>
          <a:p>
            <a:pPr lvl="2"/>
            <a:r>
              <a:rPr lang="en-US" sz="1400" dirty="0"/>
              <a:t>Incident Response</a:t>
            </a:r>
          </a:p>
          <a:p>
            <a:pPr lvl="2"/>
            <a:r>
              <a:rPr lang="en-US" sz="1400" dirty="0"/>
              <a:t>Root server operations</a:t>
            </a:r>
          </a:p>
          <a:p>
            <a:pPr marL="914400" lvl="1" indent="-457200">
              <a:buFont typeface="+mj-lt"/>
              <a:buAutoNum type="arabicPeriod"/>
            </a:pPr>
            <a:r>
              <a:rPr lang="en-US" sz="1400" dirty="0"/>
              <a:t>Operational Processes of GDD</a:t>
            </a:r>
          </a:p>
          <a:p>
            <a:pPr lvl="2"/>
            <a:r>
              <a:rPr lang="en-US" sz="1400" dirty="0"/>
              <a:t>Impact on SSR stemming from new </a:t>
            </a:r>
            <a:r>
              <a:rPr lang="en-US" sz="1400" dirty="0" err="1"/>
              <a:t>gTLDs</a:t>
            </a:r>
            <a:endParaRPr lang="en-US" sz="1400" dirty="0"/>
          </a:p>
          <a:p>
            <a:pPr lvl="2"/>
            <a:r>
              <a:rPr lang="en-US" sz="1400" dirty="0"/>
              <a:t>EBERO</a:t>
            </a:r>
          </a:p>
          <a:p>
            <a:pPr lvl="2"/>
            <a:r>
              <a:rPr lang="en-US" sz="1400" dirty="0"/>
              <a:t>Data Escrow</a:t>
            </a:r>
          </a:p>
          <a:p>
            <a:pPr lvl="2"/>
            <a:r>
              <a:rPr lang="en-US" sz="1400" dirty="0"/>
              <a:t>CZDS</a:t>
            </a:r>
          </a:p>
          <a:p>
            <a:pPr lvl="2"/>
            <a:r>
              <a:rPr lang="en-US" sz="1400" dirty="0"/>
              <a:t>SLA Monitoring System</a:t>
            </a:r>
          </a:p>
          <a:p>
            <a:pPr lvl="2"/>
            <a:r>
              <a:rPr lang="en-US" sz="1400" dirty="0"/>
              <a:t>SADAG/DAAR</a:t>
            </a:r>
          </a:p>
          <a:p>
            <a:pPr marL="914400" lvl="1" indent="-457200">
              <a:buFont typeface="+mj-lt"/>
              <a:buAutoNum type="arabicPeriod"/>
            </a:pPr>
            <a:r>
              <a:rPr lang="en-US" sz="1400" dirty="0"/>
              <a:t>Root Server Management and Operations</a:t>
            </a:r>
          </a:p>
        </p:txBody>
      </p:sp>
    </p:spTree>
    <p:extLst>
      <p:ext uri="{BB962C8B-B14F-4D97-AF65-F5344CB8AC3E}">
        <p14:creationId xmlns:p14="http://schemas.microsoft.com/office/powerpoint/2010/main" val="2137872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AU" dirty="0"/>
              <a:t>DNS SSR</a:t>
            </a:r>
          </a:p>
        </p:txBody>
      </p:sp>
      <p:sp>
        <p:nvSpPr>
          <p:cNvPr id="3" name="Content Placeholder 2"/>
          <p:cNvSpPr>
            <a:spLocks noGrp="1"/>
          </p:cNvSpPr>
          <p:nvPr>
            <p:ph idx="1"/>
          </p:nvPr>
        </p:nvSpPr>
        <p:spPr>
          <a:xfrm>
            <a:off x="920749" y="1242632"/>
            <a:ext cx="8245475" cy="4715792"/>
          </a:xfrm>
        </p:spPr>
        <p:txBody>
          <a:bodyPr numCol="1" spcCol="360000"/>
          <a:lstStyle/>
          <a:p>
            <a:pPr marL="271463" indent="-271463">
              <a:buFont typeface="Wingdings" pitchFamily="2" charset="2"/>
              <a:buChar char="§"/>
            </a:pPr>
            <a:r>
              <a:rPr lang="en-AU" sz="1200" dirty="0"/>
              <a:t>As per the wiki page for this sub group (</a:t>
            </a:r>
            <a:r>
              <a:rPr lang="en-AU" sz="1200" dirty="0">
                <a:hlinkClick r:id="rId2"/>
              </a:rPr>
              <a:t>https://community.icann.org/display/SSR/Subgroup+%233+-+DNS+SSR</a:t>
            </a:r>
            <a:r>
              <a:rPr lang="en-AU" sz="1200" dirty="0"/>
              <a:t>) the subgroup's mandate was reviewing ICANNs role in the broader security of the DNS and unique identifiers system, including its role in mitigating threats to the DNS and other unique identities it coordinates.</a:t>
            </a:r>
          </a:p>
          <a:p>
            <a:pPr marL="271463" indent="-271463"/>
            <a:endParaRPr lang="en-AU" sz="1200" dirty="0"/>
          </a:p>
          <a:p>
            <a:pPr marL="271463" indent="-271463">
              <a:buFont typeface="Wingdings" pitchFamily="2" charset="2"/>
              <a:buChar char="§"/>
            </a:pPr>
            <a:r>
              <a:rPr lang="en-AU" sz="1200" dirty="0"/>
              <a:t>The first activity of this group was to assemble a set of questions to ask the IANA Manager, Kim Davies, about aspects of the management of Labels entered into the root zone, the NS and DS records and their management, and some questions relating to the DNSSEC signing of the Root Zone. (</a:t>
            </a:r>
            <a:r>
              <a:rPr lang="en-AU" sz="1200" dirty="0">
                <a:hlinkClick r:id="rId3"/>
              </a:rPr>
              <a:t>https://community.icann.org/display/SSR/Subgroup+%233+-+DNS+SSR?preview=/66071179/69276998/2017-08-14-Questions-KD.docx</a:t>
            </a:r>
            <a:r>
              <a:rPr lang="en-AU" sz="1200" dirty="0"/>
              <a:t>)</a:t>
            </a:r>
          </a:p>
          <a:p>
            <a:pPr marL="271463" indent="-271463">
              <a:buFont typeface="Wingdings" pitchFamily="2" charset="2"/>
              <a:buChar char="§"/>
            </a:pPr>
            <a:endParaRPr lang="en-AU" sz="1200" dirty="0"/>
          </a:p>
          <a:p>
            <a:pPr marL="271463" indent="-271463">
              <a:buFont typeface="Wingdings" pitchFamily="2" charset="2"/>
              <a:buChar char="§"/>
            </a:pPr>
            <a:r>
              <a:rPr lang="en-AU" sz="1200" dirty="0"/>
              <a:t>The interview occurred with only Geoff Huston and Eric </a:t>
            </a:r>
            <a:r>
              <a:rPr lang="en-AU" sz="1200" dirty="0" err="1"/>
              <a:t>Osterweil</a:t>
            </a:r>
            <a:r>
              <a:rPr lang="en-AU" sz="1200" dirty="0"/>
              <a:t> on the call (!)   Notes from the interview were made, but not posted to the Wiki</a:t>
            </a:r>
            <a:br>
              <a:rPr lang="en-AU" sz="1200" dirty="0"/>
            </a:br>
            <a:endParaRPr lang="en-AU" sz="1200" dirty="0"/>
          </a:p>
          <a:p>
            <a:pPr marL="271463" indent="-271463">
              <a:buFont typeface="Wingdings" pitchFamily="2" charset="2"/>
              <a:buChar char="§"/>
            </a:pPr>
            <a:r>
              <a:rPr lang="en-AU" sz="1200" dirty="0"/>
              <a:t>Potential issues revealed from the interview were:</a:t>
            </a:r>
          </a:p>
          <a:p>
            <a:pPr marL="708026" lvl="1" indent="-271463"/>
            <a:r>
              <a:rPr lang="en-AU" sz="1200" dirty="0"/>
              <a:t>IANA does NOT not regularly monitor NS and DS records in the root zone for data quality and health of the delegation.  Previous sensitivities in this area were cited as the reason for this stance.</a:t>
            </a:r>
          </a:p>
          <a:p>
            <a:pPr marL="708026" lvl="1" indent="-271463"/>
            <a:r>
              <a:rPr lang="en-AU" sz="1200" dirty="0"/>
              <a:t>IANA does not actively monitor the root zone servers for accurate consistency with the master root zone. </a:t>
            </a:r>
          </a:p>
          <a:p>
            <a:pPr marL="708026" lvl="1" indent="-271463"/>
            <a:r>
              <a:rPr lang="en-AU" sz="1200" dirty="0"/>
              <a:t>IANA has no formal operational procedure in the (admittedly unlikely) event of loss of access to the KSK of the root zone.</a:t>
            </a:r>
            <a:br>
              <a:rPr lang="en-AU" sz="1200" dirty="0"/>
            </a:br>
            <a:endParaRPr lang="en-AU" sz="1200" dirty="0"/>
          </a:p>
          <a:p>
            <a:pPr marL="271463" indent="-271463"/>
            <a:r>
              <a:rPr lang="en-AU" sz="1200" dirty="0"/>
              <a:t>At this stage the subgroup work stopped due to lack of participation from subgroup members.</a:t>
            </a:r>
          </a:p>
          <a:p>
            <a:pPr marL="271463" indent="-271463"/>
            <a:br>
              <a:rPr lang="en-AU" sz="1200" dirty="0"/>
            </a:br>
            <a:endParaRPr lang="en-AU" sz="1200" dirty="0"/>
          </a:p>
        </p:txBody>
      </p:sp>
    </p:spTree>
    <p:extLst>
      <p:ext uri="{BB962C8B-B14F-4D97-AF65-F5344CB8AC3E}">
        <p14:creationId xmlns:p14="http://schemas.microsoft.com/office/powerpoint/2010/main" val="784015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AU" dirty="0"/>
              <a:t>Future challenges - TBC</a:t>
            </a:r>
          </a:p>
        </p:txBody>
      </p:sp>
      <p:sp>
        <p:nvSpPr>
          <p:cNvPr id="3" name="Content Placeholder 2"/>
          <p:cNvSpPr>
            <a:spLocks noGrp="1"/>
          </p:cNvSpPr>
          <p:nvPr>
            <p:ph idx="1"/>
          </p:nvPr>
        </p:nvSpPr>
        <p:spPr>
          <a:xfrm>
            <a:off x="920749" y="1242632"/>
            <a:ext cx="8245475" cy="4715792"/>
          </a:xfrm>
        </p:spPr>
        <p:txBody>
          <a:bodyPr numCol="1" spcCol="360000"/>
          <a:lstStyle/>
          <a:p>
            <a:pPr marL="271463" indent="-271463"/>
            <a:br>
              <a:rPr lang="en-AU" sz="1200" dirty="0"/>
            </a:br>
            <a:endParaRPr lang="en-AU" sz="1200" dirty="0"/>
          </a:p>
        </p:txBody>
      </p:sp>
    </p:spTree>
    <p:extLst>
      <p:ext uri="{BB962C8B-B14F-4D97-AF65-F5344CB8AC3E}">
        <p14:creationId xmlns:p14="http://schemas.microsoft.com/office/powerpoint/2010/main" val="2429279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388" y="-9144"/>
            <a:ext cx="8982949" cy="491067"/>
          </a:xfrm>
        </p:spPr>
        <p:txBody>
          <a:bodyPr/>
          <a:lstStyle/>
          <a:p>
            <a:r>
              <a:rPr lang="en-AU" dirty="0"/>
              <a:t>IANA Translation </a:t>
            </a:r>
            <a:r>
              <a:rPr lang="en-AU"/>
              <a:t>- TBC</a:t>
            </a:r>
            <a:endParaRPr lang="en-AU" dirty="0"/>
          </a:p>
        </p:txBody>
      </p:sp>
      <p:sp>
        <p:nvSpPr>
          <p:cNvPr id="3" name="Content Placeholder 2"/>
          <p:cNvSpPr>
            <a:spLocks noGrp="1"/>
          </p:cNvSpPr>
          <p:nvPr>
            <p:ph idx="1"/>
          </p:nvPr>
        </p:nvSpPr>
        <p:spPr>
          <a:xfrm>
            <a:off x="920749" y="1242632"/>
            <a:ext cx="8245475" cy="4715792"/>
          </a:xfrm>
        </p:spPr>
        <p:txBody>
          <a:bodyPr numCol="1" spcCol="360000"/>
          <a:lstStyle/>
          <a:p>
            <a:pPr marL="271463" indent="-271463"/>
            <a:br>
              <a:rPr lang="en-AU" sz="1200" dirty="0"/>
            </a:br>
            <a:endParaRPr lang="en-AU" sz="1200" dirty="0"/>
          </a:p>
        </p:txBody>
      </p:sp>
    </p:spTree>
    <p:extLst>
      <p:ext uri="{BB962C8B-B14F-4D97-AF65-F5344CB8AC3E}">
        <p14:creationId xmlns:p14="http://schemas.microsoft.com/office/powerpoint/2010/main" val="2144656809"/>
      </p:ext>
    </p:extLst>
  </p:cSld>
  <p:clrMapOvr>
    <a:masterClrMapping/>
  </p:clrMapOvr>
</p:sld>
</file>

<file path=ppt/theme/theme1.xml><?xml version="1.0" encoding="utf-8"?>
<a:theme xmlns:a="http://schemas.openxmlformats.org/drawingml/2006/main" name="2013_0123 CRN Proposal Template">
  <a:themeElements>
    <a:clrScheme name="CR 2008 with 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B89900">
                <a:alpha val="50000"/>
              </a:srgbClr>
            </a:gs>
            <a:gs pos="100000">
              <a:srgbClr val="B89900">
                <a:gamma/>
                <a:tint val="34902"/>
                <a:invGamma/>
              </a:srgbClr>
            </a:gs>
          </a:gsLst>
          <a:lin ang="5400000" scaled="1"/>
        </a:gradFill>
        <a:ln w="8001" cap="flat" cmpd="sng" algn="ctr">
          <a:solidFill>
            <a:srgbClr val="55254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839788" rtl="0" eaLnBrk="0" fontAlgn="base" latinLnBrk="0" hangingPunct="0">
          <a:lnSpc>
            <a:spcPct val="100000"/>
          </a:lnSpc>
          <a:spcBef>
            <a:spcPct val="0"/>
          </a:spcBef>
          <a:spcAft>
            <a:spcPct val="0"/>
          </a:spcAft>
          <a:buClrTx/>
          <a:buSzTx/>
          <a:buFontTx/>
          <a:buNone/>
          <a:tabLst/>
          <a:defRPr kumimoji="0" lang="en-US" sz="1100" b="0" i="0" u="none" strike="noStrike" cap="none" normalizeH="0" baseline="0">
            <a:ln>
              <a:noFill/>
            </a:ln>
            <a:solidFill>
              <a:srgbClr val="552546"/>
            </a:solidFill>
            <a:effectLst/>
            <a:latin typeface="Gill Sans MT" charset="0"/>
          </a:defRPr>
        </a:defPPr>
      </a:lstStyle>
    </a:spDef>
    <a:lnDef>
      <a:spPr bwMode="auto">
        <a:xfrm>
          <a:off x="0" y="0"/>
          <a:ext cx="1" cy="1"/>
        </a:xfrm>
        <a:custGeom>
          <a:avLst/>
          <a:gdLst/>
          <a:ahLst/>
          <a:cxnLst/>
          <a:rect l="0" t="0" r="0" b="0"/>
          <a:pathLst/>
        </a:custGeom>
        <a:gradFill rotWithShape="1">
          <a:gsLst>
            <a:gs pos="0">
              <a:srgbClr val="B89900">
                <a:alpha val="50000"/>
              </a:srgbClr>
            </a:gs>
            <a:gs pos="100000">
              <a:srgbClr val="B89900">
                <a:gamma/>
                <a:tint val="34902"/>
                <a:invGamma/>
              </a:srgbClr>
            </a:gs>
          </a:gsLst>
          <a:lin ang="5400000" scaled="1"/>
        </a:gradFill>
        <a:ln w="8001" cap="flat" cmpd="sng" algn="ctr">
          <a:solidFill>
            <a:srgbClr val="55254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839788" rtl="0" eaLnBrk="0" fontAlgn="base" latinLnBrk="0" hangingPunct="0">
          <a:lnSpc>
            <a:spcPct val="100000"/>
          </a:lnSpc>
          <a:spcBef>
            <a:spcPct val="0"/>
          </a:spcBef>
          <a:spcAft>
            <a:spcPct val="0"/>
          </a:spcAft>
          <a:buClrTx/>
          <a:buSzTx/>
          <a:buFontTx/>
          <a:buNone/>
          <a:tabLst/>
          <a:defRPr kumimoji="0" lang="en-US" sz="1100" b="0" i="0" u="none" strike="noStrike" cap="none" normalizeH="0" baseline="0">
            <a:ln>
              <a:noFill/>
            </a:ln>
            <a:solidFill>
              <a:srgbClr val="552546"/>
            </a:solidFill>
            <a:effectLst/>
            <a:latin typeface="Gill Sans MT" charset="0"/>
          </a:defRPr>
        </a:defPPr>
      </a:lstStyle>
    </a:lnDef>
  </a:objectDefaults>
  <a:extraClrSchemeLst>
    <a:extraClrScheme>
      <a:clrScheme name="CR 2008 with 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R 2008 with 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R 2008 with 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R 2008 with 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R 2008 with 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R 2008 with 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R 2008 with 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R 2008 with 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R 2008 with 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R 2008 with 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R 2008 with 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R 2008 with 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7 CRK on-screen Pres" id="{44CE1F16-874B-814B-B263-E15B1BF5B5D1}" vid="{81984BAA-C1F8-6A43-B257-B3DDE549AF7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2013_0123 CRN Proposal Template</Template>
  <TotalTime>361</TotalTime>
  <Words>561</Words>
  <Application>Microsoft Macintosh PowerPoint</Application>
  <PresentationFormat>A4 Paper (210x297 mm)</PresentationFormat>
  <Paragraphs>80</Paragraphs>
  <Slides>8</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8</vt:i4>
      </vt:variant>
    </vt:vector>
  </HeadingPairs>
  <TitlesOfParts>
    <vt:vector size="20" baseType="lpstr">
      <vt:lpstr>ＭＳ Ｐゴシック</vt:lpstr>
      <vt:lpstr>Arial</vt:lpstr>
      <vt:lpstr>Avenir Medium</vt:lpstr>
      <vt:lpstr>Avenir Roman</vt:lpstr>
      <vt:lpstr>Courier New</vt:lpstr>
      <vt:lpstr>Garamond</vt:lpstr>
      <vt:lpstr>Gill Sans MT</vt:lpstr>
      <vt:lpstr>Source Sans Pro</vt:lpstr>
      <vt:lpstr>Source Sans Pro Light</vt:lpstr>
      <vt:lpstr>Times</vt:lpstr>
      <vt:lpstr>Wingdings</vt:lpstr>
      <vt:lpstr>2013_0123 CRN Proposal Template</vt:lpstr>
      <vt:lpstr>PowerPoint Presentation</vt:lpstr>
      <vt:lpstr>SSR1 Implementation</vt:lpstr>
      <vt:lpstr>PowerPoint Presentation</vt:lpstr>
      <vt:lpstr>Achievements </vt:lpstr>
      <vt:lpstr>ICANN SSR – Status (Oct, 2017)</vt:lpstr>
      <vt:lpstr>DNS SSR</vt:lpstr>
      <vt:lpstr>Future challenges - TBC</vt:lpstr>
      <vt:lpstr>IANA Translation - TBC</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Khoury</dc:creator>
  <cp:lastModifiedBy>Phil Khoury</cp:lastModifiedBy>
  <cp:revision>33</cp:revision>
  <cp:lastPrinted>2016-10-21T22:34:55Z</cp:lastPrinted>
  <dcterms:created xsi:type="dcterms:W3CDTF">2018-07-04T05:22:54Z</dcterms:created>
  <dcterms:modified xsi:type="dcterms:W3CDTF">2018-08-08T11:26:07Z</dcterms:modified>
</cp:coreProperties>
</file>