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5"/>
    <p:restoredTop sz="94729"/>
  </p:normalViewPr>
  <p:slideViewPr>
    <p:cSldViewPr>
      <p:cViewPr varScale="1">
        <p:scale>
          <a:sx n="105" d="100"/>
          <a:sy n="105" d="100"/>
        </p:scale>
        <p:origin x="1208"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BA04962C-4AC0-45A3-91D4-5E515313FEBE}" type="datetimeFigureOut">
              <a:rPr lang="en-IN" smtClean="0"/>
              <a:t>09/08/18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151859-BC44-4E78-BDB8-124A37614706}" type="slidenum">
              <a:rPr lang="en-IN" smtClean="0"/>
              <a:t>‹#›</a:t>
            </a:fld>
            <a:endParaRPr lang="en-IN"/>
          </a:p>
        </p:txBody>
      </p:sp>
    </p:spTree>
    <p:extLst>
      <p:ext uri="{BB962C8B-B14F-4D97-AF65-F5344CB8AC3E}">
        <p14:creationId xmlns:p14="http://schemas.microsoft.com/office/powerpoint/2010/main" val="1618529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A04962C-4AC0-45A3-91D4-5E515313FEBE}" type="datetimeFigureOut">
              <a:rPr lang="en-IN" smtClean="0"/>
              <a:t>09/08/18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151859-BC44-4E78-BDB8-124A37614706}" type="slidenum">
              <a:rPr lang="en-IN" smtClean="0"/>
              <a:t>‹#›</a:t>
            </a:fld>
            <a:endParaRPr lang="en-IN"/>
          </a:p>
        </p:txBody>
      </p:sp>
    </p:spTree>
    <p:extLst>
      <p:ext uri="{BB962C8B-B14F-4D97-AF65-F5344CB8AC3E}">
        <p14:creationId xmlns:p14="http://schemas.microsoft.com/office/powerpoint/2010/main" val="1100913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A04962C-4AC0-45A3-91D4-5E515313FEBE}" type="datetimeFigureOut">
              <a:rPr lang="en-IN" smtClean="0"/>
              <a:t>09/08/18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151859-BC44-4E78-BDB8-124A37614706}" type="slidenum">
              <a:rPr lang="en-IN" smtClean="0"/>
              <a:t>‹#›</a:t>
            </a:fld>
            <a:endParaRPr lang="en-IN"/>
          </a:p>
        </p:txBody>
      </p:sp>
    </p:spTree>
    <p:extLst>
      <p:ext uri="{BB962C8B-B14F-4D97-AF65-F5344CB8AC3E}">
        <p14:creationId xmlns:p14="http://schemas.microsoft.com/office/powerpoint/2010/main" val="377764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A04962C-4AC0-45A3-91D4-5E515313FEBE}" type="datetimeFigureOut">
              <a:rPr lang="en-IN" smtClean="0"/>
              <a:t>09/08/18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151859-BC44-4E78-BDB8-124A37614706}" type="slidenum">
              <a:rPr lang="en-IN" smtClean="0"/>
              <a:t>‹#›</a:t>
            </a:fld>
            <a:endParaRPr lang="en-IN"/>
          </a:p>
        </p:txBody>
      </p:sp>
    </p:spTree>
    <p:extLst>
      <p:ext uri="{BB962C8B-B14F-4D97-AF65-F5344CB8AC3E}">
        <p14:creationId xmlns:p14="http://schemas.microsoft.com/office/powerpoint/2010/main" val="869446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04962C-4AC0-45A3-91D4-5E515313FEBE}" type="datetimeFigureOut">
              <a:rPr lang="en-IN" smtClean="0"/>
              <a:t>09/08/18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151859-BC44-4E78-BDB8-124A37614706}" type="slidenum">
              <a:rPr lang="en-IN" smtClean="0"/>
              <a:t>‹#›</a:t>
            </a:fld>
            <a:endParaRPr lang="en-IN"/>
          </a:p>
        </p:txBody>
      </p:sp>
    </p:spTree>
    <p:extLst>
      <p:ext uri="{BB962C8B-B14F-4D97-AF65-F5344CB8AC3E}">
        <p14:creationId xmlns:p14="http://schemas.microsoft.com/office/powerpoint/2010/main" val="882787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BA04962C-4AC0-45A3-91D4-5E515313FEBE}" type="datetimeFigureOut">
              <a:rPr lang="en-IN" smtClean="0"/>
              <a:t>09/08/18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151859-BC44-4E78-BDB8-124A37614706}" type="slidenum">
              <a:rPr lang="en-IN" smtClean="0"/>
              <a:t>‹#›</a:t>
            </a:fld>
            <a:endParaRPr lang="en-IN"/>
          </a:p>
        </p:txBody>
      </p:sp>
    </p:spTree>
    <p:extLst>
      <p:ext uri="{BB962C8B-B14F-4D97-AF65-F5344CB8AC3E}">
        <p14:creationId xmlns:p14="http://schemas.microsoft.com/office/powerpoint/2010/main" val="3382791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BA04962C-4AC0-45A3-91D4-5E515313FEBE}" type="datetimeFigureOut">
              <a:rPr lang="en-IN" smtClean="0"/>
              <a:t>09/08/18</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3151859-BC44-4E78-BDB8-124A37614706}" type="slidenum">
              <a:rPr lang="en-IN" smtClean="0"/>
              <a:t>‹#›</a:t>
            </a:fld>
            <a:endParaRPr lang="en-IN"/>
          </a:p>
        </p:txBody>
      </p:sp>
    </p:spTree>
    <p:extLst>
      <p:ext uri="{BB962C8B-B14F-4D97-AF65-F5344CB8AC3E}">
        <p14:creationId xmlns:p14="http://schemas.microsoft.com/office/powerpoint/2010/main" val="3982235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BA04962C-4AC0-45A3-91D4-5E515313FEBE}" type="datetimeFigureOut">
              <a:rPr lang="en-IN" smtClean="0"/>
              <a:t>09/08/18</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3151859-BC44-4E78-BDB8-124A37614706}" type="slidenum">
              <a:rPr lang="en-IN" smtClean="0"/>
              <a:t>‹#›</a:t>
            </a:fld>
            <a:endParaRPr lang="en-IN"/>
          </a:p>
        </p:txBody>
      </p:sp>
    </p:spTree>
    <p:extLst>
      <p:ext uri="{BB962C8B-B14F-4D97-AF65-F5344CB8AC3E}">
        <p14:creationId xmlns:p14="http://schemas.microsoft.com/office/powerpoint/2010/main" val="2909699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04962C-4AC0-45A3-91D4-5E515313FEBE}" type="datetimeFigureOut">
              <a:rPr lang="en-IN" smtClean="0"/>
              <a:t>09/08/18</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3151859-BC44-4E78-BDB8-124A37614706}" type="slidenum">
              <a:rPr lang="en-IN" smtClean="0"/>
              <a:t>‹#›</a:t>
            </a:fld>
            <a:endParaRPr lang="en-IN"/>
          </a:p>
        </p:txBody>
      </p:sp>
    </p:spTree>
    <p:extLst>
      <p:ext uri="{BB962C8B-B14F-4D97-AF65-F5344CB8AC3E}">
        <p14:creationId xmlns:p14="http://schemas.microsoft.com/office/powerpoint/2010/main" val="4109153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04962C-4AC0-45A3-91D4-5E515313FEBE}" type="datetimeFigureOut">
              <a:rPr lang="en-IN" smtClean="0"/>
              <a:t>09/08/18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151859-BC44-4E78-BDB8-124A37614706}" type="slidenum">
              <a:rPr lang="en-IN" smtClean="0"/>
              <a:t>‹#›</a:t>
            </a:fld>
            <a:endParaRPr lang="en-IN"/>
          </a:p>
        </p:txBody>
      </p:sp>
    </p:spTree>
    <p:extLst>
      <p:ext uri="{BB962C8B-B14F-4D97-AF65-F5344CB8AC3E}">
        <p14:creationId xmlns:p14="http://schemas.microsoft.com/office/powerpoint/2010/main" val="691969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04962C-4AC0-45A3-91D4-5E515313FEBE}" type="datetimeFigureOut">
              <a:rPr lang="en-IN" smtClean="0"/>
              <a:t>09/08/18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151859-BC44-4E78-BDB8-124A37614706}" type="slidenum">
              <a:rPr lang="en-IN" smtClean="0"/>
              <a:t>‹#›</a:t>
            </a:fld>
            <a:endParaRPr lang="en-IN"/>
          </a:p>
        </p:txBody>
      </p:sp>
    </p:spTree>
    <p:extLst>
      <p:ext uri="{BB962C8B-B14F-4D97-AF65-F5344CB8AC3E}">
        <p14:creationId xmlns:p14="http://schemas.microsoft.com/office/powerpoint/2010/main" val="416360915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04962C-4AC0-45A3-91D4-5E515313FEBE}" type="datetimeFigureOut">
              <a:rPr lang="en-IN" smtClean="0"/>
              <a:t>09/08/18</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151859-BC44-4E78-BDB8-124A37614706}" type="slidenum">
              <a:rPr lang="en-IN" smtClean="0"/>
              <a:t>‹#›</a:t>
            </a:fld>
            <a:endParaRPr lang="en-IN"/>
          </a:p>
        </p:txBody>
      </p:sp>
    </p:spTree>
    <p:extLst>
      <p:ext uri="{BB962C8B-B14F-4D97-AF65-F5344CB8AC3E}">
        <p14:creationId xmlns:p14="http://schemas.microsoft.com/office/powerpoint/2010/main" val="457651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16633"/>
            <a:ext cx="8496944" cy="648072"/>
          </a:xfrm>
        </p:spPr>
        <p:txBody>
          <a:bodyPr>
            <a:normAutofit fontScale="90000"/>
          </a:bodyPr>
          <a:lstStyle/>
          <a:p>
            <a:r>
              <a:rPr lang="en-IN" dirty="0" smtClean="0">
                <a:latin typeface="Arial" panose="020B0604020202020204" pitchFamily="34" charset="0"/>
                <a:cs typeface="Arial" panose="020B0604020202020204" pitchFamily="34" charset="0"/>
              </a:rPr>
              <a:t>Future Challenges</a:t>
            </a:r>
            <a:endParaRPr lang="en-IN"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043608" y="1124744"/>
            <a:ext cx="7272808" cy="4752528"/>
          </a:xfrm>
        </p:spPr>
        <p:txBody>
          <a:bodyPr/>
          <a:lstStyle/>
          <a:p>
            <a:pPr algn="l"/>
            <a:r>
              <a:rPr lang="en-IN" sz="1800" b="1" dirty="0">
                <a:solidFill>
                  <a:schemeClr val="tx1"/>
                </a:solidFill>
              </a:rPr>
              <a:t>Topics for Consideration</a:t>
            </a:r>
          </a:p>
          <a:p>
            <a:pPr algn="l"/>
            <a:endParaRPr lang="en-IN" dirty="0" smtClean="0"/>
          </a:p>
          <a:p>
            <a:pPr marL="457200" indent="-457200" algn="l">
              <a:buFont typeface="Arial" panose="020B0604020202020204" pitchFamily="34" charset="0"/>
              <a:buChar char="•"/>
            </a:pPr>
            <a:endParaRPr lang="en-IN" dirty="0"/>
          </a:p>
        </p:txBody>
      </p:sp>
      <p:sp>
        <p:nvSpPr>
          <p:cNvPr id="5" name="Rectangle 4"/>
          <p:cNvSpPr/>
          <p:nvPr/>
        </p:nvSpPr>
        <p:spPr>
          <a:xfrm>
            <a:off x="1187624" y="1628800"/>
            <a:ext cx="6408712" cy="4247317"/>
          </a:xfrm>
          <a:prstGeom prst="rect">
            <a:avLst/>
          </a:prstGeom>
        </p:spPr>
        <p:txBody>
          <a:bodyPr wrap="square">
            <a:spAutoFit/>
          </a:bodyPr>
          <a:lstStyle/>
          <a:p>
            <a:r>
              <a:rPr lang="en-IN" dirty="0" smtClean="0"/>
              <a:t>1.	How do we assess “Future challenges to security and stability a DNS?”</a:t>
            </a:r>
          </a:p>
          <a:p>
            <a:r>
              <a:rPr lang="en-IN" dirty="0" smtClean="0"/>
              <a:t>2.	Explore forecasting research on the Internet unique identifiers</a:t>
            </a:r>
          </a:p>
          <a:p>
            <a:r>
              <a:rPr lang="en-IN" dirty="0" smtClean="0"/>
              <a:t>3.	What has been, or could be, the impact of the evolution and the number and types of devices in the DNS?</a:t>
            </a:r>
          </a:p>
          <a:p>
            <a:r>
              <a:rPr lang="en-IN" dirty="0" smtClean="0"/>
              <a:t>4.	How effective are ICANN’s security efforts to known threats and preparation for future threats?</a:t>
            </a:r>
          </a:p>
          <a:p>
            <a:r>
              <a:rPr lang="en-IN" dirty="0" smtClean="0"/>
              <a:t>5.	What emerging technologies are trends should we consider? [new items to discuss] :</a:t>
            </a:r>
          </a:p>
          <a:p>
            <a:r>
              <a:rPr lang="en-IN" dirty="0" smtClean="0"/>
              <a:t> </a:t>
            </a:r>
          </a:p>
          <a:p>
            <a:r>
              <a:rPr lang="en-IN" dirty="0" smtClean="0"/>
              <a:t>•	ICANN OCTO Middleware research</a:t>
            </a:r>
          </a:p>
          <a:p>
            <a:r>
              <a:rPr lang="en-IN" dirty="0" smtClean="0"/>
              <a:t>•	ICANN Emerging Technologies (ask ICANN)</a:t>
            </a:r>
          </a:p>
          <a:p>
            <a:r>
              <a:rPr lang="en-IN" dirty="0" smtClean="0"/>
              <a:t>•	Internet Governance issues</a:t>
            </a:r>
          </a:p>
          <a:p>
            <a:r>
              <a:rPr lang="en-IN" dirty="0" smtClean="0"/>
              <a:t>•	Privacy regulation i.e. GDPR</a:t>
            </a:r>
            <a:endParaRPr lang="en-IN" dirty="0"/>
          </a:p>
        </p:txBody>
      </p:sp>
    </p:spTree>
    <p:extLst>
      <p:ext uri="{BB962C8B-B14F-4D97-AF65-F5344CB8AC3E}">
        <p14:creationId xmlns:p14="http://schemas.microsoft.com/office/powerpoint/2010/main" val="186068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5240" cy="778098"/>
          </a:xfrm>
        </p:spPr>
        <p:txBody>
          <a:bodyPr>
            <a:normAutofit/>
          </a:bodyPr>
          <a:lstStyle/>
          <a:p>
            <a:r>
              <a:rPr lang="en-IN" sz="2700" dirty="0" smtClean="0"/>
              <a:t/>
            </a:r>
            <a:br>
              <a:rPr lang="en-IN" sz="2700" dirty="0" smtClean="0"/>
            </a:br>
            <a:r>
              <a:rPr lang="en-IN" sz="1800" b="1" u="sng" dirty="0" smtClean="0"/>
              <a:t>Discussion Points  (based on face to face meetings and conference calls)</a:t>
            </a:r>
            <a:endParaRPr lang="en-IN" sz="1800" dirty="0"/>
          </a:p>
        </p:txBody>
      </p:sp>
      <p:sp>
        <p:nvSpPr>
          <p:cNvPr id="3" name="Content Placeholder 2"/>
          <p:cNvSpPr>
            <a:spLocks noGrp="1"/>
          </p:cNvSpPr>
          <p:nvPr>
            <p:ph idx="1"/>
          </p:nvPr>
        </p:nvSpPr>
        <p:spPr>
          <a:xfrm>
            <a:off x="467544" y="1052736"/>
            <a:ext cx="8219256" cy="5073427"/>
          </a:xfrm>
        </p:spPr>
        <p:txBody>
          <a:bodyPr>
            <a:normAutofit fontScale="70000" lnSpcReduction="20000"/>
          </a:bodyPr>
          <a:lstStyle/>
          <a:p>
            <a:pPr lvl="0" algn="just"/>
            <a:endParaRPr lang="en-IN" dirty="0" smtClean="0"/>
          </a:p>
          <a:p>
            <a:pPr lvl="0" algn="just"/>
            <a:r>
              <a:rPr lang="en-IN" dirty="0" smtClean="0"/>
              <a:t>The </a:t>
            </a:r>
            <a:r>
              <a:rPr lang="en-IN" dirty="0"/>
              <a:t>approach would be to determine how the team review the information and future forecasting and what will be   the technology will offer in the    future and how this will impact future operations of the DNS.  In looking at the ICANN security operations we would need to consider as new technologies emerge would need to examine what the threats might be.</a:t>
            </a:r>
          </a:p>
          <a:p>
            <a:pPr lvl="0" algn="just"/>
            <a:r>
              <a:rPr lang="en-IN" dirty="0"/>
              <a:t>Performance specific IT challenges e.g. IOT and provision of hardware and software from the provider side. It is different from attacks but relates to the security of    services. Vendor selection and management of solution and vendors.</a:t>
            </a:r>
          </a:p>
          <a:p>
            <a:pPr lvl="0" algn="just"/>
            <a:r>
              <a:rPr lang="en-IN" dirty="0"/>
              <a:t>Issues related to SLAs</a:t>
            </a:r>
          </a:p>
          <a:p>
            <a:pPr lvl="0" algn="just"/>
            <a:r>
              <a:rPr lang="en-IN" dirty="0"/>
              <a:t>Other aspects of the DNS management structure</a:t>
            </a:r>
          </a:p>
          <a:p>
            <a:pPr algn="just"/>
            <a:r>
              <a:rPr lang="en-IN" dirty="0"/>
              <a:t>Internet Governance </a:t>
            </a:r>
          </a:p>
        </p:txBody>
      </p:sp>
    </p:spTree>
    <p:extLst>
      <p:ext uri="{BB962C8B-B14F-4D97-AF65-F5344CB8AC3E}">
        <p14:creationId xmlns:p14="http://schemas.microsoft.com/office/powerpoint/2010/main" val="12516543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123</Words>
  <Application>Microsoft Macintosh PowerPoint</Application>
  <PresentationFormat>On-screen Show (4:3)</PresentationFormat>
  <Paragraphs>19</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Calibri</vt:lpstr>
      <vt:lpstr>Arial</vt:lpstr>
      <vt:lpstr>Office Theme</vt:lpstr>
      <vt:lpstr>Future Challenges</vt:lpstr>
      <vt:lpstr> Discussion Points  (based on face to face meetings and conference calls)</vt:lpstr>
    </vt:vector>
  </TitlesOfParts>
  <Company>Hewlett-Packard Company</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Future Challenges</dc:title>
  <dc:creator>CERT</dc:creator>
  <cp:lastModifiedBy>Jennifer Bryce</cp:lastModifiedBy>
  <cp:revision>4</cp:revision>
  <dcterms:created xsi:type="dcterms:W3CDTF">2018-08-08T11:30:44Z</dcterms:created>
  <dcterms:modified xsi:type="dcterms:W3CDTF">2018-08-09T08:06:16Z</dcterms:modified>
</cp:coreProperties>
</file>