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1"/>
  </p:sldMasterIdLst>
  <p:notesMasterIdLst>
    <p:notesMasterId r:id="rId26"/>
  </p:notesMasterIdLst>
  <p:sldIdLst>
    <p:sldId id="257" r:id="rId2"/>
    <p:sldId id="260" r:id="rId3"/>
    <p:sldId id="286" r:id="rId4"/>
    <p:sldId id="284" r:id="rId5"/>
    <p:sldId id="285" r:id="rId6"/>
    <p:sldId id="287" r:id="rId7"/>
    <p:sldId id="288" r:id="rId8"/>
    <p:sldId id="289" r:id="rId9"/>
    <p:sldId id="302" r:id="rId10"/>
    <p:sldId id="263" r:id="rId11"/>
    <p:sldId id="276" r:id="rId12"/>
    <p:sldId id="27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Lst>
  <p:sldSz cx="9144000" cy="6858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833"/>
  </p:normalViewPr>
  <p:slideViewPr>
    <p:cSldViewPr snapToGrid="0" snapToObjects="1">
      <p:cViewPr varScale="1">
        <p:scale>
          <a:sx n="112" d="100"/>
          <a:sy n="112" d="100"/>
        </p:scale>
        <p:origin x="1640" y="192"/>
      </p:cViewPr>
      <p:guideLst/>
    </p:cSldViewPr>
  </p:slideViewPr>
  <p:notesTextViewPr>
    <p:cViewPr>
      <p:scale>
        <a:sx n="1" d="1"/>
        <a:sy n="1" d="1"/>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282FF6-18A0-1F40-86AD-051E197D7946}" type="datetimeFigureOut">
              <a:rPr lang="en-US" smtClean="0"/>
              <a:t>3/27/17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DB0A9D-5858-4B40-9097-A004AEABA646}" type="slidenum">
              <a:rPr lang="en-US" smtClean="0"/>
              <a:t>‹#›</a:t>
            </a:fld>
            <a:endParaRPr lang="en-US"/>
          </a:p>
        </p:txBody>
      </p:sp>
    </p:spTree>
    <p:extLst>
      <p:ext uri="{BB962C8B-B14F-4D97-AF65-F5344CB8AC3E}">
        <p14:creationId xmlns:p14="http://schemas.microsoft.com/office/powerpoint/2010/main" val="20151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1978502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097794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232780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7632570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3325819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5249214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893053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r>
              <a:rPr lang="en-US" dirty="0"/>
              <a:t>This</a:t>
            </a:r>
            <a:r>
              <a:rPr lang="en-US" baseline="0" dirty="0"/>
              <a:t> is a simpler agenda slide, the outline for your presentation.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dirty="0"/>
          </a:p>
        </p:txBody>
      </p:sp>
    </p:spTree>
    <p:extLst>
      <p:ext uri="{BB962C8B-B14F-4D97-AF65-F5344CB8AC3E}">
        <p14:creationId xmlns:p14="http://schemas.microsoft.com/office/powerpoint/2010/main" val="1757980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10</a:t>
            </a:fld>
            <a:endParaRPr lang="en-US" dirty="0"/>
          </a:p>
        </p:txBody>
      </p:sp>
    </p:spTree>
    <p:extLst>
      <p:ext uri="{BB962C8B-B14F-4D97-AF65-F5344CB8AC3E}">
        <p14:creationId xmlns:p14="http://schemas.microsoft.com/office/powerpoint/2010/main" val="4983423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21187520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47020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9152240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1449901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875030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extLst>
      <p:ext uri="{BB962C8B-B14F-4D97-AF65-F5344CB8AC3E}">
        <p14:creationId xmlns:p14="http://schemas.microsoft.com/office/powerpoint/2010/main" val="11200257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3.emf"/></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93832C9-2FEF-F940-AEEB-8FA2A79DC310}" type="datetimeFigureOut">
              <a:rPr lang="en-US" smtClean="0"/>
              <a:t>3/27/17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3832C9-2FEF-F940-AEEB-8FA2A79DC310}" type="datetimeFigureOut">
              <a:rPr lang="en-US" smtClean="0"/>
              <a:t>3/27/17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3832C9-2FEF-F940-AEEB-8FA2A79DC310}" type="datetimeFigureOut">
              <a:rPr lang="en-US" smtClean="0"/>
              <a:t>3/27/17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grpSp>
        <p:nvGrpSpPr>
          <p:cNvPr id="3" name="Group 2"/>
          <p:cNvGrpSpPr/>
          <p:nvPr userDrawn="1"/>
        </p:nvGrpSpPr>
        <p:grpSpPr>
          <a:xfrm>
            <a:off x="1"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solidFill>
                  <a:prstClr val="white"/>
                </a:solidFill>
              </a:endParaRPr>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solidFill>
                  <a:prstClr val="white"/>
                </a:solidFill>
              </a:endParaRPr>
            </a:p>
          </p:txBody>
        </p:sp>
      </p:grpSp>
      <p:sp>
        <p:nvSpPr>
          <p:cNvPr id="7" name="Rectangle 6"/>
          <p:cNvSpPr/>
          <p:nvPr userDrawn="1"/>
        </p:nvSpPr>
        <p:spPr>
          <a:xfrm>
            <a:off x="1" y="4130516"/>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solidFill>
                <a:prstClr val="white"/>
              </a:solidFill>
            </a:endParaRPr>
          </a:p>
        </p:txBody>
      </p:sp>
      <p:sp>
        <p:nvSpPr>
          <p:cNvPr id="8" name="Rectangle 7"/>
          <p:cNvSpPr/>
          <p:nvPr userDrawn="1"/>
        </p:nvSpPr>
        <p:spPr>
          <a:xfrm>
            <a:off x="1" y="4130516"/>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solidFill>
                <a:prstClr val="white"/>
              </a:solidFill>
            </a:endParaRPr>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5"/>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350" dirty="0">
              <a:solidFill>
                <a:prstClr val="white"/>
              </a:solidFill>
            </a:endParaRPr>
          </a:p>
        </p:txBody>
      </p:sp>
    </p:spTree>
    <p:extLst>
      <p:ext uri="{BB962C8B-B14F-4D97-AF65-F5344CB8AC3E}">
        <p14:creationId xmlns:p14="http://schemas.microsoft.com/office/powerpoint/2010/main" val="1400781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Agenda">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email">
            <a:duotone>
              <a:schemeClr val="accent1">
                <a:shade val="45000"/>
                <a:satMod val="135000"/>
              </a:schemeClr>
              <a:prstClr val="white"/>
            </a:duotone>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4" y="2377590"/>
            <a:ext cx="6256337" cy="1728788"/>
          </a:xfrm>
          <a:prstGeom prst="rect">
            <a:avLst/>
          </a:prstGeom>
        </p:spPr>
        <p:txBody>
          <a:bodyPr vert="horz"/>
          <a:lstStyle>
            <a:lvl1pPr marL="0" indent="0">
              <a:buNone/>
              <a:defRPr sz="2700">
                <a:solidFill>
                  <a:schemeClr val="bg1"/>
                </a:solidFill>
                <a:latin typeface="Source Sans Pro"/>
                <a:cs typeface="Source Sans Pro"/>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Name of an Agenda Item</a:t>
            </a:r>
          </a:p>
          <a:p>
            <a:pPr lvl="0"/>
            <a:r>
              <a:rPr lang="en-US" dirty="0"/>
              <a:t>Section Divider</a:t>
            </a:r>
          </a:p>
        </p:txBody>
      </p:sp>
      <p:pic>
        <p:nvPicPr>
          <p:cNvPr id="5" name="Picture 4" descr="ICANN Logo-06.eps"/>
          <p:cNvPicPr>
            <a:picLocks noChangeAspect="1"/>
          </p:cNvPicPr>
          <p:nvPr userDrawn="1"/>
        </p:nvPicPr>
        <p:blipFill>
          <a:blip r:embed="rId3">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96874" y="6402265"/>
            <a:ext cx="450555" cy="358775"/>
          </a:xfrm>
          <a:prstGeom prst="rect">
            <a:avLst/>
          </a:prstGeom>
        </p:spPr>
      </p:pic>
    </p:spTree>
    <p:extLst>
      <p:ext uri="{BB962C8B-B14F-4D97-AF65-F5344CB8AC3E}">
        <p14:creationId xmlns:p14="http://schemas.microsoft.com/office/powerpoint/2010/main" val="647928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19075" algn="l">
              <a:lnSpc>
                <a:spcPts val="2985"/>
              </a:lnSpc>
              <a:defRPr sz="2400" b="0" i="0" baseline="0">
                <a:solidFill>
                  <a:schemeClr val="bg1"/>
                </a:solidFill>
                <a:latin typeface="Source Sans Pro"/>
                <a:cs typeface="Source Sans Pro"/>
              </a:defRPr>
            </a:lvl1pPr>
          </a:lstStyle>
          <a:p>
            <a:r>
              <a:rPr lang="en-US" dirty="0"/>
              <a:t>Click to edit title</a:t>
            </a:r>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 y="6318497"/>
            <a:ext cx="9152141" cy="547644"/>
          </a:xfrm>
          <a:prstGeom prst="rect">
            <a:avLst/>
          </a:prstGeom>
        </p:spPr>
      </p:pic>
      <p:sp>
        <p:nvSpPr>
          <p:cNvPr id="16" name="Slide Number Placeholder 5"/>
          <p:cNvSpPr txBox="1">
            <a:spLocks/>
          </p:cNvSpPr>
          <p:nvPr userDrawn="1"/>
        </p:nvSpPr>
        <p:spPr>
          <a:xfrm>
            <a:off x="6826732" y="6414966"/>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050" dirty="0">
                <a:solidFill>
                  <a:srgbClr val="FFFFFF"/>
                </a:solidFill>
                <a:latin typeface="Source Sans Pro"/>
                <a:cs typeface="Source Sans Pro"/>
              </a:rPr>
              <a:t>   |   </a:t>
            </a:r>
            <a:fld id="{D43A6F16-D3CF-4F46-B6D9-B3CAB1B87938}" type="slidenum">
              <a:rPr lang="en-US" sz="1050" smtClean="0">
                <a:solidFill>
                  <a:srgbClr val="FFFFFF"/>
                </a:solidFill>
                <a:latin typeface="Source Sans Pro"/>
                <a:cs typeface="Source Sans Pro"/>
              </a:rPr>
              <a:pPr algn="r"/>
              <a:t>‹#›</a:t>
            </a:fld>
            <a:endParaRPr lang="en-US" sz="1050" dirty="0">
              <a:solidFill>
                <a:srgbClr val="FFFFFF"/>
              </a:solidFill>
              <a:latin typeface="Source Sans Pro"/>
              <a:cs typeface="Source Sans Pro"/>
            </a:endParaRPr>
          </a:p>
        </p:txBody>
      </p:sp>
    </p:spTree>
    <p:extLst>
      <p:ext uri="{BB962C8B-B14F-4D97-AF65-F5344CB8AC3E}">
        <p14:creationId xmlns:p14="http://schemas.microsoft.com/office/powerpoint/2010/main" val="886125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19075" algn="l">
              <a:lnSpc>
                <a:spcPts val="2985"/>
              </a:lnSpc>
              <a:defRPr sz="2400" b="0" i="0" baseline="0">
                <a:solidFill>
                  <a:schemeClr val="bg1"/>
                </a:solidFill>
                <a:latin typeface="Source Sans Pro"/>
                <a:cs typeface="Source Sans Pro"/>
              </a:defRPr>
            </a:lvl1pPr>
          </a:lstStyle>
          <a:p>
            <a:r>
              <a:rPr lang="en-US" dirty="0"/>
              <a:t>Click to edit title</a:t>
            </a:r>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 y="6318497"/>
            <a:ext cx="9152141" cy="547644"/>
          </a:xfrm>
          <a:prstGeom prst="rect">
            <a:avLst/>
          </a:prstGeom>
        </p:spPr>
      </p:pic>
      <p:sp>
        <p:nvSpPr>
          <p:cNvPr id="16" name="Slide Number Placeholder 5"/>
          <p:cNvSpPr txBox="1">
            <a:spLocks/>
          </p:cNvSpPr>
          <p:nvPr userDrawn="1"/>
        </p:nvSpPr>
        <p:spPr>
          <a:xfrm>
            <a:off x="6826732" y="6414966"/>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050" dirty="0">
                <a:solidFill>
                  <a:srgbClr val="FFFFFF"/>
                </a:solidFill>
                <a:latin typeface="Source Sans Pro"/>
                <a:cs typeface="Source Sans Pro"/>
              </a:rPr>
              <a:t>   |   </a:t>
            </a:r>
            <a:fld id="{D43A6F16-D3CF-4F46-B6D9-B3CAB1B87938}" type="slidenum">
              <a:rPr lang="en-US" sz="1050" smtClean="0">
                <a:solidFill>
                  <a:srgbClr val="FFFFFF"/>
                </a:solidFill>
                <a:latin typeface="Source Sans Pro"/>
                <a:cs typeface="Source Sans Pro"/>
              </a:rPr>
              <a:pPr algn="r"/>
              <a:t>‹#›</a:t>
            </a:fld>
            <a:endParaRPr lang="en-US" sz="1050" dirty="0">
              <a:solidFill>
                <a:srgbClr val="FFFFFF"/>
              </a:solidFill>
              <a:latin typeface="Source Sans Pro"/>
              <a:cs typeface="Source Sans Pro"/>
            </a:endParaRPr>
          </a:p>
        </p:txBody>
      </p:sp>
    </p:spTree>
    <p:extLst>
      <p:ext uri="{BB962C8B-B14F-4D97-AF65-F5344CB8AC3E}">
        <p14:creationId xmlns:p14="http://schemas.microsoft.com/office/powerpoint/2010/main" val="16226474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3_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a:t>Click to edit title</a:t>
            </a:r>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165405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93832C9-2FEF-F940-AEEB-8FA2A79DC310}" type="datetimeFigureOut">
              <a:rPr lang="en-US" smtClean="0"/>
              <a:t>3/27/17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3832C9-2FEF-F940-AEEB-8FA2A79DC310}" type="datetimeFigureOut">
              <a:rPr lang="en-US" smtClean="0"/>
              <a:t>3/27/17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93832C9-2FEF-F940-AEEB-8FA2A79DC310}" type="datetimeFigureOut">
              <a:rPr lang="en-US" smtClean="0"/>
              <a:t>3/27/17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93832C9-2FEF-F940-AEEB-8FA2A79DC310}" type="datetimeFigureOut">
              <a:rPr lang="en-US" smtClean="0"/>
              <a:t>3/27/17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93832C9-2FEF-F940-AEEB-8FA2A79DC310}" type="datetimeFigureOut">
              <a:rPr lang="en-US" smtClean="0"/>
              <a:t>3/27/17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3832C9-2FEF-F940-AEEB-8FA2A79DC310}" type="datetimeFigureOut">
              <a:rPr lang="en-US" smtClean="0"/>
              <a:t>3/27/17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832C9-2FEF-F940-AEEB-8FA2A79DC310}" type="datetimeFigureOut">
              <a:rPr lang="en-US" smtClean="0"/>
              <a:t>3/27/17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832C9-2FEF-F940-AEEB-8FA2A79DC310}" type="datetimeFigureOut">
              <a:rPr lang="en-US" smtClean="0"/>
              <a:t>3/27/17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7D0F779-3EBF-D44C-8A9D-69748F1FB0F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3832C9-2FEF-F940-AEEB-8FA2A79DC310}" type="datetimeFigureOut">
              <a:rPr lang="en-US" smtClean="0"/>
              <a:t>3/27/17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D0F779-3EBF-D44C-8A9D-69748F1FB0FA}" type="slidenum">
              <a:rPr lang="en-US" smtClean="0"/>
              <a:t>‹#›</a:t>
            </a:fld>
            <a:endParaRPr lang="en-US"/>
          </a:p>
        </p:txBody>
      </p:sp>
    </p:spTree>
    <p:extLst>
      <p:ext uri="{BB962C8B-B14F-4D97-AF65-F5344CB8AC3E}">
        <p14:creationId xmlns:p14="http://schemas.microsoft.com/office/powerpoint/2010/main" val="30213911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6" r:id="rId14"/>
    <p:sldLayoutId id="2147483689" r:id="rId15"/>
    <p:sldLayoutId id="2147483694" r:id="rId1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hyperlink" Target="https://www.icann.org/resources/board-material/resolutions-2017-02-03-en#1.g"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668642" y="4738109"/>
            <a:ext cx="5325497" cy="461665"/>
          </a:xfrm>
          <a:prstGeom prst="rect">
            <a:avLst/>
          </a:prstGeom>
          <a:noFill/>
        </p:spPr>
        <p:txBody>
          <a:bodyPr wrap="none" rtlCol="0">
            <a:spAutoFit/>
          </a:bodyPr>
          <a:lstStyle/>
          <a:p>
            <a:r>
              <a:rPr lang="en-US" sz="2400" dirty="0" smtClean="0">
                <a:solidFill>
                  <a:srgbClr val="FFFFFF"/>
                </a:solidFill>
                <a:latin typeface="Source Sans Pro"/>
                <a:cs typeface="Source Sans Pro"/>
              </a:rPr>
              <a:t>4</a:t>
            </a:r>
            <a:r>
              <a:rPr lang="en-US" sz="2400" baseline="30000" dirty="0" smtClean="0">
                <a:solidFill>
                  <a:srgbClr val="FFFFFF"/>
                </a:solidFill>
                <a:latin typeface="Source Sans Pro"/>
                <a:cs typeface="Source Sans Pro"/>
              </a:rPr>
              <a:t>th</a:t>
            </a:r>
            <a:r>
              <a:rPr lang="en-US" sz="2400" dirty="0" smtClean="0">
                <a:solidFill>
                  <a:srgbClr val="FFFFFF"/>
                </a:solidFill>
                <a:latin typeface="Source Sans Pro"/>
                <a:cs typeface="Source Sans Pro"/>
              </a:rPr>
              <a:t>  </a:t>
            </a:r>
            <a:r>
              <a:rPr lang="en-US" sz="2400" dirty="0">
                <a:solidFill>
                  <a:srgbClr val="FFFFFF"/>
                </a:solidFill>
                <a:latin typeface="Source Sans Pro"/>
                <a:cs typeface="Source Sans Pro"/>
              </a:rPr>
              <a:t>Plenary Meeting </a:t>
            </a:r>
            <a:r>
              <a:rPr lang="en-US" sz="2400" dirty="0">
                <a:solidFill>
                  <a:srgbClr val="FFFFFF"/>
                </a:solidFill>
                <a:latin typeface="Source Sans Pro"/>
                <a:ea typeface="Wingdings"/>
                <a:cs typeface="Source Sans Pro"/>
                <a:sym typeface="Wingdings"/>
              </a:rPr>
              <a:t>|  </a:t>
            </a:r>
            <a:r>
              <a:rPr lang="en-US" sz="2400" dirty="0" smtClean="0">
                <a:solidFill>
                  <a:srgbClr val="FFFFFF"/>
                </a:solidFill>
                <a:latin typeface="Source Sans Pro"/>
                <a:ea typeface="Wingdings"/>
                <a:cs typeface="Source Sans Pro"/>
                <a:sym typeface="Wingdings"/>
              </a:rPr>
              <a:t>28 </a:t>
            </a:r>
            <a:r>
              <a:rPr lang="en-US" sz="2400" dirty="0">
                <a:solidFill>
                  <a:srgbClr val="FFFFFF"/>
                </a:solidFill>
                <a:latin typeface="Source Sans Pro"/>
                <a:ea typeface="Wingdings"/>
                <a:cs typeface="Source Sans Pro"/>
                <a:sym typeface="Wingdings"/>
              </a:rPr>
              <a:t>March 2017</a:t>
            </a:r>
            <a:endParaRPr lang="en-US" sz="2400" dirty="0">
              <a:solidFill>
                <a:srgbClr val="FFFFFF"/>
              </a:solidFill>
              <a:latin typeface="Source Sans Pro"/>
              <a:cs typeface="Source Sans Pro"/>
            </a:endParaRPr>
          </a:p>
        </p:txBody>
      </p:sp>
      <p:sp>
        <p:nvSpPr>
          <p:cNvPr id="2" name="Rectangle 1"/>
          <p:cNvSpPr/>
          <p:nvPr/>
        </p:nvSpPr>
        <p:spPr>
          <a:xfrm>
            <a:off x="2137412" y="2066409"/>
            <a:ext cx="4997766" cy="1438855"/>
          </a:xfrm>
          <a:prstGeom prst="rect">
            <a:avLst/>
          </a:prstGeom>
        </p:spPr>
        <p:txBody>
          <a:bodyPr wrap="square">
            <a:spAutoFit/>
          </a:bodyPr>
          <a:lstStyle/>
          <a:p>
            <a:pPr algn="ctr">
              <a:lnSpc>
                <a:spcPts val="3525"/>
              </a:lnSpc>
            </a:pPr>
            <a:r>
              <a:rPr lang="en-US" sz="3300" dirty="0">
                <a:solidFill>
                  <a:schemeClr val="bg1"/>
                </a:solidFill>
              </a:rPr>
              <a:t>Second</a:t>
            </a:r>
            <a:r>
              <a:rPr lang="en-US" sz="3300" dirty="0">
                <a:solidFill>
                  <a:srgbClr val="FFFFFF"/>
                </a:solidFill>
                <a:latin typeface="Source Sans Pro"/>
                <a:cs typeface="Source Sans Pro"/>
              </a:rPr>
              <a:t> </a:t>
            </a:r>
            <a:r>
              <a:rPr lang="en-US" sz="3300" dirty="0">
                <a:solidFill>
                  <a:schemeClr val="bg1"/>
                </a:solidFill>
              </a:rPr>
              <a:t>Security, Stability, and Resiliency Review</a:t>
            </a:r>
          </a:p>
          <a:p>
            <a:pPr algn="ctr">
              <a:lnSpc>
                <a:spcPts val="3525"/>
              </a:lnSpc>
            </a:pPr>
            <a:r>
              <a:rPr lang="en-US" sz="3300" dirty="0">
                <a:solidFill>
                  <a:schemeClr val="bg1"/>
                </a:solidFill>
              </a:rPr>
              <a:t>(SSR2)</a:t>
            </a:r>
          </a:p>
        </p:txBody>
      </p:sp>
    </p:spTree>
    <p:extLst>
      <p:ext uri="{BB962C8B-B14F-4D97-AF65-F5344CB8AC3E}">
        <p14:creationId xmlns:p14="http://schemas.microsoft.com/office/powerpoint/2010/main" val="11929022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1"/>
          <p:cNvSpPr>
            <a:spLocks noGrp="1"/>
          </p:cNvSpPr>
          <p:nvPr>
            <p:ph type="body" sz="quarter" idx="13"/>
          </p:nvPr>
        </p:nvSpPr>
        <p:spPr>
          <a:xfrm>
            <a:off x="1570435" y="2640443"/>
            <a:ext cx="6097463" cy="1296591"/>
          </a:xfrm>
        </p:spPr>
        <p:txBody>
          <a:bodyPr>
            <a:normAutofit/>
          </a:bodyPr>
          <a:lstStyle/>
          <a:p>
            <a:pPr algn="ctr"/>
            <a:r>
              <a:rPr lang="en-US" dirty="0" smtClean="0"/>
              <a:t> Additional information</a:t>
            </a:r>
            <a:endParaRPr lang="en-US" b="1" dirty="0">
              <a:latin typeface="Source Sans Pro"/>
              <a:cs typeface="Source Sans Pro"/>
            </a:endParaRPr>
          </a:p>
        </p:txBody>
      </p:sp>
    </p:spTree>
    <p:extLst>
      <p:ext uri="{BB962C8B-B14F-4D97-AF65-F5344CB8AC3E}">
        <p14:creationId xmlns:p14="http://schemas.microsoft.com/office/powerpoint/2010/main" val="690271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smtClean="0"/>
              <a:t>ICANN Board Resolution </a:t>
            </a:r>
            <a:r>
              <a:rPr lang="en-US" sz="1400" dirty="0" smtClean="0"/>
              <a:t>(open </a:t>
            </a:r>
            <a:r>
              <a:rPr lang="en-US" sz="1400" dirty="0"/>
              <a:t>item </a:t>
            </a:r>
            <a:r>
              <a:rPr lang="en-US" sz="1400" dirty="0" err="1"/>
              <a:t>mtg</a:t>
            </a:r>
            <a:r>
              <a:rPr lang="en-US" sz="1400" dirty="0"/>
              <a:t> #1)</a:t>
            </a:r>
            <a:endParaRPr lang="en-US" sz="2400" dirty="0"/>
          </a:p>
        </p:txBody>
      </p:sp>
      <p:sp>
        <p:nvSpPr>
          <p:cNvPr id="3" name="TextBox 2"/>
          <p:cNvSpPr txBox="1"/>
          <p:nvPr/>
        </p:nvSpPr>
        <p:spPr>
          <a:xfrm>
            <a:off x="427950" y="1302528"/>
            <a:ext cx="7989569" cy="3970318"/>
          </a:xfrm>
          <a:prstGeom prst="rect">
            <a:avLst/>
          </a:prstGeom>
          <a:noFill/>
        </p:spPr>
        <p:txBody>
          <a:bodyPr wrap="square" rtlCol="0">
            <a:spAutoFit/>
          </a:bodyPr>
          <a:lstStyle/>
          <a:p>
            <a:r>
              <a:rPr lang="en-US" b="1" u="sng" dirty="0">
                <a:hlinkClick r:id="rId2"/>
              </a:rPr>
              <a:t>SSR2 ICANN Board Resolution </a:t>
            </a:r>
            <a:endParaRPr lang="en-US" b="1" dirty="0"/>
          </a:p>
          <a:p>
            <a:r>
              <a:rPr lang="en-US" dirty="0"/>
              <a:t>03 Feb 2017</a:t>
            </a:r>
          </a:p>
          <a:p>
            <a:r>
              <a:rPr lang="en-US" b="1" dirty="0"/>
              <a:t>Appointment of Board Designees for New Specific Reviews: Second Security, Stability, and Resiliency of the Domain Name System</a:t>
            </a:r>
            <a:endParaRPr lang="en-US" dirty="0"/>
          </a:p>
          <a:p>
            <a:endParaRPr lang="en-US" dirty="0"/>
          </a:p>
          <a:p>
            <a:r>
              <a:rPr lang="en-US" dirty="0"/>
              <a:t>Resolved (2017.02.03.11), the Board hereby appoints Kaveh Ranjbar to serve as a member of the Second SSR Review Team, and </a:t>
            </a:r>
            <a:r>
              <a:rPr lang="en-US" b="1" u="sng" dirty="0"/>
              <a:t>requests that this team develop and deliver to the Board their approved Terms of Reference and Work Plan by the 30th of March</a:t>
            </a:r>
            <a:r>
              <a:rPr lang="en-US" b="1" dirty="0"/>
              <a:t>,</a:t>
            </a:r>
            <a:r>
              <a:rPr lang="en-US" dirty="0"/>
              <a:t> to ensure that the team's scope and timeline is consistent with the requirements of the ICANN Bylaws.</a:t>
            </a:r>
          </a:p>
          <a:p>
            <a:r>
              <a:rPr lang="en-US" b="1" u="sng" dirty="0">
                <a:hlinkClick r:id="rId2"/>
              </a:rPr>
              <a:t>https://www.icann.org/resources/board-material/resolutions-2017-02-03-en#1.g</a:t>
            </a:r>
            <a:endParaRPr lang="en-US" dirty="0"/>
          </a:p>
          <a:p>
            <a:r>
              <a:rPr lang="en-US" dirty="0"/>
              <a:t> </a:t>
            </a:r>
          </a:p>
          <a:p>
            <a:r>
              <a:rPr lang="en-US" b="1" dirty="0"/>
              <a:t> </a:t>
            </a:r>
            <a:endParaRPr lang="en-US" dirty="0"/>
          </a:p>
          <a:p>
            <a:endParaRPr lang="en-US" dirty="0">
              <a:latin typeface="Source Sans Pro"/>
              <a:cs typeface="Source Sans Pro"/>
            </a:endParaRPr>
          </a:p>
        </p:txBody>
      </p:sp>
    </p:spTree>
    <p:extLst>
      <p:ext uri="{BB962C8B-B14F-4D97-AF65-F5344CB8AC3E}">
        <p14:creationId xmlns:p14="http://schemas.microsoft.com/office/powerpoint/2010/main" val="11275253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Draft Outline of Terms of Reference based on CCT example</a:t>
            </a:r>
            <a:endParaRPr lang="en-US" dirty="0"/>
          </a:p>
        </p:txBody>
      </p:sp>
      <p:sp>
        <p:nvSpPr>
          <p:cNvPr id="3" name="TextBox 2"/>
          <p:cNvSpPr txBox="1"/>
          <p:nvPr/>
        </p:nvSpPr>
        <p:spPr>
          <a:xfrm>
            <a:off x="433139" y="1076156"/>
            <a:ext cx="4030578" cy="5078313"/>
          </a:xfrm>
          <a:prstGeom prst="rect">
            <a:avLst/>
          </a:prstGeom>
          <a:noFill/>
        </p:spPr>
        <p:txBody>
          <a:bodyPr wrap="square" rtlCol="0">
            <a:spAutoFit/>
          </a:bodyPr>
          <a:lstStyle/>
          <a:p>
            <a:r>
              <a:rPr lang="en-US" dirty="0"/>
              <a:t>1. SSR2 Review Mandate from Bylaws Section 4.6)</a:t>
            </a:r>
          </a:p>
          <a:p>
            <a:r>
              <a:rPr lang="en-US" dirty="0"/>
              <a:t> </a:t>
            </a:r>
          </a:p>
          <a:p>
            <a:r>
              <a:rPr lang="en-US" dirty="0"/>
              <a:t>2. Background</a:t>
            </a:r>
          </a:p>
          <a:p>
            <a:r>
              <a:rPr lang="en-US" dirty="0"/>
              <a:t> </a:t>
            </a:r>
          </a:p>
          <a:p>
            <a:r>
              <a:rPr lang="en-US" dirty="0"/>
              <a:t>3. Framework </a:t>
            </a:r>
          </a:p>
          <a:p>
            <a:pPr lvl="1"/>
            <a:r>
              <a:rPr lang="en-US" dirty="0"/>
              <a:t>a. Scope </a:t>
            </a:r>
          </a:p>
          <a:p>
            <a:pPr lvl="1"/>
            <a:r>
              <a:rPr lang="en-US" dirty="0"/>
              <a:t>b. Data and Metrics </a:t>
            </a:r>
          </a:p>
          <a:p>
            <a:pPr lvl="1"/>
            <a:r>
              <a:rPr lang="en-US" dirty="0"/>
              <a:t>c. ICANN Evaluation Reports </a:t>
            </a:r>
          </a:p>
          <a:p>
            <a:pPr lvl="1"/>
            <a:r>
              <a:rPr lang="en-US" dirty="0"/>
              <a:t>d. Definitions </a:t>
            </a:r>
          </a:p>
          <a:p>
            <a:r>
              <a:rPr lang="en-US" dirty="0"/>
              <a:t> </a:t>
            </a:r>
          </a:p>
          <a:p>
            <a:r>
              <a:rPr lang="en-US" dirty="0"/>
              <a:t>4. Process </a:t>
            </a:r>
          </a:p>
          <a:p>
            <a:pPr lvl="1"/>
            <a:r>
              <a:rPr lang="en-US" dirty="0"/>
              <a:t>a. Communications and transparency </a:t>
            </a:r>
          </a:p>
          <a:p>
            <a:pPr lvl="1"/>
            <a:r>
              <a:rPr lang="en-US" dirty="0"/>
              <a:t>b. ICANN Staff Input </a:t>
            </a:r>
          </a:p>
          <a:p>
            <a:pPr lvl="1"/>
            <a:r>
              <a:rPr lang="en-US" dirty="0"/>
              <a:t>c. Community Consultations </a:t>
            </a:r>
          </a:p>
          <a:p>
            <a:r>
              <a:rPr lang="en-US" dirty="0"/>
              <a:t> </a:t>
            </a:r>
          </a:p>
          <a:p>
            <a:endParaRPr lang="en-US" dirty="0"/>
          </a:p>
        </p:txBody>
      </p:sp>
      <p:sp>
        <p:nvSpPr>
          <p:cNvPr id="4" name="TextBox 3"/>
          <p:cNvSpPr txBox="1"/>
          <p:nvPr/>
        </p:nvSpPr>
        <p:spPr>
          <a:xfrm>
            <a:off x="4307305" y="1076155"/>
            <a:ext cx="4922117" cy="5078313"/>
          </a:xfrm>
          <a:prstGeom prst="rect">
            <a:avLst/>
          </a:prstGeom>
          <a:noFill/>
        </p:spPr>
        <p:txBody>
          <a:bodyPr wrap="none" rtlCol="0">
            <a:spAutoFit/>
          </a:bodyPr>
          <a:lstStyle/>
          <a:p>
            <a:r>
              <a:rPr lang="en-US" dirty="0"/>
              <a:t>5. Work of Review Team </a:t>
            </a:r>
          </a:p>
          <a:p>
            <a:pPr lvl="1"/>
            <a:r>
              <a:rPr lang="en-US" dirty="0"/>
              <a:t>a. Decision-making</a:t>
            </a:r>
          </a:p>
          <a:p>
            <a:pPr lvl="1"/>
            <a:r>
              <a:rPr lang="en-US" dirty="0"/>
              <a:t>b. Meetings </a:t>
            </a:r>
          </a:p>
          <a:p>
            <a:pPr lvl="1"/>
            <a:r>
              <a:rPr lang="en-US" dirty="0"/>
              <a:t>c. Reporting </a:t>
            </a:r>
          </a:p>
          <a:p>
            <a:pPr lvl="1"/>
            <a:r>
              <a:rPr lang="en-US" dirty="0"/>
              <a:t>d. Participation </a:t>
            </a:r>
          </a:p>
          <a:p>
            <a:pPr lvl="1"/>
            <a:r>
              <a:rPr lang="en-US" dirty="0"/>
              <a:t>e. Tools /Means of Communications </a:t>
            </a:r>
          </a:p>
          <a:p>
            <a:pPr lvl="1"/>
            <a:r>
              <a:rPr lang="en-US" dirty="0"/>
              <a:t>f. Indicators/Metrics </a:t>
            </a:r>
          </a:p>
          <a:p>
            <a:r>
              <a:rPr lang="en-US" dirty="0"/>
              <a:t> </a:t>
            </a:r>
          </a:p>
          <a:p>
            <a:r>
              <a:rPr lang="en-US" dirty="0"/>
              <a:t>6. Deliverables </a:t>
            </a:r>
          </a:p>
          <a:p>
            <a:pPr lvl="1"/>
            <a:r>
              <a:rPr lang="en-US" dirty="0"/>
              <a:t>a. Interim Recommendations </a:t>
            </a:r>
          </a:p>
          <a:p>
            <a:pPr lvl="1"/>
            <a:r>
              <a:rPr lang="en-US" dirty="0"/>
              <a:t>b. Findings </a:t>
            </a:r>
          </a:p>
          <a:p>
            <a:pPr lvl="1"/>
            <a:r>
              <a:rPr lang="en-US" dirty="0"/>
              <a:t>c. Final Recommendations </a:t>
            </a:r>
          </a:p>
          <a:p>
            <a:pPr lvl="1"/>
            <a:r>
              <a:rPr lang="en-US" dirty="0"/>
              <a:t>d. Recommendations to next Review Panel(s) </a:t>
            </a:r>
          </a:p>
          <a:p>
            <a:r>
              <a:rPr lang="en-US" dirty="0"/>
              <a:t> </a:t>
            </a:r>
          </a:p>
          <a:p>
            <a:r>
              <a:rPr lang="en-US" dirty="0"/>
              <a:t>7. Conflicts of Interest </a:t>
            </a:r>
          </a:p>
          <a:p>
            <a:r>
              <a:rPr lang="en-US" dirty="0"/>
              <a:t> </a:t>
            </a:r>
          </a:p>
          <a:p>
            <a:r>
              <a:rPr lang="en-US" dirty="0"/>
              <a:t>8. Timeline </a:t>
            </a:r>
          </a:p>
          <a:p>
            <a:endParaRPr lang="en-US" dirty="0"/>
          </a:p>
        </p:txBody>
      </p:sp>
    </p:spTree>
    <p:extLst>
      <p:ext uri="{BB962C8B-B14F-4D97-AF65-F5344CB8AC3E}">
        <p14:creationId xmlns:p14="http://schemas.microsoft.com/office/powerpoint/2010/main" val="148802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57786" y="408685"/>
            <a:ext cx="6250640" cy="147918"/>
          </a:xfrm>
          <a:custGeom>
            <a:avLst/>
            <a:gdLst/>
            <a:ahLst/>
            <a:cxnLst/>
            <a:rect l="l" t="t" r="r" b="b"/>
            <a:pathLst>
              <a:path w="7084059" h="167640">
                <a:moveTo>
                  <a:pt x="0" y="0"/>
                </a:moveTo>
                <a:lnTo>
                  <a:pt x="7083552" y="0"/>
                </a:lnTo>
                <a:lnTo>
                  <a:pt x="7083552" y="167640"/>
                </a:lnTo>
                <a:lnTo>
                  <a:pt x="0" y="167640"/>
                </a:lnTo>
                <a:lnTo>
                  <a:pt x="0" y="0"/>
                </a:lnTo>
                <a:close/>
              </a:path>
            </a:pathLst>
          </a:custGeom>
          <a:solidFill>
            <a:srgbClr val="595959"/>
          </a:solidFill>
        </p:spPr>
        <p:txBody>
          <a:bodyPr wrap="square" lIns="0" tIns="0" rIns="0" bIns="0" rtlCol="0"/>
          <a:lstStyle/>
          <a:p>
            <a:endParaRPr sz="1588"/>
          </a:p>
        </p:txBody>
      </p:sp>
      <p:sp>
        <p:nvSpPr>
          <p:cNvPr id="3" name="object 3"/>
          <p:cNvSpPr/>
          <p:nvPr/>
        </p:nvSpPr>
        <p:spPr>
          <a:xfrm>
            <a:off x="1957786" y="556602"/>
            <a:ext cx="6250640" cy="147918"/>
          </a:xfrm>
          <a:custGeom>
            <a:avLst/>
            <a:gdLst/>
            <a:ahLst/>
            <a:cxnLst/>
            <a:rect l="l" t="t" r="r" b="b"/>
            <a:pathLst>
              <a:path w="7084059" h="167640">
                <a:moveTo>
                  <a:pt x="0" y="0"/>
                </a:moveTo>
                <a:lnTo>
                  <a:pt x="7083552" y="0"/>
                </a:lnTo>
                <a:lnTo>
                  <a:pt x="7083552" y="167639"/>
                </a:lnTo>
                <a:lnTo>
                  <a:pt x="0" y="167639"/>
                </a:lnTo>
                <a:lnTo>
                  <a:pt x="0" y="0"/>
                </a:lnTo>
                <a:close/>
              </a:path>
            </a:pathLst>
          </a:custGeom>
          <a:solidFill>
            <a:srgbClr val="595959"/>
          </a:solidFill>
        </p:spPr>
        <p:txBody>
          <a:bodyPr wrap="square" lIns="0" tIns="0" rIns="0" bIns="0" rtlCol="0"/>
          <a:lstStyle/>
          <a:p>
            <a:endParaRPr sz="1588"/>
          </a:p>
        </p:txBody>
      </p:sp>
      <p:sp>
        <p:nvSpPr>
          <p:cNvPr id="4" name="object 4"/>
          <p:cNvSpPr/>
          <p:nvPr/>
        </p:nvSpPr>
        <p:spPr>
          <a:xfrm>
            <a:off x="1957786" y="704520"/>
            <a:ext cx="6250640" cy="147918"/>
          </a:xfrm>
          <a:custGeom>
            <a:avLst/>
            <a:gdLst/>
            <a:ahLst/>
            <a:cxnLst/>
            <a:rect l="l" t="t" r="r" b="b"/>
            <a:pathLst>
              <a:path w="7084059" h="167640">
                <a:moveTo>
                  <a:pt x="0" y="0"/>
                </a:moveTo>
                <a:lnTo>
                  <a:pt x="7083552" y="0"/>
                </a:lnTo>
                <a:lnTo>
                  <a:pt x="7083552" y="167640"/>
                </a:lnTo>
                <a:lnTo>
                  <a:pt x="0" y="167640"/>
                </a:lnTo>
                <a:lnTo>
                  <a:pt x="0" y="0"/>
                </a:lnTo>
                <a:close/>
              </a:path>
            </a:pathLst>
          </a:custGeom>
          <a:solidFill>
            <a:srgbClr val="595959"/>
          </a:solidFill>
        </p:spPr>
        <p:txBody>
          <a:bodyPr wrap="square" lIns="0" tIns="0" rIns="0" bIns="0" rtlCol="0"/>
          <a:lstStyle/>
          <a:p>
            <a:endParaRPr sz="1588"/>
          </a:p>
        </p:txBody>
      </p:sp>
      <p:sp>
        <p:nvSpPr>
          <p:cNvPr id="5" name="object 5"/>
          <p:cNvSpPr/>
          <p:nvPr/>
        </p:nvSpPr>
        <p:spPr>
          <a:xfrm>
            <a:off x="1957786" y="852437"/>
            <a:ext cx="6250640" cy="147918"/>
          </a:xfrm>
          <a:custGeom>
            <a:avLst/>
            <a:gdLst/>
            <a:ahLst/>
            <a:cxnLst/>
            <a:rect l="l" t="t" r="r" b="b"/>
            <a:pathLst>
              <a:path w="7084059" h="167640">
                <a:moveTo>
                  <a:pt x="0" y="0"/>
                </a:moveTo>
                <a:lnTo>
                  <a:pt x="7083552" y="0"/>
                </a:lnTo>
                <a:lnTo>
                  <a:pt x="7083552" y="167639"/>
                </a:lnTo>
                <a:lnTo>
                  <a:pt x="0" y="167639"/>
                </a:lnTo>
                <a:lnTo>
                  <a:pt x="0" y="0"/>
                </a:lnTo>
                <a:close/>
              </a:path>
            </a:pathLst>
          </a:custGeom>
          <a:solidFill>
            <a:srgbClr val="595959"/>
          </a:solidFill>
        </p:spPr>
        <p:txBody>
          <a:bodyPr wrap="square" lIns="0" tIns="0" rIns="0" bIns="0" rtlCol="0"/>
          <a:lstStyle/>
          <a:p>
            <a:endParaRPr sz="1588"/>
          </a:p>
        </p:txBody>
      </p:sp>
      <p:sp>
        <p:nvSpPr>
          <p:cNvPr id="6" name="object 6"/>
          <p:cNvSpPr/>
          <p:nvPr/>
        </p:nvSpPr>
        <p:spPr>
          <a:xfrm>
            <a:off x="1957786" y="1000356"/>
            <a:ext cx="6250640" cy="150719"/>
          </a:xfrm>
          <a:custGeom>
            <a:avLst/>
            <a:gdLst/>
            <a:ahLst/>
            <a:cxnLst/>
            <a:rect l="l" t="t" r="r" b="b"/>
            <a:pathLst>
              <a:path w="7084059" h="170815">
                <a:moveTo>
                  <a:pt x="0" y="0"/>
                </a:moveTo>
                <a:lnTo>
                  <a:pt x="7083552" y="0"/>
                </a:lnTo>
                <a:lnTo>
                  <a:pt x="7083552" y="170688"/>
                </a:lnTo>
                <a:lnTo>
                  <a:pt x="0" y="170688"/>
                </a:lnTo>
                <a:lnTo>
                  <a:pt x="0" y="0"/>
                </a:lnTo>
                <a:close/>
              </a:path>
            </a:pathLst>
          </a:custGeom>
          <a:solidFill>
            <a:srgbClr val="595959"/>
          </a:solidFill>
        </p:spPr>
        <p:txBody>
          <a:bodyPr wrap="square" lIns="0" tIns="0" rIns="0" bIns="0" rtlCol="0"/>
          <a:lstStyle/>
          <a:p>
            <a:endParaRPr sz="1588"/>
          </a:p>
        </p:txBody>
      </p:sp>
      <p:sp>
        <p:nvSpPr>
          <p:cNvPr id="7" name="object 7"/>
          <p:cNvSpPr/>
          <p:nvPr/>
        </p:nvSpPr>
        <p:spPr>
          <a:xfrm>
            <a:off x="1957786" y="1150962"/>
            <a:ext cx="6250640" cy="147918"/>
          </a:xfrm>
          <a:custGeom>
            <a:avLst/>
            <a:gdLst/>
            <a:ahLst/>
            <a:cxnLst/>
            <a:rect l="l" t="t" r="r" b="b"/>
            <a:pathLst>
              <a:path w="7084059" h="167640">
                <a:moveTo>
                  <a:pt x="0" y="0"/>
                </a:moveTo>
                <a:lnTo>
                  <a:pt x="7083552" y="0"/>
                </a:lnTo>
                <a:lnTo>
                  <a:pt x="7083552" y="167639"/>
                </a:lnTo>
                <a:lnTo>
                  <a:pt x="0" y="167639"/>
                </a:lnTo>
                <a:lnTo>
                  <a:pt x="0" y="0"/>
                </a:lnTo>
                <a:close/>
              </a:path>
            </a:pathLst>
          </a:custGeom>
          <a:solidFill>
            <a:srgbClr val="595959"/>
          </a:solidFill>
        </p:spPr>
        <p:txBody>
          <a:bodyPr wrap="square" lIns="0" tIns="0" rIns="0" bIns="0" rtlCol="0"/>
          <a:lstStyle/>
          <a:p>
            <a:endParaRPr sz="1588"/>
          </a:p>
        </p:txBody>
      </p:sp>
      <p:sp>
        <p:nvSpPr>
          <p:cNvPr id="8" name="object 8"/>
          <p:cNvSpPr/>
          <p:nvPr/>
        </p:nvSpPr>
        <p:spPr>
          <a:xfrm>
            <a:off x="1957786" y="1298880"/>
            <a:ext cx="6250640" cy="147918"/>
          </a:xfrm>
          <a:custGeom>
            <a:avLst/>
            <a:gdLst/>
            <a:ahLst/>
            <a:cxnLst/>
            <a:rect l="l" t="t" r="r" b="b"/>
            <a:pathLst>
              <a:path w="7084059" h="167639">
                <a:moveTo>
                  <a:pt x="0" y="0"/>
                </a:moveTo>
                <a:lnTo>
                  <a:pt x="7083552" y="0"/>
                </a:lnTo>
                <a:lnTo>
                  <a:pt x="7083552" y="167639"/>
                </a:lnTo>
                <a:lnTo>
                  <a:pt x="0" y="167639"/>
                </a:lnTo>
                <a:lnTo>
                  <a:pt x="0" y="0"/>
                </a:lnTo>
                <a:close/>
              </a:path>
            </a:pathLst>
          </a:custGeom>
          <a:solidFill>
            <a:srgbClr val="595959"/>
          </a:solidFill>
        </p:spPr>
        <p:txBody>
          <a:bodyPr wrap="square" lIns="0" tIns="0" rIns="0" bIns="0" rtlCol="0"/>
          <a:lstStyle/>
          <a:p>
            <a:endParaRPr sz="1588"/>
          </a:p>
        </p:txBody>
      </p:sp>
      <p:graphicFrame>
        <p:nvGraphicFramePr>
          <p:cNvPr id="9" name="object 9"/>
          <p:cNvGraphicFramePr>
            <a:graphicFrameLocks noGrp="1"/>
          </p:cNvGraphicFramePr>
          <p:nvPr>
            <p:extLst>
              <p:ext uri="{D42A27DB-BD31-4B8C-83A1-F6EECF244321}">
                <p14:modId xmlns:p14="http://schemas.microsoft.com/office/powerpoint/2010/main" val="1931785552"/>
              </p:ext>
            </p:extLst>
          </p:nvPr>
        </p:nvGraphicFramePr>
        <p:xfrm>
          <a:off x="312820" y="732309"/>
          <a:ext cx="8506326" cy="5340192"/>
        </p:xfrm>
        <a:graphic>
          <a:graphicData uri="http://schemas.openxmlformats.org/drawingml/2006/table">
            <a:tbl>
              <a:tblPr firstRow="1" bandRow="1">
                <a:tableStyleId>{2D5ABB26-0587-4C30-8999-92F81FD0307C}</a:tableStyleId>
              </a:tblPr>
              <a:tblGrid>
                <a:gridCol w="4555248"/>
                <a:gridCol w="1917999"/>
                <a:gridCol w="2033079"/>
              </a:tblGrid>
              <a:tr h="900271">
                <a:tc gridSpan="3">
                  <a:txBody>
                    <a:bodyPr/>
                    <a:lstStyle/>
                    <a:p>
                      <a:pPr algn="ctr">
                        <a:lnSpc>
                          <a:spcPct val="100000"/>
                        </a:lnSpc>
                      </a:pPr>
                      <a:r>
                        <a:rPr sz="900" b="1" spc="10" dirty="0">
                          <a:solidFill>
                            <a:srgbClr val="FFFFFF"/>
                          </a:solidFill>
                          <a:latin typeface="Helvetica"/>
                          <a:cs typeface="Helvetica"/>
                        </a:rPr>
                        <a:t>ARE</a:t>
                      </a:r>
                      <a:r>
                        <a:rPr sz="900" b="1" dirty="0">
                          <a:solidFill>
                            <a:srgbClr val="FFFFFF"/>
                          </a:solidFill>
                          <a:latin typeface="Helvetica"/>
                          <a:cs typeface="Helvetica"/>
                        </a:rPr>
                        <a:t>A</a:t>
                      </a:r>
                      <a:r>
                        <a:rPr sz="900" b="1" spc="25" dirty="0">
                          <a:solidFill>
                            <a:srgbClr val="FFFFFF"/>
                          </a:solidFill>
                          <a:latin typeface="Helvetica"/>
                          <a:cs typeface="Helvetica"/>
                        </a:rPr>
                        <a:t> </a:t>
                      </a:r>
                      <a:r>
                        <a:rPr sz="900" b="1" spc="15" dirty="0">
                          <a:solidFill>
                            <a:srgbClr val="FFFFFF"/>
                          </a:solidFill>
                          <a:latin typeface="Helvetica"/>
                          <a:cs typeface="Helvetica"/>
                        </a:rPr>
                        <a:t>O</a:t>
                      </a:r>
                      <a:r>
                        <a:rPr sz="900" b="1" dirty="0">
                          <a:solidFill>
                            <a:srgbClr val="FFFFFF"/>
                          </a:solidFill>
                          <a:latin typeface="Helvetica"/>
                          <a:cs typeface="Helvetica"/>
                        </a:rPr>
                        <a:t>F</a:t>
                      </a:r>
                      <a:r>
                        <a:rPr sz="900" b="1" spc="25" dirty="0">
                          <a:solidFill>
                            <a:srgbClr val="FFFFFF"/>
                          </a:solidFill>
                          <a:latin typeface="Helvetica"/>
                          <a:cs typeface="Helvetica"/>
                        </a:rPr>
                        <a:t> </a:t>
                      </a:r>
                      <a:r>
                        <a:rPr sz="900" b="1" spc="10" dirty="0">
                          <a:solidFill>
                            <a:srgbClr val="FFFFFF"/>
                          </a:solidFill>
                          <a:latin typeface="Helvetica"/>
                          <a:cs typeface="Helvetica"/>
                        </a:rPr>
                        <a:t>ASSESS</a:t>
                      </a:r>
                      <a:r>
                        <a:rPr sz="900" b="1" spc="15" dirty="0">
                          <a:solidFill>
                            <a:srgbClr val="FFFFFF"/>
                          </a:solidFill>
                          <a:latin typeface="Helvetica"/>
                          <a:cs typeface="Helvetica"/>
                        </a:rPr>
                        <a:t>M</a:t>
                      </a:r>
                      <a:r>
                        <a:rPr sz="900" b="1" spc="10" dirty="0">
                          <a:solidFill>
                            <a:srgbClr val="FFFFFF"/>
                          </a:solidFill>
                          <a:latin typeface="Helvetica"/>
                          <a:cs typeface="Helvetica"/>
                        </a:rPr>
                        <a:t>ENT</a:t>
                      </a:r>
                      <a:r>
                        <a:rPr sz="900" b="1" dirty="0">
                          <a:solidFill>
                            <a:srgbClr val="FFFFFF"/>
                          </a:solidFill>
                          <a:latin typeface="Helvetica"/>
                          <a:cs typeface="Helvetica"/>
                        </a:rPr>
                        <a:t>:</a:t>
                      </a:r>
                      <a:endParaRPr sz="900" dirty="0">
                        <a:latin typeface="Helvetica"/>
                        <a:cs typeface="Helvetica"/>
                      </a:endParaRPr>
                    </a:p>
                    <a:p>
                      <a:pPr>
                        <a:lnSpc>
                          <a:spcPct val="100000"/>
                        </a:lnSpc>
                        <a:spcBef>
                          <a:spcPts val="11"/>
                        </a:spcBef>
                      </a:pPr>
                      <a:endParaRPr sz="1100" dirty="0">
                        <a:latin typeface="Times"/>
                        <a:cs typeface="Times"/>
                      </a:endParaRPr>
                    </a:p>
                    <a:p>
                      <a:pPr marL="83820" marR="78740" algn="ctr">
                        <a:lnSpc>
                          <a:spcPct val="105400"/>
                        </a:lnSpc>
                      </a:pPr>
                      <a:r>
                        <a:rPr sz="900" b="1" spc="5" dirty="0">
                          <a:solidFill>
                            <a:srgbClr val="FFFFFF"/>
                          </a:solidFill>
                          <a:latin typeface="Helvetica"/>
                          <a:cs typeface="Helvetica"/>
                        </a:rPr>
                        <a:t>Ii</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Sha</a:t>
                      </a:r>
                      <a:r>
                        <a:rPr sz="900" b="1" spc="5" dirty="0">
                          <a:solidFill>
                            <a:srgbClr val="FFFFFF"/>
                          </a:solidFill>
                          <a:latin typeface="Helvetica"/>
                          <a:cs typeface="Helvetica"/>
                        </a:rPr>
                        <a:t>l</a:t>
                      </a:r>
                      <a:r>
                        <a:rPr sz="900" b="1" dirty="0">
                          <a:solidFill>
                            <a:srgbClr val="FFFFFF"/>
                          </a:solidFill>
                          <a:latin typeface="Helvetica"/>
                          <a:cs typeface="Helvetica"/>
                        </a:rPr>
                        <a:t>l</a:t>
                      </a:r>
                      <a:r>
                        <a:rPr sz="900" b="1" spc="15" dirty="0">
                          <a:solidFill>
                            <a:srgbClr val="FFFFFF"/>
                          </a:solidFill>
                          <a:latin typeface="Helvetica"/>
                          <a:cs typeface="Helvetica"/>
                        </a:rPr>
                        <a:t> R</a:t>
                      </a:r>
                      <a:r>
                        <a:rPr sz="900" b="1" spc="10" dirty="0">
                          <a:solidFill>
                            <a:srgbClr val="FFFFFF"/>
                          </a:solidFill>
                          <a:latin typeface="Helvetica"/>
                          <a:cs typeface="Helvetica"/>
                        </a:rPr>
                        <a:t>ev</a:t>
                      </a:r>
                      <a:r>
                        <a:rPr sz="900" b="1" spc="5" dirty="0">
                          <a:solidFill>
                            <a:srgbClr val="FFFFFF"/>
                          </a:solidFill>
                          <a:latin typeface="Helvetica"/>
                          <a:cs typeface="Helvetica"/>
                        </a:rPr>
                        <a:t>i</a:t>
                      </a:r>
                      <a:r>
                        <a:rPr sz="900" b="1" spc="10" dirty="0">
                          <a:solidFill>
                            <a:srgbClr val="FFFFFF"/>
                          </a:solidFill>
                          <a:latin typeface="Helvetica"/>
                          <a:cs typeface="Helvetica"/>
                        </a:rPr>
                        <a:t>e</a:t>
                      </a:r>
                      <a:r>
                        <a:rPr sz="900" b="1" dirty="0">
                          <a:solidFill>
                            <a:srgbClr val="FFFFFF"/>
                          </a:solidFill>
                          <a:latin typeface="Helvetica"/>
                          <a:cs typeface="Helvetica"/>
                        </a:rPr>
                        <a:t>w</a:t>
                      </a:r>
                      <a:r>
                        <a:rPr sz="900" b="1" spc="25" dirty="0">
                          <a:solidFill>
                            <a:srgbClr val="FFFFFF"/>
                          </a:solidFill>
                          <a:latin typeface="Helvetica"/>
                          <a:cs typeface="Helvetica"/>
                        </a:rPr>
                        <a:t> </a:t>
                      </a:r>
                      <a:r>
                        <a:rPr sz="900" b="1"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ex</a:t>
                      </a:r>
                      <a:r>
                        <a:rPr sz="900" b="1" spc="5" dirty="0">
                          <a:solidFill>
                            <a:srgbClr val="FFFFFF"/>
                          </a:solidFill>
                          <a:latin typeface="Helvetica"/>
                          <a:cs typeface="Helvetica"/>
                        </a:rPr>
                        <a:t>t</a:t>
                      </a:r>
                      <a:r>
                        <a:rPr sz="900" b="1" spc="10" dirty="0">
                          <a:solidFill>
                            <a:srgbClr val="FFFFFF"/>
                          </a:solidFill>
                          <a:latin typeface="Helvetica"/>
                          <a:cs typeface="Helvetica"/>
                        </a:rPr>
                        <a:t>en</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15" dirty="0">
                          <a:solidFill>
                            <a:srgbClr val="FFFFFF"/>
                          </a:solidFill>
                          <a:latin typeface="Helvetica"/>
                          <a:cs typeface="Helvetica"/>
                        </a:rPr>
                        <a:t>w</a:t>
                      </a:r>
                      <a:r>
                        <a:rPr sz="900" b="1" spc="10" dirty="0">
                          <a:solidFill>
                            <a:srgbClr val="FFFFFF"/>
                          </a:solidFill>
                          <a:latin typeface="Helvetica"/>
                          <a:cs typeface="Helvetica"/>
                        </a:rPr>
                        <a:t>h</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CAN</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10" dirty="0">
                          <a:solidFill>
                            <a:srgbClr val="FFFFFF"/>
                          </a:solidFill>
                          <a:latin typeface="Helvetica"/>
                          <a:cs typeface="Helvetica"/>
                        </a:rPr>
                        <a:t>ha</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success</a:t>
                      </a:r>
                      <a:r>
                        <a:rPr sz="900" b="1" spc="5" dirty="0">
                          <a:solidFill>
                            <a:srgbClr val="FFFFFF"/>
                          </a:solidFill>
                          <a:latin typeface="Helvetica"/>
                          <a:cs typeface="Helvetica"/>
                        </a:rPr>
                        <a:t>f</a:t>
                      </a:r>
                      <a:r>
                        <a:rPr sz="900" b="1" spc="10" dirty="0">
                          <a:solidFill>
                            <a:srgbClr val="FFFFFF"/>
                          </a:solidFill>
                          <a:latin typeface="Helvetica"/>
                          <a:cs typeface="Helvetica"/>
                        </a:rPr>
                        <a:t>u</a:t>
                      </a:r>
                      <a:r>
                        <a:rPr sz="900" b="1" spc="5" dirty="0">
                          <a:solidFill>
                            <a:srgbClr val="FFFFFF"/>
                          </a:solidFill>
                          <a:latin typeface="Helvetica"/>
                          <a:cs typeface="Helvetica"/>
                        </a:rPr>
                        <a:t>ll</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5" dirty="0">
                          <a:solidFill>
                            <a:srgbClr val="FFFFFF"/>
                          </a:solidFill>
                          <a:latin typeface="Helvetica"/>
                          <a:cs typeface="Helvetica"/>
                        </a:rPr>
                        <a:t>m</a:t>
                      </a:r>
                      <a:r>
                        <a:rPr sz="900" b="1" spc="10" dirty="0">
                          <a:solidFill>
                            <a:srgbClr val="FFFFFF"/>
                          </a:solidFill>
                          <a:latin typeface="Helvetica"/>
                          <a:cs typeface="Helvetica"/>
                        </a:rPr>
                        <a:t>p</a:t>
                      </a:r>
                      <a:r>
                        <a:rPr sz="900" b="1" spc="5" dirty="0">
                          <a:solidFill>
                            <a:srgbClr val="FFFFFF"/>
                          </a:solidFill>
                          <a:latin typeface="Helvetica"/>
                          <a:cs typeface="Helvetica"/>
                        </a:rPr>
                        <a:t>l</a:t>
                      </a:r>
                      <a:r>
                        <a:rPr sz="900" b="1" spc="10" dirty="0">
                          <a:solidFill>
                            <a:srgbClr val="FFFFFF"/>
                          </a:solidFill>
                          <a:latin typeface="Helvetica"/>
                          <a:cs typeface="Helvetica"/>
                        </a:rPr>
                        <a:t>e</a:t>
                      </a:r>
                      <a:r>
                        <a:rPr sz="900" b="1" spc="15" dirty="0">
                          <a:solidFill>
                            <a:srgbClr val="FFFFFF"/>
                          </a:solidFill>
                          <a:latin typeface="Helvetica"/>
                          <a:cs typeface="Helvetica"/>
                        </a:rPr>
                        <a:t>m</a:t>
                      </a:r>
                      <a:r>
                        <a:rPr sz="900" b="1" spc="10" dirty="0">
                          <a:solidFill>
                            <a:srgbClr val="FFFFFF"/>
                          </a:solidFill>
                          <a:latin typeface="Helvetica"/>
                          <a:cs typeface="Helvetica"/>
                        </a:rPr>
                        <a:t>en</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it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secu</a:t>
                      </a:r>
                      <a:r>
                        <a:rPr sz="900" b="1" spc="5" dirty="0">
                          <a:solidFill>
                            <a:srgbClr val="FFFFFF"/>
                          </a:solidFill>
                          <a:latin typeface="Helvetica"/>
                          <a:cs typeface="Helvetica"/>
                        </a:rPr>
                        <a:t>rit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e</a:t>
                      </a:r>
                      <a:r>
                        <a:rPr sz="900" b="1" spc="5" dirty="0">
                          <a:solidFill>
                            <a:srgbClr val="FFFFFF"/>
                          </a:solidFill>
                          <a:latin typeface="Helvetica"/>
                          <a:cs typeface="Helvetica"/>
                        </a:rPr>
                        <a:t>ff</a:t>
                      </a:r>
                      <a:r>
                        <a:rPr sz="900" b="1" spc="10" dirty="0">
                          <a:solidFill>
                            <a:srgbClr val="FFFFFF"/>
                          </a:solidFill>
                          <a:latin typeface="Helvetica"/>
                          <a:cs typeface="Helvetica"/>
                        </a:rPr>
                        <a:t>o</a:t>
                      </a:r>
                      <a:r>
                        <a:rPr sz="900" b="1" spc="5" dirty="0">
                          <a:solidFill>
                            <a:srgbClr val="FFFFFF"/>
                          </a:solidFill>
                          <a:latin typeface="Helvetica"/>
                          <a:cs typeface="Helvetica"/>
                        </a:rPr>
                        <a:t>rt</a:t>
                      </a:r>
                      <a:r>
                        <a:rPr sz="900" b="1" spc="10" dirty="0">
                          <a:solidFill>
                            <a:srgbClr val="FFFFFF"/>
                          </a:solidFill>
                          <a:latin typeface="Helvetica"/>
                          <a:cs typeface="Helvetica"/>
                        </a:rPr>
                        <a:t>s</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e</a:t>
                      </a:r>
                      <a:r>
                        <a:rPr sz="900" b="1" spc="5" dirty="0">
                          <a:solidFill>
                            <a:srgbClr val="FFFFFF"/>
                          </a:solidFill>
                          <a:latin typeface="Helvetica"/>
                          <a:cs typeface="Helvetica"/>
                        </a:rPr>
                        <a:t>ff</a:t>
                      </a:r>
                      <a:r>
                        <a:rPr sz="900" b="1" spc="10" dirty="0">
                          <a:solidFill>
                            <a:srgbClr val="FFFFFF"/>
                          </a:solidFill>
                          <a:latin typeface="Helvetica"/>
                          <a:cs typeface="Helvetica"/>
                        </a:rPr>
                        <a:t>ec</a:t>
                      </a:r>
                      <a:r>
                        <a:rPr sz="900" b="1" spc="5" dirty="0">
                          <a:solidFill>
                            <a:srgbClr val="FFFFFF"/>
                          </a:solidFill>
                          <a:latin typeface="Helvetica"/>
                          <a:cs typeface="Helvetica"/>
                        </a:rPr>
                        <a:t>ti</a:t>
                      </a:r>
                      <a:r>
                        <a:rPr sz="900" b="1" spc="10" dirty="0">
                          <a:solidFill>
                            <a:srgbClr val="FFFFFF"/>
                          </a:solidFill>
                          <a:latin typeface="Helvetica"/>
                          <a:cs typeface="Helvetica"/>
                        </a:rPr>
                        <a:t>venes</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he secu</a:t>
                      </a:r>
                      <a:r>
                        <a:rPr sz="900" b="1" spc="5" dirty="0">
                          <a:solidFill>
                            <a:srgbClr val="FFFFFF"/>
                          </a:solidFill>
                          <a:latin typeface="Helvetica"/>
                          <a:cs typeface="Helvetica"/>
                        </a:rPr>
                        <a:t>rit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e</a:t>
                      </a:r>
                      <a:r>
                        <a:rPr sz="900" b="1" spc="5" dirty="0">
                          <a:solidFill>
                            <a:srgbClr val="FFFFFF"/>
                          </a:solidFill>
                          <a:latin typeface="Helvetica"/>
                          <a:cs typeface="Helvetica"/>
                        </a:rPr>
                        <a:t>ff</a:t>
                      </a:r>
                      <a:r>
                        <a:rPr sz="900" b="1" spc="10" dirty="0">
                          <a:solidFill>
                            <a:srgbClr val="FFFFFF"/>
                          </a:solidFill>
                          <a:latin typeface="Helvetica"/>
                          <a:cs typeface="Helvetica"/>
                        </a:rPr>
                        <a:t>o</a:t>
                      </a:r>
                      <a:r>
                        <a:rPr sz="900" b="1" spc="5" dirty="0">
                          <a:solidFill>
                            <a:srgbClr val="FFFFFF"/>
                          </a:solidFill>
                          <a:latin typeface="Helvetica"/>
                          <a:cs typeface="Helvetica"/>
                        </a:rPr>
                        <a:t>rt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10" dirty="0">
                          <a:solidFill>
                            <a:srgbClr val="FFFFFF"/>
                          </a:solidFill>
                          <a:latin typeface="Helvetica"/>
                          <a:cs typeface="Helvetica"/>
                        </a:rPr>
                        <a:t>dea</a:t>
                      </a:r>
                      <a:r>
                        <a:rPr sz="900" b="1" dirty="0">
                          <a:solidFill>
                            <a:srgbClr val="FFFFFF"/>
                          </a:solidFill>
                          <a:latin typeface="Helvetica"/>
                          <a:cs typeface="Helvetica"/>
                        </a:rPr>
                        <a:t>l</a:t>
                      </a:r>
                      <a:r>
                        <a:rPr sz="900" b="1" spc="15" dirty="0">
                          <a:solidFill>
                            <a:srgbClr val="FFFFFF"/>
                          </a:solidFill>
                          <a:latin typeface="Helvetica"/>
                          <a:cs typeface="Helvetica"/>
                        </a:rPr>
                        <a:t> w</a:t>
                      </a:r>
                      <a:r>
                        <a:rPr sz="900" b="1" spc="5" dirty="0">
                          <a:solidFill>
                            <a:srgbClr val="FFFFFF"/>
                          </a:solidFill>
                          <a:latin typeface="Helvetica"/>
                          <a:cs typeface="Helvetica"/>
                        </a:rPr>
                        <a:t>it</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10" dirty="0">
                          <a:solidFill>
                            <a:srgbClr val="FFFFFF"/>
                          </a:solidFill>
                          <a:latin typeface="Helvetica"/>
                          <a:cs typeface="Helvetica"/>
                        </a:rPr>
                        <a:t>ac</a:t>
                      </a:r>
                      <a:r>
                        <a:rPr sz="900" b="1" spc="5" dirty="0">
                          <a:solidFill>
                            <a:srgbClr val="FFFFFF"/>
                          </a:solidFill>
                          <a:latin typeface="Helvetica"/>
                          <a:cs typeface="Helvetica"/>
                        </a:rPr>
                        <a:t>t</a:t>
                      </a:r>
                      <a:r>
                        <a:rPr sz="900" b="1" spc="10" dirty="0">
                          <a:solidFill>
                            <a:srgbClr val="FFFFFF"/>
                          </a:solidFill>
                          <a:latin typeface="Helvetica"/>
                          <a:cs typeface="Helvetica"/>
                        </a:rPr>
                        <a:t>ua</a:t>
                      </a:r>
                      <a:r>
                        <a:rPr sz="900" b="1" dirty="0">
                          <a:solidFill>
                            <a:srgbClr val="FFFFFF"/>
                          </a:solidFill>
                          <a:latin typeface="Helvetica"/>
                          <a:cs typeface="Helvetica"/>
                        </a:rPr>
                        <a:t>l</a:t>
                      </a:r>
                      <a:r>
                        <a:rPr sz="900" b="1" spc="15"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po</a:t>
                      </a:r>
                      <a:r>
                        <a:rPr sz="900" b="1" spc="5" dirty="0">
                          <a:solidFill>
                            <a:srgbClr val="FFFFFF"/>
                          </a:solidFill>
                          <a:latin typeface="Helvetica"/>
                          <a:cs typeface="Helvetica"/>
                        </a:rPr>
                        <a:t>t</a:t>
                      </a:r>
                      <a:r>
                        <a:rPr sz="900" b="1" spc="10" dirty="0">
                          <a:solidFill>
                            <a:srgbClr val="FFFFFF"/>
                          </a:solidFill>
                          <a:latin typeface="Helvetica"/>
                          <a:cs typeface="Helvetica"/>
                        </a:rPr>
                        <a:t>en</a:t>
                      </a:r>
                      <a:r>
                        <a:rPr sz="900" b="1" spc="5" dirty="0">
                          <a:solidFill>
                            <a:srgbClr val="FFFFFF"/>
                          </a:solidFill>
                          <a:latin typeface="Helvetica"/>
                          <a:cs typeface="Helvetica"/>
                        </a:rPr>
                        <a:t>ti</a:t>
                      </a:r>
                      <a:r>
                        <a:rPr sz="900" b="1" spc="10" dirty="0">
                          <a:solidFill>
                            <a:srgbClr val="FFFFFF"/>
                          </a:solidFill>
                          <a:latin typeface="Helvetica"/>
                          <a:cs typeface="Helvetica"/>
                        </a:rPr>
                        <a:t>a</a:t>
                      </a:r>
                      <a:r>
                        <a:rPr sz="900" b="1" dirty="0">
                          <a:solidFill>
                            <a:srgbClr val="FFFFFF"/>
                          </a:solidFill>
                          <a:latin typeface="Helvetica"/>
                          <a:cs typeface="Helvetica"/>
                        </a:rPr>
                        <a:t>l</a:t>
                      </a:r>
                      <a:r>
                        <a:rPr sz="900" b="1" spc="15" dirty="0">
                          <a:solidFill>
                            <a:srgbClr val="FFFFFF"/>
                          </a:solidFill>
                          <a:latin typeface="Helvetica"/>
                          <a:cs typeface="Helvetica"/>
                        </a:rPr>
                        <a:t> </a:t>
                      </a:r>
                      <a:r>
                        <a:rPr sz="900" b="1" spc="10" dirty="0">
                          <a:solidFill>
                            <a:srgbClr val="FFFFFF"/>
                          </a:solidFill>
                          <a:latin typeface="Helvetica"/>
                          <a:cs typeface="Helvetica"/>
                        </a:rPr>
                        <a:t>cha</a:t>
                      </a:r>
                      <a:r>
                        <a:rPr sz="900" b="1" spc="5" dirty="0">
                          <a:solidFill>
                            <a:srgbClr val="FFFFFF"/>
                          </a:solidFill>
                          <a:latin typeface="Helvetica"/>
                          <a:cs typeface="Helvetica"/>
                        </a:rPr>
                        <a:t>ll</a:t>
                      </a:r>
                      <a:r>
                        <a:rPr sz="900" b="1" spc="10" dirty="0">
                          <a:solidFill>
                            <a:srgbClr val="FFFFFF"/>
                          </a:solidFill>
                          <a:latin typeface="Helvetica"/>
                          <a:cs typeface="Helvetica"/>
                        </a:rPr>
                        <a:t>enge</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spc="5" dirty="0">
                          <a:solidFill>
                            <a:srgbClr val="FFFFFF"/>
                          </a:solidFill>
                          <a:latin typeface="Helvetica"/>
                          <a:cs typeface="Helvetica"/>
                        </a:rPr>
                        <a:t>r</a:t>
                      </a:r>
                      <a:r>
                        <a:rPr sz="900" b="1" spc="10" dirty="0">
                          <a:solidFill>
                            <a:srgbClr val="FFFFFF"/>
                          </a:solidFill>
                          <a:latin typeface="Helvetica"/>
                          <a:cs typeface="Helvetica"/>
                        </a:rPr>
                        <a:t>ea</a:t>
                      </a:r>
                      <a:r>
                        <a:rPr sz="900" b="1" spc="5" dirty="0">
                          <a:solidFill>
                            <a:srgbClr val="FFFFFF"/>
                          </a:solidFill>
                          <a:latin typeface="Helvetica"/>
                          <a:cs typeface="Helvetica"/>
                        </a:rPr>
                        <a:t>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secu</a:t>
                      </a:r>
                      <a:r>
                        <a:rPr sz="900" b="1" spc="5" dirty="0">
                          <a:solidFill>
                            <a:srgbClr val="FFFFFF"/>
                          </a:solidFill>
                          <a:latin typeface="Helvetica"/>
                          <a:cs typeface="Helvetica"/>
                        </a:rPr>
                        <a:t>rit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s</a:t>
                      </a:r>
                      <a:r>
                        <a:rPr sz="900" b="1" spc="5" dirty="0">
                          <a:solidFill>
                            <a:srgbClr val="FFFFFF"/>
                          </a:solidFill>
                          <a:latin typeface="Helvetica"/>
                          <a:cs typeface="Helvetica"/>
                        </a:rPr>
                        <a:t>t</a:t>
                      </a:r>
                      <a:r>
                        <a:rPr sz="900" b="1" spc="10" dirty="0">
                          <a:solidFill>
                            <a:srgbClr val="FFFFFF"/>
                          </a:solidFill>
                          <a:latin typeface="Helvetica"/>
                          <a:cs typeface="Helvetica"/>
                        </a:rPr>
                        <a:t>ab</a:t>
                      </a:r>
                      <a:r>
                        <a:rPr sz="900" b="1" spc="5" dirty="0">
                          <a:solidFill>
                            <a:srgbClr val="FFFFFF"/>
                          </a:solidFill>
                          <a:latin typeface="Helvetica"/>
                          <a:cs typeface="Helvetica"/>
                        </a:rPr>
                        <a:t>ilit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DNS</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 </a:t>
                      </a:r>
                      <a:r>
                        <a:rPr sz="900" b="1" spc="10" dirty="0">
                          <a:solidFill>
                            <a:srgbClr val="FFFFFF"/>
                          </a:solidFill>
                          <a:latin typeface="Helvetica"/>
                          <a:cs typeface="Helvetica"/>
                        </a:rPr>
                        <a:t>ex</a:t>
                      </a:r>
                      <a:r>
                        <a:rPr sz="900" b="1" spc="5" dirty="0">
                          <a:solidFill>
                            <a:srgbClr val="FFFFFF"/>
                          </a:solidFill>
                          <a:latin typeface="Helvetica"/>
                          <a:cs typeface="Helvetica"/>
                        </a:rPr>
                        <a:t>t</a:t>
                      </a:r>
                      <a:r>
                        <a:rPr sz="900" b="1" spc="10" dirty="0">
                          <a:solidFill>
                            <a:srgbClr val="FFFFFF"/>
                          </a:solidFill>
                          <a:latin typeface="Helvetica"/>
                          <a:cs typeface="Helvetica"/>
                        </a:rPr>
                        <a:t>en</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15" dirty="0">
                          <a:solidFill>
                            <a:srgbClr val="FFFFFF"/>
                          </a:solidFill>
                          <a:latin typeface="Helvetica"/>
                          <a:cs typeface="Helvetica"/>
                        </a:rPr>
                        <a:t>w</a:t>
                      </a:r>
                      <a:r>
                        <a:rPr sz="900" b="1" spc="10" dirty="0">
                          <a:solidFill>
                            <a:srgbClr val="FFFFFF"/>
                          </a:solidFill>
                          <a:latin typeface="Helvetica"/>
                          <a:cs typeface="Helvetica"/>
                        </a:rPr>
                        <a:t>h</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secu</a:t>
                      </a:r>
                      <a:r>
                        <a:rPr sz="900" b="1" spc="5" dirty="0">
                          <a:solidFill>
                            <a:srgbClr val="FFFFFF"/>
                          </a:solidFill>
                          <a:latin typeface="Helvetica"/>
                          <a:cs typeface="Helvetica"/>
                        </a:rPr>
                        <a:t>rit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e</a:t>
                      </a:r>
                      <a:r>
                        <a:rPr sz="900" b="1" spc="5" dirty="0">
                          <a:solidFill>
                            <a:srgbClr val="FFFFFF"/>
                          </a:solidFill>
                          <a:latin typeface="Helvetica"/>
                          <a:cs typeface="Helvetica"/>
                        </a:rPr>
                        <a:t>ff</a:t>
                      </a:r>
                      <a:r>
                        <a:rPr sz="900" b="1" spc="10" dirty="0">
                          <a:solidFill>
                            <a:srgbClr val="FFFFFF"/>
                          </a:solidFill>
                          <a:latin typeface="Helvetica"/>
                          <a:cs typeface="Helvetica"/>
                        </a:rPr>
                        <a:t>o</a:t>
                      </a:r>
                      <a:r>
                        <a:rPr sz="900" b="1" spc="5" dirty="0">
                          <a:solidFill>
                            <a:srgbClr val="FFFFFF"/>
                          </a:solidFill>
                          <a:latin typeface="Helvetica"/>
                          <a:cs typeface="Helvetica"/>
                        </a:rPr>
                        <a:t>rt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a</a:t>
                      </a:r>
                      <a:r>
                        <a:rPr sz="900" b="1" spc="5" dirty="0">
                          <a:solidFill>
                            <a:srgbClr val="FFFFFF"/>
                          </a:solidFill>
                          <a:latin typeface="Helvetica"/>
                          <a:cs typeface="Helvetica"/>
                        </a:rPr>
                        <a:t>r</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su</a:t>
                      </a:r>
                      <a:r>
                        <a:rPr sz="900" b="1" spc="5" dirty="0">
                          <a:solidFill>
                            <a:srgbClr val="FFFFFF"/>
                          </a:solidFill>
                          <a:latin typeface="Helvetica"/>
                          <a:cs typeface="Helvetica"/>
                        </a:rPr>
                        <a:t>ffi</a:t>
                      </a:r>
                      <a:r>
                        <a:rPr sz="900" b="1" spc="10" dirty="0">
                          <a:solidFill>
                            <a:srgbClr val="FFFFFF"/>
                          </a:solidFill>
                          <a:latin typeface="Helvetica"/>
                          <a:cs typeface="Helvetica"/>
                        </a:rPr>
                        <a:t>c</a:t>
                      </a:r>
                      <a:r>
                        <a:rPr sz="900" b="1" spc="5" dirty="0">
                          <a:solidFill>
                            <a:srgbClr val="FFFFFF"/>
                          </a:solidFill>
                          <a:latin typeface="Helvetica"/>
                          <a:cs typeface="Helvetica"/>
                        </a:rPr>
                        <a:t>i</a:t>
                      </a:r>
                      <a:r>
                        <a:rPr sz="900" b="1" spc="10" dirty="0">
                          <a:solidFill>
                            <a:srgbClr val="FFFFFF"/>
                          </a:solidFill>
                          <a:latin typeface="Helvetica"/>
                          <a:cs typeface="Helvetica"/>
                        </a:rPr>
                        <a:t>en</a:t>
                      </a:r>
                      <a:r>
                        <a:rPr sz="900" b="1" spc="5" dirty="0">
                          <a:solidFill>
                            <a:srgbClr val="FFFFFF"/>
                          </a:solidFill>
                          <a:latin typeface="Helvetica"/>
                          <a:cs typeface="Helvetica"/>
                        </a:rPr>
                        <a:t>tl</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obus</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15" dirty="0">
                          <a:solidFill>
                            <a:srgbClr val="FFFFFF"/>
                          </a:solidFill>
                          <a:latin typeface="Helvetica"/>
                          <a:cs typeface="Helvetica"/>
                        </a:rPr>
                        <a:t>m</a:t>
                      </a:r>
                      <a:r>
                        <a:rPr sz="900" b="1" spc="10" dirty="0">
                          <a:solidFill>
                            <a:srgbClr val="FFFFFF"/>
                          </a:solidFill>
                          <a:latin typeface="Helvetica"/>
                          <a:cs typeface="Helvetica"/>
                        </a:rPr>
                        <a:t>ee</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f</a:t>
                      </a:r>
                      <a:r>
                        <a:rPr sz="900" b="1" spc="10" dirty="0">
                          <a:solidFill>
                            <a:srgbClr val="FFFFFF"/>
                          </a:solidFill>
                          <a:latin typeface="Helvetica"/>
                          <a:cs typeface="Helvetica"/>
                        </a:rPr>
                        <a:t>u</a:t>
                      </a:r>
                      <a:r>
                        <a:rPr sz="900" b="1" spc="5" dirty="0">
                          <a:solidFill>
                            <a:srgbClr val="FFFFFF"/>
                          </a:solidFill>
                          <a:latin typeface="Helvetica"/>
                          <a:cs typeface="Helvetica"/>
                        </a:rPr>
                        <a:t>t</a:t>
                      </a:r>
                      <a:r>
                        <a:rPr sz="900" b="1" spc="10" dirty="0">
                          <a:solidFill>
                            <a:srgbClr val="FFFFFF"/>
                          </a:solidFill>
                          <a:latin typeface="Helvetica"/>
                          <a:cs typeface="Helvetica"/>
                        </a:rPr>
                        <a:t>u</a:t>
                      </a:r>
                      <a:r>
                        <a:rPr sz="900" b="1" spc="5" dirty="0">
                          <a:solidFill>
                            <a:srgbClr val="FFFFFF"/>
                          </a:solidFill>
                          <a:latin typeface="Helvetica"/>
                          <a:cs typeface="Helvetica"/>
                        </a:rPr>
                        <a:t>r</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cha</a:t>
                      </a:r>
                      <a:r>
                        <a:rPr sz="900" b="1" spc="5" dirty="0">
                          <a:solidFill>
                            <a:srgbClr val="FFFFFF"/>
                          </a:solidFill>
                          <a:latin typeface="Helvetica"/>
                          <a:cs typeface="Helvetica"/>
                        </a:rPr>
                        <a:t>ll</a:t>
                      </a:r>
                      <a:r>
                        <a:rPr sz="900" b="1" spc="10" dirty="0">
                          <a:solidFill>
                            <a:srgbClr val="FFFFFF"/>
                          </a:solidFill>
                          <a:latin typeface="Helvetica"/>
                          <a:cs typeface="Helvetica"/>
                        </a:rPr>
                        <a:t>enge</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spc="5" dirty="0">
                          <a:solidFill>
                            <a:srgbClr val="FFFFFF"/>
                          </a:solidFill>
                          <a:latin typeface="Helvetica"/>
                          <a:cs typeface="Helvetica"/>
                        </a:rPr>
                        <a:t>r</a:t>
                      </a:r>
                      <a:r>
                        <a:rPr sz="900" b="1" spc="10" dirty="0">
                          <a:solidFill>
                            <a:srgbClr val="FFFFFF"/>
                          </a:solidFill>
                          <a:latin typeface="Helvetica"/>
                          <a:cs typeface="Helvetica"/>
                        </a:rPr>
                        <a:t>ea</a:t>
                      </a:r>
                      <a:r>
                        <a:rPr sz="900" b="1" spc="5" dirty="0">
                          <a:solidFill>
                            <a:srgbClr val="FFFFFF"/>
                          </a:solidFill>
                          <a:latin typeface="Helvetica"/>
                          <a:cs typeface="Helvetica"/>
                        </a:rPr>
                        <a:t>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secu</a:t>
                      </a:r>
                      <a:r>
                        <a:rPr sz="900" b="1" spc="5" dirty="0">
                          <a:solidFill>
                            <a:srgbClr val="FFFFFF"/>
                          </a:solidFill>
                          <a:latin typeface="Helvetica"/>
                          <a:cs typeface="Helvetica"/>
                        </a:rPr>
                        <a:t>rit</a:t>
                      </a:r>
                      <a:r>
                        <a:rPr sz="900" b="1" spc="10" dirty="0">
                          <a:solidFill>
                            <a:srgbClr val="FFFFFF"/>
                          </a:solidFill>
                          <a:latin typeface="Helvetica"/>
                          <a:cs typeface="Helvetica"/>
                        </a:rPr>
                        <a:t>y</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10" dirty="0">
                          <a:solidFill>
                            <a:srgbClr val="FFFFFF"/>
                          </a:solidFill>
                          <a:latin typeface="Helvetica"/>
                          <a:cs typeface="Helvetica"/>
                        </a:rPr>
                        <a:t>s</a:t>
                      </a:r>
                      <a:r>
                        <a:rPr sz="900" b="1" spc="5" dirty="0">
                          <a:solidFill>
                            <a:srgbClr val="FFFFFF"/>
                          </a:solidFill>
                          <a:latin typeface="Helvetica"/>
                          <a:cs typeface="Helvetica"/>
                        </a:rPr>
                        <a:t>t</a:t>
                      </a:r>
                      <a:r>
                        <a:rPr sz="900" b="1" spc="10" dirty="0">
                          <a:solidFill>
                            <a:srgbClr val="FFFFFF"/>
                          </a:solidFill>
                          <a:latin typeface="Helvetica"/>
                          <a:cs typeface="Helvetica"/>
                        </a:rPr>
                        <a:t>ab</a:t>
                      </a:r>
                      <a:r>
                        <a:rPr sz="900" b="1" spc="5" dirty="0">
                          <a:solidFill>
                            <a:srgbClr val="FFFFFF"/>
                          </a:solidFill>
                          <a:latin typeface="Helvetica"/>
                          <a:cs typeface="Helvetica"/>
                        </a:rPr>
                        <a:t>ilit</a:t>
                      </a:r>
                      <a:r>
                        <a:rPr sz="900" b="1" dirty="0">
                          <a:solidFill>
                            <a:srgbClr val="FFFFFF"/>
                          </a:solidFill>
                          <a:latin typeface="Helvetica"/>
                          <a:cs typeface="Helvetica"/>
                        </a:rPr>
                        <a:t>y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es</a:t>
                      </a:r>
                      <a:r>
                        <a:rPr sz="900" b="1" spc="5" dirty="0">
                          <a:solidFill>
                            <a:srgbClr val="FFFFFF"/>
                          </a:solidFill>
                          <a:latin typeface="Helvetica"/>
                          <a:cs typeface="Helvetica"/>
                        </a:rPr>
                        <a:t>ili</a:t>
                      </a:r>
                      <a:r>
                        <a:rPr sz="900" b="1" spc="10" dirty="0">
                          <a:solidFill>
                            <a:srgbClr val="FFFFFF"/>
                          </a:solidFill>
                          <a:latin typeface="Helvetica"/>
                          <a:cs typeface="Helvetica"/>
                        </a:rPr>
                        <a:t>enc</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DNS</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10" dirty="0">
                          <a:solidFill>
                            <a:srgbClr val="FFFFFF"/>
                          </a:solidFill>
                          <a:latin typeface="Helvetica"/>
                          <a:cs typeface="Helvetica"/>
                        </a:rPr>
                        <a:t>cons</a:t>
                      </a:r>
                      <a:r>
                        <a:rPr sz="900" b="1" spc="5" dirty="0">
                          <a:solidFill>
                            <a:srgbClr val="FFFFFF"/>
                          </a:solidFill>
                          <a:latin typeface="Helvetica"/>
                          <a:cs typeface="Helvetica"/>
                        </a:rPr>
                        <a:t>i</a:t>
                      </a:r>
                      <a:r>
                        <a:rPr sz="900" b="1" spc="10" dirty="0">
                          <a:solidFill>
                            <a:srgbClr val="FFFFFF"/>
                          </a:solidFill>
                          <a:latin typeface="Helvetica"/>
                          <a:cs typeface="Helvetica"/>
                        </a:rPr>
                        <a:t>s</a:t>
                      </a:r>
                      <a:r>
                        <a:rPr sz="900" b="1" spc="5" dirty="0">
                          <a:solidFill>
                            <a:srgbClr val="FFFFFF"/>
                          </a:solidFill>
                          <a:latin typeface="Helvetica"/>
                          <a:cs typeface="Helvetica"/>
                        </a:rPr>
                        <a:t>t</a:t>
                      </a:r>
                      <a:r>
                        <a:rPr sz="900" b="1" spc="10" dirty="0">
                          <a:solidFill>
                            <a:srgbClr val="FFFFFF"/>
                          </a:solidFill>
                          <a:latin typeface="Helvetica"/>
                          <a:cs typeface="Helvetica"/>
                        </a:rPr>
                        <a:t>en</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15" dirty="0">
                          <a:solidFill>
                            <a:srgbClr val="FFFFFF"/>
                          </a:solidFill>
                          <a:latin typeface="Helvetica"/>
                          <a:cs typeface="Helvetica"/>
                        </a:rPr>
                        <a:t>w</a:t>
                      </a:r>
                      <a:r>
                        <a:rPr sz="900" b="1" spc="5" dirty="0">
                          <a:solidFill>
                            <a:srgbClr val="FFFFFF"/>
                          </a:solidFill>
                          <a:latin typeface="Helvetica"/>
                          <a:cs typeface="Helvetica"/>
                        </a:rPr>
                        <a:t>it</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CANN</a:t>
                      </a:r>
                      <a:r>
                        <a:rPr sz="900" b="1" spc="5" dirty="0">
                          <a:solidFill>
                            <a:srgbClr val="FFFFFF"/>
                          </a:solidFill>
                          <a:latin typeface="Helvetica"/>
                          <a:cs typeface="Helvetica"/>
                        </a:rPr>
                        <a: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5" dirty="0">
                          <a:solidFill>
                            <a:srgbClr val="FFFFFF"/>
                          </a:solidFill>
                          <a:latin typeface="Helvetica"/>
                          <a:cs typeface="Helvetica"/>
                        </a:rPr>
                        <a:t>M</a:t>
                      </a:r>
                      <a:r>
                        <a:rPr sz="900" b="1" spc="5" dirty="0">
                          <a:solidFill>
                            <a:srgbClr val="FFFFFF"/>
                          </a:solidFill>
                          <a:latin typeface="Helvetica"/>
                          <a:cs typeface="Helvetica"/>
                        </a:rPr>
                        <a:t>i</a:t>
                      </a:r>
                      <a:r>
                        <a:rPr sz="900" b="1" spc="10" dirty="0">
                          <a:solidFill>
                            <a:srgbClr val="FFFFFF"/>
                          </a:solidFill>
                          <a:latin typeface="Helvetica"/>
                          <a:cs typeface="Helvetica"/>
                        </a:rPr>
                        <a:t>ss</a:t>
                      </a:r>
                      <a:r>
                        <a:rPr sz="900" b="1" spc="5" dirty="0">
                          <a:solidFill>
                            <a:srgbClr val="FFFFFF"/>
                          </a:solidFill>
                          <a:latin typeface="Helvetica"/>
                          <a:cs typeface="Helvetica"/>
                        </a:rPr>
                        <a:t>i</a:t>
                      </a:r>
                      <a:r>
                        <a:rPr sz="900" b="1" spc="10" dirty="0">
                          <a:solidFill>
                            <a:srgbClr val="FFFFFF"/>
                          </a:solidFill>
                          <a:latin typeface="Helvetica"/>
                          <a:cs typeface="Helvetica"/>
                        </a:rPr>
                        <a:t>on</a:t>
                      </a:r>
                      <a:r>
                        <a:rPr sz="900" b="1" dirty="0">
                          <a:solidFill>
                            <a:srgbClr val="FFFFFF"/>
                          </a:solidFill>
                          <a:latin typeface="Helvetica"/>
                          <a:cs typeface="Helvetica"/>
                        </a:rPr>
                        <a:t>.</a:t>
                      </a:r>
                      <a:endParaRPr sz="900" dirty="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r>
              <a:tr h="354731">
                <a:tc>
                  <a:txBody>
                    <a:bodyPr/>
                    <a:lstStyle/>
                    <a:p>
                      <a:pPr marL="62865">
                        <a:lnSpc>
                          <a:spcPct val="100000"/>
                        </a:lnSpc>
                      </a:pPr>
                      <a:r>
                        <a:rPr sz="800" b="1" spc="5" dirty="0">
                          <a:latin typeface="Helvetica"/>
                          <a:cs typeface="Helvetica"/>
                        </a:rPr>
                        <a:t>Ques</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w</a:t>
                      </a:r>
                      <a:r>
                        <a:rPr sz="800" b="1" dirty="0">
                          <a:latin typeface="Helvetica"/>
                          <a:cs typeface="Helvetica"/>
                        </a:rPr>
                        <a:t>e</a:t>
                      </a:r>
                      <a:r>
                        <a:rPr sz="800" b="1" spc="15" dirty="0">
                          <a:latin typeface="Helvetica"/>
                          <a:cs typeface="Helvetica"/>
                        </a:rPr>
                        <a:t> </a:t>
                      </a:r>
                      <a:r>
                        <a:rPr sz="800" b="1" spc="5" dirty="0">
                          <a:latin typeface="Helvetica"/>
                          <a:cs typeface="Helvetica"/>
                        </a:rPr>
                        <a:t>nee</a:t>
                      </a:r>
                      <a:r>
                        <a:rPr sz="800" b="1" dirty="0">
                          <a:latin typeface="Helvetica"/>
                          <a:cs typeface="Helvetica"/>
                        </a:rPr>
                        <a:t>d</a:t>
                      </a:r>
                      <a:r>
                        <a:rPr sz="800" b="1" spc="20"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add</a:t>
                      </a:r>
                      <a:r>
                        <a:rPr sz="800" b="1" dirty="0">
                          <a:latin typeface="Helvetica"/>
                          <a:cs typeface="Helvetica"/>
                        </a:rPr>
                        <a:t>r</a:t>
                      </a:r>
                      <a:r>
                        <a:rPr sz="800" b="1" spc="5" dirty="0">
                          <a:latin typeface="Helvetica"/>
                          <a:cs typeface="Helvetica"/>
                        </a:rPr>
                        <a:t>es</a:t>
                      </a:r>
                      <a:r>
                        <a:rPr sz="800" b="1" dirty="0">
                          <a:latin typeface="Helvetica"/>
                          <a:cs typeface="Helvetica"/>
                        </a:rPr>
                        <a:t>s</a:t>
                      </a:r>
                      <a:r>
                        <a:rPr sz="800" b="1" spc="15" dirty="0">
                          <a:latin typeface="Helvetica"/>
                          <a:cs typeface="Helvetica"/>
                        </a:rPr>
                        <a:t> </a:t>
                      </a:r>
                      <a:r>
                        <a:rPr sz="800" b="1" dirty="0">
                          <a:latin typeface="Helvetica"/>
                          <a:cs typeface="Helvetica"/>
                        </a:rPr>
                        <a:t>in</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is</a:t>
                      </a:r>
                      <a:r>
                        <a:rPr sz="800" b="1" spc="15" dirty="0">
                          <a:latin typeface="Helvetica"/>
                          <a:cs typeface="Helvetica"/>
                        </a:rPr>
                        <a:t> </a:t>
                      </a:r>
                      <a:r>
                        <a:rPr sz="800" b="1" spc="5" dirty="0">
                          <a:latin typeface="Helvetica"/>
                          <a:cs typeface="Helvetica"/>
                        </a:rPr>
                        <a:t>a</a:t>
                      </a:r>
                      <a:r>
                        <a:rPr sz="800" b="1" dirty="0">
                          <a:latin typeface="Helvetica"/>
                          <a:cs typeface="Helvetica"/>
                        </a:rPr>
                        <a:t>r</a:t>
                      </a:r>
                      <a:r>
                        <a:rPr sz="800" b="1" spc="5" dirty="0">
                          <a:latin typeface="Helvetica"/>
                          <a:cs typeface="Helvetica"/>
                        </a:rPr>
                        <a:t>e</a:t>
                      </a:r>
                      <a:r>
                        <a:rPr sz="800" b="1" dirty="0">
                          <a:latin typeface="Helvetica"/>
                          <a:cs typeface="Helvetica"/>
                        </a:rPr>
                        <a:t>a</a:t>
                      </a:r>
                      <a:endParaRPr sz="800" dirty="0">
                        <a:latin typeface="Helvetica"/>
                        <a:cs typeface="Helvetica"/>
                      </a:endParaRPr>
                    </a:p>
                    <a:p>
                      <a:pPr marL="62865">
                        <a:lnSpc>
                          <a:spcPct val="100000"/>
                        </a:lnSpc>
                        <a:spcBef>
                          <a:spcPts val="60"/>
                        </a:spcBef>
                      </a:pPr>
                      <a:r>
                        <a:rPr sz="800" i="1" dirty="0">
                          <a:latin typeface="Helvetica"/>
                          <a:cs typeface="Helvetica"/>
                        </a:rPr>
                        <a:t>(</a:t>
                      </a:r>
                      <a:r>
                        <a:rPr sz="800" i="1" spc="5" dirty="0">
                          <a:latin typeface="Helvetica"/>
                          <a:cs typeface="Helvetica"/>
                        </a:rPr>
                        <a:t>a</a:t>
                      </a:r>
                      <a:r>
                        <a:rPr sz="800" i="1" dirty="0">
                          <a:latin typeface="Helvetica"/>
                          <a:cs typeface="Helvetica"/>
                        </a:rPr>
                        <a:t>s</a:t>
                      </a:r>
                      <a:r>
                        <a:rPr sz="800" i="1" spc="15" dirty="0">
                          <a:latin typeface="Helvetica"/>
                          <a:cs typeface="Helvetica"/>
                        </a:rPr>
                        <a:t> </a:t>
                      </a:r>
                      <a:r>
                        <a:rPr sz="800" i="1" spc="55" dirty="0">
                          <a:latin typeface="Helvetica"/>
                          <a:cs typeface="Helvetica"/>
                        </a:rPr>
                        <a:t>c</a:t>
                      </a:r>
                      <a:r>
                        <a:rPr sz="800" i="1" spc="5" dirty="0">
                          <a:latin typeface="Helvetica"/>
                          <a:cs typeface="Helvetica"/>
                        </a:rPr>
                        <a:t>a</a:t>
                      </a:r>
                      <a:r>
                        <a:rPr sz="800" i="1" spc="55" dirty="0">
                          <a:latin typeface="Helvetica"/>
                          <a:cs typeface="Helvetica"/>
                        </a:rPr>
                        <a:t>p</a:t>
                      </a:r>
                      <a:r>
                        <a:rPr sz="800" i="1" dirty="0">
                          <a:latin typeface="Helvetica"/>
                          <a:cs typeface="Helvetica"/>
                        </a:rPr>
                        <a:t>t</a:t>
                      </a:r>
                      <a:r>
                        <a:rPr sz="800" i="1" spc="5" dirty="0">
                          <a:latin typeface="Helvetica"/>
                          <a:cs typeface="Helvetica"/>
                        </a:rPr>
                        <a:t>u</a:t>
                      </a:r>
                      <a:r>
                        <a:rPr sz="800" i="1" dirty="0">
                          <a:latin typeface="Helvetica"/>
                          <a:cs typeface="Helvetica"/>
                        </a:rPr>
                        <a:t>r</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dirty="0">
                          <a:latin typeface="Helvetica"/>
                          <a:cs typeface="Helvetica"/>
                        </a:rPr>
                        <a:t>t</a:t>
                      </a:r>
                      <a:r>
                        <a:rPr sz="800" i="1" spc="5" dirty="0">
                          <a:latin typeface="Helvetica"/>
                          <a:cs typeface="Helvetica"/>
                        </a:rPr>
                        <a:t>h</a:t>
                      </a:r>
                      <a:r>
                        <a:rPr sz="800" i="1" dirty="0">
                          <a:latin typeface="Helvetica"/>
                          <a:cs typeface="Helvetica"/>
                        </a:rPr>
                        <a:t>e</a:t>
                      </a:r>
                      <a:r>
                        <a:rPr sz="800" i="1" spc="20" dirty="0">
                          <a:latin typeface="Helvetica"/>
                          <a:cs typeface="Helvetica"/>
                        </a:rPr>
                        <a:t> </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dirty="0">
                        <a:latin typeface="Helvetica"/>
                        <a:cs typeface="Helvetica"/>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2865" marR="683895">
                        <a:lnSpc>
                          <a:spcPct val="105900"/>
                        </a:lnSpc>
                      </a:pPr>
                      <a:r>
                        <a:rPr sz="800" b="1" spc="5" dirty="0">
                          <a:latin typeface="Helvetica"/>
                          <a:cs typeface="Helvetica"/>
                        </a:rPr>
                        <a:t>Exp</a:t>
                      </a:r>
                      <a:r>
                        <a:rPr sz="800" b="1" dirty="0">
                          <a:latin typeface="Helvetica"/>
                          <a:cs typeface="Helvetica"/>
                        </a:rPr>
                        <a:t>l</a:t>
                      </a:r>
                      <a:r>
                        <a:rPr sz="800" b="1" spc="5" dirty="0">
                          <a:latin typeface="Helvetica"/>
                          <a:cs typeface="Helvetica"/>
                        </a:rPr>
                        <a:t>o</a:t>
                      </a:r>
                      <a:r>
                        <a:rPr sz="800" b="1" dirty="0">
                          <a:latin typeface="Helvetica"/>
                          <a:cs typeface="Helvetica"/>
                        </a:rPr>
                        <a:t>r</a:t>
                      </a:r>
                      <a:r>
                        <a:rPr sz="800" b="1" spc="5" dirty="0">
                          <a:latin typeface="Helvetica"/>
                          <a:cs typeface="Helvetica"/>
                        </a:rPr>
                        <a:t>a</a:t>
                      </a:r>
                      <a:r>
                        <a:rPr sz="800" b="1" dirty="0">
                          <a:latin typeface="Helvetica"/>
                          <a:cs typeface="Helvetica"/>
                        </a:rPr>
                        <a:t>ti</a:t>
                      </a:r>
                      <a:r>
                        <a:rPr sz="800" b="1" spc="5" dirty="0">
                          <a:latin typeface="Helvetica"/>
                          <a:cs typeface="Helvetica"/>
                        </a:rPr>
                        <a:t>o</a:t>
                      </a:r>
                      <a:r>
                        <a:rPr sz="800" b="1" dirty="0">
                          <a:latin typeface="Helvetica"/>
                          <a:cs typeface="Helvetica"/>
                        </a:rPr>
                        <a:t>n</a:t>
                      </a:r>
                      <a:r>
                        <a:rPr sz="800" b="1" spc="20" dirty="0">
                          <a:latin typeface="Helvetica"/>
                          <a:cs typeface="Helvetica"/>
                        </a:rPr>
                        <a:t> </a:t>
                      </a:r>
                      <a:r>
                        <a:rPr sz="800" b="1" spc="5" dirty="0">
                          <a:latin typeface="Helvetica"/>
                          <a:cs typeface="Helvetica"/>
                        </a:rPr>
                        <a:t>Spac</a:t>
                      </a:r>
                      <a:r>
                        <a:rPr sz="800" b="1" dirty="0">
                          <a:latin typeface="Helvetica"/>
                          <a:cs typeface="Helvetica"/>
                        </a:rPr>
                        <a:t>e </a:t>
                      </a:r>
                      <a:r>
                        <a:rPr sz="800" b="1" spc="5" dirty="0">
                          <a:latin typeface="Helvetica"/>
                          <a:cs typeface="Helvetica"/>
                        </a:rPr>
                        <a:t>P</a:t>
                      </a:r>
                      <a:r>
                        <a:rPr sz="800" b="1" dirty="0">
                          <a:latin typeface="Helvetica"/>
                          <a:cs typeface="Helvetica"/>
                        </a:rPr>
                        <a:t>r</a:t>
                      </a:r>
                      <a:r>
                        <a:rPr sz="800" b="1" spc="5" dirty="0">
                          <a:latin typeface="Helvetica"/>
                          <a:cs typeface="Helvetica"/>
                        </a:rPr>
                        <a:t>opose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b="1" spc="5" dirty="0">
                          <a:latin typeface="Helvetica"/>
                          <a:cs typeface="Helvetica"/>
                        </a:rPr>
                        <a:t>Consensu</a:t>
                      </a:r>
                      <a:r>
                        <a:rPr sz="800" b="1" dirty="0">
                          <a:latin typeface="Helvetica"/>
                          <a:cs typeface="Helvetica"/>
                        </a:rPr>
                        <a:t>s</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130545">
                <a:tc>
                  <a:txBody>
                    <a:bodyPr/>
                    <a:lstStyle/>
                    <a:p>
                      <a:pPr marL="62865">
                        <a:lnSpc>
                          <a:spcPct val="100000"/>
                        </a:lnSpc>
                      </a:pPr>
                      <a:r>
                        <a:rPr sz="900" b="1" spc="15" dirty="0">
                          <a:latin typeface="Helvetica"/>
                          <a:cs typeface="Helvetica"/>
                        </a:rPr>
                        <a:t>M</a:t>
                      </a:r>
                      <a:r>
                        <a:rPr sz="900" b="1" spc="5" dirty="0">
                          <a:latin typeface="Helvetica"/>
                          <a:cs typeface="Helvetica"/>
                        </a:rPr>
                        <a:t>eas</a:t>
                      </a:r>
                      <a:r>
                        <a:rPr sz="900" b="1" spc="10" dirty="0">
                          <a:latin typeface="Helvetica"/>
                          <a:cs typeface="Helvetica"/>
                        </a:rPr>
                        <a:t>u</a:t>
                      </a:r>
                      <a:r>
                        <a:rPr sz="900" b="1" spc="5" dirty="0">
                          <a:latin typeface="Helvetica"/>
                          <a:cs typeface="Helvetica"/>
                        </a:rPr>
                        <a:t>re</a:t>
                      </a:r>
                      <a:r>
                        <a:rPr sz="900" b="1" dirty="0">
                          <a:latin typeface="Helvetica"/>
                          <a:cs typeface="Helvetica"/>
                        </a:rPr>
                        <a:t>s</a:t>
                      </a:r>
                      <a:r>
                        <a:rPr sz="900" b="1" spc="20" dirty="0">
                          <a:latin typeface="Helvetica"/>
                          <a:cs typeface="Helvetica"/>
                        </a:rPr>
                        <a:t> </a:t>
                      </a:r>
                      <a:r>
                        <a:rPr sz="900" b="1" spc="5" dirty="0">
                          <a:latin typeface="Helvetica"/>
                          <a:cs typeface="Helvetica"/>
                        </a:rPr>
                        <a:t>a</a:t>
                      </a:r>
                      <a:r>
                        <a:rPr sz="900" b="1" spc="10" dirty="0">
                          <a:latin typeface="Helvetica"/>
                          <a:cs typeface="Helvetica"/>
                        </a:rPr>
                        <a:t>n</a:t>
                      </a:r>
                      <a:r>
                        <a:rPr sz="900" b="1" dirty="0">
                          <a:latin typeface="Helvetica"/>
                          <a:cs typeface="Helvetica"/>
                        </a:rPr>
                        <a:t>d</a:t>
                      </a:r>
                      <a:r>
                        <a:rPr sz="900" b="1" spc="20" dirty="0">
                          <a:latin typeface="Helvetica"/>
                          <a:cs typeface="Helvetica"/>
                        </a:rPr>
                        <a:t> </a:t>
                      </a:r>
                      <a:r>
                        <a:rPr sz="900" b="1" spc="5" dirty="0">
                          <a:latin typeface="Helvetica"/>
                          <a:cs typeface="Helvetica"/>
                        </a:rPr>
                        <a:t>eva</a:t>
                      </a:r>
                      <a:r>
                        <a:rPr sz="900" b="1" dirty="0">
                          <a:latin typeface="Helvetica"/>
                          <a:cs typeface="Helvetica"/>
                        </a:rPr>
                        <a:t>l</a:t>
                      </a:r>
                      <a:r>
                        <a:rPr sz="900" b="1" spc="10" dirty="0">
                          <a:latin typeface="Helvetica"/>
                          <a:cs typeface="Helvetica"/>
                        </a:rPr>
                        <a:t>u</a:t>
                      </a:r>
                      <a:r>
                        <a:rPr sz="900" b="1" spc="5" dirty="0">
                          <a:latin typeface="Helvetica"/>
                          <a:cs typeface="Helvetica"/>
                        </a:rPr>
                        <a:t>at</a:t>
                      </a:r>
                      <a:r>
                        <a:rPr sz="900" b="1" dirty="0">
                          <a:latin typeface="Helvetica"/>
                          <a:cs typeface="Helvetica"/>
                        </a:rPr>
                        <a:t>i</a:t>
                      </a:r>
                      <a:r>
                        <a:rPr sz="900" b="1" spc="10" dirty="0">
                          <a:latin typeface="Helvetica"/>
                          <a:cs typeface="Helvetica"/>
                        </a:rPr>
                        <a:t>on</a:t>
                      </a:r>
                      <a:r>
                        <a:rPr sz="900" b="1" dirty="0">
                          <a:latin typeface="Helvetica"/>
                          <a:cs typeface="Helvetica"/>
                        </a:rPr>
                        <a:t>s</a:t>
                      </a:r>
                      <a:r>
                        <a:rPr sz="900" b="1" spc="20" dirty="0">
                          <a:latin typeface="Helvetica"/>
                          <a:cs typeface="Helvetica"/>
                        </a:rPr>
                        <a:t> </a:t>
                      </a:r>
                      <a:r>
                        <a:rPr sz="900" b="1" spc="10" dirty="0">
                          <a:latin typeface="Helvetica"/>
                          <a:cs typeface="Helvetica"/>
                        </a:rPr>
                        <a:t>o</a:t>
                      </a:r>
                      <a:r>
                        <a:rPr sz="900" b="1" dirty="0">
                          <a:latin typeface="Helvetica"/>
                          <a:cs typeface="Helvetica"/>
                        </a:rPr>
                        <a:t>f</a:t>
                      </a:r>
                      <a:r>
                        <a:rPr sz="900" b="1" spc="15" dirty="0">
                          <a:latin typeface="Helvetica"/>
                          <a:cs typeface="Helvetica"/>
                        </a:rPr>
                        <a:t> </a:t>
                      </a:r>
                      <a:r>
                        <a:rPr sz="900" b="1" spc="5" dirty="0">
                          <a:latin typeface="Helvetica"/>
                          <a:cs typeface="Helvetica"/>
                        </a:rPr>
                        <a:t>sec</a:t>
                      </a:r>
                      <a:r>
                        <a:rPr sz="900" b="1" spc="10" dirty="0">
                          <a:latin typeface="Helvetica"/>
                          <a:cs typeface="Helvetica"/>
                        </a:rPr>
                        <a:t>u</a:t>
                      </a:r>
                      <a:r>
                        <a:rPr sz="900" b="1" spc="5" dirty="0">
                          <a:latin typeface="Helvetica"/>
                          <a:cs typeface="Helvetica"/>
                        </a:rPr>
                        <a:t>r</a:t>
                      </a:r>
                      <a:r>
                        <a:rPr sz="900" b="1" dirty="0">
                          <a:latin typeface="Helvetica"/>
                          <a:cs typeface="Helvetica"/>
                        </a:rPr>
                        <a:t>i</a:t>
                      </a:r>
                      <a:r>
                        <a:rPr sz="900" b="1" spc="5" dirty="0">
                          <a:latin typeface="Helvetica"/>
                          <a:cs typeface="Helvetica"/>
                        </a:rPr>
                        <a:t>t</a:t>
                      </a:r>
                      <a:r>
                        <a:rPr sz="900" b="1" dirty="0">
                          <a:latin typeface="Helvetica"/>
                          <a:cs typeface="Helvetica"/>
                        </a:rPr>
                        <a:t>y</a:t>
                      </a:r>
                      <a:r>
                        <a:rPr sz="900" b="1" spc="20" dirty="0">
                          <a:latin typeface="Helvetica"/>
                          <a:cs typeface="Helvetica"/>
                        </a:rPr>
                        <a:t> </a:t>
                      </a:r>
                      <a:r>
                        <a:rPr sz="900" b="1" spc="5" dirty="0">
                          <a:latin typeface="Helvetica"/>
                          <a:cs typeface="Helvetica"/>
                        </a:rPr>
                        <a:t>eff</a:t>
                      </a:r>
                      <a:r>
                        <a:rPr sz="900" b="1" spc="10" dirty="0">
                          <a:latin typeface="Helvetica"/>
                          <a:cs typeface="Helvetica"/>
                        </a:rPr>
                        <a:t>o</a:t>
                      </a:r>
                      <a:r>
                        <a:rPr sz="900" b="1" spc="5" dirty="0">
                          <a:latin typeface="Helvetica"/>
                          <a:cs typeface="Helvetica"/>
                        </a:rPr>
                        <a:t>rt</a:t>
                      </a:r>
                      <a:r>
                        <a:rPr sz="900" b="1" dirty="0">
                          <a:latin typeface="Helvetica"/>
                          <a:cs typeface="Helvetica"/>
                        </a:rPr>
                        <a:t>s</a:t>
                      </a:r>
                      <a:endParaRPr sz="900">
                        <a:latin typeface="Helvetica"/>
                        <a:cs typeface="Helvetica"/>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tcPr>
                </a:tc>
                <a:tc rowSpan="30">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tcPr>
                </a:tc>
              </a:tr>
              <a:tr h="240253">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scop</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r</a:t>
                      </a:r>
                      <a:r>
                        <a:rPr sz="800" spc="5" dirty="0">
                          <a:latin typeface="Helvetica Light"/>
                          <a:cs typeface="Helvetica Light"/>
                        </a:rPr>
                        <a:t>ea</a:t>
                      </a:r>
                      <a:r>
                        <a:rPr sz="800" dirty="0">
                          <a:latin typeface="Helvetica Light"/>
                          <a:cs typeface="Helvetica Light"/>
                        </a:rPr>
                        <a:t>t</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ode</a:t>
                      </a:r>
                      <a:r>
                        <a:rPr sz="800" dirty="0">
                          <a:latin typeface="Helvetica Light"/>
                          <a:cs typeface="Helvetica Light"/>
                        </a:rPr>
                        <a:t>li</a:t>
                      </a:r>
                      <a:r>
                        <a:rPr sz="800" spc="5" dirty="0">
                          <a:latin typeface="Helvetica Light"/>
                          <a:cs typeface="Helvetica Light"/>
                        </a:rPr>
                        <a:t>ng</a:t>
                      </a:r>
                      <a:r>
                        <a:rPr sz="800" dirty="0">
                          <a:latin typeface="Helvetica Light"/>
                          <a:cs typeface="Helvetica Light"/>
                        </a:rPr>
                        <a:t>?</a:t>
                      </a:r>
                      <a:endParaRPr sz="800">
                        <a:latin typeface="Helvetica Light"/>
                        <a:cs typeface="Helvetica Light"/>
                      </a:endParaRPr>
                    </a:p>
                    <a:p>
                      <a:pPr marL="291465" indent="-228600">
                        <a:lnSpc>
                          <a:spcPct val="100000"/>
                        </a:lnSpc>
                        <a:spcBef>
                          <a:spcPts val="105"/>
                        </a:spcBef>
                        <a:buFont typeface="Symbol"/>
                        <a:buChar char="•"/>
                        <a:tabLst>
                          <a:tab pos="292100" algn="l"/>
                        </a:tabLst>
                      </a:pP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DNSSE</a:t>
                      </a:r>
                      <a:r>
                        <a:rPr sz="800" dirty="0">
                          <a:latin typeface="Helvetica Light"/>
                          <a:cs typeface="Helvetica Light"/>
                        </a:rPr>
                        <a:t>C</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ti</a:t>
                      </a:r>
                      <a:r>
                        <a:rPr sz="800" spc="5" dirty="0">
                          <a:latin typeface="Helvetica Light"/>
                          <a:cs typeface="Helvetica Light"/>
                        </a:rPr>
                        <a:t>v</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it</a:t>
                      </a:r>
                      <a:r>
                        <a:rPr sz="800" spc="15" dirty="0">
                          <a:latin typeface="Helvetica Light"/>
                          <a:cs typeface="Helvetica Light"/>
                        </a:rPr>
                        <a:t> </a:t>
                      </a:r>
                      <a:r>
                        <a:rPr sz="800" dirty="0">
                          <a:latin typeface="Helvetica Light"/>
                          <a:cs typeface="Helvetica Light"/>
                        </a:rPr>
                        <a:t>is</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15" dirty="0">
                          <a:latin typeface="Helvetica Light"/>
                          <a:cs typeface="Helvetica Light"/>
                        </a:rPr>
                        <a:t> </a:t>
                      </a:r>
                      <a:r>
                        <a:rPr sz="800" dirty="0">
                          <a:latin typeface="Helvetica Light"/>
                          <a:cs typeface="Helvetica Light"/>
                        </a:rPr>
                        <a:t>ri</a:t>
                      </a:r>
                      <a:r>
                        <a:rPr sz="800" spc="5" dirty="0">
                          <a:latin typeface="Helvetica Light"/>
                          <a:cs typeface="Helvetica Light"/>
                        </a:rPr>
                        <a:t>s</a:t>
                      </a:r>
                      <a:r>
                        <a:rPr sz="800" dirty="0">
                          <a:latin typeface="Helvetica Light"/>
                          <a:cs typeface="Helvetica Light"/>
                        </a:rPr>
                        <a:t>k</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anage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rowSpan="28">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ud</a:t>
                      </a:r>
                      <a:r>
                        <a:rPr sz="800" dirty="0">
                          <a:latin typeface="Helvetica Light"/>
                          <a:cs typeface="Helvetica Light"/>
                        </a:rPr>
                        <a:t>y</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abus</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lif</a:t>
                      </a:r>
                      <a:r>
                        <a:rPr sz="800" spc="5" dirty="0">
                          <a:latin typeface="Helvetica Light"/>
                          <a:cs typeface="Helvetica Light"/>
                        </a:rPr>
                        <a:t>ecyc</a:t>
                      </a:r>
                      <a:r>
                        <a:rPr sz="800" dirty="0">
                          <a:latin typeface="Helvetica Light"/>
                          <a:cs typeface="Helvetica Light"/>
                        </a:rPr>
                        <a:t>le</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dirty="0">
                          <a:latin typeface="Helvetica Light"/>
                          <a:cs typeface="Helvetica Light"/>
                        </a:rPr>
                        <a:t>If</a:t>
                      </a:r>
                      <a:r>
                        <a:rPr sz="800" spc="15" dirty="0">
                          <a:latin typeface="Helvetica Light"/>
                          <a:cs typeface="Helvetica Light"/>
                        </a:rPr>
                        <a:t> </a:t>
                      </a:r>
                      <a:r>
                        <a:rPr sz="800" dirty="0">
                          <a:latin typeface="Helvetica Light"/>
                          <a:cs typeface="Helvetica Light"/>
                        </a:rPr>
                        <a:t>I</a:t>
                      </a:r>
                      <a:r>
                        <a:rPr sz="800" spc="15"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rts</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DNS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measu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ti</a:t>
                      </a:r>
                      <a:r>
                        <a:rPr sz="800" spc="5" dirty="0">
                          <a:latin typeface="Helvetica Light"/>
                          <a:cs typeface="Helvetica Light"/>
                        </a:rPr>
                        <a:t>venes</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r>
                        <a:rPr sz="800" spc="5" dirty="0">
                          <a:latin typeface="Helvetica Light"/>
                          <a:cs typeface="Helvetica Light"/>
                        </a:rPr>
                        <a:t>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x2</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228359">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bench</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goo</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ac</a:t>
                      </a:r>
                      <a:r>
                        <a:rPr sz="800" dirty="0">
                          <a:latin typeface="Helvetica Light"/>
                          <a:cs typeface="Helvetica Light"/>
                        </a:rPr>
                        <a:t>ti</a:t>
                      </a:r>
                      <a:r>
                        <a:rPr sz="800" spc="5" dirty="0">
                          <a:latin typeface="Helvetica Light"/>
                          <a:cs typeface="Helvetica Light"/>
                        </a:rPr>
                        <a:t>ce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success</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 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r>
                        <a:rPr sz="800" spc="5" dirty="0">
                          <a:latin typeface="Helvetica Light"/>
                          <a:cs typeface="Helvetica Light"/>
                        </a:rPr>
                        <a:t>s?</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Eva</a:t>
                      </a:r>
                      <a:r>
                        <a:rPr sz="800" dirty="0">
                          <a:latin typeface="Helvetica Light"/>
                          <a:cs typeface="Helvetica Light"/>
                        </a:rPr>
                        <a:t>l</a:t>
                      </a:r>
                      <a:r>
                        <a:rPr sz="800" spc="5" dirty="0">
                          <a:latin typeface="Helvetica Light"/>
                          <a:cs typeface="Helvetica Light"/>
                        </a:rPr>
                        <a:t>ua</a:t>
                      </a:r>
                      <a:r>
                        <a:rPr sz="800" dirty="0">
                          <a:latin typeface="Helvetica Light"/>
                          <a:cs typeface="Helvetica Light"/>
                        </a:rPr>
                        <a:t>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abus</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r</a:t>
                      </a:r>
                      <a:r>
                        <a:rPr sz="800" spc="5" dirty="0">
                          <a:latin typeface="Helvetica Light"/>
                          <a:cs typeface="Helvetica Light"/>
                        </a:rPr>
                        <a:t>ea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m</a:t>
                      </a:r>
                      <a:r>
                        <a:rPr sz="800" dirty="0">
                          <a:latin typeface="Helvetica Light"/>
                          <a:cs typeface="Helvetica Light"/>
                        </a:rPr>
                        <a:t>iti</a:t>
                      </a:r>
                      <a:r>
                        <a:rPr sz="800" spc="5" dirty="0">
                          <a:latin typeface="Helvetica Light"/>
                          <a:cs typeface="Helvetica Light"/>
                        </a:rPr>
                        <a:t>ga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measu</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a:t>
                      </a:r>
                      <a:r>
                        <a:rPr sz="800" spc="5" dirty="0">
                          <a:latin typeface="Helvetica Light"/>
                          <a:cs typeface="Helvetica Light"/>
                        </a:rPr>
                        <a:t>De</a:t>
                      </a:r>
                      <a:r>
                        <a:rPr sz="800" dirty="0">
                          <a:latin typeface="Helvetica Light"/>
                          <a:cs typeface="Helvetica Light"/>
                        </a:rPr>
                        <a:t>fi</a:t>
                      </a:r>
                      <a:r>
                        <a:rPr sz="800" spc="5" dirty="0">
                          <a:latin typeface="Helvetica Light"/>
                          <a:cs typeface="Helvetica Light"/>
                        </a:rPr>
                        <a:t>c</a:t>
                      </a:r>
                      <a:r>
                        <a:rPr sz="800" dirty="0">
                          <a:latin typeface="Helvetica Light"/>
                          <a:cs typeface="Helvetica Light"/>
                        </a:rPr>
                        <a:t>i</a:t>
                      </a:r>
                      <a:r>
                        <a:rPr sz="800" spc="5" dirty="0">
                          <a:latin typeface="Helvetica Light"/>
                          <a:cs typeface="Helvetica Light"/>
                        </a:rPr>
                        <a:t>enc</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ocess</a:t>
                      </a:r>
                      <a:r>
                        <a:rPr sz="800" dirty="0">
                          <a:latin typeface="Helvetica Light"/>
                          <a:cs typeface="Helvetica Light"/>
                        </a:rPr>
                        <a:t>i</a:t>
                      </a:r>
                      <a:r>
                        <a:rPr sz="800" spc="5" dirty="0">
                          <a:latin typeface="Helvetica Light"/>
                          <a:cs typeface="Helvetica Light"/>
                        </a:rPr>
                        <a:t>ng</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a:lnSpc>
                          <a:spcPct val="100000"/>
                        </a:lnSpc>
                      </a:pPr>
                      <a:r>
                        <a:rPr sz="800" spc="5" dirty="0">
                          <a:latin typeface="Helvetica Light"/>
                          <a:cs typeface="Helvetica Light"/>
                        </a:rPr>
                        <a:t>spee</a:t>
                      </a:r>
                      <a:r>
                        <a:rPr sz="800" dirty="0">
                          <a:latin typeface="Helvetica Light"/>
                          <a:cs typeface="Helvetica Light"/>
                        </a:rPr>
                        <a:t>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Recommen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upg</a:t>
                      </a:r>
                      <a:r>
                        <a:rPr sz="800" dirty="0">
                          <a:latin typeface="Helvetica Light"/>
                          <a:cs typeface="Helvetica Light"/>
                        </a:rPr>
                        <a:t>r</a:t>
                      </a:r>
                      <a:r>
                        <a:rPr sz="800" spc="5" dirty="0">
                          <a:latin typeface="Helvetica Light"/>
                          <a:cs typeface="Helvetica Light"/>
                        </a:rPr>
                        <a:t>ad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ev</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ility</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ocedu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a:lnSpc>
                          <a:spcPct val="100000"/>
                        </a:lnSpc>
                      </a:pPr>
                      <a:r>
                        <a:rPr sz="800" spc="5" dirty="0">
                          <a:latin typeface="Helvetica Light"/>
                          <a:cs typeface="Helvetica Light"/>
                        </a:rPr>
                        <a:t>ac</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58218">
                <a:tc>
                  <a:txBody>
                    <a:bodyPr/>
                    <a:lstStyle/>
                    <a:p>
                      <a:pPr marL="291465">
                        <a:lnSpc>
                          <a:spcPct val="100000"/>
                        </a:lnSpc>
                      </a:pP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ocedu</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70687">
                <a:tc>
                  <a:txBody>
                    <a:bodyPr/>
                    <a:lstStyle/>
                    <a:p>
                      <a:pPr marL="62865">
                        <a:lnSpc>
                          <a:spcPct val="100000"/>
                        </a:lnSpc>
                      </a:pPr>
                      <a:r>
                        <a:rPr sz="900" b="1" spc="10" dirty="0">
                          <a:latin typeface="Helvetica"/>
                          <a:cs typeface="Helvetica"/>
                        </a:rPr>
                        <a:t>O</a:t>
                      </a:r>
                      <a:r>
                        <a:rPr sz="900" b="1" spc="5" dirty="0">
                          <a:latin typeface="Helvetica"/>
                          <a:cs typeface="Helvetica"/>
                        </a:rPr>
                        <a:t>r</a:t>
                      </a:r>
                      <a:r>
                        <a:rPr sz="900" b="1" spc="10" dirty="0">
                          <a:latin typeface="Helvetica"/>
                          <a:cs typeface="Helvetica"/>
                        </a:rPr>
                        <a:t>g</a:t>
                      </a:r>
                      <a:r>
                        <a:rPr sz="900" b="1" spc="5" dirty="0">
                          <a:latin typeface="Helvetica"/>
                          <a:cs typeface="Helvetica"/>
                        </a:rPr>
                        <a:t>a</a:t>
                      </a:r>
                      <a:r>
                        <a:rPr sz="900" b="1" spc="10" dirty="0">
                          <a:latin typeface="Helvetica"/>
                          <a:cs typeface="Helvetica"/>
                        </a:rPr>
                        <a:t>n</a:t>
                      </a:r>
                      <a:r>
                        <a:rPr sz="900" b="1" dirty="0">
                          <a:latin typeface="Helvetica"/>
                          <a:cs typeface="Helvetica"/>
                        </a:rPr>
                        <a:t>i</a:t>
                      </a:r>
                      <a:r>
                        <a:rPr sz="900" b="1" spc="5" dirty="0">
                          <a:latin typeface="Helvetica"/>
                          <a:cs typeface="Helvetica"/>
                        </a:rPr>
                        <a:t>zat</a:t>
                      </a:r>
                      <a:r>
                        <a:rPr sz="900" b="1" dirty="0">
                          <a:latin typeface="Helvetica"/>
                          <a:cs typeface="Helvetica"/>
                        </a:rPr>
                        <a:t>i</a:t>
                      </a:r>
                      <a:r>
                        <a:rPr sz="900" b="1" spc="10" dirty="0">
                          <a:latin typeface="Helvetica"/>
                          <a:cs typeface="Helvetica"/>
                        </a:rPr>
                        <a:t>on</a:t>
                      </a:r>
                      <a:r>
                        <a:rPr sz="900" b="1" spc="5" dirty="0">
                          <a:latin typeface="Helvetica"/>
                          <a:cs typeface="Helvetica"/>
                        </a:rPr>
                        <a:t>a</a:t>
                      </a:r>
                      <a:r>
                        <a:rPr sz="900" b="1" dirty="0">
                          <a:latin typeface="Helvetica"/>
                          <a:cs typeface="Helvetica"/>
                        </a:rPr>
                        <a:t>l</a:t>
                      </a:r>
                      <a:endParaRPr sz="900">
                        <a:latin typeface="Helvetica"/>
                        <a:cs typeface="Helvetica"/>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nd</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a:t>
                      </a:r>
                      <a:r>
                        <a:rPr sz="800" spc="5" dirty="0">
                          <a:latin typeface="Helvetica Light"/>
                          <a:cs typeface="Helvetica Light"/>
                        </a:rPr>
                        <a:t>o</a:t>
                      </a:r>
                      <a:r>
                        <a:rPr sz="800" dirty="0">
                          <a:latin typeface="Helvetica Light"/>
                          <a:cs typeface="Helvetica Light"/>
                        </a:rPr>
                        <a:t>rs</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success</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1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ended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a:lnSpc>
                          <a:spcPct val="100000"/>
                        </a:lnSpc>
                      </a:pP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SSA</a:t>
                      </a:r>
                      <a:r>
                        <a:rPr sz="800" dirty="0">
                          <a:latin typeface="Helvetica Light"/>
                          <a:cs typeface="Helvetica Light"/>
                        </a:rPr>
                        <a:t>C</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ecommenda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au</a:t>
                      </a:r>
                      <a:r>
                        <a:rPr sz="800" dirty="0">
                          <a:latin typeface="Helvetica Light"/>
                          <a:cs typeface="Helvetica Light"/>
                        </a:rPr>
                        <a:t>t</a:t>
                      </a:r>
                      <a:r>
                        <a:rPr sz="800" spc="5" dirty="0">
                          <a:latin typeface="Helvetica Light"/>
                          <a:cs typeface="Helvetica Light"/>
                        </a:rPr>
                        <a:t>oma</a:t>
                      </a:r>
                      <a:r>
                        <a:rPr sz="800" dirty="0">
                          <a:latin typeface="Helvetica Light"/>
                          <a:cs typeface="Helvetica Light"/>
                        </a:rPr>
                        <a:t>ti</a:t>
                      </a:r>
                      <a:r>
                        <a:rPr sz="800" spc="5" dirty="0">
                          <a:latin typeface="Helvetica Light"/>
                          <a:cs typeface="Helvetica Light"/>
                        </a:rPr>
                        <a:t>ca</a:t>
                      </a:r>
                      <a:r>
                        <a:rPr sz="800" dirty="0">
                          <a:latin typeface="Helvetica Light"/>
                          <a:cs typeface="Helvetica Light"/>
                        </a:rPr>
                        <a:t>lly</a:t>
                      </a:r>
                      <a:r>
                        <a:rPr sz="800" spc="20" dirty="0">
                          <a:latin typeface="Helvetica Light"/>
                          <a:cs typeface="Helvetica Light"/>
                        </a:rPr>
                        <a:t> </a:t>
                      </a:r>
                      <a:r>
                        <a:rPr sz="800" spc="5" dirty="0">
                          <a:latin typeface="Helvetica Light"/>
                          <a:cs typeface="Helvetica Light"/>
                        </a:rPr>
                        <a:t>cons</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as</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rts</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a:lnSpc>
                          <a:spcPct val="100000"/>
                        </a:lnSpc>
                      </a:pPr>
                      <a:r>
                        <a:rPr sz="800" dirty="0">
                          <a:latin typeface="Helvetica Light"/>
                          <a:cs typeface="Helvetica Light"/>
                        </a:rPr>
                        <a:t>t</a:t>
                      </a:r>
                      <a:r>
                        <a:rPr sz="800" spc="5" dirty="0">
                          <a:latin typeface="Helvetica Light"/>
                          <a:cs typeface="Helvetica Light"/>
                        </a:rPr>
                        <a:t>owa</a:t>
                      </a:r>
                      <a:r>
                        <a:rPr sz="800" dirty="0">
                          <a:latin typeface="Helvetica Light"/>
                          <a:cs typeface="Helvetica Light"/>
                        </a:rPr>
                        <a:t>r</a:t>
                      </a:r>
                      <a:r>
                        <a:rPr sz="800" spc="5" dirty="0">
                          <a:latin typeface="Helvetica Light"/>
                          <a:cs typeface="Helvetica Light"/>
                        </a:rPr>
                        <a:t>d</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SSR</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change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SS</a:t>
                      </a:r>
                      <a:r>
                        <a:rPr sz="800" dirty="0">
                          <a:latin typeface="Helvetica Light"/>
                          <a:cs typeface="Helvetica Light"/>
                        </a:rPr>
                        <a:t>R</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AN</a:t>
                      </a:r>
                      <a:r>
                        <a:rPr sz="800" dirty="0">
                          <a:latin typeface="Helvetica Light"/>
                          <a:cs typeface="Helvetica Light"/>
                        </a:rPr>
                        <a:t>A</a:t>
                      </a:r>
                      <a:r>
                        <a:rPr sz="800" spc="20" dirty="0">
                          <a:latin typeface="Helvetica Light"/>
                          <a:cs typeface="Helvetica Light"/>
                        </a:rPr>
                        <a:t> </a:t>
                      </a:r>
                      <a:r>
                        <a:rPr sz="800" dirty="0">
                          <a:latin typeface="Helvetica Light"/>
                          <a:cs typeface="Helvetica Light"/>
                        </a:rPr>
                        <a:t>tr</a:t>
                      </a:r>
                      <a:r>
                        <a:rPr sz="800" spc="5" dirty="0">
                          <a:latin typeface="Helvetica Light"/>
                          <a:cs typeface="Helvetica Light"/>
                        </a:rPr>
                        <a:t>ans</a:t>
                      </a:r>
                      <a:r>
                        <a:rPr sz="800" dirty="0">
                          <a:latin typeface="Helvetica Light"/>
                          <a:cs typeface="Helvetica Light"/>
                        </a:rPr>
                        <a:t>iti</a:t>
                      </a:r>
                      <a:r>
                        <a:rPr sz="800" spc="5" dirty="0">
                          <a:latin typeface="Helvetica Light"/>
                          <a:cs typeface="Helvetica Light"/>
                        </a:rPr>
                        <a:t>on?</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ac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gan</a:t>
                      </a:r>
                      <a:r>
                        <a:rPr sz="800" dirty="0">
                          <a:latin typeface="Helvetica Light"/>
                          <a:cs typeface="Helvetica Light"/>
                        </a:rPr>
                        <a:t>i</a:t>
                      </a:r>
                      <a:r>
                        <a:rPr sz="800" spc="5" dirty="0">
                          <a:latin typeface="Helvetica Light"/>
                          <a:cs typeface="Helvetica Light"/>
                        </a:rPr>
                        <a:t>za</a:t>
                      </a:r>
                      <a:r>
                        <a:rPr sz="800" dirty="0">
                          <a:latin typeface="Helvetica Light"/>
                          <a:cs typeface="Helvetica Light"/>
                        </a:rPr>
                        <a:t>ti</a:t>
                      </a:r>
                      <a:r>
                        <a:rPr sz="800" spc="5" dirty="0">
                          <a:latin typeface="Helvetica Light"/>
                          <a:cs typeface="Helvetica Light"/>
                        </a:rPr>
                        <a:t>ons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ke</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pe</a:t>
                      </a:r>
                      <a:r>
                        <a:rPr sz="800" dirty="0">
                          <a:latin typeface="Helvetica Light"/>
                          <a:cs typeface="Helvetica Light"/>
                        </a:rPr>
                        <a:t>rf</a:t>
                      </a:r>
                      <a:r>
                        <a:rPr sz="800" spc="5" dirty="0">
                          <a:latin typeface="Helvetica Light"/>
                          <a:cs typeface="Helvetica Light"/>
                        </a:rPr>
                        <a:t>o</a:t>
                      </a:r>
                      <a:r>
                        <a:rPr sz="800" dirty="0">
                          <a:latin typeface="Helvetica Light"/>
                          <a:cs typeface="Helvetica Light"/>
                        </a:rPr>
                        <a:t>r</a:t>
                      </a:r>
                      <a:r>
                        <a:rPr sz="800" spc="10" dirty="0">
                          <a:latin typeface="Helvetica Light"/>
                          <a:cs typeface="Helvetica Light"/>
                        </a:rPr>
                        <a:t>m</a:t>
                      </a:r>
                      <a:r>
                        <a:rPr sz="800" spc="5" dirty="0">
                          <a:latin typeface="Helvetica Light"/>
                          <a:cs typeface="Helvetica Light"/>
                        </a:rPr>
                        <a:t>anc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nd</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a:t>
                      </a:r>
                      <a:r>
                        <a:rPr sz="800" spc="5" dirty="0">
                          <a:latin typeface="Helvetica Light"/>
                          <a:cs typeface="Helvetica Light"/>
                        </a:rPr>
                        <a:t>o</a:t>
                      </a:r>
                      <a:r>
                        <a:rPr sz="800" dirty="0">
                          <a:latin typeface="Helvetica Light"/>
                          <a:cs typeface="Helvetica Light"/>
                        </a:rPr>
                        <a:t>rs</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measu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ex</a:t>
                      </a:r>
                      <a:r>
                        <a:rPr sz="800" dirty="0">
                          <a:latin typeface="Helvetica Light"/>
                          <a:cs typeface="Helvetica Light"/>
                        </a:rPr>
                        <a:t>t</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succes</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t>
                      </a:r>
                      <a:r>
                        <a:rPr sz="800" dirty="0">
                          <a:latin typeface="Helvetica Light"/>
                          <a:cs typeface="Helvetica Light"/>
                        </a:rPr>
                        <a:t>l</a:t>
                      </a:r>
                      <a:r>
                        <a:rPr sz="800" spc="5" dirty="0">
                          <a:latin typeface="Helvetica Light"/>
                          <a:cs typeface="Helvetica Light"/>
                        </a:rPr>
                        <a:t>emen</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a:lnSpc>
                          <a:spcPct val="100000"/>
                        </a:lnSpc>
                      </a:pP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r>
                        <a:rPr sz="800" spc="5" dirty="0">
                          <a:latin typeface="Helvetica Light"/>
                          <a:cs typeface="Helvetica Light"/>
                        </a:rPr>
                        <a:t>s?</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gn</a:t>
                      </a:r>
                      <a:r>
                        <a:rPr sz="800" dirty="0">
                          <a:latin typeface="Helvetica Light"/>
                          <a:cs typeface="Helvetica Light"/>
                        </a:rPr>
                        <a:t>ifi</a:t>
                      </a:r>
                      <a:r>
                        <a:rPr sz="800" spc="5" dirty="0">
                          <a:latin typeface="Helvetica Light"/>
                          <a:cs typeface="Helvetica Light"/>
                        </a:rPr>
                        <a:t>canc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“bo</a:t>
                      </a:r>
                      <a:r>
                        <a:rPr sz="800" dirty="0">
                          <a:latin typeface="Helvetica Light"/>
                          <a:cs typeface="Helvetica Light"/>
                        </a:rPr>
                        <a:t>th</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ex</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rec</a:t>
                      </a:r>
                      <a:r>
                        <a:rPr sz="800" dirty="0">
                          <a:latin typeface="Helvetica Light"/>
                          <a:cs typeface="Helvetica Light"/>
                        </a:rPr>
                        <a:t>tly</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ff</a:t>
                      </a:r>
                      <a:r>
                        <a:rPr sz="800" spc="5" dirty="0">
                          <a:latin typeface="Helvetica Light"/>
                          <a:cs typeface="Helvetica Light"/>
                        </a:rPr>
                        <a:t>ect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59379">
                <a:tc>
                  <a:txBody>
                    <a:bodyPr/>
                    <a:lstStyle/>
                    <a:p>
                      <a:pPr marL="291465">
                        <a:lnSpc>
                          <a:spcPct val="100000"/>
                        </a:lnSpc>
                      </a:pPr>
                      <a:r>
                        <a:rPr sz="800" spc="5" dirty="0">
                          <a:latin typeface="Helvetica Light"/>
                          <a:cs typeface="Helvetica Light"/>
                        </a:rPr>
                        <a:t>and</a:t>
                      </a:r>
                      <a:r>
                        <a:rPr sz="800" dirty="0">
                          <a:latin typeface="Helvetica Light"/>
                          <a:cs typeface="Helvetica Light"/>
                        </a:rPr>
                        <a:t>/</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by</a:t>
                      </a:r>
                      <a:r>
                        <a:rPr sz="800" spc="10" dirty="0">
                          <a:latin typeface="Helvetica Light"/>
                          <a:cs typeface="Helvetica Light"/>
                        </a:rPr>
                        <a:t>…</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70687">
                <a:tc>
                  <a:txBody>
                    <a:bodyPr/>
                    <a:lstStyle/>
                    <a:p>
                      <a:pPr marL="62865">
                        <a:lnSpc>
                          <a:spcPct val="100000"/>
                        </a:lnSpc>
                      </a:pPr>
                      <a:r>
                        <a:rPr sz="900" b="1" spc="10" dirty="0">
                          <a:latin typeface="Helvetica"/>
                          <a:cs typeface="Helvetica"/>
                        </a:rPr>
                        <a:t>Fu</a:t>
                      </a:r>
                      <a:r>
                        <a:rPr sz="900" b="1" spc="5" dirty="0">
                          <a:latin typeface="Helvetica"/>
                          <a:cs typeface="Helvetica"/>
                        </a:rPr>
                        <a:t>t</a:t>
                      </a:r>
                      <a:r>
                        <a:rPr sz="900" b="1" spc="10" dirty="0">
                          <a:latin typeface="Helvetica"/>
                          <a:cs typeface="Helvetica"/>
                        </a:rPr>
                        <a:t>u</a:t>
                      </a:r>
                      <a:r>
                        <a:rPr sz="900" b="1" spc="5" dirty="0">
                          <a:latin typeface="Helvetica"/>
                          <a:cs typeface="Helvetica"/>
                        </a:rPr>
                        <a:t>r</a:t>
                      </a:r>
                      <a:r>
                        <a:rPr sz="900" b="1" dirty="0">
                          <a:latin typeface="Helvetica"/>
                          <a:cs typeface="Helvetica"/>
                        </a:rPr>
                        <a:t>e</a:t>
                      </a:r>
                      <a:r>
                        <a:rPr sz="900" b="1" spc="20" dirty="0">
                          <a:latin typeface="Helvetica"/>
                          <a:cs typeface="Helvetica"/>
                        </a:rPr>
                        <a:t> </a:t>
                      </a:r>
                      <a:r>
                        <a:rPr sz="900" b="1" spc="5" dirty="0">
                          <a:latin typeface="Helvetica"/>
                          <a:cs typeface="Helvetica"/>
                        </a:rPr>
                        <a:t>c</a:t>
                      </a:r>
                      <a:r>
                        <a:rPr sz="900" b="1" spc="10" dirty="0">
                          <a:latin typeface="Helvetica"/>
                          <a:cs typeface="Helvetica"/>
                        </a:rPr>
                        <a:t>h</a:t>
                      </a:r>
                      <a:r>
                        <a:rPr sz="900" b="1" spc="5" dirty="0">
                          <a:latin typeface="Helvetica"/>
                          <a:cs typeface="Helvetica"/>
                        </a:rPr>
                        <a:t>a</a:t>
                      </a:r>
                      <a:r>
                        <a:rPr sz="900" b="1" dirty="0">
                          <a:latin typeface="Helvetica"/>
                          <a:cs typeface="Helvetica"/>
                        </a:rPr>
                        <a:t>ll</a:t>
                      </a:r>
                      <a:r>
                        <a:rPr sz="900" b="1" spc="5" dirty="0">
                          <a:latin typeface="Helvetica"/>
                          <a:cs typeface="Helvetica"/>
                        </a:rPr>
                        <a:t>e</a:t>
                      </a:r>
                      <a:r>
                        <a:rPr sz="900" b="1" spc="10" dirty="0">
                          <a:latin typeface="Helvetica"/>
                          <a:cs typeface="Helvetica"/>
                        </a:rPr>
                        <a:t>ng</a:t>
                      </a:r>
                      <a:r>
                        <a:rPr sz="900" b="1" spc="5" dirty="0">
                          <a:latin typeface="Helvetica"/>
                          <a:cs typeface="Helvetica"/>
                        </a:rPr>
                        <a:t>e</a:t>
                      </a:r>
                      <a:r>
                        <a:rPr sz="900" b="1" dirty="0">
                          <a:latin typeface="Helvetica"/>
                          <a:cs typeface="Helvetica"/>
                        </a:rPr>
                        <a:t>s</a:t>
                      </a:r>
                      <a:endParaRPr sz="900">
                        <a:latin typeface="Helvetica"/>
                        <a:cs typeface="Helvetica"/>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Exp</a:t>
                      </a:r>
                      <a:r>
                        <a:rPr sz="800" dirty="0">
                          <a:latin typeface="Helvetica Light"/>
                          <a:cs typeface="Helvetica Light"/>
                        </a:rPr>
                        <a:t>l</a:t>
                      </a:r>
                      <a:r>
                        <a:rPr sz="800" spc="5" dirty="0">
                          <a:latin typeface="Helvetica Light"/>
                          <a:cs typeface="Helvetica Light"/>
                        </a:rPr>
                        <a:t>o</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ecas</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esea</a:t>
                      </a:r>
                      <a:r>
                        <a:rPr sz="800" dirty="0">
                          <a:latin typeface="Helvetica Light"/>
                          <a:cs typeface="Helvetica Light"/>
                        </a:rPr>
                        <a:t>r</a:t>
                      </a:r>
                      <a:r>
                        <a:rPr sz="800" spc="5" dirty="0">
                          <a:latin typeface="Helvetica Light"/>
                          <a:cs typeface="Helvetica Light"/>
                        </a:rPr>
                        <a:t>c</a:t>
                      </a:r>
                      <a:r>
                        <a:rPr sz="800" dirty="0">
                          <a:latin typeface="Helvetica Light"/>
                          <a:cs typeface="Helvetica Light"/>
                        </a:rPr>
                        <a:t>h</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ne</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capac</a:t>
                      </a:r>
                      <a:r>
                        <a:rPr sz="800" dirty="0">
                          <a:latin typeface="Helvetica Light"/>
                          <a:cs typeface="Helvetica Light"/>
                        </a:rPr>
                        <a:t>it</a:t>
                      </a:r>
                      <a:r>
                        <a:rPr sz="800" spc="5" dirty="0">
                          <a:latin typeface="Helvetica Light"/>
                          <a:cs typeface="Helvetica Light"/>
                        </a:rPr>
                        <a:t>y</a:t>
                      </a:r>
                      <a:r>
                        <a:rPr sz="800" dirty="0">
                          <a:latin typeface="Helvetica Light"/>
                          <a:cs typeface="Helvetica Light"/>
                        </a:rPr>
                        <a:t>/</a:t>
                      </a:r>
                      <a:r>
                        <a:rPr sz="800" spc="5" dirty="0">
                          <a:latin typeface="Helvetica Light"/>
                          <a:cs typeface="Helvetica Light"/>
                        </a:rPr>
                        <a:t>pe</a:t>
                      </a:r>
                      <a:r>
                        <a:rPr sz="800" dirty="0">
                          <a:latin typeface="Helvetica Light"/>
                          <a:cs typeface="Helvetica Light"/>
                        </a:rPr>
                        <a:t>rf</a:t>
                      </a:r>
                      <a:r>
                        <a:rPr sz="800" spc="5" dirty="0">
                          <a:latin typeface="Helvetica Light"/>
                          <a:cs typeface="Helvetica Light"/>
                        </a:rPr>
                        <a:t>o</a:t>
                      </a:r>
                      <a:r>
                        <a:rPr sz="800" dirty="0">
                          <a:latin typeface="Helvetica Light"/>
                          <a:cs typeface="Helvetica Light"/>
                        </a:rPr>
                        <a:t>r</a:t>
                      </a:r>
                      <a:r>
                        <a:rPr sz="800" spc="10" dirty="0">
                          <a:latin typeface="Helvetica Light"/>
                          <a:cs typeface="Helvetica Light"/>
                        </a:rPr>
                        <a:t>m</a:t>
                      </a:r>
                      <a:r>
                        <a:rPr sz="800" spc="5" dirty="0">
                          <a:latin typeface="Helvetica Light"/>
                          <a:cs typeface="Helvetica Light"/>
                        </a:rPr>
                        <a:t>ance</a:t>
                      </a:r>
                      <a:r>
                        <a:rPr sz="800" dirty="0">
                          <a:latin typeface="Helvetica Light"/>
                          <a:cs typeface="Helvetica Light"/>
                        </a:rPr>
                        <a:t>(</a:t>
                      </a:r>
                      <a:r>
                        <a:rPr sz="800" spc="5" dirty="0">
                          <a:latin typeface="Helvetica Light"/>
                          <a:cs typeface="Helvetica Light"/>
                        </a:rPr>
                        <a:t>D</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OS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SSR</a:t>
                      </a:r>
                      <a:r>
                        <a:rPr sz="800" dirty="0">
                          <a:latin typeface="Helvetica Light"/>
                          <a:cs typeface="Helvetica Light"/>
                        </a:rPr>
                        <a:t>2</a:t>
                      </a:r>
                      <a:r>
                        <a:rPr sz="800" spc="20" dirty="0">
                          <a:latin typeface="Helvetica Light"/>
                          <a:cs typeface="Helvetica Light"/>
                        </a:rPr>
                        <a:t> </a:t>
                      </a:r>
                      <a:r>
                        <a:rPr sz="800" spc="5" dirty="0">
                          <a:latin typeface="Helvetica Light"/>
                          <a:cs typeface="Helvetica Light"/>
                        </a:rPr>
                        <a:t>cons</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a:t>
                      </a:r>
                      <a:r>
                        <a:rPr sz="800" spc="5" dirty="0">
                          <a:latin typeface="Helvetica Light"/>
                          <a:cs typeface="Helvetica Light"/>
                        </a:rPr>
                        <a:t>e?</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asses</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Fu</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cha</a:t>
                      </a:r>
                      <a:r>
                        <a:rPr sz="800" dirty="0">
                          <a:latin typeface="Helvetica Light"/>
                          <a:cs typeface="Helvetica Light"/>
                        </a:rPr>
                        <a:t>ll</a:t>
                      </a:r>
                      <a:r>
                        <a:rPr sz="800" spc="5" dirty="0">
                          <a:latin typeface="Helvetica Light"/>
                          <a:cs typeface="Helvetica Light"/>
                        </a:rPr>
                        <a:t>enge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ility</a:t>
                      </a:r>
                      <a:r>
                        <a:rPr sz="800" spc="15"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DNS?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r h="114180">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ac</a:t>
                      </a:r>
                      <a:r>
                        <a:rPr sz="800" dirty="0">
                          <a:latin typeface="Helvetica Light"/>
                          <a:cs typeface="Helvetica Light"/>
                        </a:rPr>
                        <a:t>t</a:t>
                      </a:r>
                      <a:r>
                        <a:rPr sz="800" spc="5" dirty="0">
                          <a:latin typeface="Helvetica Light"/>
                          <a:cs typeface="Helvetica Light"/>
                        </a:rPr>
                        <a:t>ua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po</a:t>
                      </a:r>
                      <a:r>
                        <a:rPr sz="800" dirty="0">
                          <a:latin typeface="Helvetica Light"/>
                          <a:cs typeface="Helvetica Light"/>
                        </a:rPr>
                        <a:t>t</a:t>
                      </a:r>
                      <a:r>
                        <a:rPr sz="800" spc="5" dirty="0">
                          <a:latin typeface="Helvetica Light"/>
                          <a:cs typeface="Helvetica Light"/>
                        </a:rPr>
                        <a:t>en</a:t>
                      </a:r>
                      <a:r>
                        <a:rPr sz="800" dirty="0">
                          <a:latin typeface="Helvetica Light"/>
                          <a:cs typeface="Helvetica Light"/>
                        </a:rPr>
                        <a:t>ti</a:t>
                      </a:r>
                      <a:r>
                        <a:rPr sz="800" spc="5" dirty="0">
                          <a:latin typeface="Helvetica Light"/>
                          <a:cs typeface="Helvetica Light"/>
                        </a:rPr>
                        <a:t>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cha</a:t>
                      </a:r>
                      <a:r>
                        <a:rPr sz="800" dirty="0">
                          <a:latin typeface="Helvetica Light"/>
                          <a:cs typeface="Helvetica Light"/>
                        </a:rPr>
                        <a:t>ll</a:t>
                      </a:r>
                      <a:r>
                        <a:rPr sz="800" spc="5" dirty="0">
                          <a:latin typeface="Helvetica Light"/>
                          <a:cs typeface="Helvetica Light"/>
                        </a:rPr>
                        <a:t>enge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r</a:t>
                      </a:r>
                      <a:r>
                        <a:rPr sz="800" spc="5" dirty="0">
                          <a:latin typeface="Helvetica Light"/>
                          <a:cs typeface="Helvetica Light"/>
                        </a:rPr>
                        <a:t>ea</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a:t>
                      </a:r>
                    </a:p>
                  </a:txBody>
                  <a:tcPr marL="0" marR="0" marT="0" marB="0">
                    <a:lnL w="7365">
                      <a:solidFill>
                        <a:srgbClr val="000000"/>
                      </a:solidFill>
                      <a:prstDash val="solid"/>
                    </a:lnL>
                    <a:lnR w="7366">
                      <a:solidFill>
                        <a:srgbClr val="000000"/>
                      </a:solidFill>
                      <a:prstDash val="solid"/>
                    </a:lnR>
                    <a:lnB w="7366">
                      <a:solidFill>
                        <a:srgbClr val="000000"/>
                      </a:solidFill>
                      <a:prstDash val="solid"/>
                    </a:lnB>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6">
                      <a:solidFill>
                        <a:srgbClr val="000000"/>
                      </a:solidFill>
                      <a:prstDash val="solid"/>
                    </a:lnB>
                  </a:tcPr>
                </a:tc>
              </a:tr>
            </a:tbl>
          </a:graphicData>
        </a:graphic>
      </p:graphicFrame>
      <p:sp>
        <p:nvSpPr>
          <p:cNvPr id="10" name="Title 9"/>
          <p:cNvSpPr>
            <a:spLocks noGrp="1"/>
          </p:cNvSpPr>
          <p:nvPr>
            <p:ph type="title"/>
          </p:nvPr>
        </p:nvSpPr>
        <p:spPr/>
        <p:txBody>
          <a:bodyPr/>
          <a:lstStyle/>
          <a:p>
            <a:r>
              <a:rPr lang="en-US" dirty="0" smtClean="0"/>
              <a:t>15 March Brainstorming Capture</a:t>
            </a:r>
            <a:endParaRPr lang="en-US" dirty="0"/>
          </a:p>
        </p:txBody>
      </p:sp>
    </p:spTree>
    <p:extLst>
      <p:ext uri="{BB962C8B-B14F-4D97-AF65-F5344CB8AC3E}">
        <p14:creationId xmlns:p14="http://schemas.microsoft.com/office/powerpoint/2010/main" val="750026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7"/>
          <p:cNvGraphicFramePr>
            <a:graphicFrameLocks noGrp="1"/>
          </p:cNvGraphicFramePr>
          <p:nvPr>
            <p:extLst>
              <p:ext uri="{D42A27DB-BD31-4B8C-83A1-F6EECF244321}">
                <p14:modId xmlns:p14="http://schemas.microsoft.com/office/powerpoint/2010/main" val="981174396"/>
              </p:ext>
            </p:extLst>
          </p:nvPr>
        </p:nvGraphicFramePr>
        <p:xfrm>
          <a:off x="457201" y="914399"/>
          <a:ext cx="8265694" cy="4843408"/>
        </p:xfrm>
        <a:graphic>
          <a:graphicData uri="http://schemas.openxmlformats.org/drawingml/2006/table">
            <a:tbl>
              <a:tblPr firstRow="1" bandRow="1">
                <a:tableStyleId>{2D5ABB26-0587-4C30-8999-92F81FD0307C}</a:tableStyleId>
              </a:tblPr>
              <a:tblGrid>
                <a:gridCol w="4249331"/>
                <a:gridCol w="1901017"/>
                <a:gridCol w="2115346"/>
              </a:tblGrid>
              <a:tr h="828940">
                <a:tc gridSpan="3">
                  <a:txBody>
                    <a:bodyPr/>
                    <a:lstStyle/>
                    <a:p>
                      <a:pPr algn="ctr">
                        <a:lnSpc>
                          <a:spcPct val="100000"/>
                        </a:lnSpc>
                      </a:pPr>
                      <a:r>
                        <a:rPr sz="900" b="1" spc="10" dirty="0">
                          <a:solidFill>
                            <a:srgbClr val="FFFFFF"/>
                          </a:solidFill>
                          <a:latin typeface="Helvetica"/>
                          <a:cs typeface="Helvetica"/>
                        </a:rPr>
                        <a:t>ARE</a:t>
                      </a:r>
                      <a:r>
                        <a:rPr sz="900" b="1" dirty="0">
                          <a:solidFill>
                            <a:srgbClr val="FFFFFF"/>
                          </a:solidFill>
                          <a:latin typeface="Helvetica"/>
                          <a:cs typeface="Helvetica"/>
                        </a:rPr>
                        <a:t>A</a:t>
                      </a:r>
                      <a:r>
                        <a:rPr sz="900" b="1" spc="25" dirty="0">
                          <a:solidFill>
                            <a:srgbClr val="FFFFFF"/>
                          </a:solidFill>
                          <a:latin typeface="Helvetica"/>
                          <a:cs typeface="Helvetica"/>
                        </a:rPr>
                        <a:t> </a:t>
                      </a:r>
                      <a:r>
                        <a:rPr sz="900" b="1" spc="15" dirty="0">
                          <a:solidFill>
                            <a:srgbClr val="FFFFFF"/>
                          </a:solidFill>
                          <a:latin typeface="Helvetica"/>
                          <a:cs typeface="Helvetica"/>
                        </a:rPr>
                        <a:t>O</a:t>
                      </a:r>
                      <a:r>
                        <a:rPr sz="900" b="1" dirty="0">
                          <a:solidFill>
                            <a:srgbClr val="FFFFFF"/>
                          </a:solidFill>
                          <a:latin typeface="Helvetica"/>
                          <a:cs typeface="Helvetica"/>
                        </a:rPr>
                        <a:t>F</a:t>
                      </a:r>
                      <a:r>
                        <a:rPr sz="900" b="1" spc="25" dirty="0">
                          <a:solidFill>
                            <a:srgbClr val="FFFFFF"/>
                          </a:solidFill>
                          <a:latin typeface="Helvetica"/>
                          <a:cs typeface="Helvetica"/>
                        </a:rPr>
                        <a:t> </a:t>
                      </a:r>
                      <a:r>
                        <a:rPr sz="900" b="1" spc="10" dirty="0">
                          <a:solidFill>
                            <a:srgbClr val="FFFFFF"/>
                          </a:solidFill>
                          <a:latin typeface="Helvetica"/>
                          <a:cs typeface="Helvetica"/>
                        </a:rPr>
                        <a:t>ASSESS</a:t>
                      </a:r>
                      <a:r>
                        <a:rPr sz="900" b="1" spc="15" dirty="0">
                          <a:solidFill>
                            <a:srgbClr val="FFFFFF"/>
                          </a:solidFill>
                          <a:latin typeface="Helvetica"/>
                          <a:cs typeface="Helvetica"/>
                        </a:rPr>
                        <a:t>M</a:t>
                      </a:r>
                      <a:r>
                        <a:rPr sz="900" b="1" spc="10" dirty="0">
                          <a:solidFill>
                            <a:srgbClr val="FFFFFF"/>
                          </a:solidFill>
                          <a:latin typeface="Helvetica"/>
                          <a:cs typeface="Helvetica"/>
                        </a:rPr>
                        <a:t>ENT</a:t>
                      </a:r>
                      <a:r>
                        <a:rPr sz="900" b="1" dirty="0">
                          <a:solidFill>
                            <a:srgbClr val="FFFFFF"/>
                          </a:solidFill>
                          <a:latin typeface="Helvetica"/>
                          <a:cs typeface="Helvetica"/>
                        </a:rPr>
                        <a:t>:</a:t>
                      </a:r>
                      <a:endParaRPr sz="900" dirty="0">
                        <a:latin typeface="Helvetica"/>
                        <a:cs typeface="Helvetica"/>
                      </a:endParaRPr>
                    </a:p>
                    <a:p>
                      <a:pPr>
                        <a:lnSpc>
                          <a:spcPct val="100000"/>
                        </a:lnSpc>
                        <a:spcBef>
                          <a:spcPts val="19"/>
                        </a:spcBef>
                      </a:pPr>
                      <a:endParaRPr sz="1100" dirty="0">
                        <a:latin typeface="Times"/>
                        <a:cs typeface="Times"/>
                      </a:endParaRPr>
                    </a:p>
                    <a:p>
                      <a:pPr marL="64135" marR="60325" algn="ctr">
                        <a:lnSpc>
                          <a:spcPct val="104800"/>
                        </a:lnSpc>
                      </a:pPr>
                      <a:r>
                        <a:rPr sz="900" b="1" spc="5" dirty="0">
                          <a:solidFill>
                            <a:srgbClr val="FFFFFF"/>
                          </a:solidFill>
                          <a:latin typeface="Helvetica"/>
                          <a:cs typeface="Helvetica"/>
                        </a:rPr>
                        <a:t>Iii</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Sha</a:t>
                      </a:r>
                      <a:r>
                        <a:rPr sz="900" b="1" spc="5" dirty="0">
                          <a:solidFill>
                            <a:srgbClr val="FFFFFF"/>
                          </a:solidFill>
                          <a:latin typeface="Helvetica"/>
                          <a:cs typeface="Helvetica"/>
                        </a:rPr>
                        <a:t>l</a:t>
                      </a:r>
                      <a:r>
                        <a:rPr sz="900" b="1" dirty="0">
                          <a:solidFill>
                            <a:srgbClr val="FFFFFF"/>
                          </a:solidFill>
                          <a:latin typeface="Helvetica"/>
                          <a:cs typeface="Helvetica"/>
                        </a:rPr>
                        <a:t>l</a:t>
                      </a:r>
                      <a:r>
                        <a:rPr sz="900" b="1" spc="20"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ev</a:t>
                      </a:r>
                      <a:r>
                        <a:rPr sz="900" b="1" spc="5" dirty="0">
                          <a:solidFill>
                            <a:srgbClr val="FFFFFF"/>
                          </a:solidFill>
                          <a:latin typeface="Helvetica"/>
                          <a:cs typeface="Helvetica"/>
                        </a:rPr>
                        <a:t>i</a:t>
                      </a:r>
                      <a:r>
                        <a:rPr sz="900" b="1" spc="10" dirty="0">
                          <a:solidFill>
                            <a:srgbClr val="FFFFFF"/>
                          </a:solidFill>
                          <a:latin typeface="Helvetica"/>
                          <a:cs typeface="Helvetica"/>
                        </a:rPr>
                        <a:t>e</a:t>
                      </a:r>
                      <a:r>
                        <a:rPr sz="900" b="1" dirty="0">
                          <a:solidFill>
                            <a:srgbClr val="FFFFFF"/>
                          </a:solidFill>
                          <a:latin typeface="Helvetica"/>
                          <a:cs typeface="Helvetica"/>
                        </a:rPr>
                        <a:t>w</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ex</a:t>
                      </a:r>
                      <a:r>
                        <a:rPr sz="900" b="1" spc="5" dirty="0">
                          <a:solidFill>
                            <a:srgbClr val="FFFFFF"/>
                          </a:solidFill>
                          <a:latin typeface="Helvetica"/>
                          <a:cs typeface="Helvetica"/>
                        </a:rPr>
                        <a:t>t</a:t>
                      </a:r>
                      <a:r>
                        <a:rPr sz="900" b="1" spc="10" dirty="0">
                          <a:solidFill>
                            <a:srgbClr val="FFFFFF"/>
                          </a:solidFill>
                          <a:latin typeface="Helvetica"/>
                          <a:cs typeface="Helvetica"/>
                        </a:rPr>
                        <a:t>en</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15" dirty="0">
                          <a:solidFill>
                            <a:srgbClr val="FFFFFF"/>
                          </a:solidFill>
                          <a:latin typeface="Helvetica"/>
                          <a:cs typeface="Helvetica"/>
                        </a:rPr>
                        <a:t>w</a:t>
                      </a:r>
                      <a:r>
                        <a:rPr sz="900" b="1" spc="10" dirty="0">
                          <a:solidFill>
                            <a:srgbClr val="FFFFFF"/>
                          </a:solidFill>
                          <a:latin typeface="Helvetica"/>
                          <a:cs typeface="Helvetica"/>
                        </a:rPr>
                        <a:t>h</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10" dirty="0">
                          <a:solidFill>
                            <a:srgbClr val="FFFFFF"/>
                          </a:solidFill>
                          <a:latin typeface="Helvetica"/>
                          <a:cs typeface="Helvetica"/>
                        </a:rPr>
                        <a:t>p</a:t>
                      </a:r>
                      <a:r>
                        <a:rPr sz="900" b="1" spc="5" dirty="0">
                          <a:solidFill>
                            <a:srgbClr val="FFFFFF"/>
                          </a:solidFill>
                          <a:latin typeface="Helvetica"/>
                          <a:cs typeface="Helvetica"/>
                        </a:rPr>
                        <a:t>ri</a:t>
                      </a:r>
                      <a:r>
                        <a:rPr sz="900" b="1" spc="10" dirty="0">
                          <a:solidFill>
                            <a:srgbClr val="FFFFFF"/>
                          </a:solidFill>
                          <a:latin typeface="Helvetica"/>
                          <a:cs typeface="Helvetica"/>
                        </a:rPr>
                        <a:t>o</a:t>
                      </a:r>
                      <a:r>
                        <a:rPr sz="900" b="1" dirty="0">
                          <a:solidFill>
                            <a:srgbClr val="FFFFFF"/>
                          </a:solidFill>
                          <a:latin typeface="Helvetica"/>
                          <a:cs typeface="Helvetica"/>
                        </a:rPr>
                        <a:t>r</a:t>
                      </a:r>
                      <a:r>
                        <a:rPr sz="900" b="1" spc="20" dirty="0">
                          <a:solidFill>
                            <a:srgbClr val="FFFFFF"/>
                          </a:solidFill>
                          <a:latin typeface="Helvetica"/>
                          <a:cs typeface="Helvetica"/>
                        </a:rPr>
                        <a:t> </a:t>
                      </a:r>
                      <a:r>
                        <a:rPr sz="900" b="1" spc="10" dirty="0">
                          <a:solidFill>
                            <a:srgbClr val="FFFFFF"/>
                          </a:solidFill>
                          <a:latin typeface="Helvetica"/>
                          <a:cs typeface="Helvetica"/>
                        </a:rPr>
                        <a:t>SS</a:t>
                      </a:r>
                      <a:r>
                        <a:rPr sz="900" b="1" dirty="0">
                          <a:solidFill>
                            <a:srgbClr val="FFFFFF"/>
                          </a:solidFill>
                          <a:latin typeface="Helvetica"/>
                          <a:cs typeface="Helvetica"/>
                        </a:rPr>
                        <a:t>R</a:t>
                      </a:r>
                      <a:r>
                        <a:rPr sz="900" b="1" spc="25" dirty="0">
                          <a:solidFill>
                            <a:srgbClr val="FFFFFF"/>
                          </a:solidFill>
                          <a:latin typeface="Helvetica"/>
                          <a:cs typeface="Helvetica"/>
                        </a:rPr>
                        <a:t> </a:t>
                      </a:r>
                      <a:r>
                        <a:rPr sz="900" b="1" spc="10" dirty="0">
                          <a:solidFill>
                            <a:srgbClr val="FFFFFF"/>
                          </a:solidFill>
                          <a:latin typeface="Helvetica"/>
                          <a:cs typeface="Helvetica"/>
                        </a:rPr>
                        <a:t>Rev</a:t>
                      </a:r>
                      <a:r>
                        <a:rPr sz="900" b="1" spc="5" dirty="0">
                          <a:solidFill>
                            <a:srgbClr val="FFFFFF"/>
                          </a:solidFill>
                          <a:latin typeface="Helvetica"/>
                          <a:cs typeface="Helvetica"/>
                        </a:rPr>
                        <a:t>i</a:t>
                      </a:r>
                      <a:r>
                        <a:rPr sz="900" b="1" spc="10" dirty="0">
                          <a:solidFill>
                            <a:srgbClr val="FFFFFF"/>
                          </a:solidFill>
                          <a:latin typeface="Helvetica"/>
                          <a:cs typeface="Helvetica"/>
                        </a:rPr>
                        <a:t>e</a:t>
                      </a:r>
                      <a:r>
                        <a:rPr sz="900" b="1" dirty="0">
                          <a:solidFill>
                            <a:srgbClr val="FFFFFF"/>
                          </a:solidFill>
                          <a:latin typeface="Helvetica"/>
                          <a:cs typeface="Helvetica"/>
                        </a:rPr>
                        <a:t>w</a:t>
                      </a:r>
                      <a:r>
                        <a:rPr sz="900" b="1" spc="2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eco</a:t>
                      </a:r>
                      <a:r>
                        <a:rPr sz="900" b="1" spc="15" dirty="0">
                          <a:solidFill>
                            <a:srgbClr val="FFFFFF"/>
                          </a:solidFill>
                          <a:latin typeface="Helvetica"/>
                          <a:cs typeface="Helvetica"/>
                        </a:rPr>
                        <a:t>mm</a:t>
                      </a:r>
                      <a:r>
                        <a:rPr sz="900" b="1" spc="10" dirty="0">
                          <a:solidFill>
                            <a:srgbClr val="FFFFFF"/>
                          </a:solidFill>
                          <a:latin typeface="Helvetica"/>
                          <a:cs typeface="Helvetica"/>
                        </a:rPr>
                        <a:t>enda</a:t>
                      </a:r>
                      <a:r>
                        <a:rPr sz="900" b="1" spc="5" dirty="0">
                          <a:solidFill>
                            <a:srgbClr val="FFFFFF"/>
                          </a:solidFill>
                          <a:latin typeface="Helvetica"/>
                          <a:cs typeface="Helvetica"/>
                        </a:rPr>
                        <a:t>ti</a:t>
                      </a:r>
                      <a:r>
                        <a:rPr sz="900" b="1" spc="10" dirty="0">
                          <a:solidFill>
                            <a:srgbClr val="FFFFFF"/>
                          </a:solidFill>
                          <a:latin typeface="Helvetica"/>
                          <a:cs typeface="Helvetica"/>
                        </a:rPr>
                        <a:t>on</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hav</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bee</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5" dirty="0">
                          <a:solidFill>
                            <a:srgbClr val="FFFFFF"/>
                          </a:solidFill>
                          <a:latin typeface="Helvetica"/>
                          <a:cs typeface="Helvetica"/>
                        </a:rPr>
                        <a:t>i</a:t>
                      </a:r>
                      <a:r>
                        <a:rPr sz="900" b="1" spc="15" dirty="0">
                          <a:solidFill>
                            <a:srgbClr val="FFFFFF"/>
                          </a:solidFill>
                          <a:latin typeface="Helvetica"/>
                          <a:cs typeface="Helvetica"/>
                        </a:rPr>
                        <a:t>m</a:t>
                      </a:r>
                      <a:r>
                        <a:rPr sz="900" b="1" spc="10" dirty="0">
                          <a:solidFill>
                            <a:srgbClr val="FFFFFF"/>
                          </a:solidFill>
                          <a:latin typeface="Helvetica"/>
                          <a:cs typeface="Helvetica"/>
                        </a:rPr>
                        <a:t>p</a:t>
                      </a:r>
                      <a:r>
                        <a:rPr sz="900" b="1" spc="5" dirty="0">
                          <a:solidFill>
                            <a:srgbClr val="FFFFFF"/>
                          </a:solidFill>
                          <a:latin typeface="Helvetica"/>
                          <a:cs typeface="Helvetica"/>
                        </a:rPr>
                        <a:t>l</a:t>
                      </a:r>
                      <a:r>
                        <a:rPr sz="900" b="1" spc="10" dirty="0">
                          <a:solidFill>
                            <a:srgbClr val="FFFFFF"/>
                          </a:solidFill>
                          <a:latin typeface="Helvetica"/>
                          <a:cs typeface="Helvetica"/>
                        </a:rPr>
                        <a:t>e</a:t>
                      </a:r>
                      <a:r>
                        <a:rPr sz="900" b="1" spc="15" dirty="0">
                          <a:solidFill>
                            <a:srgbClr val="FFFFFF"/>
                          </a:solidFill>
                          <a:latin typeface="Helvetica"/>
                          <a:cs typeface="Helvetica"/>
                        </a:rPr>
                        <a:t>m</a:t>
                      </a:r>
                      <a:r>
                        <a:rPr sz="900" b="1" spc="10" dirty="0">
                          <a:solidFill>
                            <a:srgbClr val="FFFFFF"/>
                          </a:solidFill>
                          <a:latin typeface="Helvetica"/>
                          <a:cs typeface="Helvetica"/>
                        </a:rPr>
                        <a:t>en</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ex</a:t>
                      </a:r>
                      <a:r>
                        <a:rPr sz="900" b="1" spc="5" dirty="0">
                          <a:solidFill>
                            <a:srgbClr val="FFFFFF"/>
                          </a:solidFill>
                          <a:latin typeface="Helvetica"/>
                          <a:cs typeface="Helvetica"/>
                        </a:rPr>
                        <a:t>t</a:t>
                      </a:r>
                      <a:r>
                        <a:rPr sz="900" b="1" spc="10" dirty="0">
                          <a:solidFill>
                            <a:srgbClr val="FFFFFF"/>
                          </a:solidFill>
                          <a:latin typeface="Helvetica"/>
                          <a:cs typeface="Helvetica"/>
                        </a:rPr>
                        <a:t>en</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15" dirty="0">
                          <a:solidFill>
                            <a:srgbClr val="FFFFFF"/>
                          </a:solidFill>
                          <a:latin typeface="Helvetica"/>
                          <a:cs typeface="Helvetica"/>
                        </a:rPr>
                        <a:t>w</a:t>
                      </a:r>
                      <a:r>
                        <a:rPr sz="900" b="1" spc="10" dirty="0">
                          <a:solidFill>
                            <a:srgbClr val="FFFFFF"/>
                          </a:solidFill>
                          <a:latin typeface="Helvetica"/>
                          <a:cs typeface="Helvetica"/>
                        </a:rPr>
                        <a:t>h</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h </a:t>
                      </a:r>
                      <a:r>
                        <a:rPr sz="900" b="1" spc="5" dirty="0">
                          <a:solidFill>
                            <a:srgbClr val="FFFFFF"/>
                          </a:solidFill>
                          <a:latin typeface="Helvetica"/>
                          <a:cs typeface="Helvetica"/>
                        </a:rPr>
                        <a:t>i</a:t>
                      </a:r>
                      <a:r>
                        <a:rPr sz="900" b="1" spc="15" dirty="0">
                          <a:solidFill>
                            <a:srgbClr val="FFFFFF"/>
                          </a:solidFill>
                          <a:latin typeface="Helvetica"/>
                          <a:cs typeface="Helvetica"/>
                        </a:rPr>
                        <a:t>m</a:t>
                      </a:r>
                      <a:r>
                        <a:rPr sz="900" b="1" spc="10" dirty="0">
                          <a:solidFill>
                            <a:srgbClr val="FFFFFF"/>
                          </a:solidFill>
                          <a:latin typeface="Helvetica"/>
                          <a:cs typeface="Helvetica"/>
                        </a:rPr>
                        <a:t>p</a:t>
                      </a:r>
                      <a:r>
                        <a:rPr sz="900" b="1" spc="5" dirty="0">
                          <a:solidFill>
                            <a:srgbClr val="FFFFFF"/>
                          </a:solidFill>
                          <a:latin typeface="Helvetica"/>
                          <a:cs typeface="Helvetica"/>
                        </a:rPr>
                        <a:t>l</a:t>
                      </a:r>
                      <a:r>
                        <a:rPr sz="900" b="1" spc="10" dirty="0">
                          <a:solidFill>
                            <a:srgbClr val="FFFFFF"/>
                          </a:solidFill>
                          <a:latin typeface="Helvetica"/>
                          <a:cs typeface="Helvetica"/>
                        </a:rPr>
                        <a:t>e</a:t>
                      </a:r>
                      <a:r>
                        <a:rPr sz="900" b="1" spc="15" dirty="0">
                          <a:solidFill>
                            <a:srgbClr val="FFFFFF"/>
                          </a:solidFill>
                          <a:latin typeface="Helvetica"/>
                          <a:cs typeface="Helvetica"/>
                        </a:rPr>
                        <a:t>m</a:t>
                      </a:r>
                      <a:r>
                        <a:rPr sz="900" b="1" spc="10" dirty="0">
                          <a:solidFill>
                            <a:srgbClr val="FFFFFF"/>
                          </a:solidFill>
                          <a:latin typeface="Helvetica"/>
                          <a:cs typeface="Helvetica"/>
                        </a:rPr>
                        <a:t>en</a:t>
                      </a:r>
                      <a:r>
                        <a:rPr sz="900" b="1" spc="5" dirty="0">
                          <a:solidFill>
                            <a:srgbClr val="FFFFFF"/>
                          </a:solidFill>
                          <a:latin typeface="Helvetica"/>
                          <a:cs typeface="Helvetica"/>
                        </a:rPr>
                        <a:t>t</a:t>
                      </a:r>
                      <a:r>
                        <a:rPr sz="900" b="1" spc="10" dirty="0">
                          <a:solidFill>
                            <a:srgbClr val="FFFFFF"/>
                          </a:solidFill>
                          <a:latin typeface="Helvetica"/>
                          <a:cs typeface="Helvetica"/>
                        </a:rPr>
                        <a:t>a</a:t>
                      </a:r>
                      <a:r>
                        <a:rPr sz="900" b="1" spc="5" dirty="0">
                          <a:solidFill>
                            <a:srgbClr val="FFFFFF"/>
                          </a:solidFill>
                          <a:latin typeface="Helvetica"/>
                          <a:cs typeface="Helvetica"/>
                        </a:rPr>
                        <a:t>ti</a:t>
                      </a:r>
                      <a:r>
                        <a:rPr sz="900" b="1" spc="10" dirty="0">
                          <a:solidFill>
                            <a:srgbClr val="FFFFFF"/>
                          </a:solidFill>
                          <a:latin typeface="Helvetica"/>
                          <a:cs typeface="Helvetica"/>
                        </a:rPr>
                        <a:t>o</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10" dirty="0">
                          <a:solidFill>
                            <a:srgbClr val="FFFFFF"/>
                          </a:solidFill>
                          <a:latin typeface="Helvetica"/>
                          <a:cs typeface="Helvetica"/>
                        </a:rPr>
                        <a:t>suc</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eco</a:t>
                      </a:r>
                      <a:r>
                        <a:rPr sz="900" b="1" spc="15" dirty="0">
                          <a:solidFill>
                            <a:srgbClr val="FFFFFF"/>
                          </a:solidFill>
                          <a:latin typeface="Helvetica"/>
                          <a:cs typeface="Helvetica"/>
                        </a:rPr>
                        <a:t>mm</a:t>
                      </a:r>
                      <a:r>
                        <a:rPr sz="900" b="1" spc="10" dirty="0">
                          <a:solidFill>
                            <a:srgbClr val="FFFFFF"/>
                          </a:solidFill>
                          <a:latin typeface="Helvetica"/>
                          <a:cs typeface="Helvetica"/>
                        </a:rPr>
                        <a:t>enda</a:t>
                      </a:r>
                      <a:r>
                        <a:rPr sz="900" b="1" spc="5" dirty="0">
                          <a:solidFill>
                            <a:srgbClr val="FFFFFF"/>
                          </a:solidFill>
                          <a:latin typeface="Helvetica"/>
                          <a:cs typeface="Helvetica"/>
                        </a:rPr>
                        <a:t>ti</a:t>
                      </a:r>
                      <a:r>
                        <a:rPr sz="900" b="1" spc="10" dirty="0">
                          <a:solidFill>
                            <a:srgbClr val="FFFFFF"/>
                          </a:solidFill>
                          <a:latin typeface="Helvetica"/>
                          <a:cs typeface="Helvetica"/>
                        </a:rPr>
                        <a:t>on</a:t>
                      </a:r>
                      <a:r>
                        <a:rPr sz="900" b="1" dirty="0">
                          <a:solidFill>
                            <a:srgbClr val="FFFFFF"/>
                          </a:solidFill>
                          <a:latin typeface="Helvetica"/>
                          <a:cs typeface="Helvetica"/>
                        </a:rPr>
                        <a:t>s</a:t>
                      </a:r>
                      <a:r>
                        <a:rPr sz="900" b="1" spc="25" dirty="0">
                          <a:solidFill>
                            <a:srgbClr val="FFFFFF"/>
                          </a:solidFill>
                          <a:latin typeface="Helvetica"/>
                          <a:cs typeface="Helvetica"/>
                        </a:rPr>
                        <a:t> </a:t>
                      </a:r>
                      <a:r>
                        <a:rPr sz="900" b="1" spc="10" dirty="0">
                          <a:solidFill>
                            <a:srgbClr val="FFFFFF"/>
                          </a:solidFill>
                          <a:latin typeface="Helvetica"/>
                          <a:cs typeface="Helvetica"/>
                        </a:rPr>
                        <a:t>ha</a:t>
                      </a:r>
                      <a:r>
                        <a:rPr sz="900" b="1" dirty="0">
                          <a:solidFill>
                            <a:srgbClr val="FFFFFF"/>
                          </a:solidFill>
                          <a:latin typeface="Helvetica"/>
                          <a:cs typeface="Helvetica"/>
                        </a:rPr>
                        <a:t>s</a:t>
                      </a:r>
                      <a:r>
                        <a:rPr sz="900" b="1" spc="2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esu</a:t>
                      </a:r>
                      <a:r>
                        <a:rPr sz="900" b="1" spc="5" dirty="0">
                          <a:solidFill>
                            <a:srgbClr val="FFFFFF"/>
                          </a:solidFill>
                          <a:latin typeface="Helvetica"/>
                          <a:cs typeface="Helvetica"/>
                        </a:rPr>
                        <a:t>lt</a:t>
                      </a:r>
                      <a:r>
                        <a:rPr sz="900" b="1" spc="10" dirty="0">
                          <a:solidFill>
                            <a:srgbClr val="FFFFFF"/>
                          </a:solidFill>
                          <a:latin typeface="Helvetica"/>
                          <a:cs typeface="Helvetica"/>
                        </a:rPr>
                        <a:t>e</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i</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5"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t</a:t>
                      </a:r>
                      <a:r>
                        <a:rPr sz="900" b="1" spc="10" dirty="0">
                          <a:solidFill>
                            <a:srgbClr val="FFFFFF"/>
                          </a:solidFill>
                          <a:latin typeface="Helvetica"/>
                          <a:cs typeface="Helvetica"/>
                        </a:rPr>
                        <a:t>ende</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e</a:t>
                      </a:r>
                      <a:r>
                        <a:rPr sz="900" b="1" spc="5" dirty="0">
                          <a:solidFill>
                            <a:srgbClr val="FFFFFF"/>
                          </a:solidFill>
                          <a:latin typeface="Helvetica"/>
                          <a:cs typeface="Helvetica"/>
                        </a:rPr>
                        <a:t>ff</a:t>
                      </a:r>
                      <a:r>
                        <a:rPr sz="900" b="1" spc="10" dirty="0">
                          <a:solidFill>
                            <a:srgbClr val="FFFFFF"/>
                          </a:solidFill>
                          <a:latin typeface="Helvetica"/>
                          <a:cs typeface="Helvetica"/>
                        </a:rPr>
                        <a:t>ec</a:t>
                      </a:r>
                      <a:r>
                        <a:rPr sz="900" b="1" spc="5" dirty="0">
                          <a:solidFill>
                            <a:srgbClr val="FFFFFF"/>
                          </a:solidFill>
                          <a:latin typeface="Helvetica"/>
                          <a:cs typeface="Helvetica"/>
                        </a:rPr>
                        <a:t>t</a:t>
                      </a:r>
                      <a:r>
                        <a:rPr sz="900" b="1" dirty="0">
                          <a:solidFill>
                            <a:srgbClr val="FFFFFF"/>
                          </a:solidFill>
                          <a:latin typeface="Helvetica"/>
                          <a:cs typeface="Helvetica"/>
                        </a:rPr>
                        <a:t>.</a:t>
                      </a:r>
                      <a:endParaRPr sz="900" dirty="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r>
              <a:tr h="429815">
                <a:tc>
                  <a:txBody>
                    <a:bodyPr/>
                    <a:lstStyle/>
                    <a:p>
                      <a:pPr marL="62865">
                        <a:lnSpc>
                          <a:spcPct val="100000"/>
                        </a:lnSpc>
                      </a:pPr>
                      <a:r>
                        <a:rPr sz="800" b="1" spc="5" dirty="0">
                          <a:latin typeface="Helvetica"/>
                          <a:cs typeface="Helvetica"/>
                        </a:rPr>
                        <a:t>Ques</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w</a:t>
                      </a:r>
                      <a:r>
                        <a:rPr sz="800" b="1" dirty="0">
                          <a:latin typeface="Helvetica"/>
                          <a:cs typeface="Helvetica"/>
                        </a:rPr>
                        <a:t>e</a:t>
                      </a:r>
                      <a:r>
                        <a:rPr sz="800" b="1" spc="15" dirty="0">
                          <a:latin typeface="Helvetica"/>
                          <a:cs typeface="Helvetica"/>
                        </a:rPr>
                        <a:t> </a:t>
                      </a:r>
                      <a:r>
                        <a:rPr sz="800" b="1" spc="5" dirty="0">
                          <a:latin typeface="Helvetica"/>
                          <a:cs typeface="Helvetica"/>
                        </a:rPr>
                        <a:t>nee</a:t>
                      </a:r>
                      <a:r>
                        <a:rPr sz="800" b="1" dirty="0">
                          <a:latin typeface="Helvetica"/>
                          <a:cs typeface="Helvetica"/>
                        </a:rPr>
                        <a:t>d</a:t>
                      </a:r>
                      <a:r>
                        <a:rPr sz="800" b="1" spc="20"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add</a:t>
                      </a:r>
                      <a:r>
                        <a:rPr sz="800" b="1" dirty="0">
                          <a:latin typeface="Helvetica"/>
                          <a:cs typeface="Helvetica"/>
                        </a:rPr>
                        <a:t>r</a:t>
                      </a:r>
                      <a:r>
                        <a:rPr sz="800" b="1" spc="5" dirty="0">
                          <a:latin typeface="Helvetica"/>
                          <a:cs typeface="Helvetica"/>
                        </a:rPr>
                        <a:t>es</a:t>
                      </a:r>
                      <a:r>
                        <a:rPr sz="800" b="1" dirty="0">
                          <a:latin typeface="Helvetica"/>
                          <a:cs typeface="Helvetica"/>
                        </a:rPr>
                        <a:t>s</a:t>
                      </a:r>
                      <a:r>
                        <a:rPr sz="800" b="1" spc="15" dirty="0">
                          <a:latin typeface="Helvetica"/>
                          <a:cs typeface="Helvetica"/>
                        </a:rPr>
                        <a:t> </a:t>
                      </a:r>
                      <a:r>
                        <a:rPr sz="800" b="1" dirty="0">
                          <a:latin typeface="Helvetica"/>
                          <a:cs typeface="Helvetica"/>
                        </a:rPr>
                        <a:t>in</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is</a:t>
                      </a:r>
                      <a:r>
                        <a:rPr sz="800" b="1" spc="15" dirty="0">
                          <a:latin typeface="Helvetica"/>
                          <a:cs typeface="Helvetica"/>
                        </a:rPr>
                        <a:t> </a:t>
                      </a:r>
                      <a:r>
                        <a:rPr sz="800" b="1" spc="5" dirty="0">
                          <a:latin typeface="Helvetica"/>
                          <a:cs typeface="Helvetica"/>
                        </a:rPr>
                        <a:t>a</a:t>
                      </a:r>
                      <a:r>
                        <a:rPr sz="800" b="1" dirty="0">
                          <a:latin typeface="Helvetica"/>
                          <a:cs typeface="Helvetica"/>
                        </a:rPr>
                        <a:t>r</a:t>
                      </a:r>
                      <a:r>
                        <a:rPr sz="800" b="1" spc="5" dirty="0">
                          <a:latin typeface="Helvetica"/>
                          <a:cs typeface="Helvetica"/>
                        </a:rPr>
                        <a:t>e</a:t>
                      </a:r>
                      <a:r>
                        <a:rPr sz="800" b="1" dirty="0">
                          <a:latin typeface="Helvetica"/>
                          <a:cs typeface="Helvetica"/>
                        </a:rPr>
                        <a:t>a</a:t>
                      </a:r>
                      <a:endParaRPr sz="800">
                        <a:latin typeface="Helvetica"/>
                        <a:cs typeface="Helvetica"/>
                      </a:endParaRPr>
                    </a:p>
                    <a:p>
                      <a:pPr marL="62865">
                        <a:lnSpc>
                          <a:spcPct val="100000"/>
                        </a:lnSpc>
                        <a:spcBef>
                          <a:spcPts val="60"/>
                        </a:spcBef>
                      </a:pPr>
                      <a:r>
                        <a:rPr sz="800" i="1" dirty="0">
                          <a:latin typeface="Helvetica"/>
                          <a:cs typeface="Helvetica"/>
                        </a:rPr>
                        <a:t>(</a:t>
                      </a:r>
                      <a:r>
                        <a:rPr sz="800" i="1" spc="5" dirty="0">
                          <a:latin typeface="Helvetica"/>
                          <a:cs typeface="Helvetica"/>
                        </a:rPr>
                        <a:t>a</a:t>
                      </a:r>
                      <a:r>
                        <a:rPr sz="800" i="1" dirty="0">
                          <a:latin typeface="Helvetica"/>
                          <a:cs typeface="Helvetica"/>
                        </a:rPr>
                        <a:t>s</a:t>
                      </a:r>
                      <a:r>
                        <a:rPr sz="800" i="1" spc="15" dirty="0">
                          <a:latin typeface="Helvetica"/>
                          <a:cs typeface="Helvetica"/>
                        </a:rPr>
                        <a:t> </a:t>
                      </a:r>
                      <a:r>
                        <a:rPr sz="800" i="1" spc="55" dirty="0">
                          <a:latin typeface="Helvetica"/>
                          <a:cs typeface="Helvetica"/>
                        </a:rPr>
                        <a:t>c</a:t>
                      </a:r>
                      <a:r>
                        <a:rPr sz="800" i="1" spc="5" dirty="0">
                          <a:latin typeface="Helvetica"/>
                          <a:cs typeface="Helvetica"/>
                        </a:rPr>
                        <a:t>a</a:t>
                      </a:r>
                      <a:r>
                        <a:rPr sz="800" i="1" spc="55" dirty="0">
                          <a:latin typeface="Helvetica"/>
                          <a:cs typeface="Helvetica"/>
                        </a:rPr>
                        <a:t>p</a:t>
                      </a:r>
                      <a:r>
                        <a:rPr sz="800" i="1" dirty="0">
                          <a:latin typeface="Helvetica"/>
                          <a:cs typeface="Helvetica"/>
                        </a:rPr>
                        <a:t>t</a:t>
                      </a:r>
                      <a:r>
                        <a:rPr sz="800" i="1" spc="5" dirty="0">
                          <a:latin typeface="Helvetica"/>
                          <a:cs typeface="Helvetica"/>
                        </a:rPr>
                        <a:t>u</a:t>
                      </a:r>
                      <a:r>
                        <a:rPr sz="800" i="1" dirty="0">
                          <a:latin typeface="Helvetica"/>
                          <a:cs typeface="Helvetica"/>
                        </a:rPr>
                        <a:t>r</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dirty="0">
                          <a:latin typeface="Helvetica"/>
                          <a:cs typeface="Helvetica"/>
                        </a:rPr>
                        <a:t>t</a:t>
                      </a:r>
                      <a:r>
                        <a:rPr sz="800" i="1" spc="5" dirty="0">
                          <a:latin typeface="Helvetica"/>
                          <a:cs typeface="Helvetica"/>
                        </a:rPr>
                        <a:t>h</a:t>
                      </a:r>
                      <a:r>
                        <a:rPr sz="800" i="1" dirty="0">
                          <a:latin typeface="Helvetica"/>
                          <a:cs typeface="Helvetica"/>
                        </a:rPr>
                        <a:t>e</a:t>
                      </a:r>
                      <a:r>
                        <a:rPr sz="800" i="1" spc="20" dirty="0">
                          <a:latin typeface="Helvetica"/>
                          <a:cs typeface="Helvetica"/>
                        </a:rPr>
                        <a:t> </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6040" marR="717550">
                        <a:lnSpc>
                          <a:spcPct val="105900"/>
                        </a:lnSpc>
                      </a:pPr>
                      <a:r>
                        <a:rPr sz="800" b="1" spc="5" dirty="0">
                          <a:latin typeface="Helvetica"/>
                          <a:cs typeface="Helvetica"/>
                        </a:rPr>
                        <a:t>Exp</a:t>
                      </a:r>
                      <a:r>
                        <a:rPr sz="800" b="1" dirty="0">
                          <a:latin typeface="Helvetica"/>
                          <a:cs typeface="Helvetica"/>
                        </a:rPr>
                        <a:t>l</a:t>
                      </a:r>
                      <a:r>
                        <a:rPr sz="800" b="1" spc="5" dirty="0">
                          <a:latin typeface="Helvetica"/>
                          <a:cs typeface="Helvetica"/>
                        </a:rPr>
                        <a:t>o</a:t>
                      </a:r>
                      <a:r>
                        <a:rPr sz="800" b="1" dirty="0">
                          <a:latin typeface="Helvetica"/>
                          <a:cs typeface="Helvetica"/>
                        </a:rPr>
                        <a:t>r</a:t>
                      </a:r>
                      <a:r>
                        <a:rPr sz="800" b="1" spc="5" dirty="0">
                          <a:latin typeface="Helvetica"/>
                          <a:cs typeface="Helvetica"/>
                        </a:rPr>
                        <a:t>a</a:t>
                      </a:r>
                      <a:r>
                        <a:rPr sz="800" b="1" dirty="0">
                          <a:latin typeface="Helvetica"/>
                          <a:cs typeface="Helvetica"/>
                        </a:rPr>
                        <a:t>ti</a:t>
                      </a:r>
                      <a:r>
                        <a:rPr sz="800" b="1" spc="5" dirty="0">
                          <a:latin typeface="Helvetica"/>
                          <a:cs typeface="Helvetica"/>
                        </a:rPr>
                        <a:t>o</a:t>
                      </a:r>
                      <a:r>
                        <a:rPr sz="800" b="1" dirty="0">
                          <a:latin typeface="Helvetica"/>
                          <a:cs typeface="Helvetica"/>
                        </a:rPr>
                        <a:t>n</a:t>
                      </a:r>
                      <a:r>
                        <a:rPr sz="800" b="1" spc="20" dirty="0">
                          <a:latin typeface="Helvetica"/>
                          <a:cs typeface="Helvetica"/>
                        </a:rPr>
                        <a:t> </a:t>
                      </a:r>
                      <a:r>
                        <a:rPr sz="800" b="1" spc="5" dirty="0">
                          <a:latin typeface="Helvetica"/>
                          <a:cs typeface="Helvetica"/>
                        </a:rPr>
                        <a:t>Spac</a:t>
                      </a:r>
                      <a:r>
                        <a:rPr sz="800" b="1" dirty="0">
                          <a:latin typeface="Helvetica"/>
                          <a:cs typeface="Helvetica"/>
                        </a:rPr>
                        <a:t>e </a:t>
                      </a:r>
                      <a:r>
                        <a:rPr sz="800" b="1" spc="5" dirty="0">
                          <a:latin typeface="Helvetica"/>
                          <a:cs typeface="Helvetica"/>
                        </a:rPr>
                        <a:t>P</a:t>
                      </a:r>
                      <a:r>
                        <a:rPr sz="800" b="1" dirty="0">
                          <a:latin typeface="Helvetica"/>
                          <a:cs typeface="Helvetica"/>
                        </a:rPr>
                        <a:t>r</a:t>
                      </a:r>
                      <a:r>
                        <a:rPr sz="800" b="1" spc="5" dirty="0">
                          <a:latin typeface="Helvetica"/>
                          <a:cs typeface="Helvetica"/>
                        </a:rPr>
                        <a:t>opose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b="1" spc="5" dirty="0">
                          <a:latin typeface="Helvetica"/>
                          <a:cs typeface="Helvetica"/>
                        </a:rPr>
                        <a:t>Consensu</a:t>
                      </a:r>
                      <a:r>
                        <a:rPr sz="800" b="1" dirty="0">
                          <a:latin typeface="Helvetica"/>
                          <a:cs typeface="Helvetica"/>
                        </a:rPr>
                        <a:t>s</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167764">
                <a:tc>
                  <a:txBody>
                    <a:bodyPr/>
                    <a:lstStyle/>
                    <a:p>
                      <a:pPr marL="62865">
                        <a:lnSpc>
                          <a:spcPct val="100000"/>
                        </a:lnSpc>
                      </a:pPr>
                      <a:r>
                        <a:rPr sz="900" b="1" spc="10" dirty="0">
                          <a:latin typeface="Helvetica"/>
                          <a:cs typeface="Helvetica"/>
                        </a:rPr>
                        <a:t>App</a:t>
                      </a:r>
                      <a:r>
                        <a:rPr sz="900" b="1" spc="5" dirty="0">
                          <a:latin typeface="Helvetica"/>
                          <a:cs typeface="Helvetica"/>
                        </a:rPr>
                        <a:t>r</a:t>
                      </a:r>
                      <a:r>
                        <a:rPr sz="900" b="1" spc="10" dirty="0">
                          <a:latin typeface="Helvetica"/>
                          <a:cs typeface="Helvetica"/>
                        </a:rPr>
                        <a:t>oac</a:t>
                      </a:r>
                      <a:r>
                        <a:rPr sz="900" b="1" dirty="0">
                          <a:latin typeface="Helvetica"/>
                          <a:cs typeface="Helvetica"/>
                        </a:rPr>
                        <a:t>h</a:t>
                      </a:r>
                      <a:r>
                        <a:rPr sz="900" b="1" spc="25" dirty="0">
                          <a:latin typeface="Helvetica"/>
                          <a:cs typeface="Helvetica"/>
                        </a:rPr>
                        <a:t> </a:t>
                      </a:r>
                      <a:r>
                        <a:rPr sz="900" b="1" spc="5" dirty="0">
                          <a:latin typeface="Helvetica"/>
                          <a:cs typeface="Helvetica"/>
                        </a:rPr>
                        <a:t>t</a:t>
                      </a:r>
                      <a:r>
                        <a:rPr sz="900" b="1" dirty="0">
                          <a:latin typeface="Helvetica"/>
                          <a:cs typeface="Helvetica"/>
                        </a:rPr>
                        <a:t>o</a:t>
                      </a:r>
                      <a:r>
                        <a:rPr sz="900" b="1" spc="25" dirty="0">
                          <a:latin typeface="Helvetica"/>
                          <a:cs typeface="Helvetica"/>
                        </a:rPr>
                        <a:t> </a:t>
                      </a:r>
                      <a:r>
                        <a:rPr sz="900" b="1" spc="10" dirty="0">
                          <a:latin typeface="Helvetica"/>
                          <a:cs typeface="Helvetica"/>
                        </a:rPr>
                        <a:t>Assess</a:t>
                      </a:r>
                      <a:r>
                        <a:rPr sz="900" b="1" spc="5" dirty="0">
                          <a:latin typeface="Helvetica"/>
                          <a:cs typeface="Helvetica"/>
                        </a:rPr>
                        <a:t>i</a:t>
                      </a:r>
                      <a:r>
                        <a:rPr sz="900" b="1" spc="10" dirty="0">
                          <a:latin typeface="Helvetica"/>
                          <a:cs typeface="Helvetica"/>
                        </a:rPr>
                        <a:t>n</a:t>
                      </a:r>
                      <a:r>
                        <a:rPr sz="900" b="1" dirty="0">
                          <a:latin typeface="Helvetica"/>
                          <a:cs typeface="Helvetica"/>
                        </a:rPr>
                        <a:t>g</a:t>
                      </a:r>
                      <a:endParaRPr sz="900">
                        <a:latin typeface="Helvetica"/>
                        <a:cs typeface="Helvetica"/>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tcPr>
                </a:tc>
                <a:tc rowSpan="19">
                  <a:txBody>
                    <a:bodyPr/>
                    <a:lstStyle/>
                    <a:p>
                      <a:pPr marL="66040">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tcPr>
                </a:tc>
              </a:tr>
              <a:tr h="438051">
                <a:tc>
                  <a:txBody>
                    <a:bodyPr/>
                    <a:lstStyle/>
                    <a:p>
                      <a:pPr marL="291465" marR="609600" indent="-228600">
                        <a:lnSpc>
                          <a:spcPct val="1082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asses</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rts</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ri</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ecommenda</a:t>
                      </a:r>
                      <a:r>
                        <a:rPr sz="800" dirty="0">
                          <a:latin typeface="Helvetica Light"/>
                          <a:cs typeface="Helvetica Light"/>
                        </a:rPr>
                        <a:t>ti</a:t>
                      </a:r>
                      <a:r>
                        <a:rPr sz="800" spc="5" dirty="0">
                          <a:latin typeface="Helvetica Light"/>
                          <a:cs typeface="Helvetica Light"/>
                        </a:rPr>
                        <a:t>ons</a:t>
                      </a:r>
                      <a:r>
                        <a:rPr sz="800" dirty="0">
                          <a:latin typeface="Helvetica Light"/>
                          <a:cs typeface="Helvetica Light"/>
                        </a:rPr>
                        <a:t>?  </a:t>
                      </a:r>
                      <a:r>
                        <a:rPr sz="800" spc="5" dirty="0">
                          <a:latin typeface="Helvetica Light"/>
                          <a:cs typeface="Helvetica Light"/>
                        </a:rPr>
                        <a:t>SSR</a:t>
                      </a:r>
                      <a:r>
                        <a:rPr sz="800" dirty="0">
                          <a:latin typeface="Helvetica Light"/>
                          <a:cs typeface="Helvetica Light"/>
                        </a:rPr>
                        <a:t>1</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t>
                      </a:r>
                      <a:r>
                        <a:rPr sz="800" dirty="0">
                          <a:latin typeface="Helvetica Light"/>
                          <a:cs typeface="Helvetica Light"/>
                        </a:rPr>
                        <a:t>l</a:t>
                      </a:r>
                      <a:r>
                        <a:rPr sz="800" spc="5" dirty="0">
                          <a:latin typeface="Helvetica Light"/>
                          <a:cs typeface="Helvetica Light"/>
                        </a:rPr>
                        <a:t>emen</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we</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mpac</a:t>
                      </a:r>
                      <a:r>
                        <a:rPr sz="800" dirty="0">
                          <a:latin typeface="Helvetica Light"/>
                          <a:cs typeface="Helvetica Light"/>
                        </a:rPr>
                        <a:t>ts</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esu</a:t>
                      </a:r>
                      <a:r>
                        <a:rPr sz="800" dirty="0">
                          <a:latin typeface="Helvetica Light"/>
                          <a:cs typeface="Helvetica Light"/>
                        </a:rPr>
                        <a:t>lts</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each</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tcPr>
                </a:tc>
              </a:tr>
              <a:tr h="141635">
                <a:tc>
                  <a:txBody>
                    <a:bodyPr/>
                    <a:lstStyle/>
                    <a:p>
                      <a:pPr marL="291465">
                        <a:lnSpc>
                          <a:spcPct val="100000"/>
                        </a:lnSpc>
                      </a:pPr>
                      <a:r>
                        <a:rPr sz="800" spc="5" dirty="0">
                          <a:latin typeface="Helvetica Light"/>
                          <a:cs typeface="Helvetica Light"/>
                        </a:rPr>
                        <a:t>success</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lly</a:t>
                      </a:r>
                      <a:r>
                        <a:rPr sz="800" spc="15"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eco</a:t>
                      </a:r>
                      <a:r>
                        <a:rPr sz="800" spc="10" dirty="0">
                          <a:latin typeface="Helvetica Light"/>
                          <a:cs typeface="Helvetica Light"/>
                        </a:rPr>
                        <a:t>mm</a:t>
                      </a:r>
                      <a:r>
                        <a:rPr sz="800" spc="5" dirty="0">
                          <a:latin typeface="Helvetica Light"/>
                          <a:cs typeface="Helvetica Light"/>
                        </a:rPr>
                        <a:t>enda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rowSpan="17">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8465">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ge</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unde</a:t>
                      </a:r>
                      <a:r>
                        <a:rPr sz="800" dirty="0">
                          <a:latin typeface="Helvetica Light"/>
                          <a:cs typeface="Helvetica Light"/>
                        </a:rPr>
                        <a:t>r</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and</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SSR</a:t>
                      </a:r>
                      <a:r>
                        <a:rPr sz="800" dirty="0">
                          <a:latin typeface="Helvetica Light"/>
                          <a:cs typeface="Helvetica Light"/>
                        </a:rPr>
                        <a:t>1</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ecommenda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hav</a:t>
                      </a:r>
                      <a:r>
                        <a:rPr sz="800" dirty="0">
                          <a:latin typeface="Helvetica Light"/>
                          <a:cs typeface="Helvetica Light"/>
                        </a:rPr>
                        <a:t>e</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5175">
                <a:tc>
                  <a:txBody>
                    <a:bodyPr/>
                    <a:lstStyle/>
                    <a:p>
                      <a:pPr marL="291465">
                        <a:lnSpc>
                          <a:spcPct val="100000"/>
                        </a:lnSpc>
                      </a:pPr>
                      <a:r>
                        <a:rPr sz="800" spc="5" dirty="0">
                          <a:latin typeface="Helvetica Light"/>
                          <a:cs typeface="Helvetica Light"/>
                        </a:rPr>
                        <a:t>bee</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t>
                      </a:r>
                      <a:r>
                        <a:rPr sz="800" dirty="0">
                          <a:latin typeface="Helvetica Light"/>
                          <a:cs typeface="Helvetica Light"/>
                        </a:rPr>
                        <a:t>l</a:t>
                      </a:r>
                      <a:r>
                        <a:rPr sz="800" spc="5" dirty="0">
                          <a:latin typeface="Helvetica Light"/>
                          <a:cs typeface="Helvetica Light"/>
                        </a:rPr>
                        <a:t>emen</a:t>
                      </a:r>
                      <a:r>
                        <a:rPr sz="800" dirty="0">
                          <a:latin typeface="Helvetica Light"/>
                          <a:cs typeface="Helvetica Light"/>
                        </a:rPr>
                        <a:t>t</a:t>
                      </a:r>
                      <a:r>
                        <a:rPr sz="800" spc="5" dirty="0">
                          <a:latin typeface="Helvetica Light"/>
                          <a:cs typeface="Helvetica Light"/>
                        </a:rPr>
                        <a:t>ed?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8465">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t>
                      </a:r>
                      <a:r>
                        <a:rPr sz="800" dirty="0">
                          <a:latin typeface="Helvetica Light"/>
                          <a:cs typeface="Helvetica Light"/>
                        </a:rPr>
                        <a:t>i</a:t>
                      </a:r>
                      <a:r>
                        <a:rPr sz="800" spc="5" dirty="0">
                          <a:latin typeface="Helvetica Light"/>
                          <a:cs typeface="Helvetica Light"/>
                        </a:rPr>
                        <a:t>c</a:t>
                      </a:r>
                      <a:r>
                        <a:rPr sz="800" dirty="0">
                          <a:latin typeface="Helvetica Light"/>
                          <a:cs typeface="Helvetica Light"/>
                        </a:rPr>
                        <a:t>h</a:t>
                      </a:r>
                      <a:r>
                        <a:rPr sz="800" spc="20"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easu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fr</a:t>
                      </a:r>
                      <a:r>
                        <a:rPr sz="800" spc="5" dirty="0">
                          <a:latin typeface="Helvetica Light"/>
                          <a:cs typeface="Helvetica Light"/>
                        </a:rPr>
                        <a:t>o</a:t>
                      </a:r>
                      <a:r>
                        <a:rPr sz="800" dirty="0">
                          <a:latin typeface="Helvetica Light"/>
                          <a:cs typeface="Helvetica Light"/>
                        </a:rPr>
                        <a:t>m</a:t>
                      </a:r>
                      <a:r>
                        <a:rPr sz="800" spc="20" dirty="0">
                          <a:latin typeface="Helvetica Light"/>
                          <a:cs typeface="Helvetica Light"/>
                        </a:rPr>
                        <a:t> </a:t>
                      </a: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we</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c</a:t>
                      </a:r>
                      <a:r>
                        <a:rPr sz="800" dirty="0">
                          <a:latin typeface="Helvetica Light"/>
                          <a:cs typeface="Helvetica Light"/>
                        </a:rPr>
                        <a:t>riti</a:t>
                      </a:r>
                      <a:r>
                        <a:rPr sz="800" spc="5" dirty="0">
                          <a:latin typeface="Helvetica Light"/>
                          <a:cs typeface="Helvetica Light"/>
                        </a:rPr>
                        <a:t>ca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dee</a:t>
                      </a:r>
                      <a:r>
                        <a:rPr sz="800" spc="10" dirty="0">
                          <a:latin typeface="Helvetica Light"/>
                          <a:cs typeface="Helvetica Light"/>
                        </a:rPr>
                        <a:t>m</a:t>
                      </a:r>
                      <a:r>
                        <a:rPr sz="800" spc="5" dirty="0">
                          <a:latin typeface="Helvetica Light"/>
                          <a:cs typeface="Helvetica Light"/>
                        </a:rPr>
                        <a:t>e</a:t>
                      </a:r>
                      <a:r>
                        <a:rPr sz="800" dirty="0">
                          <a:latin typeface="Helvetica Light"/>
                          <a:cs typeface="Helvetica Light"/>
                        </a:rPr>
                        <a:t>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5175">
                <a:tc>
                  <a:txBody>
                    <a:bodyPr/>
                    <a:lstStyle/>
                    <a:p>
                      <a:pPr marL="291465">
                        <a:lnSpc>
                          <a:spcPct val="100000"/>
                        </a:lnSpc>
                      </a:pPr>
                      <a:r>
                        <a:rPr sz="800" dirty="0">
                          <a:latin typeface="Helvetica Light"/>
                          <a:cs typeface="Helvetica Light"/>
                        </a:rPr>
                        <a:t>i</a:t>
                      </a:r>
                      <a:r>
                        <a:rPr sz="800" spc="5" dirty="0">
                          <a:latin typeface="Helvetica Light"/>
                          <a:cs typeface="Helvetica Light"/>
                        </a:rPr>
                        <a:t>nsu</a:t>
                      </a:r>
                      <a:r>
                        <a:rPr sz="800" dirty="0">
                          <a:latin typeface="Helvetica Light"/>
                          <a:cs typeface="Helvetica Light"/>
                        </a:rPr>
                        <a:t>ffi</a:t>
                      </a:r>
                      <a:r>
                        <a:rPr sz="800" spc="5" dirty="0">
                          <a:latin typeface="Helvetica Light"/>
                          <a:cs typeface="Helvetica Light"/>
                        </a:rPr>
                        <a:t>c</a:t>
                      </a:r>
                      <a:r>
                        <a:rPr sz="800" dirty="0">
                          <a:latin typeface="Helvetica Light"/>
                          <a:cs typeface="Helvetica Light"/>
                        </a:rPr>
                        <a:t>i</a:t>
                      </a:r>
                      <a:r>
                        <a:rPr sz="800" spc="5" dirty="0">
                          <a:latin typeface="Helvetica Light"/>
                          <a:cs typeface="Helvetica Light"/>
                        </a:rPr>
                        <a:t>en</a:t>
                      </a:r>
                      <a:r>
                        <a:rPr sz="800" dirty="0">
                          <a:latin typeface="Helvetica Light"/>
                          <a:cs typeface="Helvetica Light"/>
                        </a:rPr>
                        <a:t>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8653">
                <a:tc>
                  <a:txBody>
                    <a:bodyPr/>
                    <a:lstStyle/>
                    <a:p>
                      <a:pPr marL="291465" indent="-228600">
                        <a:lnSpc>
                          <a:spcPct val="100000"/>
                        </a:lnSpc>
                        <a:buFont typeface="Symbol"/>
                        <a:buChar char="•"/>
                        <a:tabLst>
                          <a:tab pos="292100" algn="l"/>
                        </a:tabLst>
                      </a:pP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he</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measu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asses</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SSR</a:t>
                      </a:r>
                      <a:r>
                        <a:rPr sz="800" dirty="0">
                          <a:latin typeface="Helvetica Light"/>
                          <a:cs typeface="Helvetica Light"/>
                        </a:rPr>
                        <a:t>I</a:t>
                      </a:r>
                      <a:r>
                        <a:rPr sz="800" spc="15" dirty="0">
                          <a:latin typeface="Helvetica Light"/>
                          <a:cs typeface="Helvetica Light"/>
                        </a:rPr>
                        <a:t> </a:t>
                      </a:r>
                      <a:r>
                        <a:rPr sz="800" spc="5" dirty="0">
                          <a:latin typeface="Helvetica Light"/>
                          <a:cs typeface="Helvetica Light"/>
                        </a:rPr>
                        <a:t>on</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wo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8654">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t>
                      </a:r>
                      <a:r>
                        <a:rPr sz="800" dirty="0">
                          <a:latin typeface="Helvetica Light"/>
                          <a:cs typeface="Helvetica Light"/>
                        </a:rPr>
                        <a:t>i</a:t>
                      </a:r>
                      <a:r>
                        <a:rPr sz="800" spc="5" dirty="0">
                          <a:latin typeface="Helvetica Light"/>
                          <a:cs typeface="Helvetica Light"/>
                        </a:rPr>
                        <a:t>c</a:t>
                      </a:r>
                      <a:r>
                        <a:rPr sz="800" dirty="0">
                          <a:latin typeface="Helvetica Light"/>
                          <a:cs typeface="Helvetica Light"/>
                        </a:rPr>
                        <a:t>h</a:t>
                      </a:r>
                      <a:r>
                        <a:rPr sz="800" spc="20" dirty="0">
                          <a:latin typeface="Helvetica Light"/>
                          <a:cs typeface="Helvetica Light"/>
                        </a:rPr>
                        <a:t> </a:t>
                      </a:r>
                      <a:r>
                        <a:rPr sz="800" spc="5" dirty="0">
                          <a:latin typeface="Helvetica Light"/>
                          <a:cs typeface="Helvetica Light"/>
                        </a:rPr>
                        <a:t>ex</a:t>
                      </a:r>
                      <a:r>
                        <a:rPr sz="800" dirty="0">
                          <a:latin typeface="Helvetica Light"/>
                          <a:cs typeface="Helvetica Light"/>
                        </a:rPr>
                        <a:t>t</a:t>
                      </a:r>
                      <a:r>
                        <a:rPr sz="800" spc="5" dirty="0">
                          <a:latin typeface="Helvetica Light"/>
                          <a:cs typeface="Helvetica Light"/>
                        </a:rPr>
                        <a:t>en</a:t>
                      </a:r>
                      <a:r>
                        <a:rPr sz="800" dirty="0">
                          <a:latin typeface="Helvetica Light"/>
                          <a:cs typeface="Helvetica Light"/>
                        </a:rPr>
                        <a:t>t</a:t>
                      </a:r>
                      <a:r>
                        <a:rPr sz="800" spc="1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SSR</a:t>
                      </a:r>
                      <a:r>
                        <a:rPr sz="800" dirty="0">
                          <a:latin typeface="Helvetica Light"/>
                          <a:cs typeface="Helvetica Light"/>
                        </a:rPr>
                        <a:t>1</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eco</a:t>
                      </a:r>
                      <a:r>
                        <a:rPr sz="800" spc="10" dirty="0">
                          <a:latin typeface="Helvetica Light"/>
                          <a:cs typeface="Helvetica Light"/>
                        </a:rPr>
                        <a:t>mm</a:t>
                      </a:r>
                      <a:r>
                        <a:rPr sz="800" spc="5" dirty="0">
                          <a:latin typeface="Helvetica Light"/>
                          <a:cs typeface="Helvetica Light"/>
                        </a:rPr>
                        <a:t>enda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5" dirty="0">
                          <a:latin typeface="Helvetica Light"/>
                          <a:cs typeface="Helvetica Light"/>
                        </a:rPr>
                        <a:t>ed?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7162">
                <a:tc>
                  <a:txBody>
                    <a:bodyPr/>
                    <a:lstStyle/>
                    <a:p>
                      <a:pPr marL="291465" indent="-228600">
                        <a:lnSpc>
                          <a:spcPct val="100000"/>
                        </a:lnSpc>
                        <a:buFont typeface="Symbol"/>
                        <a:buChar char="•"/>
                        <a:tabLst>
                          <a:tab pos="292100" algn="l"/>
                        </a:tabLst>
                      </a:pP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g</a:t>
                      </a:r>
                      <a:r>
                        <a:rPr sz="800" dirty="0">
                          <a:latin typeface="Helvetica Light"/>
                          <a:cs typeface="Helvetica Light"/>
                        </a:rPr>
                        <a:t>r</a:t>
                      </a:r>
                      <a:r>
                        <a:rPr sz="800" spc="5" dirty="0">
                          <a:latin typeface="Helvetica Light"/>
                          <a:cs typeface="Helvetica Light"/>
                        </a:rPr>
                        <a:t>ad</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mpo</a:t>
                      </a:r>
                      <a:r>
                        <a:rPr sz="800" dirty="0">
                          <a:latin typeface="Helvetica Light"/>
                          <a:cs typeface="Helvetica Light"/>
                        </a:rPr>
                        <a:t>rt</a:t>
                      </a:r>
                      <a:r>
                        <a:rPr sz="800" spc="5" dirty="0">
                          <a:latin typeface="Helvetica Light"/>
                          <a:cs typeface="Helvetica Light"/>
                        </a:rPr>
                        <a:t>anc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wa</a:t>
                      </a:r>
                      <a:r>
                        <a:rPr sz="800" dirty="0">
                          <a:latin typeface="Helvetica Light"/>
                          <a:cs typeface="Helvetica Light"/>
                        </a:rPr>
                        <a:t>y</a:t>
                      </a:r>
                      <a:r>
                        <a:rPr sz="800" spc="20" dirty="0">
                          <a:latin typeface="Helvetica Light"/>
                          <a:cs typeface="Helvetica Light"/>
                        </a:rPr>
                        <a:t> </a:t>
                      </a:r>
                      <a:r>
                        <a:rPr sz="800" dirty="0">
                          <a:latin typeface="Helvetica Light"/>
                          <a:cs typeface="Helvetica Light"/>
                        </a:rPr>
                        <a:t>it</a:t>
                      </a:r>
                      <a:r>
                        <a:rPr sz="800" spc="15" dirty="0">
                          <a:latin typeface="Helvetica Light"/>
                          <a:cs typeface="Helvetica Light"/>
                        </a:rPr>
                        <a:t> </a:t>
                      </a:r>
                      <a:r>
                        <a:rPr sz="800" dirty="0">
                          <a:latin typeface="Helvetica Light"/>
                          <a:cs typeface="Helvetica Light"/>
                        </a:rPr>
                        <a:t>is</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t>
                      </a:r>
                      <a:r>
                        <a:rPr sz="800" dirty="0">
                          <a:latin typeface="Helvetica Light"/>
                          <a:cs typeface="Helvetica Light"/>
                        </a:rPr>
                        <a:t>l</a:t>
                      </a:r>
                      <a:r>
                        <a:rPr sz="800" spc="5" dirty="0">
                          <a:latin typeface="Helvetica Light"/>
                          <a:cs typeface="Helvetica Light"/>
                        </a:rPr>
                        <a:t>emen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9956">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nd</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a:t>
                      </a:r>
                      <a:r>
                        <a:rPr sz="800" spc="5" dirty="0">
                          <a:latin typeface="Helvetica Light"/>
                          <a:cs typeface="Helvetica Light"/>
                        </a:rPr>
                        <a:t>o</a:t>
                      </a:r>
                      <a:r>
                        <a:rPr sz="800" dirty="0">
                          <a:latin typeface="Helvetica Light"/>
                          <a:cs typeface="Helvetica Light"/>
                        </a:rPr>
                        <a:t>rs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o</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wou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wan</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us</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easu</a:t>
                      </a:r>
                      <a:r>
                        <a:rPr sz="800" dirty="0">
                          <a:latin typeface="Helvetica Light"/>
                          <a:cs typeface="Helvetica Light"/>
                        </a:rPr>
                        <a:t>re</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5175">
                <a:tc>
                  <a:txBody>
                    <a:bodyPr/>
                    <a:lstStyle/>
                    <a:p>
                      <a:pPr marL="291465">
                        <a:lnSpc>
                          <a:spcPct val="100000"/>
                        </a:lnSpc>
                      </a:pPr>
                      <a:r>
                        <a:rPr sz="800" dirty="0">
                          <a:latin typeface="Helvetica Light"/>
                          <a:cs typeface="Helvetica Light"/>
                        </a:rPr>
                        <a:t>“</a:t>
                      </a:r>
                      <a:r>
                        <a:rPr sz="800" spc="5" dirty="0">
                          <a:latin typeface="Helvetica Light"/>
                          <a:cs typeface="Helvetica Light"/>
                        </a:rPr>
                        <a:t>success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r>
                        <a:rPr sz="800" spc="5" dirty="0">
                          <a:latin typeface="Helvetica Light"/>
                          <a:cs typeface="Helvetica Light"/>
                        </a:rPr>
                        <a:t>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8465">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ti</a:t>
                      </a:r>
                      <a:r>
                        <a:rPr sz="800" spc="5" dirty="0">
                          <a:latin typeface="Helvetica Light"/>
                          <a:cs typeface="Helvetica Light"/>
                        </a:rPr>
                        <a:t>ngu</a:t>
                      </a:r>
                      <a:r>
                        <a:rPr sz="800" dirty="0">
                          <a:latin typeface="Helvetica Light"/>
                          <a:cs typeface="Helvetica Light"/>
                        </a:rPr>
                        <a:t>i</a:t>
                      </a:r>
                      <a:r>
                        <a:rPr sz="800" spc="5" dirty="0">
                          <a:latin typeface="Helvetica Light"/>
                          <a:cs typeface="Helvetica Light"/>
                        </a:rPr>
                        <a:t>sh</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ility</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dirty="0">
                          <a:latin typeface="Helvetica Light"/>
                          <a:cs typeface="Helvetica Light"/>
                        </a:rPr>
                        <a:t>fr</a:t>
                      </a:r>
                      <a:r>
                        <a:rPr sz="800" spc="5" dirty="0">
                          <a:latin typeface="Helvetica Light"/>
                          <a:cs typeface="Helvetica Light"/>
                        </a:rPr>
                        <a:t>o</a:t>
                      </a:r>
                      <a:r>
                        <a:rPr sz="800" dirty="0">
                          <a:latin typeface="Helvetica Light"/>
                          <a:cs typeface="Helvetica Light"/>
                        </a:rPr>
                        <a:t>m</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135175">
                <a:tc>
                  <a:txBody>
                    <a:bodyPr/>
                    <a:lstStyle/>
                    <a:p>
                      <a:pPr marL="291465">
                        <a:lnSpc>
                          <a:spcPct val="100000"/>
                        </a:lnSpc>
                      </a:pPr>
                      <a:r>
                        <a:rPr sz="800" spc="10" dirty="0">
                          <a:latin typeface="Helvetica Light"/>
                          <a:cs typeface="Helvetica Light"/>
                        </a:rPr>
                        <a:t>m</a:t>
                      </a:r>
                      <a:r>
                        <a:rPr sz="800" spc="5" dirty="0">
                          <a:latin typeface="Helvetica Light"/>
                          <a:cs typeface="Helvetica Light"/>
                        </a:rPr>
                        <a:t>easu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m</a:t>
                      </a:r>
                      <a:r>
                        <a:rPr sz="800" spc="20" dirty="0">
                          <a:latin typeface="Helvetica Light"/>
                          <a:cs typeface="Helvetica Light"/>
                        </a:rPr>
                        <a:t> </a:t>
                      </a:r>
                      <a:r>
                        <a:rPr sz="800" dirty="0">
                          <a:latin typeface="Helvetica Light"/>
                          <a:cs typeface="Helvetica Light"/>
                        </a:rPr>
                        <a:t>fr</a:t>
                      </a:r>
                      <a:r>
                        <a:rPr sz="800" spc="5" dirty="0">
                          <a:latin typeface="Helvetica Light"/>
                          <a:cs typeface="Helvetica Light"/>
                        </a:rPr>
                        <a:t>o</a:t>
                      </a:r>
                      <a:r>
                        <a:rPr sz="800" dirty="0">
                          <a:latin typeface="Helvetica Light"/>
                          <a:cs typeface="Helvetica Light"/>
                        </a:rPr>
                        <a:t>m</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a:t>
                      </a:r>
                      <a:r>
                        <a:rPr sz="800" spc="5" dirty="0">
                          <a:latin typeface="Helvetica Light"/>
                          <a:cs typeface="Helvetica Light"/>
                        </a:rPr>
                        <a:t>p</a:t>
                      </a:r>
                      <a:r>
                        <a:rPr sz="800" dirty="0">
                          <a:latin typeface="Helvetica Light"/>
                          <a:cs typeface="Helvetica Light"/>
                        </a:rPr>
                        <a:t>li</a:t>
                      </a:r>
                      <a:r>
                        <a:rPr sz="800" spc="5" dirty="0">
                          <a:latin typeface="Helvetica Light"/>
                          <a:cs typeface="Helvetica Light"/>
                        </a:rPr>
                        <a:t>anc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ssues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207612">
                <a:tc>
                  <a:txBody>
                    <a:bodyPr/>
                    <a:lstStyle/>
                    <a:p>
                      <a:pPr marL="291465" indent="-228600">
                        <a:lnSpc>
                          <a:spcPct val="100000"/>
                        </a:lnSpc>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wo</a:t>
                      </a:r>
                      <a:r>
                        <a:rPr sz="800" dirty="0">
                          <a:latin typeface="Helvetica Light"/>
                          <a:cs typeface="Helvetica Light"/>
                        </a:rPr>
                        <a:t>rk</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g</a:t>
                      </a:r>
                      <a:r>
                        <a:rPr sz="800" dirty="0">
                          <a:latin typeface="Helvetica Light"/>
                          <a:cs typeface="Helvetica Light"/>
                        </a:rPr>
                        <a:t>l</a:t>
                      </a:r>
                      <a:r>
                        <a:rPr sz="800" spc="5" dirty="0">
                          <a:latin typeface="Helvetica Light"/>
                          <a:cs typeface="Helvetica Light"/>
                        </a:rPr>
                        <a:t>oba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po</a:t>
                      </a:r>
                      <a:r>
                        <a:rPr sz="800" dirty="0">
                          <a:latin typeface="Helvetica Light"/>
                          <a:cs typeface="Helvetica Light"/>
                        </a:rPr>
                        <a:t>li</a:t>
                      </a:r>
                      <a:r>
                        <a:rPr sz="800" spc="5" dirty="0">
                          <a:latin typeface="Helvetica Light"/>
                          <a:cs typeface="Helvetica Light"/>
                        </a:rPr>
                        <a:t>c</a:t>
                      </a:r>
                      <a:r>
                        <a:rPr sz="800" dirty="0">
                          <a:latin typeface="Helvetica Light"/>
                          <a:cs typeface="Helvetica Light"/>
                        </a:rPr>
                        <a:t>i</a:t>
                      </a:r>
                      <a:r>
                        <a:rPr sz="800" spc="5" dirty="0">
                          <a:latin typeface="Helvetica Light"/>
                          <a:cs typeface="Helvetica Light"/>
                        </a:rPr>
                        <a:t>es</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220841">
                <a:tc>
                  <a:txBody>
                    <a:bodyPr/>
                    <a:lstStyle/>
                    <a:p>
                      <a:pPr marL="62865">
                        <a:lnSpc>
                          <a:spcPct val="100000"/>
                        </a:lnSpc>
                      </a:pPr>
                      <a:r>
                        <a:rPr sz="900" b="1" spc="10" dirty="0">
                          <a:latin typeface="Helvetica"/>
                          <a:cs typeface="Helvetica"/>
                        </a:rPr>
                        <a:t>Po</a:t>
                      </a:r>
                      <a:r>
                        <a:rPr sz="900" b="1" spc="5" dirty="0">
                          <a:latin typeface="Helvetica"/>
                          <a:cs typeface="Helvetica"/>
                        </a:rPr>
                        <a:t>s</a:t>
                      </a:r>
                      <a:r>
                        <a:rPr sz="900" b="1" dirty="0">
                          <a:latin typeface="Helvetica"/>
                          <a:cs typeface="Helvetica"/>
                        </a:rPr>
                        <a:t>t</a:t>
                      </a:r>
                      <a:r>
                        <a:rPr sz="900" b="1" spc="15" dirty="0">
                          <a:latin typeface="Helvetica"/>
                          <a:cs typeface="Helvetica"/>
                        </a:rPr>
                        <a:t> </a:t>
                      </a:r>
                      <a:r>
                        <a:rPr sz="900" b="1" spc="10" dirty="0">
                          <a:latin typeface="Helvetica"/>
                          <a:cs typeface="Helvetica"/>
                        </a:rPr>
                        <a:t>T</a:t>
                      </a:r>
                      <a:r>
                        <a:rPr sz="900" b="1" spc="5" dirty="0">
                          <a:latin typeface="Helvetica"/>
                          <a:cs typeface="Helvetica"/>
                        </a:rPr>
                        <a:t>ra</a:t>
                      </a:r>
                      <a:r>
                        <a:rPr sz="900" b="1" spc="10" dirty="0">
                          <a:latin typeface="Helvetica"/>
                          <a:cs typeface="Helvetica"/>
                        </a:rPr>
                        <a:t>n</a:t>
                      </a:r>
                      <a:r>
                        <a:rPr sz="900" b="1" spc="5" dirty="0">
                          <a:latin typeface="Helvetica"/>
                          <a:cs typeface="Helvetica"/>
                        </a:rPr>
                        <a:t>siti</a:t>
                      </a:r>
                      <a:r>
                        <a:rPr sz="900" b="1" spc="10" dirty="0">
                          <a:latin typeface="Helvetica"/>
                          <a:cs typeface="Helvetica"/>
                        </a:rPr>
                        <a:t>o</a:t>
                      </a:r>
                      <a:r>
                        <a:rPr sz="900" b="1" dirty="0">
                          <a:latin typeface="Helvetica"/>
                          <a:cs typeface="Helvetica"/>
                        </a:rPr>
                        <a:t>n</a:t>
                      </a:r>
                      <a:r>
                        <a:rPr sz="900" b="1" spc="20" dirty="0">
                          <a:latin typeface="Helvetica"/>
                          <a:cs typeface="Helvetica"/>
                        </a:rPr>
                        <a:t> </a:t>
                      </a:r>
                      <a:r>
                        <a:rPr sz="900" b="1" spc="10" dirty="0">
                          <a:latin typeface="Helvetica"/>
                          <a:cs typeface="Helvetica"/>
                        </a:rPr>
                        <a:t>F</a:t>
                      </a:r>
                      <a:r>
                        <a:rPr sz="900" b="1" spc="5" dirty="0">
                          <a:latin typeface="Helvetica"/>
                          <a:cs typeface="Helvetica"/>
                        </a:rPr>
                        <a:t>act</a:t>
                      </a:r>
                      <a:r>
                        <a:rPr sz="900" b="1" spc="10" dirty="0">
                          <a:latin typeface="Helvetica"/>
                          <a:cs typeface="Helvetica"/>
                        </a:rPr>
                        <a:t>o</a:t>
                      </a:r>
                      <a:r>
                        <a:rPr sz="900" b="1" spc="5" dirty="0">
                          <a:latin typeface="Helvetica"/>
                          <a:cs typeface="Helvetica"/>
                        </a:rPr>
                        <a:t>r</a:t>
                      </a:r>
                      <a:r>
                        <a:rPr sz="900" b="1" dirty="0">
                          <a:latin typeface="Helvetica"/>
                          <a:cs typeface="Helvetica"/>
                        </a:rPr>
                        <a:t>s</a:t>
                      </a:r>
                      <a:endParaRPr sz="900">
                        <a:latin typeface="Helvetica"/>
                        <a:cs typeface="Helvetica"/>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208538">
                <a:tc>
                  <a:txBody>
                    <a:bodyPr/>
                    <a:lstStyle/>
                    <a:p>
                      <a:pPr marL="291465" indent="-228600">
                        <a:lnSpc>
                          <a:spcPct val="1000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t>
                      </a:r>
                      <a:r>
                        <a:rPr sz="800" dirty="0">
                          <a:latin typeface="Helvetica Light"/>
                          <a:cs typeface="Helvetica Light"/>
                        </a:rPr>
                        <a:t>i</a:t>
                      </a:r>
                      <a:r>
                        <a:rPr sz="800" spc="5" dirty="0">
                          <a:latin typeface="Helvetica Light"/>
                          <a:cs typeface="Helvetica Light"/>
                        </a:rPr>
                        <a:t>c</a:t>
                      </a:r>
                      <a:r>
                        <a:rPr sz="800" dirty="0">
                          <a:latin typeface="Helvetica Light"/>
                          <a:cs typeface="Helvetica Light"/>
                        </a:rPr>
                        <a:t>h</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eco</a:t>
                      </a:r>
                      <a:r>
                        <a:rPr sz="800" spc="10" dirty="0">
                          <a:latin typeface="Helvetica Light"/>
                          <a:cs typeface="Helvetica Light"/>
                        </a:rPr>
                        <a:t>mm</a:t>
                      </a:r>
                      <a:r>
                        <a:rPr sz="800" spc="5" dirty="0">
                          <a:latin typeface="Helvetica Light"/>
                          <a:cs typeface="Helvetica Light"/>
                        </a:rPr>
                        <a:t>enda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till</a:t>
                      </a:r>
                      <a:r>
                        <a:rPr sz="800" spc="15" dirty="0">
                          <a:latin typeface="Helvetica Light"/>
                          <a:cs typeface="Helvetica Light"/>
                        </a:rPr>
                        <a:t> </a:t>
                      </a:r>
                      <a:r>
                        <a:rPr sz="800" spc="5" dirty="0">
                          <a:latin typeface="Helvetica Light"/>
                          <a:cs typeface="Helvetica Light"/>
                        </a:rPr>
                        <a:t>c</a:t>
                      </a:r>
                      <a:r>
                        <a:rPr sz="800" dirty="0">
                          <a:latin typeface="Helvetica Light"/>
                          <a:cs typeface="Helvetica Light"/>
                        </a:rPr>
                        <a:t>riti</a:t>
                      </a:r>
                      <a:r>
                        <a:rPr sz="800" spc="5" dirty="0">
                          <a:latin typeface="Helvetica Light"/>
                          <a:cs typeface="Helvetica Light"/>
                        </a:rPr>
                        <a:t>ca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SS</a:t>
                      </a:r>
                      <a:r>
                        <a:rPr sz="800" dirty="0">
                          <a:latin typeface="Helvetica Light"/>
                          <a:cs typeface="Helvetica Light"/>
                        </a:rPr>
                        <a:t>R</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tr</a:t>
                      </a:r>
                      <a:r>
                        <a:rPr sz="800" spc="5" dirty="0">
                          <a:latin typeface="Helvetica Light"/>
                          <a:cs typeface="Helvetica Light"/>
                        </a:rPr>
                        <a:t>ans</a:t>
                      </a:r>
                      <a:r>
                        <a:rPr sz="800" dirty="0">
                          <a:latin typeface="Helvetica Light"/>
                          <a:cs typeface="Helvetica Light"/>
                        </a:rPr>
                        <a:t>iti</a:t>
                      </a:r>
                      <a:r>
                        <a:rPr sz="800" spc="5" dirty="0">
                          <a:latin typeface="Helvetica Light"/>
                          <a:cs typeface="Helvetica Light"/>
                        </a:rPr>
                        <a:t>on</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220841">
                <a:tc>
                  <a:txBody>
                    <a:bodyPr/>
                    <a:lstStyle/>
                    <a:p>
                      <a:pPr marL="62865">
                        <a:lnSpc>
                          <a:spcPct val="100000"/>
                        </a:lnSpc>
                      </a:pPr>
                      <a:r>
                        <a:rPr sz="900" b="1" spc="10" dirty="0">
                          <a:latin typeface="Helvetica"/>
                          <a:cs typeface="Helvetica"/>
                        </a:rPr>
                        <a:t>Unca</a:t>
                      </a:r>
                      <a:r>
                        <a:rPr sz="900" b="1" spc="5" dirty="0">
                          <a:latin typeface="Helvetica"/>
                          <a:cs typeface="Helvetica"/>
                        </a:rPr>
                        <a:t>t</a:t>
                      </a:r>
                      <a:r>
                        <a:rPr sz="900" b="1" spc="10" dirty="0">
                          <a:latin typeface="Helvetica"/>
                          <a:cs typeface="Helvetica"/>
                        </a:rPr>
                        <a:t>ego</a:t>
                      </a:r>
                      <a:r>
                        <a:rPr sz="900" b="1" spc="5" dirty="0">
                          <a:latin typeface="Helvetica"/>
                          <a:cs typeface="Helvetica"/>
                        </a:rPr>
                        <a:t>riz</a:t>
                      </a:r>
                      <a:r>
                        <a:rPr sz="900" b="1" spc="10" dirty="0">
                          <a:latin typeface="Helvetica"/>
                          <a:cs typeface="Helvetica"/>
                        </a:rPr>
                        <a:t>e</a:t>
                      </a:r>
                      <a:r>
                        <a:rPr sz="900" b="1" dirty="0">
                          <a:latin typeface="Helvetica"/>
                          <a:cs typeface="Helvetica"/>
                        </a:rPr>
                        <a:t>d</a:t>
                      </a:r>
                      <a:endParaRPr sz="900">
                        <a:latin typeface="Helvetica"/>
                        <a:cs typeface="Helvetica"/>
                      </a:endParaRPr>
                    </a:p>
                  </a:txBody>
                  <a:tcPr marL="0" marR="0" marT="0" marB="0">
                    <a:lnL w="7365">
                      <a:solidFill>
                        <a:srgbClr val="000000"/>
                      </a:solidFill>
                      <a:prstDash val="solid"/>
                    </a:lnL>
                    <a:lnR w="7366">
                      <a:solidFill>
                        <a:srgbClr val="000000"/>
                      </a:solidFill>
                      <a:prstDash val="solid"/>
                    </a:lnR>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r h="468851">
                <a:tc>
                  <a:txBody>
                    <a:bodyPr/>
                    <a:lstStyle/>
                    <a:p>
                      <a:pPr marL="291465" indent="-228600">
                        <a:lnSpc>
                          <a:spcPct val="100000"/>
                        </a:lnSpc>
                        <a:buFont typeface="Symbol"/>
                        <a:buChar char="•"/>
                        <a:tabLst>
                          <a:tab pos="292100" algn="l"/>
                        </a:tabLst>
                      </a:pPr>
                      <a:r>
                        <a:rPr sz="800" spc="5" dirty="0">
                          <a:latin typeface="Helvetica Light"/>
                          <a:cs typeface="Helvetica Light"/>
                        </a:rPr>
                        <a:t>Co</a:t>
                      </a:r>
                      <a:r>
                        <a:rPr sz="800" dirty="0">
                          <a:latin typeface="Helvetica Light"/>
                          <a:cs typeface="Helvetica Light"/>
                        </a:rPr>
                        <a:t>ll</a:t>
                      </a:r>
                      <a:r>
                        <a:rPr sz="800" spc="5" dirty="0">
                          <a:latin typeface="Helvetica Light"/>
                          <a:cs typeface="Helvetica Light"/>
                        </a:rPr>
                        <a:t>ec</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npu</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fr</a:t>
                      </a:r>
                      <a:r>
                        <a:rPr sz="800" spc="5" dirty="0">
                          <a:latin typeface="Helvetica Light"/>
                          <a:cs typeface="Helvetica Light"/>
                        </a:rPr>
                        <a:t>o</a:t>
                      </a:r>
                      <a:r>
                        <a:rPr sz="800" dirty="0">
                          <a:latin typeface="Helvetica Light"/>
                          <a:cs typeface="Helvetica Light"/>
                        </a:rPr>
                        <a:t>m</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commun</a:t>
                      </a:r>
                      <a:r>
                        <a:rPr sz="800" dirty="0">
                          <a:latin typeface="Helvetica Light"/>
                          <a:cs typeface="Helvetica Light"/>
                        </a:rPr>
                        <a:t>ity</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t>
                      </a:r>
                      <a:r>
                        <a:rPr sz="800" dirty="0">
                          <a:latin typeface="Helvetica Light"/>
                          <a:cs typeface="Helvetica Light"/>
                        </a:rPr>
                        <a:t>r</a:t>
                      </a:r>
                      <a:r>
                        <a:rPr sz="800" spc="5" dirty="0">
                          <a:latin typeface="Helvetica Light"/>
                          <a:cs typeface="Helvetica Light"/>
                        </a:rPr>
                        <a:t>ov</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S</a:t>
                      </a:r>
                      <a:r>
                        <a:rPr sz="800" spc="5" dirty="0">
                          <a:latin typeface="Helvetica Light"/>
                          <a:cs typeface="Helvetica Light"/>
                        </a:rPr>
                        <a:t>SR</a:t>
                      </a:r>
                      <a:endParaRPr sz="800" dirty="0">
                        <a:latin typeface="Helvetica Light"/>
                        <a:cs typeface="Helvetica Light"/>
                      </a:endParaRPr>
                    </a:p>
                  </a:txBody>
                  <a:tcPr marL="0" marR="0" marT="0" marB="0">
                    <a:lnL w="7365">
                      <a:solidFill>
                        <a:srgbClr val="000000"/>
                      </a:solidFill>
                      <a:prstDash val="solid"/>
                    </a:lnL>
                    <a:lnR w="7366">
                      <a:solidFill>
                        <a:srgbClr val="000000"/>
                      </a:solidFill>
                      <a:prstDash val="solid"/>
                    </a:lnR>
                    <a:lnB w="7365">
                      <a:solidFill>
                        <a:srgbClr val="000000"/>
                      </a:solidFill>
                      <a:prstDash val="solid"/>
                    </a:lnB>
                  </a:tcPr>
                </a:tc>
                <a:tc vMerge="1">
                  <a:txBody>
                    <a:bodyPr/>
                    <a:lstStyle/>
                    <a:p>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vMerge="1">
                  <a:txBody>
                    <a:bodyPr/>
                    <a:lstStyle/>
                    <a:p>
                      <a:endParaRPr/>
                    </a:p>
                  </a:txBody>
                  <a:tcPr marL="0" marR="0" marT="0" marB="0">
                    <a:lnL w="7365">
                      <a:solidFill>
                        <a:srgbClr val="000000"/>
                      </a:solidFill>
                      <a:prstDash val="solid"/>
                    </a:lnL>
                    <a:lnR w="7365">
                      <a:solidFill>
                        <a:srgbClr val="000000"/>
                      </a:solidFill>
                      <a:prstDash val="solid"/>
                    </a:lnR>
                    <a:lnB w="7365">
                      <a:solidFill>
                        <a:srgbClr val="000000"/>
                      </a:solidFill>
                      <a:prstDash val="solid"/>
                    </a:lnB>
                  </a:tcPr>
                </a:tc>
              </a:tr>
            </a:tbl>
          </a:graphicData>
        </a:graphic>
      </p:graphicFrame>
      <p:sp>
        <p:nvSpPr>
          <p:cNvPr id="8" name="Title 7"/>
          <p:cNvSpPr>
            <a:spLocks noGrp="1"/>
          </p:cNvSpPr>
          <p:nvPr>
            <p:ph type="title"/>
          </p:nvPr>
        </p:nvSpPr>
        <p:spPr>
          <a:xfrm>
            <a:off x="0" y="0"/>
            <a:ext cx="9144000" cy="710655"/>
          </a:xfrm>
        </p:spPr>
        <p:txBody>
          <a:bodyPr/>
          <a:lstStyle/>
          <a:p>
            <a:r>
              <a:rPr lang="en-US" dirty="0"/>
              <a:t>15 March Brainstorming </a:t>
            </a:r>
            <a:r>
              <a:rPr lang="en-US" dirty="0" smtClean="0"/>
              <a:t>Capture</a:t>
            </a:r>
            <a:endParaRPr lang="en-US" dirty="0"/>
          </a:p>
        </p:txBody>
      </p:sp>
    </p:spTree>
    <p:extLst>
      <p:ext uri="{BB962C8B-B14F-4D97-AF65-F5344CB8AC3E}">
        <p14:creationId xmlns:p14="http://schemas.microsoft.com/office/powerpoint/2010/main" val="292609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846356603"/>
              </p:ext>
            </p:extLst>
          </p:nvPr>
        </p:nvGraphicFramePr>
        <p:xfrm>
          <a:off x="331470" y="703177"/>
          <a:ext cx="8481060" cy="5571080"/>
        </p:xfrm>
        <a:graphic>
          <a:graphicData uri="http://schemas.openxmlformats.org/drawingml/2006/table">
            <a:tbl>
              <a:tblPr firstRow="1" bandRow="1">
                <a:tableStyleId>{2D5ABB26-0587-4C30-8999-92F81FD0307C}</a:tableStyleId>
              </a:tblPr>
              <a:tblGrid>
                <a:gridCol w="4541717"/>
                <a:gridCol w="1912303"/>
                <a:gridCol w="2027040"/>
              </a:tblGrid>
              <a:tr h="381384">
                <a:tc gridSpan="3">
                  <a:txBody>
                    <a:bodyPr/>
                    <a:lstStyle/>
                    <a:p>
                      <a:pPr algn="ctr">
                        <a:lnSpc>
                          <a:spcPct val="100000"/>
                        </a:lnSpc>
                      </a:pPr>
                      <a:r>
                        <a:rPr sz="900" b="1" spc="10" dirty="0">
                          <a:solidFill>
                            <a:srgbClr val="FFFFFF"/>
                          </a:solidFill>
                          <a:latin typeface="Helvetica"/>
                          <a:cs typeface="Helvetica"/>
                        </a:rPr>
                        <a:t>ARE</a:t>
                      </a:r>
                      <a:r>
                        <a:rPr sz="900" b="1" dirty="0">
                          <a:solidFill>
                            <a:srgbClr val="FFFFFF"/>
                          </a:solidFill>
                          <a:latin typeface="Helvetica"/>
                          <a:cs typeface="Helvetica"/>
                        </a:rPr>
                        <a:t>A</a:t>
                      </a:r>
                      <a:r>
                        <a:rPr sz="900" b="1" spc="25" dirty="0">
                          <a:solidFill>
                            <a:srgbClr val="FFFFFF"/>
                          </a:solidFill>
                          <a:latin typeface="Helvetica"/>
                          <a:cs typeface="Helvetica"/>
                        </a:rPr>
                        <a:t> </a:t>
                      </a:r>
                      <a:r>
                        <a:rPr sz="900" b="1" spc="15" dirty="0">
                          <a:solidFill>
                            <a:srgbClr val="FFFFFF"/>
                          </a:solidFill>
                          <a:latin typeface="Helvetica"/>
                          <a:cs typeface="Helvetica"/>
                        </a:rPr>
                        <a:t>O</a:t>
                      </a:r>
                      <a:r>
                        <a:rPr sz="900" b="1" dirty="0">
                          <a:solidFill>
                            <a:srgbClr val="FFFFFF"/>
                          </a:solidFill>
                          <a:latin typeface="Helvetica"/>
                          <a:cs typeface="Helvetica"/>
                        </a:rPr>
                        <a:t>F</a:t>
                      </a:r>
                      <a:r>
                        <a:rPr sz="900" b="1" spc="25" dirty="0">
                          <a:solidFill>
                            <a:srgbClr val="FFFFFF"/>
                          </a:solidFill>
                          <a:latin typeface="Helvetica"/>
                          <a:cs typeface="Helvetica"/>
                        </a:rPr>
                        <a:t> </a:t>
                      </a:r>
                      <a:r>
                        <a:rPr sz="900" b="1" spc="10" dirty="0">
                          <a:solidFill>
                            <a:srgbClr val="FFFFFF"/>
                          </a:solidFill>
                          <a:latin typeface="Helvetica"/>
                          <a:cs typeface="Helvetica"/>
                        </a:rPr>
                        <a:t>ASSESS</a:t>
                      </a:r>
                      <a:r>
                        <a:rPr sz="900" b="1" spc="15" dirty="0">
                          <a:solidFill>
                            <a:srgbClr val="FFFFFF"/>
                          </a:solidFill>
                          <a:latin typeface="Helvetica"/>
                          <a:cs typeface="Helvetica"/>
                        </a:rPr>
                        <a:t>M</a:t>
                      </a:r>
                      <a:r>
                        <a:rPr sz="900" b="1" spc="10" dirty="0">
                          <a:solidFill>
                            <a:srgbClr val="FFFFFF"/>
                          </a:solidFill>
                          <a:latin typeface="Helvetica"/>
                          <a:cs typeface="Helvetica"/>
                        </a:rPr>
                        <a:t>ENT</a:t>
                      </a:r>
                      <a:r>
                        <a:rPr sz="900" b="1" dirty="0">
                          <a:solidFill>
                            <a:srgbClr val="FFFFFF"/>
                          </a:solidFill>
                          <a:latin typeface="Helvetica"/>
                          <a:cs typeface="Helvetica"/>
                        </a:rPr>
                        <a:t>:</a:t>
                      </a:r>
                      <a:endParaRPr sz="900">
                        <a:latin typeface="Helvetica"/>
                        <a:cs typeface="Helvetica"/>
                      </a:endParaRPr>
                    </a:p>
                    <a:p>
                      <a:pPr marL="254000" marR="249554" algn="ctr">
                        <a:lnSpc>
                          <a:spcPct val="104800"/>
                        </a:lnSpc>
                      </a:pPr>
                      <a:r>
                        <a:rPr sz="900" b="1" spc="5" dirty="0">
                          <a:solidFill>
                            <a:srgbClr val="FFFFFF"/>
                          </a:solidFill>
                          <a:latin typeface="Helvetica"/>
                          <a:cs typeface="Helvetica"/>
                        </a:rPr>
                        <a:t>i</a:t>
                      </a:r>
                      <a:r>
                        <a:rPr sz="900" b="1" spc="15" dirty="0">
                          <a:solidFill>
                            <a:srgbClr val="FFFFFF"/>
                          </a:solidFill>
                          <a:latin typeface="Helvetica"/>
                          <a:cs typeface="Helvetica"/>
                        </a:rPr>
                        <a:t>A</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5" dirty="0">
                          <a:solidFill>
                            <a:srgbClr val="FFFFFF"/>
                          </a:solidFill>
                          <a:latin typeface="Helvetica"/>
                          <a:cs typeface="Helvetica"/>
                        </a:rPr>
                        <a:t>M</a:t>
                      </a:r>
                      <a:r>
                        <a:rPr sz="900" b="1" spc="10" dirty="0">
                          <a:solidFill>
                            <a:srgbClr val="FFFFFF"/>
                          </a:solidFill>
                          <a:latin typeface="Helvetica"/>
                          <a:cs typeface="Helvetica"/>
                        </a:rPr>
                        <a:t>a</a:t>
                      </a:r>
                      <a:r>
                        <a:rPr sz="900" b="1" dirty="0">
                          <a:solidFill>
                            <a:srgbClr val="FFFFFF"/>
                          </a:solidFill>
                          <a:latin typeface="Helvetica"/>
                          <a:cs typeface="Helvetica"/>
                        </a:rPr>
                        <a:t>y</a:t>
                      </a:r>
                      <a:r>
                        <a:rPr sz="900" b="1" spc="25" dirty="0">
                          <a:solidFill>
                            <a:srgbClr val="FFFFFF"/>
                          </a:solidFill>
                          <a:latin typeface="Helvetica"/>
                          <a:cs typeface="Helvetica"/>
                        </a:rPr>
                        <a:t> </a:t>
                      </a:r>
                      <a:r>
                        <a:rPr sz="900" b="1" spc="10" dirty="0">
                          <a:solidFill>
                            <a:srgbClr val="FFFFFF"/>
                          </a:solidFill>
                          <a:latin typeface="Helvetica"/>
                          <a:cs typeface="Helvetica"/>
                        </a:rPr>
                        <a:t>asses</a:t>
                      </a:r>
                      <a:r>
                        <a:rPr sz="900" b="1" dirty="0">
                          <a:solidFill>
                            <a:srgbClr val="FFFFFF"/>
                          </a:solidFill>
                          <a:latin typeface="Helvetica"/>
                          <a:cs typeface="Helvetica"/>
                        </a:rPr>
                        <a:t>s</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5" dirty="0">
                          <a:solidFill>
                            <a:srgbClr val="FFFFFF"/>
                          </a:solidFill>
                          <a:latin typeface="Helvetica"/>
                          <a:cs typeface="Helvetica"/>
                        </a:rPr>
                        <a:t> </a:t>
                      </a:r>
                      <a:r>
                        <a:rPr sz="900" b="1" spc="5" dirty="0">
                          <a:solidFill>
                            <a:srgbClr val="FFFFFF"/>
                          </a:solidFill>
                          <a:latin typeface="Helvetica"/>
                          <a:cs typeface="Helvetica"/>
                        </a:rPr>
                        <a:t>S</a:t>
                      </a:r>
                      <a:r>
                        <a:rPr sz="900" b="1" spc="10" dirty="0">
                          <a:solidFill>
                            <a:srgbClr val="FFFFFF"/>
                          </a:solidFill>
                          <a:latin typeface="Helvetica"/>
                          <a:cs typeface="Helvetica"/>
                        </a:rPr>
                        <a:t>ecu</a:t>
                      </a:r>
                      <a:r>
                        <a:rPr sz="900" b="1" spc="5" dirty="0">
                          <a:solidFill>
                            <a:srgbClr val="FFFFFF"/>
                          </a:solidFill>
                          <a:latin typeface="Helvetica"/>
                          <a:cs typeface="Helvetica"/>
                        </a:rPr>
                        <a:t>rit</a:t>
                      </a:r>
                      <a:r>
                        <a:rPr sz="900" b="1" spc="10" dirty="0">
                          <a:solidFill>
                            <a:srgbClr val="FFFFFF"/>
                          </a:solidFill>
                          <a:latin typeface="Helvetica"/>
                          <a:cs typeface="Helvetica"/>
                        </a:rPr>
                        <a:t>y</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10" dirty="0">
                          <a:solidFill>
                            <a:srgbClr val="FFFFFF"/>
                          </a:solidFill>
                          <a:latin typeface="Helvetica"/>
                          <a:cs typeface="Helvetica"/>
                        </a:rPr>
                        <a:t>ope</a:t>
                      </a:r>
                      <a:r>
                        <a:rPr sz="900" b="1" spc="5" dirty="0">
                          <a:solidFill>
                            <a:srgbClr val="FFFFFF"/>
                          </a:solidFill>
                          <a:latin typeface="Helvetica"/>
                          <a:cs typeface="Helvetica"/>
                        </a:rPr>
                        <a:t>r</a:t>
                      </a:r>
                      <a:r>
                        <a:rPr sz="900" b="1" spc="10" dirty="0">
                          <a:solidFill>
                            <a:srgbClr val="FFFFFF"/>
                          </a:solidFill>
                          <a:latin typeface="Helvetica"/>
                          <a:cs typeface="Helvetica"/>
                        </a:rPr>
                        <a:t>a</a:t>
                      </a:r>
                      <a:r>
                        <a:rPr sz="900" b="1" spc="5" dirty="0">
                          <a:solidFill>
                            <a:srgbClr val="FFFFFF"/>
                          </a:solidFill>
                          <a:latin typeface="Helvetica"/>
                          <a:cs typeface="Helvetica"/>
                        </a:rPr>
                        <a:t>ti</a:t>
                      </a:r>
                      <a:r>
                        <a:rPr sz="900" b="1" spc="10" dirty="0">
                          <a:solidFill>
                            <a:srgbClr val="FFFFFF"/>
                          </a:solidFill>
                          <a:latin typeface="Helvetica"/>
                          <a:cs typeface="Helvetica"/>
                        </a:rPr>
                        <a:t>ona</a:t>
                      </a:r>
                      <a:r>
                        <a:rPr sz="900" b="1" dirty="0">
                          <a:solidFill>
                            <a:srgbClr val="FFFFFF"/>
                          </a:solidFill>
                          <a:latin typeface="Helvetica"/>
                          <a:cs typeface="Helvetica"/>
                        </a:rPr>
                        <a:t>l</a:t>
                      </a:r>
                      <a:r>
                        <a:rPr sz="900" b="1" spc="15" dirty="0">
                          <a:solidFill>
                            <a:srgbClr val="FFFFFF"/>
                          </a:solidFill>
                          <a:latin typeface="Helvetica"/>
                          <a:cs typeface="Helvetica"/>
                        </a:rPr>
                        <a:t> </a:t>
                      </a:r>
                      <a:r>
                        <a:rPr sz="900" b="1" spc="10" dirty="0">
                          <a:solidFill>
                            <a:srgbClr val="FFFFFF"/>
                          </a:solidFill>
                          <a:latin typeface="Helvetica"/>
                          <a:cs typeface="Helvetica"/>
                        </a:rPr>
                        <a:t>s</a:t>
                      </a:r>
                      <a:r>
                        <a:rPr sz="900" b="1" spc="5" dirty="0">
                          <a:solidFill>
                            <a:srgbClr val="FFFFFF"/>
                          </a:solidFill>
                          <a:latin typeface="Helvetica"/>
                          <a:cs typeface="Helvetica"/>
                        </a:rPr>
                        <a:t>t</a:t>
                      </a:r>
                      <a:r>
                        <a:rPr sz="900" b="1" spc="10" dirty="0">
                          <a:solidFill>
                            <a:srgbClr val="FFFFFF"/>
                          </a:solidFill>
                          <a:latin typeface="Helvetica"/>
                          <a:cs typeface="Helvetica"/>
                        </a:rPr>
                        <a:t>ab</a:t>
                      </a:r>
                      <a:r>
                        <a:rPr sz="900" b="1" spc="5" dirty="0">
                          <a:solidFill>
                            <a:srgbClr val="FFFFFF"/>
                          </a:solidFill>
                          <a:latin typeface="Helvetica"/>
                          <a:cs typeface="Helvetica"/>
                        </a:rPr>
                        <a:t>ilit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es</a:t>
                      </a:r>
                      <a:r>
                        <a:rPr sz="900" b="1" spc="5" dirty="0">
                          <a:solidFill>
                            <a:srgbClr val="FFFFFF"/>
                          </a:solidFill>
                          <a:latin typeface="Helvetica"/>
                          <a:cs typeface="Helvetica"/>
                        </a:rPr>
                        <a:t>ili</a:t>
                      </a:r>
                      <a:r>
                        <a:rPr sz="900" b="1" spc="10" dirty="0">
                          <a:solidFill>
                            <a:srgbClr val="FFFFFF"/>
                          </a:solidFill>
                          <a:latin typeface="Helvetica"/>
                          <a:cs typeface="Helvetica"/>
                        </a:rPr>
                        <a:t>enc</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5" dirty="0">
                          <a:solidFill>
                            <a:srgbClr val="FFFFFF"/>
                          </a:solidFill>
                          <a:latin typeface="Helvetica"/>
                          <a:cs typeface="Helvetica"/>
                        </a:rPr>
                        <a:t>m</a:t>
                      </a:r>
                      <a:r>
                        <a:rPr sz="900" b="1" spc="10" dirty="0">
                          <a:solidFill>
                            <a:srgbClr val="FFFFFF"/>
                          </a:solidFill>
                          <a:latin typeface="Helvetica"/>
                          <a:cs typeface="Helvetica"/>
                        </a:rPr>
                        <a:t>a</a:t>
                      </a:r>
                      <a:r>
                        <a:rPr sz="900" b="1" spc="5" dirty="0">
                          <a:solidFill>
                            <a:srgbClr val="FFFFFF"/>
                          </a:solidFill>
                          <a:latin typeface="Helvetica"/>
                          <a:cs typeface="Helvetica"/>
                        </a:rPr>
                        <a:t>tt</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spc="10" dirty="0">
                          <a:solidFill>
                            <a:srgbClr val="FFFFFF"/>
                          </a:solidFill>
                          <a:latin typeface="Helvetica"/>
                          <a:cs typeface="Helvetica"/>
                        </a:rPr>
                        <a:t>s</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10" dirty="0">
                          <a:solidFill>
                            <a:srgbClr val="FFFFFF"/>
                          </a:solidFill>
                          <a:latin typeface="Helvetica"/>
                          <a:cs typeface="Helvetica"/>
                        </a:rPr>
                        <a:t>bo</a:t>
                      </a:r>
                      <a:r>
                        <a:rPr sz="900" b="1" spc="5" dirty="0">
                          <a:solidFill>
                            <a:srgbClr val="FFFFFF"/>
                          </a:solidFill>
                          <a:latin typeface="Helvetica"/>
                          <a:cs typeface="Helvetica"/>
                        </a:rPr>
                        <a:t>t</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10" dirty="0">
                          <a:solidFill>
                            <a:srgbClr val="FFFFFF"/>
                          </a:solidFill>
                          <a:latin typeface="Helvetica"/>
                          <a:cs typeface="Helvetica"/>
                        </a:rPr>
                        <a:t>phys</a:t>
                      </a:r>
                      <a:r>
                        <a:rPr sz="900" b="1" spc="5" dirty="0">
                          <a:solidFill>
                            <a:srgbClr val="FFFFFF"/>
                          </a:solidFill>
                          <a:latin typeface="Helvetica"/>
                          <a:cs typeface="Helvetica"/>
                        </a:rPr>
                        <a:t>i</a:t>
                      </a:r>
                      <a:r>
                        <a:rPr sz="900" b="1" spc="10" dirty="0">
                          <a:solidFill>
                            <a:srgbClr val="FFFFFF"/>
                          </a:solidFill>
                          <a:latin typeface="Helvetica"/>
                          <a:cs typeface="Helvetica"/>
                        </a:rPr>
                        <a:t>ca</a:t>
                      </a:r>
                      <a:r>
                        <a:rPr sz="900" b="1" dirty="0">
                          <a:solidFill>
                            <a:srgbClr val="FFFFFF"/>
                          </a:solidFill>
                          <a:latin typeface="Helvetica"/>
                          <a:cs typeface="Helvetica"/>
                        </a:rPr>
                        <a:t>l</a:t>
                      </a:r>
                      <a:r>
                        <a:rPr sz="900" b="1" spc="15"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ne</a:t>
                      </a:r>
                      <a:r>
                        <a:rPr sz="900" b="1" spc="5" dirty="0">
                          <a:solidFill>
                            <a:srgbClr val="FFFFFF"/>
                          </a:solidFill>
                          <a:latin typeface="Helvetica"/>
                          <a:cs typeface="Helvetica"/>
                        </a:rPr>
                        <a:t>t</a:t>
                      </a:r>
                      <a:r>
                        <a:rPr sz="900" b="1" spc="15" dirty="0">
                          <a:solidFill>
                            <a:srgbClr val="FFFFFF"/>
                          </a:solidFill>
                          <a:latin typeface="Helvetica"/>
                          <a:cs typeface="Helvetica"/>
                        </a:rPr>
                        <a:t>w</a:t>
                      </a:r>
                      <a:r>
                        <a:rPr sz="900" b="1" spc="10" dirty="0">
                          <a:solidFill>
                            <a:srgbClr val="FFFFFF"/>
                          </a:solidFill>
                          <a:latin typeface="Helvetica"/>
                          <a:cs typeface="Helvetica"/>
                        </a:rPr>
                        <a:t>o</a:t>
                      </a:r>
                      <a:r>
                        <a:rPr sz="900" b="1" spc="5" dirty="0">
                          <a:solidFill>
                            <a:srgbClr val="FFFFFF"/>
                          </a:solidFill>
                          <a:latin typeface="Helvetica"/>
                          <a:cs typeface="Helvetica"/>
                        </a:rPr>
                        <a:t>r</a:t>
                      </a:r>
                      <a:r>
                        <a:rPr sz="900" b="1" spc="10" dirty="0">
                          <a:solidFill>
                            <a:srgbClr val="FFFFFF"/>
                          </a:solidFill>
                          <a:latin typeface="Helvetica"/>
                          <a:cs typeface="Helvetica"/>
                        </a:rPr>
                        <a:t>k</a:t>
                      </a:r>
                      <a:r>
                        <a:rPr sz="900" b="1" dirty="0">
                          <a:solidFill>
                            <a:srgbClr val="FFFFFF"/>
                          </a:solidFill>
                          <a:latin typeface="Helvetica"/>
                          <a:cs typeface="Helvetica"/>
                        </a:rPr>
                        <a:t>,</a:t>
                      </a:r>
                      <a:r>
                        <a:rPr sz="900" b="1" spc="1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a:t>
                      </a:r>
                      <a:r>
                        <a:rPr sz="900" b="1" spc="5" dirty="0">
                          <a:solidFill>
                            <a:srgbClr val="FFFFFF"/>
                          </a:solidFill>
                          <a:latin typeface="Helvetica"/>
                          <a:cs typeface="Helvetica"/>
                        </a:rPr>
                        <a:t>l</a:t>
                      </a:r>
                      <a:r>
                        <a:rPr sz="900" b="1" spc="10" dirty="0">
                          <a:solidFill>
                            <a:srgbClr val="FFFFFF"/>
                          </a:solidFill>
                          <a:latin typeface="Helvetica"/>
                          <a:cs typeface="Helvetica"/>
                        </a:rPr>
                        <a:t>a</a:t>
                      </a:r>
                      <a:r>
                        <a:rPr sz="900" b="1" spc="5" dirty="0">
                          <a:solidFill>
                            <a:srgbClr val="FFFFFF"/>
                          </a:solidFill>
                          <a:latin typeface="Helvetica"/>
                          <a:cs typeface="Helvetica"/>
                        </a:rPr>
                        <a:t>ti</a:t>
                      </a:r>
                      <a:r>
                        <a:rPr sz="900" b="1" spc="10" dirty="0">
                          <a:solidFill>
                            <a:srgbClr val="FFFFFF"/>
                          </a:solidFill>
                          <a:latin typeface="Helvetica"/>
                          <a:cs typeface="Helvetica"/>
                        </a:rPr>
                        <a:t>n</a:t>
                      </a:r>
                      <a:r>
                        <a:rPr sz="900" b="1" dirty="0">
                          <a:solidFill>
                            <a:srgbClr val="FFFFFF"/>
                          </a:solidFill>
                          <a:latin typeface="Helvetica"/>
                          <a:cs typeface="Helvetica"/>
                        </a:rPr>
                        <a:t>g</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 </a:t>
                      </a:r>
                      <a:r>
                        <a:rPr sz="900" b="1" spc="10" dirty="0">
                          <a:solidFill>
                            <a:srgbClr val="FFFFFF"/>
                          </a:solidFill>
                          <a:latin typeface="Helvetica"/>
                          <a:cs typeface="Helvetica"/>
                        </a:rPr>
                        <a:t>coo</a:t>
                      </a:r>
                      <a:r>
                        <a:rPr sz="900" b="1" spc="5" dirty="0">
                          <a:solidFill>
                            <a:srgbClr val="FFFFFF"/>
                          </a:solidFill>
                          <a:latin typeface="Helvetica"/>
                          <a:cs typeface="Helvetica"/>
                        </a:rPr>
                        <a:t>r</a:t>
                      </a:r>
                      <a:r>
                        <a:rPr sz="900" b="1" spc="10" dirty="0">
                          <a:solidFill>
                            <a:srgbClr val="FFFFFF"/>
                          </a:solidFill>
                          <a:latin typeface="Helvetica"/>
                          <a:cs typeface="Helvetica"/>
                        </a:rPr>
                        <a:t>d</a:t>
                      </a:r>
                      <a:r>
                        <a:rPr sz="900" b="1" spc="5" dirty="0">
                          <a:solidFill>
                            <a:srgbClr val="FFFFFF"/>
                          </a:solidFill>
                          <a:latin typeface="Helvetica"/>
                          <a:cs typeface="Helvetica"/>
                        </a:rPr>
                        <a:t>i</a:t>
                      </a:r>
                      <a:r>
                        <a:rPr sz="900" b="1" spc="10" dirty="0">
                          <a:solidFill>
                            <a:srgbClr val="FFFFFF"/>
                          </a:solidFill>
                          <a:latin typeface="Helvetica"/>
                          <a:cs typeface="Helvetica"/>
                        </a:rPr>
                        <a:t>na</a:t>
                      </a:r>
                      <a:r>
                        <a:rPr sz="900" b="1" spc="5" dirty="0">
                          <a:solidFill>
                            <a:srgbClr val="FFFFFF"/>
                          </a:solidFill>
                          <a:latin typeface="Helvetica"/>
                          <a:cs typeface="Helvetica"/>
                        </a:rPr>
                        <a:t>ti</a:t>
                      </a:r>
                      <a:r>
                        <a:rPr sz="900" b="1" spc="10" dirty="0">
                          <a:solidFill>
                            <a:srgbClr val="FFFFFF"/>
                          </a:solidFill>
                          <a:latin typeface="Helvetica"/>
                          <a:cs typeface="Helvetica"/>
                        </a:rPr>
                        <a:t>o</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spc="10" dirty="0">
                          <a:solidFill>
                            <a:srgbClr val="FFFFFF"/>
                          </a:solidFill>
                          <a:latin typeface="Helvetica"/>
                          <a:cs typeface="Helvetica"/>
                        </a:rPr>
                        <a:t>ne</a:t>
                      </a:r>
                      <a:r>
                        <a:rPr sz="900" b="1" spc="5" dirty="0">
                          <a:solidFill>
                            <a:srgbClr val="FFFFFF"/>
                          </a:solidFill>
                          <a:latin typeface="Helvetica"/>
                          <a:cs typeface="Helvetica"/>
                        </a:rPr>
                        <a:t>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sys</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dirty="0">
                          <a:solidFill>
                            <a:srgbClr val="FFFFFF"/>
                          </a:solidFill>
                          <a:latin typeface="Helvetica"/>
                          <a:cs typeface="Helvetica"/>
                        </a:rPr>
                        <a:t>m</a:t>
                      </a:r>
                      <a:r>
                        <a:rPr sz="900" b="1" spc="3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10" dirty="0">
                          <a:solidFill>
                            <a:srgbClr val="FFFFFF"/>
                          </a:solidFill>
                          <a:latin typeface="Helvetica"/>
                          <a:cs typeface="Helvetica"/>
                        </a:rPr>
                        <a:t>un</a:t>
                      </a:r>
                      <a:r>
                        <a:rPr sz="900" b="1" spc="5" dirty="0">
                          <a:solidFill>
                            <a:srgbClr val="FFFFFF"/>
                          </a:solidFill>
                          <a:latin typeface="Helvetica"/>
                          <a:cs typeface="Helvetica"/>
                        </a:rPr>
                        <a:t>i</a:t>
                      </a:r>
                      <a:r>
                        <a:rPr sz="900" b="1" spc="10" dirty="0">
                          <a:solidFill>
                            <a:srgbClr val="FFFFFF"/>
                          </a:solidFill>
                          <a:latin typeface="Helvetica"/>
                          <a:cs typeface="Helvetica"/>
                        </a:rPr>
                        <a:t>qu</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den</a:t>
                      </a:r>
                      <a:r>
                        <a:rPr sz="900" b="1" spc="5" dirty="0">
                          <a:solidFill>
                            <a:srgbClr val="FFFFFF"/>
                          </a:solidFill>
                          <a:latin typeface="Helvetica"/>
                          <a:cs typeface="Helvetica"/>
                        </a:rPr>
                        <a:t>tifi</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dirty="0">
                          <a:solidFill>
                            <a:srgbClr val="FFFFFF"/>
                          </a:solidFill>
                          <a:latin typeface="Helvetica"/>
                          <a:cs typeface="Helvetica"/>
                        </a:rPr>
                        <a:t>s</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r>
              <a:tr h="311184">
                <a:tc>
                  <a:txBody>
                    <a:bodyPr/>
                    <a:lstStyle/>
                    <a:p>
                      <a:pPr marL="62865">
                        <a:lnSpc>
                          <a:spcPct val="100000"/>
                        </a:lnSpc>
                      </a:pPr>
                      <a:r>
                        <a:rPr sz="800" b="1" spc="5" dirty="0">
                          <a:latin typeface="Helvetica"/>
                          <a:cs typeface="Helvetica"/>
                        </a:rPr>
                        <a:t>Ques</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w</a:t>
                      </a:r>
                      <a:r>
                        <a:rPr sz="800" b="1" dirty="0">
                          <a:latin typeface="Helvetica"/>
                          <a:cs typeface="Helvetica"/>
                        </a:rPr>
                        <a:t>e</a:t>
                      </a:r>
                      <a:r>
                        <a:rPr sz="800" b="1" spc="15" dirty="0">
                          <a:latin typeface="Helvetica"/>
                          <a:cs typeface="Helvetica"/>
                        </a:rPr>
                        <a:t> </a:t>
                      </a:r>
                      <a:r>
                        <a:rPr sz="800" b="1" spc="5" dirty="0">
                          <a:latin typeface="Helvetica"/>
                          <a:cs typeface="Helvetica"/>
                        </a:rPr>
                        <a:t>nee</a:t>
                      </a:r>
                      <a:r>
                        <a:rPr sz="800" b="1" dirty="0">
                          <a:latin typeface="Helvetica"/>
                          <a:cs typeface="Helvetica"/>
                        </a:rPr>
                        <a:t>d</a:t>
                      </a:r>
                      <a:r>
                        <a:rPr sz="800" b="1" spc="20"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add</a:t>
                      </a:r>
                      <a:r>
                        <a:rPr sz="800" b="1" dirty="0">
                          <a:latin typeface="Helvetica"/>
                          <a:cs typeface="Helvetica"/>
                        </a:rPr>
                        <a:t>r</a:t>
                      </a:r>
                      <a:r>
                        <a:rPr sz="800" b="1" spc="5" dirty="0">
                          <a:latin typeface="Helvetica"/>
                          <a:cs typeface="Helvetica"/>
                        </a:rPr>
                        <a:t>es</a:t>
                      </a:r>
                      <a:r>
                        <a:rPr sz="800" b="1" dirty="0">
                          <a:latin typeface="Helvetica"/>
                          <a:cs typeface="Helvetica"/>
                        </a:rPr>
                        <a:t>s</a:t>
                      </a:r>
                      <a:r>
                        <a:rPr sz="800" b="1" spc="15" dirty="0">
                          <a:latin typeface="Helvetica"/>
                          <a:cs typeface="Helvetica"/>
                        </a:rPr>
                        <a:t> </a:t>
                      </a:r>
                      <a:r>
                        <a:rPr sz="800" b="1" dirty="0">
                          <a:latin typeface="Helvetica"/>
                          <a:cs typeface="Helvetica"/>
                        </a:rPr>
                        <a:t>in</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is</a:t>
                      </a:r>
                      <a:r>
                        <a:rPr sz="800" b="1" spc="15" dirty="0">
                          <a:latin typeface="Helvetica"/>
                          <a:cs typeface="Helvetica"/>
                        </a:rPr>
                        <a:t> </a:t>
                      </a:r>
                      <a:r>
                        <a:rPr sz="800" b="1" spc="5" dirty="0">
                          <a:latin typeface="Helvetica"/>
                          <a:cs typeface="Helvetica"/>
                        </a:rPr>
                        <a:t>a</a:t>
                      </a:r>
                      <a:r>
                        <a:rPr sz="800" b="1" dirty="0">
                          <a:latin typeface="Helvetica"/>
                          <a:cs typeface="Helvetica"/>
                        </a:rPr>
                        <a:t>r</a:t>
                      </a:r>
                      <a:r>
                        <a:rPr sz="800" b="1" spc="5" dirty="0">
                          <a:latin typeface="Helvetica"/>
                          <a:cs typeface="Helvetica"/>
                        </a:rPr>
                        <a:t>e</a:t>
                      </a:r>
                      <a:r>
                        <a:rPr sz="800" b="1" dirty="0">
                          <a:latin typeface="Helvetica"/>
                          <a:cs typeface="Helvetica"/>
                        </a:rPr>
                        <a:t>a</a:t>
                      </a:r>
                      <a:endParaRPr sz="800">
                        <a:latin typeface="Helvetica"/>
                        <a:cs typeface="Helvetica"/>
                      </a:endParaRPr>
                    </a:p>
                    <a:p>
                      <a:pPr marL="62865">
                        <a:lnSpc>
                          <a:spcPct val="100000"/>
                        </a:lnSpc>
                        <a:spcBef>
                          <a:spcPts val="60"/>
                        </a:spcBef>
                      </a:pPr>
                      <a:r>
                        <a:rPr sz="800" i="1" dirty="0">
                          <a:latin typeface="Helvetica"/>
                          <a:cs typeface="Helvetica"/>
                        </a:rPr>
                        <a:t>(</a:t>
                      </a:r>
                      <a:r>
                        <a:rPr sz="800" i="1" spc="5" dirty="0">
                          <a:latin typeface="Helvetica"/>
                          <a:cs typeface="Helvetica"/>
                        </a:rPr>
                        <a:t>a</a:t>
                      </a:r>
                      <a:r>
                        <a:rPr sz="800" i="1" dirty="0">
                          <a:latin typeface="Helvetica"/>
                          <a:cs typeface="Helvetica"/>
                        </a:rPr>
                        <a:t>s</a:t>
                      </a:r>
                      <a:r>
                        <a:rPr sz="800" i="1" spc="15" dirty="0">
                          <a:latin typeface="Helvetica"/>
                          <a:cs typeface="Helvetica"/>
                        </a:rPr>
                        <a:t> </a:t>
                      </a:r>
                      <a:r>
                        <a:rPr sz="800" i="1" spc="55" dirty="0">
                          <a:latin typeface="Helvetica"/>
                          <a:cs typeface="Helvetica"/>
                        </a:rPr>
                        <a:t>c</a:t>
                      </a:r>
                      <a:r>
                        <a:rPr sz="800" i="1" spc="5" dirty="0">
                          <a:latin typeface="Helvetica"/>
                          <a:cs typeface="Helvetica"/>
                        </a:rPr>
                        <a:t>a</a:t>
                      </a:r>
                      <a:r>
                        <a:rPr sz="800" i="1" spc="55" dirty="0">
                          <a:latin typeface="Helvetica"/>
                          <a:cs typeface="Helvetica"/>
                        </a:rPr>
                        <a:t>p</a:t>
                      </a:r>
                      <a:r>
                        <a:rPr sz="800" i="1" dirty="0">
                          <a:latin typeface="Helvetica"/>
                          <a:cs typeface="Helvetica"/>
                        </a:rPr>
                        <a:t>t</a:t>
                      </a:r>
                      <a:r>
                        <a:rPr sz="800" i="1" spc="5" dirty="0">
                          <a:latin typeface="Helvetica"/>
                          <a:cs typeface="Helvetica"/>
                        </a:rPr>
                        <a:t>u</a:t>
                      </a:r>
                      <a:r>
                        <a:rPr sz="800" i="1" dirty="0">
                          <a:latin typeface="Helvetica"/>
                          <a:cs typeface="Helvetica"/>
                        </a:rPr>
                        <a:t>r</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dirty="0">
                          <a:latin typeface="Helvetica"/>
                          <a:cs typeface="Helvetica"/>
                        </a:rPr>
                        <a:t>t</a:t>
                      </a:r>
                      <a:r>
                        <a:rPr sz="800" i="1" spc="5" dirty="0">
                          <a:latin typeface="Helvetica"/>
                          <a:cs typeface="Helvetica"/>
                        </a:rPr>
                        <a:t>h</a:t>
                      </a:r>
                      <a:r>
                        <a:rPr sz="800" i="1" dirty="0">
                          <a:latin typeface="Helvetica"/>
                          <a:cs typeface="Helvetica"/>
                        </a:rPr>
                        <a:t>e</a:t>
                      </a:r>
                      <a:r>
                        <a:rPr sz="800" i="1" spc="20" dirty="0">
                          <a:latin typeface="Helvetica"/>
                          <a:cs typeface="Helvetica"/>
                        </a:rPr>
                        <a:t> </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5">
                      <a:solidFill>
                        <a:srgbClr val="000000"/>
                      </a:solidFill>
                      <a:prstDash val="solid"/>
                    </a:lnB>
                  </a:tcPr>
                </a:tc>
                <a:tc>
                  <a:txBody>
                    <a:bodyPr/>
                    <a:lstStyle/>
                    <a:p>
                      <a:pPr marL="62865" marR="683895">
                        <a:lnSpc>
                          <a:spcPct val="105900"/>
                        </a:lnSpc>
                      </a:pPr>
                      <a:r>
                        <a:rPr sz="800" b="1" spc="5" dirty="0">
                          <a:latin typeface="Helvetica"/>
                          <a:cs typeface="Helvetica"/>
                        </a:rPr>
                        <a:t>Exp</a:t>
                      </a:r>
                      <a:r>
                        <a:rPr sz="800" b="1" dirty="0">
                          <a:latin typeface="Helvetica"/>
                          <a:cs typeface="Helvetica"/>
                        </a:rPr>
                        <a:t>l</a:t>
                      </a:r>
                      <a:r>
                        <a:rPr sz="800" b="1" spc="5" dirty="0">
                          <a:latin typeface="Helvetica"/>
                          <a:cs typeface="Helvetica"/>
                        </a:rPr>
                        <a:t>o</a:t>
                      </a:r>
                      <a:r>
                        <a:rPr sz="800" b="1" dirty="0">
                          <a:latin typeface="Helvetica"/>
                          <a:cs typeface="Helvetica"/>
                        </a:rPr>
                        <a:t>r</a:t>
                      </a:r>
                      <a:r>
                        <a:rPr sz="800" b="1" spc="5" dirty="0">
                          <a:latin typeface="Helvetica"/>
                          <a:cs typeface="Helvetica"/>
                        </a:rPr>
                        <a:t>a</a:t>
                      </a:r>
                      <a:r>
                        <a:rPr sz="800" b="1" dirty="0">
                          <a:latin typeface="Helvetica"/>
                          <a:cs typeface="Helvetica"/>
                        </a:rPr>
                        <a:t>ti</a:t>
                      </a:r>
                      <a:r>
                        <a:rPr sz="800" b="1" spc="5" dirty="0">
                          <a:latin typeface="Helvetica"/>
                          <a:cs typeface="Helvetica"/>
                        </a:rPr>
                        <a:t>o</a:t>
                      </a:r>
                      <a:r>
                        <a:rPr sz="800" b="1" dirty="0">
                          <a:latin typeface="Helvetica"/>
                          <a:cs typeface="Helvetica"/>
                        </a:rPr>
                        <a:t>n</a:t>
                      </a:r>
                      <a:r>
                        <a:rPr sz="800" b="1" spc="20" dirty="0">
                          <a:latin typeface="Helvetica"/>
                          <a:cs typeface="Helvetica"/>
                        </a:rPr>
                        <a:t> </a:t>
                      </a:r>
                      <a:r>
                        <a:rPr sz="800" b="1" spc="5" dirty="0">
                          <a:latin typeface="Helvetica"/>
                          <a:cs typeface="Helvetica"/>
                        </a:rPr>
                        <a:t>Space</a:t>
                      </a:r>
                      <a:r>
                        <a:rPr sz="800" b="1" dirty="0">
                          <a:latin typeface="Helvetica"/>
                          <a:cs typeface="Helvetica"/>
                        </a:rPr>
                        <a:t>/ </a:t>
                      </a:r>
                      <a:r>
                        <a:rPr sz="800" b="1" spc="5" dirty="0">
                          <a:latin typeface="Helvetica"/>
                          <a:cs typeface="Helvetica"/>
                        </a:rPr>
                        <a:t>P</a:t>
                      </a:r>
                      <a:r>
                        <a:rPr sz="800" b="1" dirty="0">
                          <a:latin typeface="Helvetica"/>
                          <a:cs typeface="Helvetica"/>
                        </a:rPr>
                        <a:t>r</a:t>
                      </a:r>
                      <a:r>
                        <a:rPr sz="800" b="1" spc="5" dirty="0">
                          <a:latin typeface="Helvetica"/>
                          <a:cs typeface="Helvetica"/>
                        </a:rPr>
                        <a:t>opose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tcPr>
                </a:tc>
                <a:tc>
                  <a:txBody>
                    <a:bodyPr/>
                    <a:lstStyle/>
                    <a:p>
                      <a:pPr marL="62865">
                        <a:lnSpc>
                          <a:spcPct val="100000"/>
                        </a:lnSpc>
                      </a:pPr>
                      <a:r>
                        <a:rPr sz="800" b="1" spc="5" dirty="0">
                          <a:latin typeface="Helvetica"/>
                          <a:cs typeface="Helvetica"/>
                        </a:rPr>
                        <a:t>Consensu</a:t>
                      </a:r>
                      <a:r>
                        <a:rPr sz="800" b="1" dirty="0">
                          <a:latin typeface="Helvetica"/>
                          <a:cs typeface="Helvetica"/>
                        </a:rPr>
                        <a:t>s</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tcPr>
                </a:tc>
              </a:tr>
              <a:tr h="4352876">
                <a:tc>
                  <a:txBody>
                    <a:bodyPr/>
                    <a:lstStyle/>
                    <a:p>
                      <a:pPr marL="62865">
                        <a:lnSpc>
                          <a:spcPct val="100000"/>
                        </a:lnSpc>
                      </a:pPr>
                      <a:r>
                        <a:rPr sz="900" b="1" spc="10" dirty="0">
                          <a:latin typeface="Helvetica"/>
                          <a:cs typeface="Helvetica"/>
                        </a:rPr>
                        <a:t>De</a:t>
                      </a:r>
                      <a:r>
                        <a:rPr sz="900" b="1" spc="5" dirty="0">
                          <a:latin typeface="Helvetica"/>
                          <a:cs typeface="Helvetica"/>
                        </a:rPr>
                        <a:t>fi</a:t>
                      </a:r>
                      <a:r>
                        <a:rPr sz="900" b="1" spc="10" dirty="0">
                          <a:latin typeface="Helvetica"/>
                          <a:cs typeface="Helvetica"/>
                        </a:rPr>
                        <a:t>n</a:t>
                      </a:r>
                      <a:r>
                        <a:rPr sz="900" b="1" spc="5" dirty="0">
                          <a:latin typeface="Helvetica"/>
                          <a:cs typeface="Helvetica"/>
                        </a:rPr>
                        <a:t>iti</a:t>
                      </a:r>
                      <a:r>
                        <a:rPr sz="900" b="1" spc="10" dirty="0">
                          <a:latin typeface="Helvetica"/>
                          <a:cs typeface="Helvetica"/>
                        </a:rPr>
                        <a:t>on</a:t>
                      </a:r>
                      <a:r>
                        <a:rPr sz="900" b="1" dirty="0">
                          <a:latin typeface="Helvetica"/>
                          <a:cs typeface="Helvetica"/>
                        </a:rPr>
                        <a:t>s</a:t>
                      </a:r>
                      <a:endParaRPr sz="900" dirty="0">
                        <a:latin typeface="Helvetica"/>
                        <a:cs typeface="Helvetica"/>
                      </a:endParaRPr>
                    </a:p>
                    <a:p>
                      <a:pPr marL="520065" indent="-228600">
                        <a:lnSpc>
                          <a:spcPct val="100000"/>
                        </a:lnSpc>
                        <a:spcBef>
                          <a:spcPts val="27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doe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ili</a:t>
                      </a:r>
                      <a:r>
                        <a:rPr sz="800" spc="5" dirty="0">
                          <a:latin typeface="Helvetica Light"/>
                          <a:cs typeface="Helvetica Light"/>
                        </a:rPr>
                        <a:t>enc</a:t>
                      </a:r>
                      <a:r>
                        <a:rPr sz="800" dirty="0">
                          <a:latin typeface="Helvetica Light"/>
                          <a:cs typeface="Helvetica Light"/>
                        </a:rPr>
                        <a:t>y</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ean</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x4</a:t>
                      </a:r>
                      <a:r>
                        <a:rPr sz="800" dirty="0">
                          <a:latin typeface="Helvetica Light"/>
                          <a:cs typeface="Helvetica Light"/>
                        </a:rPr>
                        <a:t>)</a:t>
                      </a:r>
                    </a:p>
                    <a:p>
                      <a:pPr marL="520065" indent="-228600">
                        <a:lnSpc>
                          <a:spcPct val="100000"/>
                        </a:lnSpc>
                        <a:spcBef>
                          <a:spcPts val="25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b</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qu</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den</a:t>
                      </a:r>
                      <a:r>
                        <a:rPr sz="800" dirty="0">
                          <a:latin typeface="Helvetica Light"/>
                          <a:cs typeface="Helvetica Light"/>
                        </a:rPr>
                        <a:t>tifi</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x2</a:t>
                      </a:r>
                      <a:r>
                        <a:rPr sz="800" dirty="0">
                          <a:latin typeface="Helvetica Light"/>
                          <a:cs typeface="Helvetica Light"/>
                        </a:rPr>
                        <a:t>)</a:t>
                      </a:r>
                    </a:p>
                    <a:p>
                      <a:pPr marL="520065" indent="-228600">
                        <a:lnSpc>
                          <a:spcPct val="100000"/>
                        </a:lnSpc>
                        <a:spcBef>
                          <a:spcPts val="25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ean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b</a:t>
                      </a:r>
                      <a:r>
                        <a:rPr sz="800" dirty="0">
                          <a:latin typeface="Helvetica Light"/>
                          <a:cs typeface="Helvetica Light"/>
                        </a:rPr>
                        <a:t>y</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bo</a:t>
                      </a:r>
                      <a:r>
                        <a:rPr sz="800" dirty="0">
                          <a:latin typeface="Helvetica Light"/>
                          <a:cs typeface="Helvetica Light"/>
                        </a:rPr>
                        <a:t>th</a:t>
                      </a:r>
                      <a:r>
                        <a:rPr sz="800" spc="20" dirty="0">
                          <a:latin typeface="Helvetica Light"/>
                          <a:cs typeface="Helvetica Light"/>
                        </a:rPr>
                        <a:t> </a:t>
                      </a:r>
                      <a:r>
                        <a:rPr sz="800" spc="5" dirty="0">
                          <a:latin typeface="Helvetica Light"/>
                          <a:cs typeface="Helvetica Light"/>
                        </a:rPr>
                        <a:t>phys</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ne</a:t>
                      </a:r>
                      <a:r>
                        <a:rPr sz="800" dirty="0">
                          <a:latin typeface="Helvetica Light"/>
                          <a:cs typeface="Helvetica Light"/>
                        </a:rPr>
                        <a:t>t</a:t>
                      </a:r>
                      <a:r>
                        <a:rPr sz="800" spc="5" dirty="0">
                          <a:latin typeface="Helvetica Light"/>
                          <a:cs typeface="Helvetica Light"/>
                        </a:rPr>
                        <a:t>wo</a:t>
                      </a:r>
                      <a:r>
                        <a:rPr sz="800" dirty="0">
                          <a:latin typeface="Helvetica Light"/>
                          <a:cs typeface="Helvetica Light"/>
                        </a:rPr>
                        <a:t>rk”?</a:t>
                      </a:r>
                    </a:p>
                    <a:p>
                      <a:pPr marL="520065" indent="-228600">
                        <a:lnSpc>
                          <a:spcPct val="100000"/>
                        </a:lnSpc>
                        <a:spcBef>
                          <a:spcPts val="25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doe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ocesses</a:t>
                      </a:r>
                      <a:r>
                        <a:rPr sz="800" dirty="0">
                          <a:latin typeface="Helvetica Light"/>
                          <a:cs typeface="Helvetica Light"/>
                        </a:rPr>
                        <a:t>”</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ea</a:t>
                      </a:r>
                      <a:r>
                        <a:rPr sz="800" dirty="0">
                          <a:latin typeface="Helvetica Light"/>
                          <a:cs typeface="Helvetica Light"/>
                        </a:rPr>
                        <a:t>n</a:t>
                      </a:r>
                    </a:p>
                    <a:p>
                      <a:pPr marL="62865">
                        <a:lnSpc>
                          <a:spcPct val="100000"/>
                        </a:lnSpc>
                        <a:spcBef>
                          <a:spcPts val="220"/>
                        </a:spcBef>
                      </a:pPr>
                      <a:r>
                        <a:rPr sz="900" b="1" spc="10" dirty="0">
                          <a:latin typeface="Helvetica"/>
                          <a:cs typeface="Helvetica"/>
                        </a:rPr>
                        <a:t>S</a:t>
                      </a:r>
                      <a:r>
                        <a:rPr sz="900" b="1" spc="5" dirty="0">
                          <a:latin typeface="Helvetica"/>
                          <a:cs typeface="Helvetica"/>
                        </a:rPr>
                        <a:t>c</a:t>
                      </a:r>
                      <a:r>
                        <a:rPr sz="900" b="1" spc="10" dirty="0">
                          <a:latin typeface="Helvetica"/>
                          <a:cs typeface="Helvetica"/>
                        </a:rPr>
                        <a:t>op</a:t>
                      </a:r>
                      <a:r>
                        <a:rPr sz="900" b="1" dirty="0">
                          <a:latin typeface="Helvetica"/>
                          <a:cs typeface="Helvetica"/>
                        </a:rPr>
                        <a:t>e</a:t>
                      </a:r>
                      <a:endParaRPr sz="900" dirty="0">
                        <a:latin typeface="Helvetica"/>
                        <a:cs typeface="Helvetica"/>
                      </a:endParaRPr>
                    </a:p>
                    <a:p>
                      <a:pPr marL="520065" marR="134620" indent="-228600">
                        <a:lnSpc>
                          <a:spcPct val="120000"/>
                        </a:lnSpc>
                        <a:spcBef>
                          <a:spcPts val="9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ha</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been</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cou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be</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evo</a:t>
                      </a:r>
                      <a:r>
                        <a:rPr sz="800" dirty="0">
                          <a:latin typeface="Helvetica Light"/>
                          <a:cs typeface="Helvetica Light"/>
                        </a:rPr>
                        <a:t>l</a:t>
                      </a:r>
                      <a:r>
                        <a:rPr sz="800" spc="5" dirty="0">
                          <a:latin typeface="Helvetica Light"/>
                          <a:cs typeface="Helvetica Light"/>
                        </a:rPr>
                        <a:t>u</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nu</a:t>
                      </a:r>
                      <a:r>
                        <a:rPr sz="800" spc="10" dirty="0">
                          <a:latin typeface="Helvetica Light"/>
                          <a:cs typeface="Helvetica Light"/>
                        </a:rPr>
                        <a:t>m</a:t>
                      </a:r>
                      <a:r>
                        <a:rPr sz="800" spc="5" dirty="0">
                          <a:latin typeface="Helvetica Light"/>
                          <a:cs typeface="Helvetica Light"/>
                        </a:rPr>
                        <a:t>be</a:t>
                      </a:r>
                      <a:r>
                        <a:rPr sz="800" dirty="0">
                          <a:latin typeface="Helvetica Light"/>
                          <a:cs typeface="Helvetica Light"/>
                        </a:rPr>
                        <a:t>r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ype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dev</a:t>
                      </a:r>
                      <a:r>
                        <a:rPr sz="800" dirty="0">
                          <a:latin typeface="Helvetica Light"/>
                          <a:cs typeface="Helvetica Light"/>
                        </a:rPr>
                        <a:t>i</a:t>
                      </a:r>
                      <a:r>
                        <a:rPr sz="800" spc="5" dirty="0">
                          <a:latin typeface="Helvetica Light"/>
                          <a:cs typeface="Helvetica Light"/>
                        </a:rPr>
                        <a:t>ce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DNS?</a:t>
                      </a:r>
                      <a:endParaRPr sz="800" dirty="0">
                        <a:latin typeface="Helvetica Light"/>
                        <a:cs typeface="Helvetica Light"/>
                      </a:endParaRPr>
                    </a:p>
                    <a:p>
                      <a:pPr marL="520065" indent="-228600">
                        <a:lnSpc>
                          <a:spcPct val="100000"/>
                        </a:lnSpc>
                        <a:spcBef>
                          <a:spcPts val="275"/>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pa</a:t>
                      </a:r>
                      <a:r>
                        <a:rPr sz="800" dirty="0">
                          <a:latin typeface="Helvetica Light"/>
                          <a:cs typeface="Helvetica Light"/>
                        </a:rPr>
                        <a:t>r</a:t>
                      </a:r>
                      <a:r>
                        <a:rPr sz="800" spc="5" dirty="0">
                          <a:latin typeface="Helvetica Light"/>
                          <a:cs typeface="Helvetica Light"/>
                        </a:rPr>
                        <a:t>a</a:t>
                      </a:r>
                      <a:r>
                        <a:rPr sz="800" spc="10" dirty="0">
                          <a:latin typeface="Helvetica Light"/>
                          <a:cs typeface="Helvetica Light"/>
                        </a:rPr>
                        <a:t>m</a:t>
                      </a:r>
                      <a:r>
                        <a:rPr sz="800" spc="5" dirty="0">
                          <a:latin typeface="Helvetica Light"/>
                          <a:cs typeface="Helvetica Light"/>
                        </a:rPr>
                        <a:t>e</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rs</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DNS</a:t>
                      </a:r>
                      <a:r>
                        <a:rPr sz="800" dirty="0">
                          <a:latin typeface="Helvetica Light"/>
                          <a:cs typeface="Helvetica Light"/>
                        </a:rPr>
                        <a:t>?</a:t>
                      </a:r>
                    </a:p>
                    <a:p>
                      <a:pPr marL="520065" marR="206375" indent="-228600">
                        <a:lnSpc>
                          <a:spcPct val="120000"/>
                        </a:lnSpc>
                        <a:spcBef>
                          <a:spcPts val="45"/>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t>
                      </a:r>
                      <a:r>
                        <a:rPr sz="800" dirty="0">
                          <a:latin typeface="Helvetica Light"/>
                          <a:cs typeface="Helvetica Light"/>
                        </a:rPr>
                        <a:t>i</a:t>
                      </a:r>
                      <a:r>
                        <a:rPr sz="800" spc="5" dirty="0">
                          <a:latin typeface="Helvetica Light"/>
                          <a:cs typeface="Helvetica Light"/>
                        </a:rPr>
                        <a:t>c</a:t>
                      </a:r>
                      <a:r>
                        <a:rPr sz="800" dirty="0">
                          <a:latin typeface="Helvetica Light"/>
                          <a:cs typeface="Helvetica Light"/>
                        </a:rPr>
                        <a:t>h</a:t>
                      </a:r>
                      <a:r>
                        <a:rPr sz="800" spc="20" dirty="0">
                          <a:latin typeface="Helvetica Light"/>
                          <a:cs typeface="Helvetica Light"/>
                        </a:rPr>
                        <a:t> </a:t>
                      </a:r>
                      <a:r>
                        <a:rPr sz="800" spc="5" dirty="0">
                          <a:latin typeface="Helvetica Light"/>
                          <a:cs typeface="Helvetica Light"/>
                        </a:rPr>
                        <a:t>po</a:t>
                      </a:r>
                      <a:r>
                        <a:rPr sz="800" dirty="0">
                          <a:latin typeface="Helvetica Light"/>
                          <a:cs typeface="Helvetica Light"/>
                        </a:rPr>
                        <a:t>rti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ne</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sys</a:t>
                      </a:r>
                      <a:r>
                        <a:rPr sz="800" dirty="0">
                          <a:latin typeface="Helvetica Light"/>
                          <a:cs typeface="Helvetica Light"/>
                        </a:rPr>
                        <a:t>t</a:t>
                      </a:r>
                      <a:r>
                        <a:rPr sz="800" spc="5" dirty="0">
                          <a:latin typeface="Helvetica Light"/>
                          <a:cs typeface="Helvetica Light"/>
                        </a:rPr>
                        <a:t>e</a:t>
                      </a:r>
                      <a:r>
                        <a:rPr sz="800" spc="10" dirty="0">
                          <a:latin typeface="Helvetica Light"/>
                          <a:cs typeface="Helvetica Light"/>
                        </a:rPr>
                        <a:t>m</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qu</a:t>
                      </a:r>
                      <a:r>
                        <a:rPr sz="800" dirty="0">
                          <a:latin typeface="Helvetica Light"/>
                          <a:cs typeface="Helvetica Light"/>
                        </a:rPr>
                        <a:t>e</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den</a:t>
                      </a:r>
                      <a:r>
                        <a:rPr sz="800" dirty="0">
                          <a:latin typeface="Helvetica Light"/>
                          <a:cs typeface="Helvetica Light"/>
                        </a:rPr>
                        <a:t>tifi</a:t>
                      </a:r>
                      <a:r>
                        <a:rPr sz="800" spc="5" dirty="0">
                          <a:latin typeface="Helvetica Light"/>
                          <a:cs typeface="Helvetica Light"/>
                        </a:rPr>
                        <a:t>e</a:t>
                      </a:r>
                      <a:r>
                        <a:rPr sz="800" dirty="0">
                          <a:latin typeface="Helvetica Light"/>
                          <a:cs typeface="Helvetica Light"/>
                        </a:rPr>
                        <a:t>rs</a:t>
                      </a:r>
                      <a:r>
                        <a:rPr sz="800" spc="15" dirty="0">
                          <a:latin typeface="Helvetica Light"/>
                          <a:cs typeface="Helvetica Light"/>
                        </a:rPr>
                        <a:t> </a:t>
                      </a:r>
                      <a:r>
                        <a:rPr sz="800" spc="5" dirty="0">
                          <a:latin typeface="Helvetica Light"/>
                          <a:cs typeface="Helvetica Light"/>
                        </a:rPr>
                        <a:t>doe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 </a:t>
                      </a: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coo</a:t>
                      </a:r>
                      <a:r>
                        <a:rPr sz="800" dirty="0">
                          <a:latin typeface="Helvetica Light"/>
                          <a:cs typeface="Helvetica Light"/>
                        </a:rPr>
                        <a:t>r</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na</a:t>
                      </a:r>
                      <a:r>
                        <a:rPr sz="800" dirty="0">
                          <a:latin typeface="Helvetica Light"/>
                          <a:cs typeface="Helvetica Light"/>
                        </a:rPr>
                        <a:t>t</a:t>
                      </a:r>
                      <a:r>
                        <a:rPr sz="800" spc="5" dirty="0">
                          <a:latin typeface="Helvetica Light"/>
                          <a:cs typeface="Helvetica Light"/>
                        </a:rPr>
                        <a:t>e?</a:t>
                      </a:r>
                      <a:endParaRPr sz="800" dirty="0">
                        <a:latin typeface="Helvetica Light"/>
                        <a:cs typeface="Helvetica Light"/>
                      </a:endParaRPr>
                    </a:p>
                    <a:p>
                      <a:pPr marL="520065" marR="306705" indent="-228600">
                        <a:lnSpc>
                          <a:spcPct val="120000"/>
                        </a:lnSpc>
                        <a:spcBef>
                          <a:spcPts val="7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he</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bes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sou</a:t>
                      </a:r>
                      <a:r>
                        <a:rPr sz="800" dirty="0">
                          <a:latin typeface="Helvetica Light"/>
                          <a:cs typeface="Helvetica Light"/>
                        </a:rPr>
                        <a:t>r</a:t>
                      </a:r>
                      <a:r>
                        <a:rPr sz="800" spc="5" dirty="0">
                          <a:latin typeface="Helvetica Light"/>
                          <a:cs typeface="Helvetica Light"/>
                        </a:rPr>
                        <a:t>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de</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10" dirty="0">
                          <a:latin typeface="Helvetica Light"/>
                          <a:cs typeface="Helvetica Light"/>
                        </a:rPr>
                        <a:t>m</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e</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os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pe</a:t>
                      </a:r>
                      <a:r>
                        <a:rPr sz="800" dirty="0">
                          <a:latin typeface="Helvetica Light"/>
                          <a:cs typeface="Helvetica Light"/>
                        </a:rPr>
                        <a:t>rti</a:t>
                      </a:r>
                      <a:r>
                        <a:rPr sz="800" spc="5" dirty="0">
                          <a:latin typeface="Helvetica Light"/>
                          <a:cs typeface="Helvetica Light"/>
                        </a:rPr>
                        <a:t>nen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aspec</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e</a:t>
                      </a:r>
                      <a:r>
                        <a:rPr sz="800" dirty="0">
                          <a:latin typeface="Helvetica Light"/>
                          <a:cs typeface="Helvetica Light"/>
                        </a:rPr>
                        <a:t>.</a:t>
                      </a:r>
                      <a:r>
                        <a:rPr sz="800" spc="5" dirty="0">
                          <a:latin typeface="Helvetica Light"/>
                          <a:cs typeface="Helvetica Light"/>
                        </a:rPr>
                        <a:t>g</a:t>
                      </a:r>
                      <a:r>
                        <a:rPr sz="800" dirty="0">
                          <a:latin typeface="Helvetica Light"/>
                          <a:cs typeface="Helvetica Light"/>
                        </a:rPr>
                        <a:t>. </a:t>
                      </a:r>
                      <a:r>
                        <a:rPr sz="800" spc="5" dirty="0">
                          <a:latin typeface="Helvetica Light"/>
                          <a:cs typeface="Helvetica Light"/>
                        </a:rPr>
                        <a:t>ne</a:t>
                      </a:r>
                      <a:r>
                        <a:rPr sz="800" dirty="0">
                          <a:latin typeface="Helvetica Light"/>
                          <a:cs typeface="Helvetica Light"/>
                        </a:rPr>
                        <a:t>t</a:t>
                      </a:r>
                      <a:r>
                        <a:rPr sz="800" spc="5" dirty="0">
                          <a:latin typeface="Helvetica Light"/>
                          <a:cs typeface="Helvetica Light"/>
                        </a:rPr>
                        <a:t>wo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scop</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cove</a:t>
                      </a:r>
                      <a:r>
                        <a:rPr sz="800" dirty="0">
                          <a:latin typeface="Helvetica Light"/>
                          <a:cs typeface="Helvetica Light"/>
                        </a:rPr>
                        <a:t>rs</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an</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ac</a:t>
                      </a:r>
                      <a:r>
                        <a:rPr sz="800" dirty="0">
                          <a:latin typeface="Helvetica Light"/>
                          <a:cs typeface="Helvetica Light"/>
                        </a:rPr>
                        <a:t>t</a:t>
                      </a:r>
                      <a:r>
                        <a:rPr sz="800" spc="5" dirty="0">
                          <a:latin typeface="Helvetica Light"/>
                          <a:cs typeface="Helvetica Light"/>
                        </a:rPr>
                        <a:t>or</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a:t>
                      </a:r>
                      <a:r>
                        <a:rPr sz="800" spc="5" dirty="0">
                          <a:latin typeface="Helvetica Light"/>
                          <a:cs typeface="Helvetica Light"/>
                        </a:rPr>
                        <a:t>y)</a:t>
                      </a:r>
                      <a:endParaRPr sz="800" dirty="0">
                        <a:latin typeface="Helvetica Light"/>
                        <a:cs typeface="Helvetica Light"/>
                      </a:endParaRPr>
                    </a:p>
                    <a:p>
                      <a:pPr marL="520065" indent="-228600">
                        <a:lnSpc>
                          <a:spcPct val="100000"/>
                        </a:lnSpc>
                        <a:spcBef>
                          <a:spcPts val="25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espons</a:t>
                      </a:r>
                      <a:r>
                        <a:rPr sz="800" dirty="0">
                          <a:latin typeface="Helvetica Light"/>
                          <a:cs typeface="Helvetica Light"/>
                        </a:rPr>
                        <a:t>i</a:t>
                      </a:r>
                      <a:r>
                        <a:rPr sz="800" spc="5" dirty="0">
                          <a:latin typeface="Helvetica Light"/>
                          <a:cs typeface="Helvetica Light"/>
                        </a:rPr>
                        <a:t>b</a:t>
                      </a:r>
                      <a:r>
                        <a:rPr sz="800" dirty="0">
                          <a:latin typeface="Helvetica Light"/>
                          <a:cs typeface="Helvetica Light"/>
                        </a:rPr>
                        <a:t>ility</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SSR</a:t>
                      </a:r>
                      <a:r>
                        <a:rPr sz="800" dirty="0">
                          <a:latin typeface="Helvetica Light"/>
                          <a:cs typeface="Helvetica Light"/>
                        </a:rPr>
                        <a:t>2</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spc="10" dirty="0">
                          <a:latin typeface="Helvetica Light"/>
                          <a:cs typeface="Helvetica Light"/>
                        </a:rPr>
                        <a:t>m</a:t>
                      </a:r>
                      <a:r>
                        <a:rPr sz="800" dirty="0">
                          <a:latin typeface="Helvetica Light"/>
                          <a:cs typeface="Helvetica Light"/>
                        </a:rPr>
                        <a:t>?</a:t>
                      </a:r>
                    </a:p>
                    <a:p>
                      <a:pPr marL="62865">
                        <a:lnSpc>
                          <a:spcPct val="100000"/>
                        </a:lnSpc>
                        <a:spcBef>
                          <a:spcPts val="245"/>
                        </a:spcBef>
                      </a:pPr>
                      <a:r>
                        <a:rPr sz="900" b="1" spc="10" dirty="0">
                          <a:latin typeface="Helvetica"/>
                          <a:cs typeface="Helvetica"/>
                        </a:rPr>
                        <a:t>P</a:t>
                      </a:r>
                      <a:r>
                        <a:rPr sz="900" b="1" spc="5" dirty="0">
                          <a:latin typeface="Helvetica"/>
                          <a:cs typeface="Helvetica"/>
                        </a:rPr>
                        <a:t>r</a:t>
                      </a:r>
                      <a:r>
                        <a:rPr sz="900" b="1" spc="10" dirty="0">
                          <a:latin typeface="Helvetica"/>
                          <a:cs typeface="Helvetica"/>
                        </a:rPr>
                        <a:t>o</a:t>
                      </a:r>
                      <a:r>
                        <a:rPr sz="900" b="1" spc="5" dirty="0">
                          <a:latin typeface="Helvetica"/>
                          <a:cs typeface="Helvetica"/>
                        </a:rPr>
                        <a:t>ce</a:t>
                      </a:r>
                      <a:r>
                        <a:rPr sz="900" b="1" spc="10" dirty="0">
                          <a:latin typeface="Helvetica"/>
                          <a:cs typeface="Helvetica"/>
                        </a:rPr>
                        <a:t>du</a:t>
                      </a:r>
                      <a:r>
                        <a:rPr sz="900" b="1" spc="5" dirty="0">
                          <a:latin typeface="Helvetica"/>
                          <a:cs typeface="Helvetica"/>
                        </a:rPr>
                        <a:t>re</a:t>
                      </a:r>
                      <a:r>
                        <a:rPr sz="900" b="1" dirty="0">
                          <a:latin typeface="Helvetica"/>
                          <a:cs typeface="Helvetica"/>
                        </a:rPr>
                        <a:t>s</a:t>
                      </a:r>
                      <a:endParaRPr sz="900" dirty="0">
                        <a:latin typeface="Helvetica"/>
                        <a:cs typeface="Helvetica"/>
                      </a:endParaRPr>
                    </a:p>
                    <a:p>
                      <a:pPr marL="520065" indent="-228600">
                        <a:lnSpc>
                          <a:spcPct val="100000"/>
                        </a:lnSpc>
                        <a:spcBef>
                          <a:spcPts val="270"/>
                        </a:spcBef>
                        <a:buFont typeface="Symbol"/>
                        <a:buChar char="•"/>
                        <a:tabLst>
                          <a:tab pos="520700" algn="l"/>
                        </a:tabLst>
                      </a:pPr>
                      <a:r>
                        <a:rPr sz="800" spc="5" dirty="0">
                          <a:latin typeface="Helvetica Light"/>
                          <a:cs typeface="Helvetica Light"/>
                        </a:rPr>
                        <a:t>U</a:t>
                      </a:r>
                      <a:r>
                        <a:rPr sz="800" dirty="0">
                          <a:latin typeface="Helvetica Light"/>
                          <a:cs typeface="Helvetica Light"/>
                        </a:rPr>
                        <a:t>I</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ocedu</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a:t>
                      </a:r>
                    </a:p>
                    <a:p>
                      <a:pPr marL="520065" marR="60325" indent="-228600">
                        <a:lnSpc>
                          <a:spcPct val="120000"/>
                        </a:lnSpc>
                        <a:spcBef>
                          <a:spcPts val="45"/>
                        </a:spcBef>
                        <a:buFont typeface="Symbol"/>
                        <a:buChar char="•"/>
                        <a:tabLst>
                          <a:tab pos="520700" algn="l"/>
                        </a:tabLst>
                      </a:pP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ocesse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cu</a:t>
                      </a:r>
                      <a:r>
                        <a:rPr sz="800" dirty="0">
                          <a:latin typeface="Helvetica Light"/>
                          <a:cs typeface="Helvetica Light"/>
                        </a:rPr>
                        <a:t>rr</a:t>
                      </a:r>
                      <a:r>
                        <a:rPr sz="800" spc="5" dirty="0">
                          <a:latin typeface="Helvetica Light"/>
                          <a:cs typeface="Helvetica Light"/>
                        </a:rPr>
                        <a:t>en</a:t>
                      </a:r>
                      <a:r>
                        <a:rPr sz="800" dirty="0">
                          <a:latin typeface="Helvetica Light"/>
                          <a:cs typeface="Helvetica Light"/>
                        </a:rPr>
                        <a:t>tly</a:t>
                      </a:r>
                      <a:r>
                        <a:rPr sz="800" spc="15" dirty="0">
                          <a:latin typeface="Helvetica Light"/>
                          <a:cs typeface="Helvetica Light"/>
                        </a:rPr>
                        <a:t> </a:t>
                      </a:r>
                      <a:r>
                        <a:rPr sz="800" spc="5" dirty="0">
                          <a:latin typeface="Helvetica Light"/>
                          <a:cs typeface="Helvetica Light"/>
                        </a:rPr>
                        <a:t>add</a:t>
                      </a:r>
                      <a:r>
                        <a:rPr sz="800" dirty="0">
                          <a:latin typeface="Helvetica Light"/>
                          <a:cs typeface="Helvetica Light"/>
                        </a:rPr>
                        <a:t>r</a:t>
                      </a:r>
                      <a:r>
                        <a:rPr sz="800" spc="5" dirty="0">
                          <a:latin typeface="Helvetica Light"/>
                          <a:cs typeface="Helvetica Light"/>
                        </a:rPr>
                        <a:t>esse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spc="5" dirty="0">
                          <a:latin typeface="Helvetica Light"/>
                          <a:cs typeface="Helvetica Light"/>
                        </a:rPr>
                        <a:t>DN</a:t>
                      </a:r>
                      <a:r>
                        <a:rPr sz="80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a:t>
                      </a:r>
                      <a:r>
                        <a:rPr sz="800" dirty="0">
                          <a:latin typeface="Helvetica Light"/>
                          <a:cs typeface="Helvetica Light"/>
                        </a:rPr>
                        <a:t>t</a:t>
                      </a:r>
                      <a:r>
                        <a:rPr sz="800" spc="5" dirty="0">
                          <a:latin typeface="Helvetica Light"/>
                          <a:cs typeface="Helvetica Light"/>
                        </a:rPr>
                        <a:t>oco</a:t>
                      </a:r>
                      <a:r>
                        <a:rPr sz="800" dirty="0">
                          <a:latin typeface="Helvetica Light"/>
                          <a:cs typeface="Helvetica Light"/>
                        </a:rPr>
                        <a:t>l</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add</a:t>
                      </a:r>
                      <a:r>
                        <a:rPr sz="800" dirty="0">
                          <a:latin typeface="Helvetica Light"/>
                          <a:cs typeface="Helvetica Light"/>
                        </a:rPr>
                        <a:t>r</a:t>
                      </a:r>
                      <a:r>
                        <a:rPr sz="800" spc="5" dirty="0">
                          <a:latin typeface="Helvetica Light"/>
                          <a:cs typeface="Helvetica Light"/>
                        </a:rPr>
                        <a:t>esses</a:t>
                      </a:r>
                      <a:r>
                        <a:rPr sz="800" dirty="0">
                          <a:latin typeface="Helvetica Light"/>
                          <a:cs typeface="Helvetica Light"/>
                        </a:rPr>
                        <a:t>?</a:t>
                      </a:r>
                    </a:p>
                    <a:p>
                      <a:pPr marL="520065" marR="78105" indent="-228600">
                        <a:lnSpc>
                          <a:spcPct val="120000"/>
                        </a:lnSpc>
                        <a:spcBef>
                          <a:spcPts val="7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cu</a:t>
                      </a:r>
                      <a:r>
                        <a:rPr sz="800" dirty="0">
                          <a:latin typeface="Helvetica Light"/>
                          <a:cs typeface="Helvetica Light"/>
                        </a:rPr>
                        <a:t>rr</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sas</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ecove</a:t>
                      </a:r>
                      <a:r>
                        <a:rPr sz="800" dirty="0">
                          <a:latin typeface="Helvetica Light"/>
                          <a:cs typeface="Helvetica Light"/>
                        </a:rPr>
                        <a:t>ry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ann</a:t>
                      </a:r>
                      <a:r>
                        <a:rPr sz="800" dirty="0">
                          <a:latin typeface="Helvetica Light"/>
                          <a:cs typeface="Helvetica Light"/>
                        </a:rPr>
                        <a:t>i</a:t>
                      </a:r>
                      <a:r>
                        <a:rPr sz="800" spc="5" dirty="0">
                          <a:latin typeface="Helvetica Light"/>
                          <a:cs typeface="Helvetica Light"/>
                        </a:rPr>
                        <a:t>ng?</a:t>
                      </a:r>
                      <a:endParaRPr sz="800" dirty="0">
                        <a:latin typeface="Helvetica Light"/>
                        <a:cs typeface="Helvetica Light"/>
                      </a:endParaRPr>
                    </a:p>
                    <a:p>
                      <a:pPr marL="520065" indent="-228600">
                        <a:lnSpc>
                          <a:spcPct val="100000"/>
                        </a:lnSpc>
                        <a:spcBef>
                          <a:spcPts val="275"/>
                        </a:spcBef>
                        <a:buFont typeface="Symbol"/>
                        <a:buChar char="•"/>
                        <a:tabLst>
                          <a:tab pos="520700" algn="l"/>
                        </a:tabLst>
                      </a:pPr>
                      <a:r>
                        <a:rPr sz="800" dirty="0">
                          <a:latin typeface="Helvetica Light"/>
                          <a:cs typeface="Helvetica Light"/>
                        </a:rPr>
                        <a:t>I</a:t>
                      </a:r>
                      <a:r>
                        <a:rPr sz="800" spc="5" dirty="0">
                          <a:latin typeface="Helvetica Light"/>
                          <a:cs typeface="Helvetica Light"/>
                        </a:rPr>
                        <a:t>den</a:t>
                      </a:r>
                      <a:r>
                        <a:rPr sz="800" dirty="0">
                          <a:latin typeface="Helvetica Light"/>
                          <a:cs typeface="Helvetica Light"/>
                        </a:rPr>
                        <a:t>tity</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acces</a:t>
                      </a:r>
                      <a:r>
                        <a:rPr sz="800" dirty="0">
                          <a:latin typeface="Helvetica Light"/>
                          <a:cs typeface="Helvetica Light"/>
                        </a:rPr>
                        <a:t>s</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anage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p>
                    <a:p>
                      <a:pPr marL="520065" indent="-228600">
                        <a:lnSpc>
                          <a:spcPct val="100000"/>
                        </a:lnSpc>
                        <a:spcBef>
                          <a:spcPts val="250"/>
                        </a:spcBef>
                        <a:buFont typeface="Symbol"/>
                        <a:buChar char="•"/>
                        <a:tabLst>
                          <a:tab pos="520700" algn="l"/>
                        </a:tabLst>
                      </a:pP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a:t>
                      </a:r>
                      <a:r>
                        <a:rPr sz="800" spc="5" dirty="0">
                          <a:latin typeface="Helvetica Light"/>
                          <a:cs typeface="Helvetica Light"/>
                        </a:rPr>
                        <a:t>y</a:t>
                      </a:r>
                      <a:r>
                        <a:rPr sz="800" dirty="0">
                          <a:latin typeface="Helvetica Light"/>
                          <a:cs typeface="Helvetica Light"/>
                        </a:rPr>
                        <a:t>?</a:t>
                      </a:r>
                    </a:p>
                    <a:p>
                      <a:pPr marL="520065" marR="345440" indent="-228600">
                        <a:lnSpc>
                          <a:spcPct val="120000"/>
                        </a:lnSpc>
                        <a:spcBef>
                          <a:spcPts val="45"/>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l</a:t>
                      </a:r>
                      <a:r>
                        <a:rPr sz="800" spc="5" dirty="0">
                          <a:latin typeface="Helvetica Light"/>
                          <a:cs typeface="Helvetica Light"/>
                        </a:rPr>
                        <a:t>eve</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ri</a:t>
                      </a:r>
                      <a:r>
                        <a:rPr sz="800" spc="5" dirty="0">
                          <a:latin typeface="Helvetica Light"/>
                          <a:cs typeface="Helvetica Light"/>
                        </a:rPr>
                        <a:t>s</a:t>
                      </a:r>
                      <a:r>
                        <a:rPr sz="800" dirty="0">
                          <a:latin typeface="Helvetica Light"/>
                          <a:cs typeface="Helvetica Light"/>
                        </a:rPr>
                        <a:t>k</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it</a:t>
                      </a:r>
                      <a:r>
                        <a:rPr sz="800" spc="15" dirty="0">
                          <a:latin typeface="Helvetica Light"/>
                          <a:cs typeface="Helvetica Light"/>
                        </a:rPr>
                        <a:t> </a:t>
                      </a:r>
                      <a:r>
                        <a:rPr sz="800" spc="10" dirty="0">
                          <a:latin typeface="Helvetica Light"/>
                          <a:cs typeface="Helvetica Light"/>
                        </a:rPr>
                        <a:t>m</a:t>
                      </a:r>
                      <a:r>
                        <a:rPr sz="800" dirty="0">
                          <a:latin typeface="Helvetica Light"/>
                          <a:cs typeface="Helvetica Light"/>
                        </a:rPr>
                        <a:t>i</a:t>
                      </a:r>
                      <a:r>
                        <a:rPr sz="800" spc="5" dirty="0">
                          <a:latin typeface="Helvetica Light"/>
                          <a:cs typeface="Helvetica Light"/>
                        </a:rPr>
                        <a:t>nu</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it </a:t>
                      </a:r>
                      <a:r>
                        <a:rPr sz="800" spc="10" dirty="0">
                          <a:latin typeface="Helvetica Light"/>
                          <a:cs typeface="Helvetica Light"/>
                        </a:rPr>
                        <a:t>m</a:t>
                      </a:r>
                      <a:r>
                        <a:rPr sz="800" spc="5" dirty="0">
                          <a:latin typeface="Helvetica Light"/>
                          <a:cs typeface="Helvetica Light"/>
                        </a:rPr>
                        <a:t>anaged</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vu</a:t>
                      </a:r>
                      <a:r>
                        <a:rPr sz="800" dirty="0">
                          <a:latin typeface="Helvetica Light"/>
                          <a:cs typeface="Helvetica Light"/>
                        </a:rPr>
                        <a:t>l</a:t>
                      </a:r>
                      <a:r>
                        <a:rPr sz="800" spc="5" dirty="0">
                          <a:latin typeface="Helvetica Light"/>
                          <a:cs typeface="Helvetica Light"/>
                        </a:rPr>
                        <a:t>ne</a:t>
                      </a:r>
                      <a:r>
                        <a:rPr sz="800" dirty="0">
                          <a:latin typeface="Helvetica Light"/>
                          <a:cs typeface="Helvetica Light"/>
                        </a:rPr>
                        <a:t>r</a:t>
                      </a:r>
                      <a:r>
                        <a:rPr sz="800" spc="5" dirty="0">
                          <a:latin typeface="Helvetica Light"/>
                          <a:cs typeface="Helvetica Light"/>
                        </a:rPr>
                        <a:t>ab</a:t>
                      </a:r>
                      <a:r>
                        <a:rPr sz="800" dirty="0">
                          <a:latin typeface="Helvetica Light"/>
                          <a:cs typeface="Helvetica Light"/>
                        </a:rPr>
                        <a:t>ility</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epo</a:t>
                      </a:r>
                      <a:r>
                        <a:rPr sz="800" dirty="0">
                          <a:latin typeface="Helvetica Light"/>
                          <a:cs typeface="Helvetica Light"/>
                        </a:rPr>
                        <a:t>rti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bu</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boun</a:t>
                      </a:r>
                      <a:r>
                        <a:rPr sz="800" dirty="0">
                          <a:latin typeface="Helvetica Light"/>
                          <a:cs typeface="Helvetica Light"/>
                        </a:rPr>
                        <a:t>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a:t>
                      </a:r>
                    </a:p>
                    <a:p>
                      <a:pPr marL="520065" indent="-228600">
                        <a:lnSpc>
                          <a:spcPct val="100000"/>
                        </a:lnSpc>
                        <a:spcBef>
                          <a:spcPts val="275"/>
                        </a:spcBef>
                        <a:buFont typeface="Symbol"/>
                        <a:buChar char="•"/>
                        <a:tabLst>
                          <a:tab pos="520700" algn="l"/>
                        </a:tabLst>
                      </a:pPr>
                      <a:r>
                        <a:rPr sz="800" spc="5" dirty="0">
                          <a:latin typeface="Helvetica Light"/>
                          <a:cs typeface="Helvetica Light"/>
                        </a:rPr>
                        <a:t>Conduc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pe</a:t>
                      </a:r>
                      <a:r>
                        <a:rPr sz="800" dirty="0">
                          <a:latin typeface="Helvetica Light"/>
                          <a:cs typeface="Helvetica Light"/>
                        </a:rPr>
                        <a:t>rf</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manc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nd</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a:t>
                      </a:r>
                      <a:r>
                        <a:rPr sz="800" spc="5" dirty="0">
                          <a:latin typeface="Helvetica Light"/>
                          <a:cs typeface="Helvetica Light"/>
                        </a:rPr>
                        <a:t>o</a:t>
                      </a:r>
                      <a:r>
                        <a:rPr sz="800" dirty="0">
                          <a:latin typeface="Helvetica Light"/>
                          <a:cs typeface="Helvetica Light"/>
                        </a:rPr>
                        <a:t>rs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benchma</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SSR</a:t>
                      </a:r>
                      <a:r>
                        <a:rPr sz="800" dirty="0">
                          <a:latin typeface="Helvetica Light"/>
                          <a:cs typeface="Helvetica Light"/>
                        </a:rPr>
                        <a:t>.</a:t>
                      </a:r>
                    </a:p>
                    <a:p>
                      <a:pPr marL="62865">
                        <a:lnSpc>
                          <a:spcPct val="100000"/>
                        </a:lnSpc>
                        <a:spcBef>
                          <a:spcPts val="220"/>
                        </a:spcBef>
                      </a:pPr>
                      <a:r>
                        <a:rPr sz="900" b="1" spc="10" dirty="0">
                          <a:latin typeface="Helvetica"/>
                          <a:cs typeface="Helvetica"/>
                        </a:rPr>
                        <a:t>Unca</a:t>
                      </a:r>
                      <a:r>
                        <a:rPr sz="900" b="1" spc="5" dirty="0">
                          <a:latin typeface="Helvetica"/>
                          <a:cs typeface="Helvetica"/>
                        </a:rPr>
                        <a:t>t</a:t>
                      </a:r>
                      <a:r>
                        <a:rPr sz="900" b="1" spc="10" dirty="0">
                          <a:latin typeface="Helvetica"/>
                          <a:cs typeface="Helvetica"/>
                        </a:rPr>
                        <a:t>ego</a:t>
                      </a:r>
                      <a:r>
                        <a:rPr sz="900" b="1" spc="5" dirty="0">
                          <a:latin typeface="Helvetica"/>
                          <a:cs typeface="Helvetica"/>
                        </a:rPr>
                        <a:t>riz</a:t>
                      </a:r>
                      <a:r>
                        <a:rPr sz="900" b="1" spc="10" dirty="0">
                          <a:latin typeface="Helvetica"/>
                          <a:cs typeface="Helvetica"/>
                        </a:rPr>
                        <a:t>e</a:t>
                      </a:r>
                      <a:r>
                        <a:rPr sz="900" b="1" dirty="0">
                          <a:latin typeface="Helvetica"/>
                          <a:cs typeface="Helvetica"/>
                        </a:rPr>
                        <a:t>d</a:t>
                      </a:r>
                      <a:endParaRPr sz="900" dirty="0">
                        <a:latin typeface="Helvetica"/>
                        <a:cs typeface="Helvetica"/>
                      </a:endParaRPr>
                    </a:p>
                    <a:p>
                      <a:pPr marL="520065" indent="-228600">
                        <a:lnSpc>
                          <a:spcPct val="100000"/>
                        </a:lnSpc>
                        <a:spcBef>
                          <a:spcPts val="409"/>
                        </a:spcBef>
                        <a:buSzPct val="117647"/>
                        <a:buFont typeface="Symbol"/>
                        <a:buChar char="•"/>
                        <a:tabLst>
                          <a:tab pos="520700" algn="l"/>
                        </a:tabLst>
                      </a:pPr>
                      <a:r>
                        <a:rPr sz="800" spc="5" dirty="0">
                          <a:latin typeface="Helvetica Light"/>
                          <a:cs typeface="Helvetica Light"/>
                        </a:rPr>
                        <a:t>Exp</a:t>
                      </a:r>
                      <a:r>
                        <a:rPr sz="800" dirty="0">
                          <a:latin typeface="Helvetica Light"/>
                          <a:cs typeface="Helvetica Light"/>
                        </a:rPr>
                        <a:t>l</a:t>
                      </a:r>
                      <a:r>
                        <a:rPr sz="800" spc="5" dirty="0">
                          <a:latin typeface="Helvetica Light"/>
                          <a:cs typeface="Helvetica Light"/>
                        </a:rPr>
                        <a:t>o</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DN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a:t>
                      </a:r>
                      <a:r>
                        <a:rPr sz="800" dirty="0">
                          <a:latin typeface="Helvetica Light"/>
                          <a:cs typeface="Helvetica Light"/>
                        </a:rPr>
                        <a:t>l</a:t>
                      </a:r>
                      <a:r>
                        <a:rPr sz="800" spc="5" dirty="0">
                          <a:latin typeface="Helvetica Light"/>
                          <a:cs typeface="Helvetica Light"/>
                        </a:rPr>
                        <a:t>ys</a:t>
                      </a: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oppo</a:t>
                      </a:r>
                      <a:r>
                        <a:rPr sz="800" dirty="0">
                          <a:latin typeface="Helvetica Light"/>
                          <a:cs typeface="Helvetica Light"/>
                        </a:rPr>
                        <a:t>rt</a:t>
                      </a:r>
                      <a:r>
                        <a:rPr sz="800" spc="5" dirty="0">
                          <a:latin typeface="Helvetica Light"/>
                          <a:cs typeface="Helvetica Light"/>
                        </a:rPr>
                        <a:t>un</a:t>
                      </a:r>
                      <a:r>
                        <a:rPr sz="800" dirty="0">
                          <a:latin typeface="Helvetica Light"/>
                          <a:cs typeface="Helvetica Light"/>
                        </a:rPr>
                        <a:t>iti</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l</a:t>
                      </a:r>
                      <a:r>
                        <a:rPr sz="800" spc="5" dirty="0">
                          <a:latin typeface="Helvetica Light"/>
                          <a:cs typeface="Helvetica Light"/>
                        </a:rPr>
                        <a:t>wa</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a:t>
                      </a:r>
                    </a:p>
                    <a:p>
                      <a:pPr marL="520065" marR="78105" indent="-228600">
                        <a:lnSpc>
                          <a:spcPct val="120000"/>
                        </a:lnSpc>
                        <a:spcBef>
                          <a:spcPts val="215"/>
                        </a:spcBef>
                        <a:buSzPct val="117647"/>
                        <a:buFont typeface="Symbol"/>
                        <a:buChar char="•"/>
                        <a:tabLst>
                          <a:tab pos="520700" algn="l"/>
                        </a:tabLst>
                      </a:pP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assess</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li</a:t>
                      </a:r>
                      <a:r>
                        <a:rPr sz="800" spc="10" dirty="0">
                          <a:latin typeface="Helvetica Light"/>
                          <a:cs typeface="Helvetica Light"/>
                        </a:rPr>
                        <a:t>m</a:t>
                      </a:r>
                      <a:r>
                        <a:rPr sz="800" dirty="0">
                          <a:latin typeface="Helvetica Light"/>
                          <a:cs typeface="Helvetica Light"/>
                        </a:rPr>
                        <a:t>it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hos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gan</a:t>
                      </a:r>
                      <a:r>
                        <a:rPr sz="800" dirty="0">
                          <a:latin typeface="Helvetica Light"/>
                          <a:cs typeface="Helvetica Light"/>
                        </a:rPr>
                        <a:t>i</a:t>
                      </a:r>
                      <a:r>
                        <a:rPr sz="800" spc="5" dirty="0">
                          <a:latin typeface="Helvetica Light"/>
                          <a:cs typeface="Helvetica Light"/>
                        </a:rPr>
                        <a:t>za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ha</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po</a:t>
                      </a:r>
                      <a:r>
                        <a:rPr sz="800" dirty="0">
                          <a:latin typeface="Helvetica Light"/>
                          <a:cs typeface="Helvetica Light"/>
                        </a:rPr>
                        <a:t>li</a:t>
                      </a:r>
                      <a:r>
                        <a:rPr sz="800" spc="5" dirty="0">
                          <a:latin typeface="Helvetica Light"/>
                          <a:cs typeface="Helvetica Light"/>
                        </a:rPr>
                        <a:t>c</a:t>
                      </a:r>
                      <a:r>
                        <a:rPr sz="800" dirty="0">
                          <a:latin typeface="Helvetica Light"/>
                          <a:cs typeface="Helvetica Light"/>
                        </a:rPr>
                        <a:t>y</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npu</a:t>
                      </a:r>
                      <a:r>
                        <a:rPr sz="800" dirty="0">
                          <a:latin typeface="Helvetica Light"/>
                          <a:cs typeface="Helvetica Light"/>
                        </a:rPr>
                        <a:t>ts t</a:t>
                      </a:r>
                      <a:r>
                        <a:rPr sz="800" spc="5" dirty="0">
                          <a:latin typeface="Helvetica Light"/>
                          <a:cs typeface="Helvetica Light"/>
                        </a:rPr>
                        <a:t>o</a:t>
                      </a:r>
                      <a:r>
                        <a:rPr sz="800" dirty="0">
                          <a:latin typeface="Helvetica Light"/>
                          <a:cs typeface="Helvetica Light"/>
                        </a:rPr>
                        <a:t>?</a:t>
                      </a:r>
                    </a:p>
                    <a:p>
                      <a:pPr marL="520065" marR="243840" indent="-228600">
                        <a:lnSpc>
                          <a:spcPct val="120000"/>
                        </a:lnSpc>
                        <a:spcBef>
                          <a:spcPts val="215"/>
                        </a:spcBef>
                        <a:buSzPct val="117647"/>
                        <a:buFont typeface="Symbol"/>
                        <a:buChar char="•"/>
                        <a:tabLst>
                          <a:tab pos="520700" algn="l"/>
                        </a:tabLst>
                      </a:pPr>
                      <a:r>
                        <a:rPr sz="800" spc="5" dirty="0">
                          <a:latin typeface="Helvetica Light"/>
                          <a:cs typeface="Helvetica Light"/>
                        </a:rPr>
                        <a:t>Phys</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cons</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KS</a:t>
                      </a:r>
                      <a:r>
                        <a:rPr sz="800" dirty="0">
                          <a:latin typeface="Helvetica Light"/>
                          <a:cs typeface="Helvetica Light"/>
                        </a:rPr>
                        <a:t>K</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gn</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phys</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a:t>
                      </a:r>
                      <a:r>
                        <a:rPr sz="800" spc="5" dirty="0">
                          <a:latin typeface="Helvetica Light"/>
                          <a:cs typeface="Helvetica Light"/>
                        </a:rPr>
                        <a:t>y</a:t>
                      </a:r>
                      <a:r>
                        <a:rPr sz="800" dirty="0">
                          <a:latin typeface="Helvetica Light"/>
                          <a:cs typeface="Helvetica Light"/>
                        </a:rPr>
                        <a:t>? 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headqua</a:t>
                      </a:r>
                      <a:r>
                        <a:rPr sz="800" dirty="0">
                          <a:latin typeface="Helvetica Light"/>
                          <a:cs typeface="Helvetica Light"/>
                        </a:rPr>
                        <a:t>rt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s</a:t>
                      </a:r>
                      <a:r>
                        <a:rPr sz="800" dirty="0">
                          <a:latin typeface="Helvetica Light"/>
                          <a:cs typeface="Helvetica Light"/>
                        </a:rPr>
                        <a:t>?</a:t>
                      </a:r>
                    </a:p>
                    <a:p>
                      <a:pPr marL="520065" marR="205740" indent="-228600">
                        <a:lnSpc>
                          <a:spcPct val="120000"/>
                        </a:lnSpc>
                        <a:spcBef>
                          <a:spcPts val="215"/>
                        </a:spcBef>
                        <a:buSzPct val="117647"/>
                        <a:buFont typeface="Symbol"/>
                        <a:buChar char="•"/>
                        <a:tabLst>
                          <a:tab pos="5207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ensu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qu</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da</a:t>
                      </a:r>
                      <a:r>
                        <a:rPr sz="800" dirty="0">
                          <a:latin typeface="Helvetica Light"/>
                          <a:cs typeface="Helvetica Light"/>
                        </a:rPr>
                        <a:t>ta</a:t>
                      </a:r>
                      <a:r>
                        <a:rPr sz="800" spc="20" dirty="0">
                          <a:latin typeface="Helvetica Light"/>
                          <a:cs typeface="Helvetica Light"/>
                        </a:rPr>
                        <a:t> </a:t>
                      </a:r>
                      <a:r>
                        <a:rPr sz="800" dirty="0">
                          <a:latin typeface="Helvetica Light"/>
                          <a:cs typeface="Helvetica Light"/>
                        </a:rPr>
                        <a:t>fir</a:t>
                      </a:r>
                      <a:r>
                        <a:rPr sz="800" spc="5" dirty="0">
                          <a:latin typeface="Helvetica Light"/>
                          <a:cs typeface="Helvetica Light"/>
                        </a:rPr>
                        <a:t>es</a:t>
                      </a:r>
                      <a:r>
                        <a:rPr sz="800" dirty="0">
                          <a:latin typeface="Helvetica Light"/>
                          <a:cs typeface="Helvetica Light"/>
                        </a:rPr>
                        <a:t>?</a:t>
                      </a:r>
                      <a:r>
                        <a:rPr sz="800" spc="10"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t </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gan</a:t>
                      </a:r>
                      <a:r>
                        <a:rPr sz="800" dirty="0">
                          <a:latin typeface="Helvetica Light"/>
                          <a:cs typeface="Helvetica Light"/>
                        </a:rPr>
                        <a:t>i</a:t>
                      </a:r>
                      <a:r>
                        <a:rPr sz="800" spc="5" dirty="0">
                          <a:latin typeface="Helvetica Light"/>
                          <a:cs typeface="Helvetica Light"/>
                        </a:rPr>
                        <a:t>za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po</a:t>
                      </a:r>
                      <a:r>
                        <a:rPr sz="800" dirty="0">
                          <a:latin typeface="Helvetica Light"/>
                          <a:cs typeface="Helvetica Light"/>
                        </a:rPr>
                        <a:t>li</a:t>
                      </a:r>
                      <a:r>
                        <a:rPr sz="800" spc="5" dirty="0">
                          <a:latin typeface="Helvetica Light"/>
                          <a:cs typeface="Helvetica Light"/>
                        </a:rPr>
                        <a:t>c</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assess</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p>
                    <a:p>
                      <a:pPr marL="62865">
                        <a:lnSpc>
                          <a:spcPct val="100000"/>
                        </a:lnSpc>
                        <a:spcBef>
                          <a:spcPts val="635"/>
                        </a:spcBef>
                      </a:pPr>
                      <a:r>
                        <a:rPr sz="800" dirty="0">
                          <a:latin typeface="Symbol"/>
                          <a:cs typeface="Symbol"/>
                        </a:rPr>
                        <a:t>•</a:t>
                      </a:r>
                    </a:p>
                    <a:p>
                      <a:pPr marL="62865">
                        <a:lnSpc>
                          <a:spcPct val="100000"/>
                        </a:lnSpc>
                        <a:spcBef>
                          <a:spcPts val="660"/>
                        </a:spcBef>
                      </a:pPr>
                      <a:r>
                        <a:rPr sz="800" dirty="0">
                          <a:latin typeface="Symbol"/>
                          <a:cs typeface="Symbol"/>
                        </a:rPr>
                        <a:t>•</a:t>
                      </a: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1370677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957786" y="408685"/>
            <a:ext cx="6250640" cy="147918"/>
          </a:xfrm>
          <a:custGeom>
            <a:avLst/>
            <a:gdLst/>
            <a:ahLst/>
            <a:cxnLst/>
            <a:rect l="l" t="t" r="r" b="b"/>
            <a:pathLst>
              <a:path w="7084059" h="167640">
                <a:moveTo>
                  <a:pt x="0" y="0"/>
                </a:moveTo>
                <a:lnTo>
                  <a:pt x="7083552" y="0"/>
                </a:lnTo>
                <a:lnTo>
                  <a:pt x="7083552" y="167640"/>
                </a:lnTo>
                <a:lnTo>
                  <a:pt x="0" y="167640"/>
                </a:lnTo>
                <a:lnTo>
                  <a:pt x="0" y="0"/>
                </a:lnTo>
                <a:close/>
              </a:path>
            </a:pathLst>
          </a:custGeom>
          <a:solidFill>
            <a:srgbClr val="595959"/>
          </a:solidFill>
        </p:spPr>
        <p:txBody>
          <a:bodyPr wrap="square" lIns="0" tIns="0" rIns="0" bIns="0" rtlCol="0"/>
          <a:lstStyle/>
          <a:p>
            <a:endParaRPr sz="1588"/>
          </a:p>
        </p:txBody>
      </p:sp>
      <p:sp>
        <p:nvSpPr>
          <p:cNvPr id="3" name="object 3"/>
          <p:cNvSpPr/>
          <p:nvPr/>
        </p:nvSpPr>
        <p:spPr>
          <a:xfrm>
            <a:off x="1957786" y="556602"/>
            <a:ext cx="6250640" cy="147918"/>
          </a:xfrm>
          <a:custGeom>
            <a:avLst/>
            <a:gdLst/>
            <a:ahLst/>
            <a:cxnLst/>
            <a:rect l="l" t="t" r="r" b="b"/>
            <a:pathLst>
              <a:path w="7084059" h="167640">
                <a:moveTo>
                  <a:pt x="0" y="0"/>
                </a:moveTo>
                <a:lnTo>
                  <a:pt x="7083552" y="0"/>
                </a:lnTo>
                <a:lnTo>
                  <a:pt x="7083552" y="167639"/>
                </a:lnTo>
                <a:lnTo>
                  <a:pt x="0" y="167639"/>
                </a:lnTo>
                <a:lnTo>
                  <a:pt x="0" y="0"/>
                </a:lnTo>
                <a:close/>
              </a:path>
            </a:pathLst>
          </a:custGeom>
          <a:solidFill>
            <a:srgbClr val="595959"/>
          </a:solidFill>
        </p:spPr>
        <p:txBody>
          <a:bodyPr wrap="square" lIns="0" tIns="0" rIns="0" bIns="0" rtlCol="0"/>
          <a:lstStyle/>
          <a:p>
            <a:endParaRPr sz="1588"/>
          </a:p>
        </p:txBody>
      </p:sp>
      <p:graphicFrame>
        <p:nvGraphicFramePr>
          <p:cNvPr id="7" name="object 7"/>
          <p:cNvGraphicFramePr>
            <a:graphicFrameLocks noGrp="1"/>
          </p:cNvGraphicFramePr>
          <p:nvPr>
            <p:extLst>
              <p:ext uri="{D42A27DB-BD31-4B8C-83A1-F6EECF244321}">
                <p14:modId xmlns:p14="http://schemas.microsoft.com/office/powerpoint/2010/main" val="1221340945"/>
              </p:ext>
            </p:extLst>
          </p:nvPr>
        </p:nvGraphicFramePr>
        <p:xfrm>
          <a:off x="879437" y="861821"/>
          <a:ext cx="7156525" cy="5260187"/>
        </p:xfrm>
        <a:graphic>
          <a:graphicData uri="http://schemas.openxmlformats.org/drawingml/2006/table">
            <a:tbl>
              <a:tblPr firstRow="1" bandRow="1">
                <a:tableStyleId>{2D5ABB26-0587-4C30-8999-92F81FD0307C}</a:tableStyleId>
              </a:tblPr>
              <a:tblGrid>
                <a:gridCol w="3377901"/>
                <a:gridCol w="1866452"/>
                <a:gridCol w="1912172"/>
              </a:tblGrid>
              <a:tr h="621702">
                <a:tc gridSpan="3">
                  <a:txBody>
                    <a:bodyPr/>
                    <a:lstStyle/>
                    <a:p>
                      <a:pPr algn="ctr">
                        <a:lnSpc>
                          <a:spcPct val="100000"/>
                        </a:lnSpc>
                      </a:pPr>
                      <a:r>
                        <a:rPr sz="900" b="1" spc="10" dirty="0">
                          <a:solidFill>
                            <a:srgbClr val="FFFFFF"/>
                          </a:solidFill>
                          <a:latin typeface="Helvetica"/>
                          <a:cs typeface="Helvetica"/>
                        </a:rPr>
                        <a:t>ARE</a:t>
                      </a:r>
                      <a:r>
                        <a:rPr sz="900" b="1" dirty="0">
                          <a:solidFill>
                            <a:srgbClr val="FFFFFF"/>
                          </a:solidFill>
                          <a:latin typeface="Helvetica"/>
                          <a:cs typeface="Helvetica"/>
                        </a:rPr>
                        <a:t>A</a:t>
                      </a:r>
                      <a:r>
                        <a:rPr sz="900" b="1" spc="25" dirty="0">
                          <a:solidFill>
                            <a:srgbClr val="FFFFFF"/>
                          </a:solidFill>
                          <a:latin typeface="Helvetica"/>
                          <a:cs typeface="Helvetica"/>
                        </a:rPr>
                        <a:t> </a:t>
                      </a:r>
                      <a:r>
                        <a:rPr sz="900" b="1" spc="15" dirty="0">
                          <a:solidFill>
                            <a:srgbClr val="FFFFFF"/>
                          </a:solidFill>
                          <a:latin typeface="Helvetica"/>
                          <a:cs typeface="Helvetica"/>
                        </a:rPr>
                        <a:t>O</a:t>
                      </a:r>
                      <a:r>
                        <a:rPr sz="900" b="1" dirty="0">
                          <a:solidFill>
                            <a:srgbClr val="FFFFFF"/>
                          </a:solidFill>
                          <a:latin typeface="Helvetica"/>
                          <a:cs typeface="Helvetica"/>
                        </a:rPr>
                        <a:t>F</a:t>
                      </a:r>
                      <a:r>
                        <a:rPr sz="900" b="1" spc="25" dirty="0">
                          <a:solidFill>
                            <a:srgbClr val="FFFFFF"/>
                          </a:solidFill>
                          <a:latin typeface="Helvetica"/>
                          <a:cs typeface="Helvetica"/>
                        </a:rPr>
                        <a:t> </a:t>
                      </a:r>
                      <a:r>
                        <a:rPr sz="900" b="1" spc="10" dirty="0">
                          <a:solidFill>
                            <a:srgbClr val="FFFFFF"/>
                          </a:solidFill>
                          <a:latin typeface="Helvetica"/>
                          <a:cs typeface="Helvetica"/>
                        </a:rPr>
                        <a:t>ASSESS</a:t>
                      </a:r>
                      <a:r>
                        <a:rPr sz="900" b="1" spc="15" dirty="0">
                          <a:solidFill>
                            <a:srgbClr val="FFFFFF"/>
                          </a:solidFill>
                          <a:latin typeface="Helvetica"/>
                          <a:cs typeface="Helvetica"/>
                        </a:rPr>
                        <a:t>M</a:t>
                      </a:r>
                      <a:r>
                        <a:rPr sz="900" b="1" spc="10" dirty="0">
                          <a:solidFill>
                            <a:srgbClr val="FFFFFF"/>
                          </a:solidFill>
                          <a:latin typeface="Helvetica"/>
                          <a:cs typeface="Helvetica"/>
                        </a:rPr>
                        <a:t>ENT</a:t>
                      </a:r>
                      <a:r>
                        <a:rPr sz="900" b="1" dirty="0">
                          <a:solidFill>
                            <a:srgbClr val="FFFFFF"/>
                          </a:solidFill>
                          <a:latin typeface="Helvetica"/>
                          <a:cs typeface="Helvetica"/>
                        </a:rPr>
                        <a:t>:</a:t>
                      </a:r>
                      <a:endParaRPr sz="900" dirty="0">
                        <a:latin typeface="Helvetica"/>
                        <a:cs typeface="Helvetica"/>
                      </a:endParaRPr>
                    </a:p>
                    <a:p>
                      <a:pPr>
                        <a:lnSpc>
                          <a:spcPct val="100000"/>
                        </a:lnSpc>
                        <a:spcBef>
                          <a:spcPts val="19"/>
                        </a:spcBef>
                      </a:pPr>
                      <a:endParaRPr sz="1100" dirty="0">
                        <a:latin typeface="Times"/>
                        <a:cs typeface="Times"/>
                      </a:endParaRPr>
                    </a:p>
                    <a:p>
                      <a:pPr marL="211454" marR="205740" algn="ctr">
                        <a:lnSpc>
                          <a:spcPct val="104800"/>
                        </a:lnSpc>
                      </a:pPr>
                      <a:r>
                        <a:rPr sz="900" b="1" spc="5" dirty="0">
                          <a:solidFill>
                            <a:srgbClr val="FFFFFF"/>
                          </a:solidFill>
                          <a:latin typeface="Helvetica"/>
                          <a:cs typeface="Helvetica"/>
                        </a:rPr>
                        <a:t>i</a:t>
                      </a:r>
                      <a:r>
                        <a:rPr sz="900" b="1" spc="15" dirty="0">
                          <a:solidFill>
                            <a:srgbClr val="FFFFFF"/>
                          </a:solidFill>
                          <a:latin typeface="Helvetica"/>
                          <a:cs typeface="Helvetica"/>
                        </a:rPr>
                        <a:t>B</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5" dirty="0">
                          <a:solidFill>
                            <a:srgbClr val="FFFFFF"/>
                          </a:solidFill>
                          <a:latin typeface="Helvetica"/>
                          <a:cs typeface="Helvetica"/>
                        </a:rPr>
                        <a:t>M</a:t>
                      </a:r>
                      <a:r>
                        <a:rPr sz="900" b="1" spc="10" dirty="0">
                          <a:solidFill>
                            <a:srgbClr val="FFFFFF"/>
                          </a:solidFill>
                          <a:latin typeface="Helvetica"/>
                          <a:cs typeface="Helvetica"/>
                        </a:rPr>
                        <a:t>a</a:t>
                      </a:r>
                      <a:r>
                        <a:rPr sz="900" b="1" dirty="0">
                          <a:solidFill>
                            <a:srgbClr val="FFFFFF"/>
                          </a:solidFill>
                          <a:latin typeface="Helvetica"/>
                          <a:cs typeface="Helvetica"/>
                        </a:rPr>
                        <a:t>y</a:t>
                      </a:r>
                      <a:r>
                        <a:rPr sz="900" b="1" spc="25" dirty="0">
                          <a:solidFill>
                            <a:srgbClr val="FFFFFF"/>
                          </a:solidFill>
                          <a:latin typeface="Helvetica"/>
                          <a:cs typeface="Helvetica"/>
                        </a:rPr>
                        <a:t> </a:t>
                      </a:r>
                      <a:r>
                        <a:rPr sz="900" b="1" spc="10" dirty="0">
                          <a:solidFill>
                            <a:srgbClr val="FFFFFF"/>
                          </a:solidFill>
                          <a:latin typeface="Helvetica"/>
                          <a:cs typeface="Helvetica"/>
                        </a:rPr>
                        <a:t>asses</a:t>
                      </a:r>
                      <a:r>
                        <a:rPr sz="900" b="1" dirty="0">
                          <a:solidFill>
                            <a:srgbClr val="FFFFFF"/>
                          </a:solidFill>
                          <a:latin typeface="Helvetica"/>
                          <a:cs typeface="Helvetica"/>
                        </a:rPr>
                        <a:t>s</a:t>
                      </a:r>
                      <a:r>
                        <a:rPr sz="900" b="1" spc="25" dirty="0">
                          <a:solidFill>
                            <a:srgbClr val="FFFFFF"/>
                          </a:solidFill>
                          <a:latin typeface="Helvetica"/>
                          <a:cs typeface="Helvetica"/>
                        </a:rPr>
                        <a:t> </a:t>
                      </a:r>
                      <a:r>
                        <a:rPr sz="900" b="1" spc="5" dirty="0">
                          <a:solidFill>
                            <a:srgbClr val="FFFFFF"/>
                          </a:solidFill>
                          <a:latin typeface="Helvetica"/>
                          <a:cs typeface="Helvetica"/>
                        </a:rPr>
                        <a:t>c</a:t>
                      </a:r>
                      <a:r>
                        <a:rPr sz="900" b="1" spc="10" dirty="0">
                          <a:solidFill>
                            <a:srgbClr val="FFFFFF"/>
                          </a:solidFill>
                          <a:latin typeface="Helvetica"/>
                          <a:cs typeface="Helvetica"/>
                        </a:rPr>
                        <a:t>on</a:t>
                      </a:r>
                      <a:r>
                        <a:rPr sz="900" b="1" spc="5" dirty="0">
                          <a:solidFill>
                            <a:srgbClr val="FFFFFF"/>
                          </a:solidFill>
                          <a:latin typeface="Helvetica"/>
                          <a:cs typeface="Helvetica"/>
                        </a:rPr>
                        <a:t>f</a:t>
                      </a:r>
                      <a:r>
                        <a:rPr sz="900" b="1" spc="10" dirty="0">
                          <a:solidFill>
                            <a:srgbClr val="FFFFFF"/>
                          </a:solidFill>
                          <a:latin typeface="Helvetica"/>
                          <a:cs typeface="Helvetica"/>
                        </a:rPr>
                        <a:t>o</a:t>
                      </a:r>
                      <a:r>
                        <a:rPr sz="900" b="1" spc="5" dirty="0">
                          <a:solidFill>
                            <a:srgbClr val="FFFFFF"/>
                          </a:solidFill>
                          <a:latin typeface="Helvetica"/>
                          <a:cs typeface="Helvetica"/>
                        </a:rPr>
                        <a:t>r</a:t>
                      </a:r>
                      <a:r>
                        <a:rPr sz="900" b="1" spc="15" dirty="0">
                          <a:solidFill>
                            <a:srgbClr val="FFFFFF"/>
                          </a:solidFill>
                          <a:latin typeface="Helvetica"/>
                          <a:cs typeface="Helvetica"/>
                        </a:rPr>
                        <a:t>m</a:t>
                      </a:r>
                      <a:r>
                        <a:rPr sz="900" b="1" spc="10" dirty="0">
                          <a:solidFill>
                            <a:srgbClr val="FFFFFF"/>
                          </a:solidFill>
                          <a:latin typeface="Helvetica"/>
                          <a:cs typeface="Helvetica"/>
                        </a:rPr>
                        <a:t>anc</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5" dirty="0">
                          <a:solidFill>
                            <a:srgbClr val="FFFFFF"/>
                          </a:solidFill>
                          <a:latin typeface="Helvetica"/>
                          <a:cs typeface="Helvetica"/>
                        </a:rPr>
                        <a:t>w</a:t>
                      </a:r>
                      <a:r>
                        <a:rPr sz="900" b="1" spc="5" dirty="0">
                          <a:solidFill>
                            <a:srgbClr val="FFFFFF"/>
                          </a:solidFill>
                          <a:latin typeface="Helvetica"/>
                          <a:cs typeface="Helvetica"/>
                        </a:rPr>
                        <a:t>it</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10" dirty="0">
                          <a:solidFill>
                            <a:srgbClr val="FFFFFF"/>
                          </a:solidFill>
                          <a:latin typeface="Helvetica"/>
                          <a:cs typeface="Helvetica"/>
                        </a:rPr>
                        <a:t>app</a:t>
                      </a:r>
                      <a:r>
                        <a:rPr sz="900" b="1" spc="5" dirty="0">
                          <a:solidFill>
                            <a:srgbClr val="FFFFFF"/>
                          </a:solidFill>
                          <a:latin typeface="Helvetica"/>
                          <a:cs typeface="Helvetica"/>
                        </a:rPr>
                        <a:t>r</a:t>
                      </a:r>
                      <a:r>
                        <a:rPr sz="900" b="1" spc="10" dirty="0">
                          <a:solidFill>
                            <a:srgbClr val="FFFFFF"/>
                          </a:solidFill>
                          <a:latin typeface="Helvetica"/>
                          <a:cs typeface="Helvetica"/>
                        </a:rPr>
                        <a:t>op</a:t>
                      </a:r>
                      <a:r>
                        <a:rPr sz="900" b="1" spc="5" dirty="0">
                          <a:solidFill>
                            <a:srgbClr val="FFFFFF"/>
                          </a:solidFill>
                          <a:latin typeface="Helvetica"/>
                          <a:cs typeface="Helvetica"/>
                        </a:rPr>
                        <a:t>ri</a:t>
                      </a:r>
                      <a:r>
                        <a:rPr sz="900" b="1" spc="10" dirty="0">
                          <a:solidFill>
                            <a:srgbClr val="FFFFFF"/>
                          </a:solidFill>
                          <a:latin typeface="Helvetica"/>
                          <a:cs typeface="Helvetica"/>
                        </a:rPr>
                        <a:t>a</a:t>
                      </a:r>
                      <a:r>
                        <a:rPr sz="900" b="1" spc="5" dirty="0">
                          <a:solidFill>
                            <a:srgbClr val="FFFFFF"/>
                          </a:solidFill>
                          <a:latin typeface="Helvetica"/>
                          <a:cs typeface="Helvetica"/>
                        </a:rPr>
                        <a:t>t</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secu</a:t>
                      </a:r>
                      <a:r>
                        <a:rPr sz="900" b="1" spc="5" dirty="0">
                          <a:solidFill>
                            <a:srgbClr val="FFFFFF"/>
                          </a:solidFill>
                          <a:latin typeface="Helvetica"/>
                          <a:cs typeface="Helvetica"/>
                        </a:rPr>
                        <a:t>rit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con</a:t>
                      </a:r>
                      <a:r>
                        <a:rPr sz="900" b="1" spc="5" dirty="0">
                          <a:solidFill>
                            <a:srgbClr val="FFFFFF"/>
                          </a:solidFill>
                          <a:latin typeface="Helvetica"/>
                          <a:cs typeface="Helvetica"/>
                        </a:rPr>
                        <a:t>ti</a:t>
                      </a:r>
                      <a:r>
                        <a:rPr sz="900" b="1" spc="10" dirty="0">
                          <a:solidFill>
                            <a:srgbClr val="FFFFFF"/>
                          </a:solidFill>
                          <a:latin typeface="Helvetica"/>
                          <a:cs typeface="Helvetica"/>
                        </a:rPr>
                        <a:t>ngenc</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p</a:t>
                      </a:r>
                      <a:r>
                        <a:rPr sz="900" b="1" spc="5" dirty="0">
                          <a:solidFill>
                            <a:srgbClr val="FFFFFF"/>
                          </a:solidFill>
                          <a:latin typeface="Helvetica"/>
                          <a:cs typeface="Helvetica"/>
                        </a:rPr>
                        <a:t>l</a:t>
                      </a:r>
                      <a:r>
                        <a:rPr sz="900" b="1" spc="10" dirty="0">
                          <a:solidFill>
                            <a:srgbClr val="FFFFFF"/>
                          </a:solidFill>
                          <a:latin typeface="Helvetica"/>
                          <a:cs typeface="Helvetica"/>
                        </a:rPr>
                        <a:t>ann</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dirty="0">
                          <a:solidFill>
                            <a:srgbClr val="FFFFFF"/>
                          </a:solidFill>
                          <a:latin typeface="Helvetica"/>
                          <a:cs typeface="Helvetica"/>
                        </a:rPr>
                        <a:t>g</a:t>
                      </a:r>
                      <a:r>
                        <a:rPr sz="900" b="1" spc="25" dirty="0">
                          <a:solidFill>
                            <a:srgbClr val="FFFFFF"/>
                          </a:solidFill>
                          <a:latin typeface="Helvetica"/>
                          <a:cs typeface="Helvetica"/>
                        </a:rPr>
                        <a:t> </a:t>
                      </a:r>
                      <a:r>
                        <a:rPr sz="900" b="1" spc="5" dirty="0">
                          <a:solidFill>
                            <a:srgbClr val="FFFFFF"/>
                          </a:solidFill>
                          <a:latin typeface="Helvetica"/>
                          <a:cs typeface="Helvetica"/>
                        </a:rPr>
                        <a:t>fr</a:t>
                      </a:r>
                      <a:r>
                        <a:rPr sz="900" b="1" spc="10" dirty="0">
                          <a:solidFill>
                            <a:srgbClr val="FFFFFF"/>
                          </a:solidFill>
                          <a:latin typeface="Helvetica"/>
                          <a:cs typeface="Helvetica"/>
                        </a:rPr>
                        <a:t>a</a:t>
                      </a:r>
                      <a:r>
                        <a:rPr sz="900" b="1" spc="15" dirty="0">
                          <a:solidFill>
                            <a:srgbClr val="FFFFFF"/>
                          </a:solidFill>
                          <a:latin typeface="Helvetica"/>
                          <a:cs typeface="Helvetica"/>
                        </a:rPr>
                        <a:t>m</a:t>
                      </a:r>
                      <a:r>
                        <a:rPr sz="900" b="1" spc="10" dirty="0">
                          <a:solidFill>
                            <a:srgbClr val="FFFFFF"/>
                          </a:solidFill>
                          <a:latin typeface="Helvetica"/>
                          <a:cs typeface="Helvetica"/>
                        </a:rPr>
                        <a:t>e</a:t>
                      </a:r>
                      <a:r>
                        <a:rPr sz="900" b="1" spc="15" dirty="0">
                          <a:solidFill>
                            <a:srgbClr val="FFFFFF"/>
                          </a:solidFill>
                          <a:latin typeface="Helvetica"/>
                          <a:cs typeface="Helvetica"/>
                        </a:rPr>
                        <a:t>w</a:t>
                      </a:r>
                      <a:r>
                        <a:rPr sz="900" b="1" spc="10" dirty="0">
                          <a:solidFill>
                            <a:srgbClr val="FFFFFF"/>
                          </a:solidFill>
                          <a:latin typeface="Helvetica"/>
                          <a:cs typeface="Helvetica"/>
                        </a:rPr>
                        <a:t>o</a:t>
                      </a:r>
                      <a:r>
                        <a:rPr sz="900" b="1" spc="5" dirty="0">
                          <a:solidFill>
                            <a:srgbClr val="FFFFFF"/>
                          </a:solidFill>
                          <a:latin typeface="Helvetica"/>
                          <a:cs typeface="Helvetica"/>
                        </a:rPr>
                        <a:t>r</a:t>
                      </a:r>
                      <a:r>
                        <a:rPr sz="900" b="1" dirty="0">
                          <a:solidFill>
                            <a:srgbClr val="FFFFFF"/>
                          </a:solidFill>
                          <a:latin typeface="Helvetica"/>
                          <a:cs typeface="Helvetica"/>
                        </a:rPr>
                        <a:t>k</a:t>
                      </a:r>
                      <a:r>
                        <a:rPr sz="900" b="1" spc="20" dirty="0">
                          <a:solidFill>
                            <a:srgbClr val="FFFFFF"/>
                          </a:solidFill>
                          <a:latin typeface="Helvetica"/>
                          <a:cs typeface="Helvetica"/>
                        </a:rPr>
                        <a:t> </a:t>
                      </a:r>
                      <a:r>
                        <a:rPr sz="900" b="1" spc="5" dirty="0">
                          <a:solidFill>
                            <a:srgbClr val="FFFFFF"/>
                          </a:solidFill>
                          <a:latin typeface="Helvetica"/>
                          <a:cs typeface="Helvetica"/>
                        </a:rPr>
                        <a:t>f</a:t>
                      </a:r>
                      <a:r>
                        <a:rPr sz="900" b="1" spc="10" dirty="0">
                          <a:solidFill>
                            <a:srgbClr val="FFFFFF"/>
                          </a:solidFill>
                          <a:latin typeface="Helvetica"/>
                          <a:cs typeface="Helvetica"/>
                        </a:rPr>
                        <a:t>o</a:t>
                      </a:r>
                      <a:r>
                        <a:rPr sz="900" b="1" dirty="0">
                          <a:solidFill>
                            <a:srgbClr val="FFFFFF"/>
                          </a:solidFill>
                          <a:latin typeface="Helvetica"/>
                          <a:cs typeface="Helvetica"/>
                        </a:rPr>
                        <a:t>r</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spc="10" dirty="0">
                          <a:solidFill>
                            <a:srgbClr val="FFFFFF"/>
                          </a:solidFill>
                          <a:latin typeface="Helvetica"/>
                          <a:cs typeface="Helvetica"/>
                        </a:rPr>
                        <a:t>ne</a:t>
                      </a:r>
                      <a:r>
                        <a:rPr sz="900" b="1" spc="5" dirty="0">
                          <a:solidFill>
                            <a:srgbClr val="FFFFFF"/>
                          </a:solidFill>
                          <a:latin typeface="Helvetica"/>
                          <a:cs typeface="Helvetica"/>
                        </a:rPr>
                        <a:t>t’</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sys</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dirty="0">
                          <a:solidFill>
                            <a:srgbClr val="FFFFFF"/>
                          </a:solidFill>
                          <a:latin typeface="Helvetica"/>
                          <a:cs typeface="Helvetica"/>
                        </a:rPr>
                        <a:t>m</a:t>
                      </a:r>
                      <a:r>
                        <a:rPr sz="900" b="1" spc="30" dirty="0">
                          <a:solidFill>
                            <a:srgbClr val="FFFFFF"/>
                          </a:solidFill>
                          <a:latin typeface="Helvetica"/>
                          <a:cs typeface="Helvetica"/>
                        </a:rPr>
                        <a:t> </a:t>
                      </a:r>
                      <a:r>
                        <a:rPr sz="900" b="1" spc="10" dirty="0">
                          <a:solidFill>
                            <a:srgbClr val="FFFFFF"/>
                          </a:solidFill>
                          <a:latin typeface="Helvetica"/>
                          <a:cs typeface="Helvetica"/>
                        </a:rPr>
                        <a:t>of un</a:t>
                      </a:r>
                      <a:r>
                        <a:rPr sz="900" b="1" spc="5" dirty="0">
                          <a:solidFill>
                            <a:srgbClr val="FFFFFF"/>
                          </a:solidFill>
                          <a:latin typeface="Helvetica"/>
                          <a:cs typeface="Helvetica"/>
                        </a:rPr>
                        <a:t>i</a:t>
                      </a:r>
                      <a:r>
                        <a:rPr sz="900" b="1" spc="10" dirty="0">
                          <a:solidFill>
                            <a:srgbClr val="FFFFFF"/>
                          </a:solidFill>
                          <a:latin typeface="Helvetica"/>
                          <a:cs typeface="Helvetica"/>
                        </a:rPr>
                        <a:t>qu</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den</a:t>
                      </a:r>
                      <a:r>
                        <a:rPr sz="900" b="1" spc="5" dirty="0">
                          <a:solidFill>
                            <a:srgbClr val="FFFFFF"/>
                          </a:solidFill>
                          <a:latin typeface="Helvetica"/>
                          <a:cs typeface="Helvetica"/>
                        </a:rPr>
                        <a:t>tifi</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dirty="0">
                          <a:solidFill>
                            <a:srgbClr val="FFFFFF"/>
                          </a:solidFill>
                          <a:latin typeface="Helvetica"/>
                          <a:cs typeface="Helvetica"/>
                        </a:rPr>
                        <a:t>s</a:t>
                      </a:r>
                      <a:endParaRPr sz="900" dirty="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r>
              <a:tr h="343584">
                <a:tc>
                  <a:txBody>
                    <a:bodyPr/>
                    <a:lstStyle/>
                    <a:p>
                      <a:pPr marL="62865">
                        <a:lnSpc>
                          <a:spcPct val="100000"/>
                        </a:lnSpc>
                      </a:pPr>
                      <a:r>
                        <a:rPr sz="800" b="1" spc="5" dirty="0">
                          <a:latin typeface="Helvetica"/>
                          <a:cs typeface="Helvetica"/>
                        </a:rPr>
                        <a:t>Ques</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w</a:t>
                      </a:r>
                      <a:r>
                        <a:rPr sz="800" b="1" dirty="0">
                          <a:latin typeface="Helvetica"/>
                          <a:cs typeface="Helvetica"/>
                        </a:rPr>
                        <a:t>e</a:t>
                      </a:r>
                      <a:r>
                        <a:rPr sz="800" b="1" spc="15" dirty="0">
                          <a:latin typeface="Helvetica"/>
                          <a:cs typeface="Helvetica"/>
                        </a:rPr>
                        <a:t> </a:t>
                      </a:r>
                      <a:r>
                        <a:rPr sz="800" b="1" spc="5" dirty="0">
                          <a:latin typeface="Helvetica"/>
                          <a:cs typeface="Helvetica"/>
                        </a:rPr>
                        <a:t>nee</a:t>
                      </a:r>
                      <a:r>
                        <a:rPr sz="800" b="1" dirty="0">
                          <a:latin typeface="Helvetica"/>
                          <a:cs typeface="Helvetica"/>
                        </a:rPr>
                        <a:t>d</a:t>
                      </a:r>
                      <a:r>
                        <a:rPr sz="800" b="1" spc="20"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add</a:t>
                      </a:r>
                      <a:r>
                        <a:rPr sz="800" b="1" dirty="0">
                          <a:latin typeface="Helvetica"/>
                          <a:cs typeface="Helvetica"/>
                        </a:rPr>
                        <a:t>r</a:t>
                      </a:r>
                      <a:r>
                        <a:rPr sz="800" b="1" spc="5" dirty="0">
                          <a:latin typeface="Helvetica"/>
                          <a:cs typeface="Helvetica"/>
                        </a:rPr>
                        <a:t>es</a:t>
                      </a:r>
                      <a:r>
                        <a:rPr sz="800" b="1" dirty="0">
                          <a:latin typeface="Helvetica"/>
                          <a:cs typeface="Helvetica"/>
                        </a:rPr>
                        <a:t>s</a:t>
                      </a:r>
                      <a:r>
                        <a:rPr sz="800" b="1" spc="15" dirty="0">
                          <a:latin typeface="Helvetica"/>
                          <a:cs typeface="Helvetica"/>
                        </a:rPr>
                        <a:t> </a:t>
                      </a:r>
                      <a:r>
                        <a:rPr sz="800" b="1" dirty="0">
                          <a:latin typeface="Helvetica"/>
                          <a:cs typeface="Helvetica"/>
                        </a:rPr>
                        <a:t>in</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is</a:t>
                      </a:r>
                      <a:r>
                        <a:rPr sz="800" b="1" spc="15" dirty="0">
                          <a:latin typeface="Helvetica"/>
                          <a:cs typeface="Helvetica"/>
                        </a:rPr>
                        <a:t> </a:t>
                      </a:r>
                      <a:r>
                        <a:rPr sz="800" b="1" spc="5" dirty="0">
                          <a:latin typeface="Helvetica"/>
                          <a:cs typeface="Helvetica"/>
                        </a:rPr>
                        <a:t>a</a:t>
                      </a:r>
                      <a:r>
                        <a:rPr sz="800" b="1" dirty="0">
                          <a:latin typeface="Helvetica"/>
                          <a:cs typeface="Helvetica"/>
                        </a:rPr>
                        <a:t>r</a:t>
                      </a:r>
                      <a:r>
                        <a:rPr sz="800" b="1" spc="5" dirty="0">
                          <a:latin typeface="Helvetica"/>
                          <a:cs typeface="Helvetica"/>
                        </a:rPr>
                        <a:t>e</a:t>
                      </a:r>
                      <a:r>
                        <a:rPr sz="800" b="1" dirty="0">
                          <a:latin typeface="Helvetica"/>
                          <a:cs typeface="Helvetica"/>
                        </a:rPr>
                        <a:t>a</a:t>
                      </a:r>
                      <a:endParaRPr sz="800">
                        <a:latin typeface="Helvetica"/>
                        <a:cs typeface="Helvetica"/>
                      </a:endParaRPr>
                    </a:p>
                    <a:p>
                      <a:pPr marL="62865">
                        <a:lnSpc>
                          <a:spcPct val="100000"/>
                        </a:lnSpc>
                        <a:spcBef>
                          <a:spcPts val="60"/>
                        </a:spcBef>
                      </a:pPr>
                      <a:r>
                        <a:rPr sz="800" i="1" dirty="0">
                          <a:latin typeface="Helvetica"/>
                          <a:cs typeface="Helvetica"/>
                        </a:rPr>
                        <a:t>(</a:t>
                      </a:r>
                      <a:r>
                        <a:rPr sz="800" i="1" spc="5" dirty="0">
                          <a:latin typeface="Helvetica"/>
                          <a:cs typeface="Helvetica"/>
                        </a:rPr>
                        <a:t>a</a:t>
                      </a:r>
                      <a:r>
                        <a:rPr sz="800" i="1" dirty="0">
                          <a:latin typeface="Helvetica"/>
                          <a:cs typeface="Helvetica"/>
                        </a:rPr>
                        <a:t>s</a:t>
                      </a:r>
                      <a:r>
                        <a:rPr sz="800" i="1" spc="15" dirty="0">
                          <a:latin typeface="Helvetica"/>
                          <a:cs typeface="Helvetica"/>
                        </a:rPr>
                        <a:t> </a:t>
                      </a:r>
                      <a:r>
                        <a:rPr sz="800" i="1" spc="55" dirty="0">
                          <a:latin typeface="Helvetica"/>
                          <a:cs typeface="Helvetica"/>
                        </a:rPr>
                        <a:t>c</a:t>
                      </a:r>
                      <a:r>
                        <a:rPr sz="800" i="1" spc="5" dirty="0">
                          <a:latin typeface="Helvetica"/>
                          <a:cs typeface="Helvetica"/>
                        </a:rPr>
                        <a:t>a</a:t>
                      </a:r>
                      <a:r>
                        <a:rPr sz="800" i="1" spc="55" dirty="0">
                          <a:latin typeface="Helvetica"/>
                          <a:cs typeface="Helvetica"/>
                        </a:rPr>
                        <a:t>p</a:t>
                      </a:r>
                      <a:r>
                        <a:rPr sz="800" i="1" dirty="0">
                          <a:latin typeface="Helvetica"/>
                          <a:cs typeface="Helvetica"/>
                        </a:rPr>
                        <a:t>t</a:t>
                      </a:r>
                      <a:r>
                        <a:rPr sz="800" i="1" spc="5" dirty="0">
                          <a:latin typeface="Helvetica"/>
                          <a:cs typeface="Helvetica"/>
                        </a:rPr>
                        <a:t>u</a:t>
                      </a:r>
                      <a:r>
                        <a:rPr sz="800" i="1" dirty="0">
                          <a:latin typeface="Helvetica"/>
                          <a:cs typeface="Helvetica"/>
                        </a:rPr>
                        <a:t>r</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dirty="0">
                          <a:latin typeface="Helvetica"/>
                          <a:cs typeface="Helvetica"/>
                        </a:rPr>
                        <a:t>t</a:t>
                      </a:r>
                      <a:r>
                        <a:rPr sz="800" i="1" spc="5" dirty="0">
                          <a:latin typeface="Helvetica"/>
                          <a:cs typeface="Helvetica"/>
                        </a:rPr>
                        <a:t>h</a:t>
                      </a:r>
                      <a:r>
                        <a:rPr sz="800" i="1" dirty="0">
                          <a:latin typeface="Helvetica"/>
                          <a:cs typeface="Helvetica"/>
                        </a:rPr>
                        <a:t>e</a:t>
                      </a:r>
                      <a:r>
                        <a:rPr sz="800" i="1" spc="20" dirty="0">
                          <a:latin typeface="Helvetica"/>
                          <a:cs typeface="Helvetica"/>
                        </a:rPr>
                        <a:t> </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2865" marR="970280">
                        <a:lnSpc>
                          <a:spcPct val="105900"/>
                        </a:lnSpc>
                      </a:pPr>
                      <a:r>
                        <a:rPr sz="800" b="1" spc="5" dirty="0">
                          <a:latin typeface="Helvetica"/>
                          <a:cs typeface="Helvetica"/>
                        </a:rPr>
                        <a:t>Exp</a:t>
                      </a:r>
                      <a:r>
                        <a:rPr sz="800" b="1" dirty="0">
                          <a:latin typeface="Helvetica"/>
                          <a:cs typeface="Helvetica"/>
                        </a:rPr>
                        <a:t>l</a:t>
                      </a:r>
                      <a:r>
                        <a:rPr sz="800" b="1" spc="5" dirty="0">
                          <a:latin typeface="Helvetica"/>
                          <a:cs typeface="Helvetica"/>
                        </a:rPr>
                        <a:t>o</a:t>
                      </a:r>
                      <a:r>
                        <a:rPr sz="800" b="1" dirty="0">
                          <a:latin typeface="Helvetica"/>
                          <a:cs typeface="Helvetica"/>
                        </a:rPr>
                        <a:t>r</a:t>
                      </a:r>
                      <a:r>
                        <a:rPr sz="800" b="1" spc="5" dirty="0">
                          <a:latin typeface="Helvetica"/>
                          <a:cs typeface="Helvetica"/>
                        </a:rPr>
                        <a:t>a</a:t>
                      </a:r>
                      <a:r>
                        <a:rPr sz="800" b="1" dirty="0">
                          <a:latin typeface="Helvetica"/>
                          <a:cs typeface="Helvetica"/>
                        </a:rPr>
                        <a:t>ti</a:t>
                      </a:r>
                      <a:r>
                        <a:rPr sz="800" b="1" spc="5" dirty="0">
                          <a:latin typeface="Helvetica"/>
                          <a:cs typeface="Helvetica"/>
                        </a:rPr>
                        <a:t>o</a:t>
                      </a:r>
                      <a:r>
                        <a:rPr sz="800" b="1" dirty="0">
                          <a:latin typeface="Helvetica"/>
                          <a:cs typeface="Helvetica"/>
                        </a:rPr>
                        <a:t>n</a:t>
                      </a:r>
                      <a:r>
                        <a:rPr sz="800" b="1" spc="20" dirty="0">
                          <a:latin typeface="Helvetica"/>
                          <a:cs typeface="Helvetica"/>
                        </a:rPr>
                        <a:t> </a:t>
                      </a:r>
                      <a:r>
                        <a:rPr sz="800" b="1" spc="5" dirty="0">
                          <a:latin typeface="Helvetica"/>
                          <a:cs typeface="Helvetica"/>
                        </a:rPr>
                        <a:t>Spac</a:t>
                      </a:r>
                      <a:r>
                        <a:rPr sz="800" b="1" dirty="0">
                          <a:latin typeface="Helvetica"/>
                          <a:cs typeface="Helvetica"/>
                        </a:rPr>
                        <a:t>e </a:t>
                      </a:r>
                      <a:r>
                        <a:rPr sz="800" b="1" spc="5" dirty="0">
                          <a:latin typeface="Helvetica"/>
                          <a:cs typeface="Helvetica"/>
                        </a:rPr>
                        <a:t>P</a:t>
                      </a:r>
                      <a:r>
                        <a:rPr sz="800" b="1" dirty="0">
                          <a:latin typeface="Helvetica"/>
                          <a:cs typeface="Helvetica"/>
                        </a:rPr>
                        <a:t>r</a:t>
                      </a:r>
                      <a:r>
                        <a:rPr sz="800" b="1" spc="5" dirty="0">
                          <a:latin typeface="Helvetica"/>
                          <a:cs typeface="Helvetica"/>
                        </a:rPr>
                        <a:t>opose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b="1" spc="5" dirty="0">
                          <a:latin typeface="Helvetica"/>
                          <a:cs typeface="Helvetica"/>
                        </a:rPr>
                        <a:t>Consensu</a:t>
                      </a:r>
                      <a:r>
                        <a:rPr sz="800" b="1" dirty="0">
                          <a:latin typeface="Helvetica"/>
                          <a:cs typeface="Helvetica"/>
                        </a:rPr>
                        <a:t>s</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3863916">
                <a:tc>
                  <a:txBody>
                    <a:bodyPr/>
                    <a:lstStyle/>
                    <a:p>
                      <a:pPr marL="62865">
                        <a:lnSpc>
                          <a:spcPct val="100000"/>
                        </a:lnSpc>
                      </a:pPr>
                      <a:r>
                        <a:rPr sz="900" b="1" spc="10" dirty="0">
                          <a:latin typeface="Helvetica"/>
                          <a:cs typeface="Helvetica"/>
                        </a:rPr>
                        <a:t>Ho</a:t>
                      </a:r>
                      <a:r>
                        <a:rPr sz="900" b="1" dirty="0">
                          <a:latin typeface="Helvetica"/>
                          <a:cs typeface="Helvetica"/>
                        </a:rPr>
                        <a:t>w</a:t>
                      </a:r>
                      <a:r>
                        <a:rPr sz="900" b="1" spc="25" dirty="0">
                          <a:latin typeface="Helvetica"/>
                          <a:cs typeface="Helvetica"/>
                        </a:rPr>
                        <a:t> </a:t>
                      </a:r>
                      <a:r>
                        <a:rPr sz="900" b="1" spc="10" dirty="0">
                          <a:latin typeface="Helvetica"/>
                          <a:cs typeface="Helvetica"/>
                        </a:rPr>
                        <a:t>d</a:t>
                      </a:r>
                      <a:r>
                        <a:rPr sz="900" b="1" dirty="0">
                          <a:latin typeface="Helvetica"/>
                          <a:cs typeface="Helvetica"/>
                        </a:rPr>
                        <a:t>o</a:t>
                      </a:r>
                      <a:r>
                        <a:rPr sz="900" b="1" spc="25" dirty="0">
                          <a:latin typeface="Helvetica"/>
                          <a:cs typeface="Helvetica"/>
                        </a:rPr>
                        <a:t> </a:t>
                      </a:r>
                      <a:r>
                        <a:rPr sz="900" b="1" spc="10" dirty="0">
                          <a:latin typeface="Helvetica"/>
                          <a:cs typeface="Helvetica"/>
                        </a:rPr>
                        <a:t>w</a:t>
                      </a:r>
                      <a:r>
                        <a:rPr sz="900" b="1" dirty="0">
                          <a:latin typeface="Helvetica"/>
                          <a:cs typeface="Helvetica"/>
                        </a:rPr>
                        <a:t>e</a:t>
                      </a:r>
                      <a:r>
                        <a:rPr sz="900" b="1" spc="20" dirty="0">
                          <a:latin typeface="Helvetica"/>
                          <a:cs typeface="Helvetica"/>
                        </a:rPr>
                        <a:t> </a:t>
                      </a:r>
                      <a:r>
                        <a:rPr sz="900" b="1" spc="10" dirty="0">
                          <a:latin typeface="Helvetica"/>
                          <a:cs typeface="Helvetica"/>
                        </a:rPr>
                        <a:t>asses</a:t>
                      </a:r>
                      <a:r>
                        <a:rPr sz="900" b="1" dirty="0">
                          <a:latin typeface="Helvetica"/>
                          <a:cs typeface="Helvetica"/>
                        </a:rPr>
                        <a:t>s</a:t>
                      </a:r>
                      <a:endParaRPr sz="900" dirty="0">
                        <a:latin typeface="Helvetica"/>
                        <a:cs typeface="Helvetica"/>
                      </a:endParaRPr>
                    </a:p>
                    <a:p>
                      <a:pPr marL="291465" indent="-228600">
                        <a:lnSpc>
                          <a:spcPct val="100000"/>
                        </a:lnSpc>
                        <a:spcBef>
                          <a:spcPts val="75"/>
                        </a:spcBef>
                        <a:buFont typeface="Symbol"/>
                        <a:buChar char="•"/>
                        <a:tabLst>
                          <a:tab pos="292100" algn="l"/>
                        </a:tabLst>
                      </a:pPr>
                      <a:r>
                        <a:rPr sz="800" spc="5" dirty="0">
                          <a:latin typeface="Helvetica Light"/>
                          <a:cs typeface="Helvetica Light"/>
                        </a:rPr>
                        <a:t>De</a:t>
                      </a:r>
                      <a:r>
                        <a:rPr sz="800" dirty="0">
                          <a:latin typeface="Helvetica Light"/>
                          <a:cs typeface="Helvetica Light"/>
                        </a:rPr>
                        <a:t>fi</a:t>
                      </a:r>
                      <a:r>
                        <a:rPr sz="800" spc="5" dirty="0">
                          <a:latin typeface="Helvetica Light"/>
                          <a:cs typeface="Helvetica Light"/>
                        </a:rPr>
                        <a:t>n</a:t>
                      </a:r>
                      <a:r>
                        <a:rPr sz="800" dirty="0">
                          <a:latin typeface="Helvetica Light"/>
                          <a:cs typeface="Helvetica Light"/>
                        </a:rPr>
                        <a:t>iti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scop</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ne</a:t>
                      </a:r>
                      <a:r>
                        <a:rPr sz="800" dirty="0">
                          <a:latin typeface="Helvetica Light"/>
                          <a:cs typeface="Helvetica Light"/>
                        </a:rPr>
                        <a:t>ts</a:t>
                      </a:r>
                      <a:r>
                        <a:rPr sz="800" spc="20" dirty="0">
                          <a:latin typeface="Helvetica Light"/>
                          <a:cs typeface="Helvetica Light"/>
                        </a:rPr>
                        <a:t> </a:t>
                      </a:r>
                      <a:r>
                        <a:rPr sz="800" spc="5" dirty="0">
                          <a:latin typeface="Helvetica Light"/>
                          <a:cs typeface="Helvetica Light"/>
                        </a:rPr>
                        <a:t>sys</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m</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qu</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den</a:t>
                      </a:r>
                      <a:r>
                        <a:rPr sz="800" dirty="0">
                          <a:latin typeface="Helvetica Light"/>
                          <a:cs typeface="Helvetica Light"/>
                        </a:rPr>
                        <a:t>tifi</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s?</a:t>
                      </a:r>
                      <a:r>
                        <a:rPr sz="800" dirty="0">
                          <a:latin typeface="Helvetica Light"/>
                          <a:cs typeface="Helvetica Light"/>
                        </a:rPr>
                        <a:t>”</a:t>
                      </a:r>
                    </a:p>
                    <a:p>
                      <a:pPr marL="291465" indent="-228600">
                        <a:lnSpc>
                          <a:spcPct val="100000"/>
                        </a:lnSpc>
                        <a:spcBef>
                          <a:spcPts val="105"/>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he</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it</a:t>
                      </a:r>
                      <a:r>
                        <a:rPr sz="800" spc="15" dirty="0">
                          <a:latin typeface="Helvetica Light"/>
                          <a:cs typeface="Helvetica Light"/>
                        </a:rPr>
                        <a:t> </a:t>
                      </a:r>
                      <a:r>
                        <a:rPr sz="800" spc="5" dirty="0">
                          <a:latin typeface="Helvetica Light"/>
                          <a:cs typeface="Helvetica Light"/>
                        </a:rPr>
                        <a:t>say</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con</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0" dirty="0">
                          <a:latin typeface="Helvetica Light"/>
                          <a:cs typeface="Helvetica Light"/>
                        </a:rPr>
                        <a:t>m</a:t>
                      </a:r>
                      <a:r>
                        <a:rPr sz="800" spc="5" dirty="0">
                          <a:latin typeface="Helvetica Light"/>
                          <a:cs typeface="Helvetica Light"/>
                        </a:rPr>
                        <a:t>ance</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ex</a:t>
                      </a:r>
                      <a:r>
                        <a:rPr sz="800" dirty="0">
                          <a:latin typeface="Helvetica Light"/>
                          <a:cs typeface="Helvetica Light"/>
                        </a:rPr>
                        <a:t>t</a:t>
                      </a:r>
                      <a:r>
                        <a:rPr sz="800" spc="5" dirty="0">
                          <a:latin typeface="Helvetica Light"/>
                          <a:cs typeface="Helvetica Light"/>
                        </a:rPr>
                        <a:t>en</a:t>
                      </a:r>
                      <a:r>
                        <a:rPr sz="800" dirty="0">
                          <a:latin typeface="Helvetica Light"/>
                          <a:cs typeface="Helvetica Light"/>
                        </a:rPr>
                        <a:t>t?</a:t>
                      </a:r>
                    </a:p>
                    <a:p>
                      <a:pPr marL="291465" marR="156845" indent="-228600">
                        <a:lnSpc>
                          <a:spcPct val="105900"/>
                        </a:lnSpc>
                        <a:spcBef>
                          <a:spcPts val="20"/>
                        </a:spcBef>
                        <a:buFont typeface="Symbol"/>
                        <a:buChar char="•"/>
                        <a:tabLst>
                          <a:tab pos="292100" algn="l"/>
                        </a:tabLst>
                      </a:pPr>
                      <a:r>
                        <a:rPr sz="800" spc="5" dirty="0">
                          <a:latin typeface="Helvetica Light"/>
                          <a:cs typeface="Helvetica Light"/>
                        </a:rPr>
                        <a:t>Ove</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t>
                      </a:r>
                      <a:r>
                        <a:rPr sz="800" dirty="0">
                          <a:latin typeface="Helvetica Light"/>
                          <a:cs typeface="Helvetica Light"/>
                        </a:rPr>
                        <a:t>li</a:t>
                      </a:r>
                      <a:r>
                        <a:rPr sz="800" spc="5" dirty="0">
                          <a:latin typeface="Helvetica Light"/>
                          <a:cs typeface="Helvetica Light"/>
                        </a:rPr>
                        <a:t>ca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ili</a:t>
                      </a:r>
                      <a:r>
                        <a:rPr sz="800" spc="5" dirty="0">
                          <a:latin typeface="Helvetica Light"/>
                          <a:cs typeface="Helvetica Light"/>
                        </a:rPr>
                        <a:t>enc</a:t>
                      </a:r>
                      <a:r>
                        <a:rPr sz="800" dirty="0">
                          <a:latin typeface="Helvetica Light"/>
                          <a:cs typeface="Helvetica Light"/>
                        </a:rPr>
                        <a:t>y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DN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pe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by</a:t>
                      </a:r>
                      <a:r>
                        <a:rPr sz="800" dirty="0">
                          <a:latin typeface="Helvetica Light"/>
                          <a:cs typeface="Helvetica Light"/>
                        </a:rPr>
                        <a:t>l</a:t>
                      </a:r>
                      <a:r>
                        <a:rPr sz="800" spc="5" dirty="0">
                          <a:latin typeface="Helvetica Light"/>
                          <a:cs typeface="Helvetica Light"/>
                        </a:rPr>
                        <a:t>aws</a:t>
                      </a:r>
                      <a:r>
                        <a:rPr sz="800" dirty="0">
                          <a:latin typeface="Helvetica Light"/>
                          <a:cs typeface="Helvetica Light"/>
                        </a:rPr>
                        <a:t>?</a:t>
                      </a:r>
                    </a:p>
                    <a:p>
                      <a:pPr marL="291465" marR="325120" indent="-228600">
                        <a:lnSpc>
                          <a:spcPct val="108200"/>
                        </a:lnSpc>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ke</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po</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wh</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add</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le </a:t>
                      </a:r>
                      <a:r>
                        <a:rPr sz="800" spc="5" dirty="0">
                          <a:latin typeface="Helvetica Light"/>
                          <a:cs typeface="Helvetica Light"/>
                        </a:rPr>
                        <a:t>DNS</a:t>
                      </a:r>
                      <a:r>
                        <a:rPr sz="800" dirty="0">
                          <a:latin typeface="Helvetica Light"/>
                          <a:cs typeface="Helvetica Light"/>
                        </a:rPr>
                        <a:t>?</a:t>
                      </a:r>
                    </a:p>
                    <a:p>
                      <a:pPr marL="291465" indent="-228600">
                        <a:lnSpc>
                          <a:spcPct val="100000"/>
                        </a:lnSpc>
                        <a:spcBef>
                          <a:spcPts val="80"/>
                        </a:spcBef>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add</a:t>
                      </a:r>
                      <a:r>
                        <a:rPr sz="800" dirty="0">
                          <a:latin typeface="Helvetica Light"/>
                          <a:cs typeface="Helvetica Light"/>
                        </a:rPr>
                        <a:t>r</a:t>
                      </a:r>
                      <a:r>
                        <a:rPr sz="800" spc="5" dirty="0">
                          <a:latin typeface="Helvetica Light"/>
                          <a:cs typeface="Helvetica Light"/>
                        </a:rPr>
                        <a:t>es</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ssue?</a:t>
                      </a:r>
                      <a:r>
                        <a:rPr sz="800" dirty="0">
                          <a:latin typeface="Helvetica Light"/>
                          <a:cs typeface="Helvetica Light"/>
                        </a:rPr>
                        <a:t>”</a:t>
                      </a:r>
                    </a:p>
                    <a:p>
                      <a:pPr>
                        <a:lnSpc>
                          <a:spcPct val="100000"/>
                        </a:lnSpc>
                        <a:spcBef>
                          <a:spcPts val="34"/>
                        </a:spcBef>
                        <a:buFont typeface="Symbol"/>
                        <a:buChar char="•"/>
                      </a:pPr>
                      <a:endParaRPr sz="1000" dirty="0">
                        <a:latin typeface="Times"/>
                        <a:cs typeface="Times"/>
                      </a:endParaRPr>
                    </a:p>
                    <a:p>
                      <a:pPr marL="62865">
                        <a:lnSpc>
                          <a:spcPct val="100000"/>
                        </a:lnSpc>
                      </a:pPr>
                      <a:r>
                        <a:rPr sz="900" b="1" spc="5" dirty="0">
                          <a:latin typeface="Helvetica"/>
                          <a:cs typeface="Helvetica"/>
                        </a:rPr>
                        <a:t>I</a:t>
                      </a:r>
                      <a:r>
                        <a:rPr sz="900" b="1" spc="10" dirty="0">
                          <a:latin typeface="Helvetica"/>
                          <a:cs typeface="Helvetica"/>
                        </a:rPr>
                        <a:t>AN</a:t>
                      </a:r>
                      <a:r>
                        <a:rPr sz="900" b="1" dirty="0">
                          <a:latin typeface="Helvetica"/>
                          <a:cs typeface="Helvetica"/>
                        </a:rPr>
                        <a:t>A</a:t>
                      </a:r>
                      <a:r>
                        <a:rPr sz="900" b="1" spc="25" dirty="0">
                          <a:latin typeface="Helvetica"/>
                          <a:cs typeface="Helvetica"/>
                        </a:rPr>
                        <a:t> </a:t>
                      </a:r>
                      <a:r>
                        <a:rPr sz="900" b="1" spc="5" dirty="0">
                          <a:latin typeface="Helvetica"/>
                          <a:cs typeface="Helvetica"/>
                        </a:rPr>
                        <a:t>tra</a:t>
                      </a:r>
                      <a:r>
                        <a:rPr sz="900" b="1" spc="10" dirty="0">
                          <a:latin typeface="Helvetica"/>
                          <a:cs typeface="Helvetica"/>
                        </a:rPr>
                        <a:t>n</a:t>
                      </a:r>
                      <a:r>
                        <a:rPr sz="900" b="1" spc="5" dirty="0">
                          <a:latin typeface="Helvetica"/>
                          <a:cs typeface="Helvetica"/>
                        </a:rPr>
                        <a:t>siti</a:t>
                      </a:r>
                      <a:r>
                        <a:rPr sz="900" b="1" spc="10" dirty="0">
                          <a:latin typeface="Helvetica"/>
                          <a:cs typeface="Helvetica"/>
                        </a:rPr>
                        <a:t>o</a:t>
                      </a:r>
                      <a:r>
                        <a:rPr sz="900" b="1" dirty="0">
                          <a:latin typeface="Helvetica"/>
                          <a:cs typeface="Helvetica"/>
                        </a:rPr>
                        <a:t>n</a:t>
                      </a:r>
                      <a:endParaRPr sz="900" dirty="0">
                        <a:latin typeface="Helvetica"/>
                        <a:cs typeface="Helvetica"/>
                      </a:endParaRPr>
                    </a:p>
                    <a:p>
                      <a:pPr marL="291465" marR="262255" indent="-228600">
                        <a:lnSpc>
                          <a:spcPct val="105900"/>
                        </a:lnSpc>
                        <a:spcBef>
                          <a:spcPts val="40"/>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10" dirty="0">
                          <a:latin typeface="Helvetica Light"/>
                          <a:cs typeface="Helvetica Light"/>
                        </a:rPr>
                        <a:t>m</a:t>
                      </a:r>
                      <a:r>
                        <a:rPr sz="800" spc="5" dirty="0">
                          <a:latin typeface="Helvetica Light"/>
                          <a:cs typeface="Helvetica Light"/>
                        </a:rPr>
                        <a:t>pac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ov</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AN</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se</a:t>
                      </a:r>
                      <a:r>
                        <a:rPr sz="800" dirty="0">
                          <a:latin typeface="Helvetica Light"/>
                          <a:cs typeface="Helvetica Light"/>
                        </a:rPr>
                        <a:t>r</a:t>
                      </a: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ce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PT</a:t>
                      </a:r>
                      <a:r>
                        <a:rPr sz="800" dirty="0">
                          <a:latin typeface="Helvetica Light"/>
                          <a:cs typeface="Helvetica Light"/>
                        </a:rPr>
                        <a:t>I?</a:t>
                      </a:r>
                      <a:r>
                        <a:rPr sz="800" spc="15" dirty="0">
                          <a:latin typeface="Helvetica Light"/>
                          <a:cs typeface="Helvetica Light"/>
                        </a:rPr>
                        <a:t> </a:t>
                      </a: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ill t</a:t>
                      </a:r>
                      <a:r>
                        <a:rPr sz="800" spc="5" dirty="0">
                          <a:latin typeface="Helvetica Light"/>
                          <a:cs typeface="Helvetica Light"/>
                        </a:rPr>
                        <a:t>h</a:t>
                      </a: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on</a:t>
                      </a:r>
                      <a:r>
                        <a:rPr sz="800" dirty="0">
                          <a:latin typeface="Helvetica Light"/>
                          <a:cs typeface="Helvetica Light"/>
                        </a:rPr>
                        <a:t>it</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ed</a:t>
                      </a:r>
                      <a:r>
                        <a:rPr sz="800" dirty="0">
                          <a:latin typeface="Helvetica Light"/>
                          <a:cs typeface="Helvetica Light"/>
                        </a:rPr>
                        <a:t>?</a:t>
                      </a:r>
                    </a:p>
                    <a:p>
                      <a:pPr marL="291465" marR="401320" indent="-228600">
                        <a:lnSpc>
                          <a:spcPct val="105900"/>
                        </a:lnSpc>
                        <a:spcBef>
                          <a:spcPts val="20"/>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con</a:t>
                      </a:r>
                      <a:r>
                        <a:rPr sz="800" dirty="0">
                          <a:latin typeface="Helvetica Light"/>
                          <a:cs typeface="Helvetica Light"/>
                        </a:rPr>
                        <a:t>ti</a:t>
                      </a:r>
                      <a:r>
                        <a:rPr sz="800" spc="5" dirty="0">
                          <a:latin typeface="Helvetica Light"/>
                          <a:cs typeface="Helvetica Light"/>
                        </a:rPr>
                        <a:t>ngenc</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ann</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15" dirty="0">
                          <a:latin typeface="Helvetica Light"/>
                          <a:cs typeface="Helvetica Light"/>
                        </a:rPr>
                        <a:t> </a:t>
                      </a:r>
                      <a:r>
                        <a:rPr sz="800" spc="5" dirty="0">
                          <a:latin typeface="Helvetica Light"/>
                          <a:cs typeface="Helvetica Light"/>
                        </a:rPr>
                        <a:t>ha</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ake</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esu</a:t>
                      </a:r>
                      <a:r>
                        <a:rPr sz="800" dirty="0">
                          <a:latin typeface="Helvetica Light"/>
                          <a:cs typeface="Helvetica Light"/>
                        </a:rPr>
                        <a:t>lt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he C</a:t>
                      </a:r>
                      <a:r>
                        <a:rPr sz="800" spc="10" dirty="0">
                          <a:latin typeface="Helvetica Light"/>
                          <a:cs typeface="Helvetica Light"/>
                        </a:rPr>
                        <a:t>W</a:t>
                      </a:r>
                      <a:r>
                        <a:rPr sz="800" spc="5" dirty="0">
                          <a:latin typeface="Helvetica Light"/>
                          <a:cs typeface="Helvetica Light"/>
                        </a:rPr>
                        <a:t>G</a:t>
                      </a:r>
                      <a:r>
                        <a:rPr sz="800" dirty="0">
                          <a:latin typeface="Helvetica Light"/>
                          <a:cs typeface="Helvetica Light"/>
                        </a:rPr>
                        <a:t>/</a:t>
                      </a:r>
                      <a:r>
                        <a:rPr sz="800" spc="5" dirty="0">
                          <a:latin typeface="Helvetica Light"/>
                          <a:cs typeface="Helvetica Light"/>
                        </a:rPr>
                        <a:t>CC</a:t>
                      </a:r>
                      <a:r>
                        <a:rPr sz="800" spc="10" dirty="0">
                          <a:latin typeface="Helvetica Light"/>
                          <a:cs typeface="Helvetica Light"/>
                        </a:rPr>
                        <a:t>W</a:t>
                      </a:r>
                      <a:r>
                        <a:rPr sz="800" dirty="0">
                          <a:latin typeface="Helvetica Light"/>
                          <a:cs typeface="Helvetica Light"/>
                        </a:rPr>
                        <a:t>G</a:t>
                      </a:r>
                    </a:p>
                    <a:p>
                      <a:pPr>
                        <a:lnSpc>
                          <a:spcPct val="100000"/>
                        </a:lnSpc>
                        <a:spcBef>
                          <a:spcPts val="34"/>
                        </a:spcBef>
                        <a:buFont typeface="Symbol"/>
                        <a:buChar char="•"/>
                      </a:pPr>
                      <a:endParaRPr sz="1000" dirty="0">
                        <a:latin typeface="Times"/>
                        <a:cs typeface="Times"/>
                      </a:endParaRPr>
                    </a:p>
                    <a:p>
                      <a:pPr marL="62865">
                        <a:lnSpc>
                          <a:spcPct val="100000"/>
                        </a:lnSpc>
                      </a:pPr>
                      <a:r>
                        <a:rPr sz="900" b="1" spc="10" dirty="0">
                          <a:latin typeface="Helvetica"/>
                          <a:cs typeface="Helvetica"/>
                        </a:rPr>
                        <a:t>Con</a:t>
                      </a:r>
                      <a:r>
                        <a:rPr sz="900" b="1" spc="5" dirty="0">
                          <a:latin typeface="Helvetica"/>
                          <a:cs typeface="Helvetica"/>
                        </a:rPr>
                        <a:t>ti</a:t>
                      </a:r>
                      <a:r>
                        <a:rPr sz="900" b="1" spc="10" dirty="0">
                          <a:latin typeface="Helvetica"/>
                          <a:cs typeface="Helvetica"/>
                        </a:rPr>
                        <a:t>ngenc</a:t>
                      </a:r>
                      <a:r>
                        <a:rPr sz="900" b="1" dirty="0">
                          <a:latin typeface="Helvetica"/>
                          <a:cs typeface="Helvetica"/>
                        </a:rPr>
                        <a:t>y</a:t>
                      </a:r>
                      <a:r>
                        <a:rPr sz="900" b="1" spc="20" dirty="0">
                          <a:latin typeface="Helvetica"/>
                          <a:cs typeface="Helvetica"/>
                        </a:rPr>
                        <a:t> </a:t>
                      </a:r>
                      <a:r>
                        <a:rPr sz="900" b="1" spc="10" dirty="0">
                          <a:latin typeface="Helvetica"/>
                          <a:cs typeface="Helvetica"/>
                        </a:rPr>
                        <a:t>p</a:t>
                      </a:r>
                      <a:r>
                        <a:rPr sz="900" b="1" spc="5" dirty="0">
                          <a:latin typeface="Helvetica"/>
                          <a:cs typeface="Helvetica"/>
                        </a:rPr>
                        <a:t>l</a:t>
                      </a:r>
                      <a:r>
                        <a:rPr sz="900" b="1" spc="10" dirty="0">
                          <a:latin typeface="Helvetica"/>
                          <a:cs typeface="Helvetica"/>
                        </a:rPr>
                        <a:t>ann</a:t>
                      </a:r>
                      <a:r>
                        <a:rPr sz="900" b="1" spc="5" dirty="0">
                          <a:latin typeface="Helvetica"/>
                          <a:cs typeface="Helvetica"/>
                        </a:rPr>
                        <a:t>i</a:t>
                      </a:r>
                      <a:r>
                        <a:rPr sz="900" b="1" spc="10" dirty="0">
                          <a:latin typeface="Helvetica"/>
                          <a:cs typeface="Helvetica"/>
                        </a:rPr>
                        <a:t>n</a:t>
                      </a:r>
                      <a:r>
                        <a:rPr sz="900" b="1" dirty="0">
                          <a:latin typeface="Helvetica"/>
                          <a:cs typeface="Helvetica"/>
                        </a:rPr>
                        <a:t>g</a:t>
                      </a:r>
                      <a:endParaRPr sz="900" dirty="0">
                        <a:latin typeface="Helvetica"/>
                        <a:cs typeface="Helvetica"/>
                      </a:endParaRPr>
                    </a:p>
                    <a:p>
                      <a:pPr marL="291465" marR="191770" indent="-228600">
                        <a:lnSpc>
                          <a:spcPct val="105900"/>
                        </a:lnSpc>
                        <a:spcBef>
                          <a:spcPts val="40"/>
                        </a:spcBef>
                        <a:buFont typeface="Symbol"/>
                        <a:buChar char="•"/>
                        <a:tabLst>
                          <a:tab pos="292100" algn="l"/>
                        </a:tabLst>
                      </a:pP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measu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ake</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ensu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a:t>
                      </a:r>
                      <a:r>
                        <a:rPr sz="800" spc="5" dirty="0">
                          <a:latin typeface="Helvetica Light"/>
                          <a:cs typeface="Helvetica Light"/>
                        </a:rPr>
                        <a:t>evanc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app</a:t>
                      </a:r>
                      <a:r>
                        <a:rPr sz="800" dirty="0">
                          <a:latin typeface="Helvetica Light"/>
                          <a:cs typeface="Helvetica Light"/>
                        </a:rPr>
                        <a:t>li</a:t>
                      </a:r>
                      <a:r>
                        <a:rPr sz="800" spc="5" dirty="0">
                          <a:latin typeface="Helvetica Light"/>
                          <a:cs typeface="Helvetica Light"/>
                        </a:rPr>
                        <a:t>c</a:t>
                      </a:r>
                      <a:r>
                        <a:rPr sz="800" spc="-5" dirty="0">
                          <a:latin typeface="Helvetica Light"/>
                          <a:cs typeface="Helvetica Light"/>
                        </a:rPr>
                        <a:t>a</a:t>
                      </a:r>
                      <a:r>
                        <a:rPr sz="800" spc="5" dirty="0">
                          <a:latin typeface="Helvetica Light"/>
                          <a:cs typeface="Helvetica Light"/>
                        </a:rPr>
                        <a:t>b</a:t>
                      </a:r>
                      <a:r>
                        <a:rPr sz="800" dirty="0">
                          <a:latin typeface="Helvetica Light"/>
                          <a:cs typeface="Helvetica Light"/>
                        </a:rPr>
                        <a:t>ility</a:t>
                      </a:r>
                      <a:r>
                        <a:rPr sz="800" spc="15" dirty="0">
                          <a:latin typeface="Helvetica Light"/>
                          <a:cs typeface="Helvetica Light"/>
                        </a:rPr>
                        <a:t> </a:t>
                      </a:r>
                      <a:r>
                        <a:rPr sz="800" spc="5" dirty="0">
                          <a:latin typeface="Helvetica Light"/>
                          <a:cs typeface="Helvetica Light"/>
                        </a:rPr>
                        <a:t>of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con</a:t>
                      </a:r>
                      <a:r>
                        <a:rPr sz="800" dirty="0">
                          <a:latin typeface="Helvetica Light"/>
                          <a:cs typeface="Helvetica Light"/>
                        </a:rPr>
                        <a:t>ti</a:t>
                      </a:r>
                      <a:r>
                        <a:rPr sz="800" spc="5" dirty="0">
                          <a:latin typeface="Helvetica Light"/>
                          <a:cs typeface="Helvetica Light"/>
                        </a:rPr>
                        <a:t>ngenc</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a:t>
                      </a:r>
                      <a:r>
                        <a:rPr sz="800" dirty="0">
                          <a:latin typeface="Helvetica Light"/>
                          <a:cs typeface="Helvetica Light"/>
                        </a:rPr>
                        <a:t>?</a:t>
                      </a:r>
                    </a:p>
                    <a:p>
                      <a:pPr marL="291465" marR="211454" indent="-228600">
                        <a:lnSpc>
                          <a:spcPct val="105900"/>
                        </a:lnSpc>
                        <a:spcBef>
                          <a:spcPts val="20"/>
                        </a:spcBef>
                        <a:buFont typeface="Symbol"/>
                        <a:buChar char="•"/>
                        <a:tabLst>
                          <a:tab pos="292100" algn="l"/>
                        </a:tabLst>
                      </a:pPr>
                      <a:r>
                        <a:rPr sz="800" spc="5" dirty="0">
                          <a:latin typeface="Helvetica Light"/>
                          <a:cs typeface="Helvetica Light"/>
                        </a:rPr>
                        <a:t>Con</a:t>
                      </a:r>
                      <a:r>
                        <a:rPr sz="800" dirty="0">
                          <a:latin typeface="Helvetica Light"/>
                          <a:cs typeface="Helvetica Light"/>
                        </a:rPr>
                        <a:t>ti</a:t>
                      </a:r>
                      <a:r>
                        <a:rPr sz="800" spc="5" dirty="0">
                          <a:latin typeface="Helvetica Light"/>
                          <a:cs typeface="Helvetica Light"/>
                        </a:rPr>
                        <a:t>ngenc</a:t>
                      </a:r>
                      <a:r>
                        <a:rPr sz="800" dirty="0">
                          <a:latin typeface="Helvetica Light"/>
                          <a:cs typeface="Helvetica Light"/>
                        </a:rPr>
                        <a:t>y</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ann</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fr</a:t>
                      </a:r>
                      <a:r>
                        <a:rPr sz="800" spc="5" dirty="0">
                          <a:latin typeface="Helvetica Light"/>
                          <a:cs typeface="Helvetica Light"/>
                        </a:rPr>
                        <a:t>amewo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doe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mea</a:t>
                      </a:r>
                      <a:r>
                        <a:rPr sz="800" dirty="0">
                          <a:latin typeface="Helvetica Light"/>
                          <a:cs typeface="Helvetica Light"/>
                        </a:rPr>
                        <a:t>n</a:t>
                      </a:r>
                      <a:r>
                        <a:rPr sz="800" spc="10" dirty="0">
                          <a:latin typeface="Helvetica Light"/>
                          <a:cs typeface="Helvetica Light"/>
                        </a:rPr>
                        <a:t> </a:t>
                      </a:r>
                      <a:r>
                        <a:rPr sz="800" dirty="0">
                          <a:latin typeface="Helvetica Light"/>
                          <a:cs typeface="Helvetica Light"/>
                        </a:rPr>
                        <a:t>f</a:t>
                      </a:r>
                      <a:r>
                        <a:rPr sz="800" spc="5" dirty="0">
                          <a:latin typeface="Helvetica Light"/>
                          <a:cs typeface="Helvetica Light"/>
                        </a:rPr>
                        <a:t>ou</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DN</a:t>
                      </a:r>
                      <a:r>
                        <a:rPr sz="80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a:t>
                      </a:r>
                      <a:r>
                        <a:rPr sz="800" dirty="0">
                          <a:latin typeface="Helvetica Light"/>
                          <a:cs typeface="Helvetica Light"/>
                        </a:rPr>
                        <a:t>t</a:t>
                      </a:r>
                      <a:r>
                        <a:rPr sz="800" spc="5" dirty="0">
                          <a:latin typeface="Helvetica Light"/>
                          <a:cs typeface="Helvetica Light"/>
                        </a:rPr>
                        <a:t>oco</a:t>
                      </a:r>
                      <a:r>
                        <a:rPr sz="800" dirty="0">
                          <a:latin typeface="Helvetica Light"/>
                          <a:cs typeface="Helvetica Light"/>
                        </a:rPr>
                        <a:t>l</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add</a:t>
                      </a:r>
                      <a:r>
                        <a:rPr sz="800" dirty="0">
                          <a:latin typeface="Helvetica Light"/>
                          <a:cs typeface="Helvetica Light"/>
                        </a:rPr>
                        <a:t>r</a:t>
                      </a:r>
                      <a:r>
                        <a:rPr sz="800" spc="5" dirty="0">
                          <a:latin typeface="Helvetica Light"/>
                          <a:cs typeface="Helvetica Light"/>
                        </a:rPr>
                        <a:t>esses</a:t>
                      </a:r>
                      <a:r>
                        <a:rPr sz="800" dirty="0">
                          <a:latin typeface="Helvetica Light"/>
                          <a:cs typeface="Helvetica Light"/>
                        </a:rPr>
                        <a:t>?</a:t>
                      </a:r>
                    </a:p>
                    <a:p>
                      <a:pPr marL="291465" indent="-228600">
                        <a:lnSpc>
                          <a:spcPct val="100000"/>
                        </a:lnSpc>
                        <a:spcBef>
                          <a:spcPts val="80"/>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app</a:t>
                      </a:r>
                      <a:r>
                        <a:rPr sz="800" dirty="0">
                          <a:latin typeface="Helvetica Light"/>
                          <a:cs typeface="Helvetica Light"/>
                        </a:rPr>
                        <a:t>r</a:t>
                      </a:r>
                      <a:r>
                        <a:rPr sz="800" spc="5" dirty="0">
                          <a:latin typeface="Helvetica Light"/>
                          <a:cs typeface="Helvetica Light"/>
                        </a:rPr>
                        <a:t>op</a:t>
                      </a:r>
                      <a:r>
                        <a:rPr sz="800" dirty="0">
                          <a:latin typeface="Helvetica Light"/>
                          <a:cs typeface="Helvetica Light"/>
                        </a:rPr>
                        <a:t>ri</a:t>
                      </a:r>
                      <a:r>
                        <a:rPr sz="800" spc="5" dirty="0">
                          <a:latin typeface="Helvetica Light"/>
                          <a:cs typeface="Helvetica Light"/>
                        </a:rPr>
                        <a:t>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con</a:t>
                      </a:r>
                      <a:r>
                        <a:rPr sz="800" dirty="0">
                          <a:latin typeface="Helvetica Light"/>
                          <a:cs typeface="Helvetica Light"/>
                        </a:rPr>
                        <a:t>ti</a:t>
                      </a:r>
                      <a:r>
                        <a:rPr sz="800" spc="5" dirty="0">
                          <a:latin typeface="Helvetica Light"/>
                          <a:cs typeface="Helvetica Light"/>
                        </a:rPr>
                        <a:t>ngenc</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ann</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fr</a:t>
                      </a:r>
                      <a:r>
                        <a:rPr sz="800" spc="5" dirty="0">
                          <a:latin typeface="Helvetica Light"/>
                          <a:cs typeface="Helvetica Light"/>
                        </a:rPr>
                        <a:t>a</a:t>
                      </a:r>
                      <a:r>
                        <a:rPr sz="800" spc="10" dirty="0">
                          <a:latin typeface="Helvetica Light"/>
                          <a:cs typeface="Helvetica Light"/>
                        </a:rPr>
                        <a:t>m</a:t>
                      </a:r>
                      <a:r>
                        <a:rPr sz="800" spc="5" dirty="0">
                          <a:latin typeface="Helvetica Light"/>
                          <a:cs typeface="Helvetica Light"/>
                        </a:rPr>
                        <a:t>ewo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a:t>
                      </a:r>
                    </a:p>
                    <a:p>
                      <a:pPr marL="291465" indent="-228600">
                        <a:lnSpc>
                          <a:spcPct val="100000"/>
                        </a:lnSpc>
                        <a:spcBef>
                          <a:spcPts val="105"/>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t>
                      </a:r>
                      <a:r>
                        <a:rPr sz="800" dirty="0">
                          <a:latin typeface="Helvetica Light"/>
                          <a:cs typeface="Helvetica Light"/>
                        </a:rPr>
                        <a:t>o</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espons</a:t>
                      </a:r>
                      <a:r>
                        <a:rPr sz="800" dirty="0">
                          <a:latin typeface="Helvetica Light"/>
                          <a:cs typeface="Helvetica Light"/>
                        </a:rPr>
                        <a:t>i</a:t>
                      </a:r>
                      <a:r>
                        <a:rPr sz="800" spc="5" dirty="0">
                          <a:latin typeface="Helvetica Light"/>
                          <a:cs typeface="Helvetica Light"/>
                        </a:rPr>
                        <a:t>b</a:t>
                      </a:r>
                      <a:r>
                        <a:rPr sz="800" dirty="0">
                          <a:latin typeface="Helvetica Light"/>
                          <a:cs typeface="Helvetica Light"/>
                        </a:rPr>
                        <a:t>le</a:t>
                      </a:r>
                      <a:r>
                        <a:rPr sz="800" spc="20" dirty="0">
                          <a:latin typeface="Helvetica Light"/>
                          <a:cs typeface="Helvetica Light"/>
                        </a:rPr>
                        <a:t> </a:t>
                      </a:r>
                      <a:r>
                        <a:rPr sz="800" dirty="0">
                          <a:latin typeface="Helvetica Light"/>
                          <a:cs typeface="Helvetica Light"/>
                        </a:rPr>
                        <a:t>for</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cu</a:t>
                      </a:r>
                      <a:r>
                        <a:rPr sz="800" dirty="0">
                          <a:latin typeface="Helvetica Light"/>
                          <a:cs typeface="Helvetica Light"/>
                        </a:rPr>
                        <a:t>rr</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con</a:t>
                      </a:r>
                      <a:r>
                        <a:rPr sz="800" dirty="0">
                          <a:latin typeface="Helvetica Light"/>
                          <a:cs typeface="Helvetica Light"/>
                        </a:rPr>
                        <a:t>ti</a:t>
                      </a:r>
                      <a:r>
                        <a:rPr sz="800" spc="5" dirty="0">
                          <a:latin typeface="Helvetica Light"/>
                          <a:cs typeface="Helvetica Light"/>
                        </a:rPr>
                        <a:t>ngenc</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a:t>
                      </a:r>
                      <a:r>
                        <a:rPr sz="800" dirty="0">
                          <a:latin typeface="Helvetica Light"/>
                          <a:cs typeface="Helvetica Light"/>
                        </a:rPr>
                        <a:t>?</a:t>
                      </a:r>
                    </a:p>
                    <a:p>
                      <a:pPr marL="291465" marR="206375" indent="-228600">
                        <a:lnSpc>
                          <a:spcPct val="105900"/>
                        </a:lnSpc>
                        <a:spcBef>
                          <a:spcPts val="20"/>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ean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b</a:t>
                      </a:r>
                      <a:r>
                        <a:rPr sz="800" dirty="0">
                          <a:latin typeface="Helvetica Light"/>
                          <a:cs typeface="Helvetica Light"/>
                        </a:rPr>
                        <a:t>y</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app</a:t>
                      </a:r>
                      <a:r>
                        <a:rPr sz="800" dirty="0">
                          <a:latin typeface="Helvetica Light"/>
                          <a:cs typeface="Helvetica Light"/>
                        </a:rPr>
                        <a:t>r</a:t>
                      </a:r>
                      <a:r>
                        <a:rPr sz="800" spc="5" dirty="0">
                          <a:latin typeface="Helvetica Light"/>
                          <a:cs typeface="Helvetica Light"/>
                        </a:rPr>
                        <a:t>op</a:t>
                      </a:r>
                      <a:r>
                        <a:rPr sz="800" dirty="0">
                          <a:latin typeface="Helvetica Light"/>
                          <a:cs typeface="Helvetica Light"/>
                        </a:rPr>
                        <a:t>ri</a:t>
                      </a:r>
                      <a:r>
                        <a:rPr sz="800" spc="5" dirty="0">
                          <a:latin typeface="Helvetica Light"/>
                          <a:cs typeface="Helvetica Light"/>
                        </a:rPr>
                        <a:t>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con</a:t>
                      </a:r>
                      <a:r>
                        <a:rPr sz="800" dirty="0">
                          <a:latin typeface="Helvetica Light"/>
                          <a:cs typeface="Helvetica Light"/>
                        </a:rPr>
                        <a:t>ti</a:t>
                      </a:r>
                      <a:r>
                        <a:rPr sz="800" spc="5" dirty="0">
                          <a:latin typeface="Helvetica Light"/>
                          <a:cs typeface="Helvetica Light"/>
                        </a:rPr>
                        <a:t>ngenc</a:t>
                      </a:r>
                      <a:r>
                        <a:rPr sz="800" dirty="0">
                          <a:latin typeface="Helvetica Light"/>
                          <a:cs typeface="Helvetica Light"/>
                        </a:rPr>
                        <a: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ann</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 fr</a:t>
                      </a:r>
                      <a:r>
                        <a:rPr sz="800" spc="5" dirty="0">
                          <a:latin typeface="Helvetica Light"/>
                          <a:cs typeface="Helvetica Light"/>
                        </a:rPr>
                        <a:t>a</a:t>
                      </a:r>
                      <a:r>
                        <a:rPr sz="800" spc="10" dirty="0">
                          <a:latin typeface="Helvetica Light"/>
                          <a:cs typeface="Helvetica Light"/>
                        </a:rPr>
                        <a:t>m</a:t>
                      </a:r>
                      <a:r>
                        <a:rPr sz="800" spc="5" dirty="0">
                          <a:latin typeface="Helvetica Light"/>
                          <a:cs typeface="Helvetica Light"/>
                        </a:rPr>
                        <a:t>ewo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a:t>
                      </a:r>
                    </a:p>
                    <a:p>
                      <a:pPr>
                        <a:lnSpc>
                          <a:spcPct val="100000"/>
                        </a:lnSpc>
                        <a:spcBef>
                          <a:spcPts val="13"/>
                        </a:spcBef>
                        <a:buFont typeface="Symbol"/>
                        <a:buChar char="•"/>
                      </a:pPr>
                      <a:endParaRPr sz="1000" dirty="0">
                        <a:latin typeface="Times"/>
                        <a:cs typeface="Times"/>
                      </a:endParaRPr>
                    </a:p>
                    <a:p>
                      <a:pPr marL="62865">
                        <a:lnSpc>
                          <a:spcPct val="100000"/>
                        </a:lnSpc>
                      </a:pPr>
                      <a:r>
                        <a:rPr sz="800" b="1" spc="5" dirty="0">
                          <a:latin typeface="Helvetica"/>
                          <a:cs typeface="Helvetica"/>
                        </a:rPr>
                        <a:t>Unca</a:t>
                      </a:r>
                      <a:r>
                        <a:rPr sz="800" b="1" dirty="0">
                          <a:latin typeface="Helvetica"/>
                          <a:cs typeface="Helvetica"/>
                        </a:rPr>
                        <a:t>t</a:t>
                      </a:r>
                      <a:r>
                        <a:rPr sz="800" b="1" spc="5" dirty="0">
                          <a:latin typeface="Helvetica"/>
                          <a:cs typeface="Helvetica"/>
                        </a:rPr>
                        <a:t>ego</a:t>
                      </a:r>
                      <a:r>
                        <a:rPr sz="800" b="1" dirty="0">
                          <a:latin typeface="Helvetica"/>
                          <a:cs typeface="Helvetica"/>
                        </a:rPr>
                        <a:t>ri</a:t>
                      </a:r>
                      <a:r>
                        <a:rPr sz="800" b="1" spc="5" dirty="0">
                          <a:latin typeface="Helvetica"/>
                          <a:cs typeface="Helvetica"/>
                        </a:rPr>
                        <a:t>ze</a:t>
                      </a:r>
                      <a:r>
                        <a:rPr sz="800" b="1" dirty="0">
                          <a:latin typeface="Helvetica"/>
                          <a:cs typeface="Helvetica"/>
                        </a:rPr>
                        <a:t>d</a:t>
                      </a:r>
                      <a:endParaRPr sz="800" dirty="0">
                        <a:latin typeface="Helvetica"/>
                        <a:cs typeface="Helvetica"/>
                      </a:endParaRPr>
                    </a:p>
                    <a:p>
                      <a:pPr marL="520065" marR="59055" lvl="1" indent="-228600">
                        <a:lnSpc>
                          <a:spcPct val="105900"/>
                        </a:lnSpc>
                        <a:spcBef>
                          <a:spcPts val="20"/>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do</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STD</a:t>
                      </a:r>
                      <a:r>
                        <a:rPr sz="800" dirty="0">
                          <a:latin typeface="Helvetica Light"/>
                          <a:cs typeface="Helvetica Light"/>
                        </a:rPr>
                        <a:t>s to</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on</a:t>
                      </a:r>
                      <a:r>
                        <a:rPr sz="800" dirty="0">
                          <a:latin typeface="Helvetica Light"/>
                          <a:cs typeface="Helvetica Light"/>
                        </a:rPr>
                        <a:t>it</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TH</a:t>
                      </a:r>
                      <a:r>
                        <a:rPr sz="800" dirty="0">
                          <a:latin typeface="Helvetica Light"/>
                          <a:cs typeface="Helvetica Light"/>
                        </a:rPr>
                        <a:t>I)</a:t>
                      </a:r>
                    </a:p>
                    <a:p>
                      <a:pPr marL="520065" lvl="1" indent="-228600">
                        <a:lnSpc>
                          <a:spcPct val="100000"/>
                        </a:lnSpc>
                        <a:spcBef>
                          <a:spcPts val="85"/>
                        </a:spcBef>
                        <a:buFont typeface="Symbol"/>
                        <a:buChar char="•"/>
                        <a:tabLst>
                          <a:tab pos="5207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end</a:t>
                      </a:r>
                      <a:r>
                        <a:rPr sz="800" dirty="0">
                          <a:latin typeface="Helvetica Light"/>
                          <a:cs typeface="Helvetica Light"/>
                        </a:rPr>
                        <a:t>-</a:t>
                      </a:r>
                      <a:r>
                        <a:rPr sz="800" spc="5" dirty="0">
                          <a:latin typeface="Helvetica Light"/>
                          <a:cs typeface="Helvetica Light"/>
                        </a:rPr>
                        <a:t>use</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ee</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ab</a:t>
                      </a:r>
                      <a:r>
                        <a:rPr sz="800" dirty="0">
                          <a:latin typeface="Helvetica Light"/>
                          <a:cs typeface="Helvetica Light"/>
                        </a:rPr>
                        <a:t>l</a:t>
                      </a:r>
                      <a:r>
                        <a:rPr sz="800" spc="5" dirty="0">
                          <a:latin typeface="Helvetica Light"/>
                          <a:cs typeface="Helvetica Light"/>
                        </a:rPr>
                        <a:t>e</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le</a:t>
                      </a:r>
                    </a:p>
                    <a:p>
                      <a:pPr marL="520065" lvl="1" indent="-228600">
                        <a:lnSpc>
                          <a:spcPct val="100000"/>
                        </a:lnSpc>
                        <a:spcBef>
                          <a:spcPts val="80"/>
                        </a:spcBef>
                        <a:buFont typeface="Symbol"/>
                        <a:buChar char="•"/>
                        <a:tabLst>
                          <a:tab pos="520700" algn="l"/>
                        </a:tabLst>
                      </a:pPr>
                      <a:r>
                        <a:rPr sz="800" spc="5" dirty="0">
                          <a:latin typeface="Helvetica Light"/>
                          <a:cs typeface="Helvetica Light"/>
                        </a:rPr>
                        <a:t>Doe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is</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l</a:t>
                      </a:r>
                      <a:r>
                        <a:rPr sz="800" spc="5" dirty="0">
                          <a:latin typeface="Helvetica Light"/>
                          <a:cs typeface="Helvetica Light"/>
                        </a:rPr>
                        <a:t>oo</a:t>
                      </a:r>
                      <a:r>
                        <a:rPr sz="800" dirty="0">
                          <a:latin typeface="Helvetica Light"/>
                          <a:cs typeface="Helvetica Light"/>
                        </a:rPr>
                        <a:t>k</a:t>
                      </a:r>
                      <a:r>
                        <a:rPr sz="800" spc="20" dirty="0">
                          <a:latin typeface="Helvetica Light"/>
                          <a:cs typeface="Helvetica Light"/>
                        </a:rPr>
                        <a:t> </a:t>
                      </a:r>
                      <a:r>
                        <a:rPr sz="800" spc="5" dirty="0">
                          <a:latin typeface="Helvetica Light"/>
                          <a:cs typeface="Helvetica Light"/>
                        </a:rPr>
                        <a:t>on</a:t>
                      </a:r>
                      <a:r>
                        <a:rPr sz="800" dirty="0">
                          <a:latin typeface="Helvetica Light"/>
                          <a:cs typeface="Helvetica Light"/>
                        </a:rPr>
                        <a:t>ly</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na</a:t>
                      </a:r>
                      <a:r>
                        <a:rPr sz="800" dirty="0">
                          <a:latin typeface="Helvetica Light"/>
                          <a:cs typeface="Helvetica Light"/>
                        </a:rPr>
                        <a:t>lly</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ocess</a:t>
                      </a:r>
                      <a:r>
                        <a:rPr sz="800" dirty="0">
                          <a:latin typeface="Helvetica Light"/>
                          <a:cs typeface="Helvetica Light"/>
                        </a:rPr>
                        <a:t>?</a:t>
                      </a:r>
                    </a:p>
                    <a:p>
                      <a:pPr marL="520065" marR="306070" lvl="1" indent="-228600">
                        <a:lnSpc>
                          <a:spcPct val="105900"/>
                        </a:lnSpc>
                        <a:spcBef>
                          <a:spcPts val="45"/>
                        </a:spcBef>
                        <a:buFont typeface="Symbol"/>
                        <a:buChar char="•"/>
                        <a:tabLst>
                          <a:tab pos="520700" algn="l"/>
                        </a:tabLst>
                      </a:pPr>
                      <a:r>
                        <a:rPr sz="800" spc="10" dirty="0">
                          <a:latin typeface="Helvetica Light"/>
                          <a:cs typeface="Helvetica Light"/>
                        </a:rPr>
                        <a:t>W</a:t>
                      </a:r>
                      <a:r>
                        <a:rPr sz="800" spc="5" dirty="0">
                          <a:latin typeface="Helvetica Light"/>
                          <a:cs typeface="Helvetica Light"/>
                        </a:rPr>
                        <a:t>h</a:t>
                      </a:r>
                      <a:r>
                        <a:rPr sz="800" dirty="0">
                          <a:latin typeface="Helvetica Light"/>
                          <a:cs typeface="Helvetica Light"/>
                        </a:rPr>
                        <a:t>o</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espons</a:t>
                      </a:r>
                      <a:r>
                        <a:rPr sz="800" dirty="0">
                          <a:latin typeface="Helvetica Light"/>
                          <a:cs typeface="Helvetica Light"/>
                        </a:rPr>
                        <a:t>i</a:t>
                      </a:r>
                      <a:r>
                        <a:rPr sz="800" spc="5" dirty="0">
                          <a:latin typeface="Helvetica Light"/>
                          <a:cs typeface="Helvetica Light"/>
                        </a:rPr>
                        <a:t>b</a:t>
                      </a:r>
                      <a:r>
                        <a:rPr sz="800" dirty="0">
                          <a:latin typeface="Helvetica Light"/>
                          <a:cs typeface="Helvetica Light"/>
                        </a:rPr>
                        <a:t>le</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enanc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upkee</a:t>
                      </a:r>
                      <a:r>
                        <a:rPr sz="800" dirty="0">
                          <a:latin typeface="Helvetica Light"/>
                          <a:cs typeface="Helvetica Light"/>
                        </a:rPr>
                        <a:t>p</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 [</a:t>
                      </a:r>
                      <a:r>
                        <a:rPr sz="800" spc="5" dirty="0">
                          <a:latin typeface="Helvetica Light"/>
                          <a:cs typeface="Helvetica Light"/>
                        </a:rPr>
                        <a:t>un</a:t>
                      </a:r>
                      <a:r>
                        <a:rPr sz="800" dirty="0">
                          <a:latin typeface="Helvetica Light"/>
                          <a:cs typeface="Helvetica Light"/>
                        </a:rPr>
                        <a:t>r</a:t>
                      </a:r>
                      <a:r>
                        <a:rPr sz="800" spc="5" dirty="0">
                          <a:latin typeface="Helvetica Light"/>
                          <a:cs typeface="Helvetica Light"/>
                        </a:rPr>
                        <a:t>eadab</a:t>
                      </a:r>
                      <a:r>
                        <a:rPr sz="800" dirty="0">
                          <a:latin typeface="Helvetica Light"/>
                          <a:cs typeface="Helvetica Light"/>
                        </a:rPr>
                        <a:t>l</a:t>
                      </a:r>
                      <a:r>
                        <a:rPr sz="800" spc="5" dirty="0">
                          <a:latin typeface="Helvetica Light"/>
                          <a:cs typeface="Helvetica Light"/>
                        </a:rPr>
                        <a:t>e</a:t>
                      </a:r>
                      <a:r>
                        <a:rPr sz="800" dirty="0">
                          <a:latin typeface="Helvetica Light"/>
                          <a:cs typeface="Helvetica Light"/>
                        </a:rPr>
                        <a:t>]</a:t>
                      </a: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p>
                    <a:p>
                      <a:pPr marL="62865">
                        <a:lnSpc>
                          <a:spcPct val="100000"/>
                        </a:lnSpc>
                        <a:spcBef>
                          <a:spcPts val="635"/>
                        </a:spcBef>
                      </a:pPr>
                      <a:r>
                        <a:rPr sz="800" dirty="0">
                          <a:latin typeface="Symbol"/>
                          <a:cs typeface="Symbol"/>
                        </a:rPr>
                        <a:t>•</a:t>
                      </a:r>
                    </a:p>
                    <a:p>
                      <a:pPr marL="62865">
                        <a:lnSpc>
                          <a:spcPct val="100000"/>
                        </a:lnSpc>
                        <a:spcBef>
                          <a:spcPts val="660"/>
                        </a:spcBef>
                      </a:pPr>
                      <a:r>
                        <a:rPr sz="800" dirty="0">
                          <a:latin typeface="Symbol"/>
                          <a:cs typeface="Symbol"/>
                        </a:rPr>
                        <a:t>•</a:t>
                      </a: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r>
            </a:tbl>
          </a:graphicData>
        </a:graphic>
      </p:graphicFrame>
      <p:sp>
        <p:nvSpPr>
          <p:cNvPr id="8" name="Title 7"/>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18932831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7"/>
          <p:cNvGraphicFramePr>
            <a:graphicFrameLocks noGrp="1"/>
          </p:cNvGraphicFramePr>
          <p:nvPr>
            <p:extLst>
              <p:ext uri="{D42A27DB-BD31-4B8C-83A1-F6EECF244321}">
                <p14:modId xmlns:p14="http://schemas.microsoft.com/office/powerpoint/2010/main" val="1524600071"/>
              </p:ext>
            </p:extLst>
          </p:nvPr>
        </p:nvGraphicFramePr>
        <p:xfrm>
          <a:off x="405765" y="781174"/>
          <a:ext cx="8103869" cy="5666585"/>
        </p:xfrm>
        <a:graphic>
          <a:graphicData uri="http://schemas.openxmlformats.org/drawingml/2006/table">
            <a:tbl>
              <a:tblPr firstRow="1" bandRow="1">
                <a:tableStyleId>{2D5ABB26-0587-4C30-8999-92F81FD0307C}</a:tableStyleId>
              </a:tblPr>
              <a:tblGrid>
                <a:gridCol w="3081199"/>
                <a:gridCol w="1170210"/>
                <a:gridCol w="1851616"/>
                <a:gridCol w="2000844"/>
              </a:tblGrid>
              <a:tr h="678436">
                <a:tc gridSpan="4">
                  <a:txBody>
                    <a:bodyPr/>
                    <a:lstStyle/>
                    <a:p>
                      <a:pPr algn="ctr">
                        <a:lnSpc>
                          <a:spcPct val="100000"/>
                        </a:lnSpc>
                      </a:pPr>
                      <a:r>
                        <a:rPr sz="900" b="1" spc="10" dirty="0">
                          <a:solidFill>
                            <a:srgbClr val="FFFFFF"/>
                          </a:solidFill>
                          <a:latin typeface="Helvetica"/>
                          <a:cs typeface="Helvetica"/>
                        </a:rPr>
                        <a:t>ARE</a:t>
                      </a:r>
                      <a:r>
                        <a:rPr sz="900" b="1" dirty="0">
                          <a:solidFill>
                            <a:srgbClr val="FFFFFF"/>
                          </a:solidFill>
                          <a:latin typeface="Helvetica"/>
                          <a:cs typeface="Helvetica"/>
                        </a:rPr>
                        <a:t>A</a:t>
                      </a:r>
                      <a:r>
                        <a:rPr sz="900" b="1" spc="25" dirty="0">
                          <a:solidFill>
                            <a:srgbClr val="FFFFFF"/>
                          </a:solidFill>
                          <a:latin typeface="Helvetica"/>
                          <a:cs typeface="Helvetica"/>
                        </a:rPr>
                        <a:t> </a:t>
                      </a:r>
                      <a:r>
                        <a:rPr sz="900" b="1" spc="15" dirty="0">
                          <a:solidFill>
                            <a:srgbClr val="FFFFFF"/>
                          </a:solidFill>
                          <a:latin typeface="Helvetica"/>
                          <a:cs typeface="Helvetica"/>
                        </a:rPr>
                        <a:t>O</a:t>
                      </a:r>
                      <a:r>
                        <a:rPr sz="900" b="1" dirty="0">
                          <a:solidFill>
                            <a:srgbClr val="FFFFFF"/>
                          </a:solidFill>
                          <a:latin typeface="Helvetica"/>
                          <a:cs typeface="Helvetica"/>
                        </a:rPr>
                        <a:t>F</a:t>
                      </a:r>
                      <a:r>
                        <a:rPr sz="900" b="1" spc="25" dirty="0">
                          <a:solidFill>
                            <a:srgbClr val="FFFFFF"/>
                          </a:solidFill>
                          <a:latin typeface="Helvetica"/>
                          <a:cs typeface="Helvetica"/>
                        </a:rPr>
                        <a:t> </a:t>
                      </a:r>
                      <a:r>
                        <a:rPr sz="900" b="1" spc="10" dirty="0">
                          <a:solidFill>
                            <a:srgbClr val="FFFFFF"/>
                          </a:solidFill>
                          <a:latin typeface="Helvetica"/>
                          <a:cs typeface="Helvetica"/>
                        </a:rPr>
                        <a:t>ASSESS</a:t>
                      </a:r>
                      <a:r>
                        <a:rPr sz="900" b="1" spc="15" dirty="0">
                          <a:solidFill>
                            <a:srgbClr val="FFFFFF"/>
                          </a:solidFill>
                          <a:latin typeface="Helvetica"/>
                          <a:cs typeface="Helvetica"/>
                        </a:rPr>
                        <a:t>M</a:t>
                      </a:r>
                      <a:r>
                        <a:rPr sz="900" b="1" spc="10" dirty="0">
                          <a:solidFill>
                            <a:srgbClr val="FFFFFF"/>
                          </a:solidFill>
                          <a:latin typeface="Helvetica"/>
                          <a:cs typeface="Helvetica"/>
                        </a:rPr>
                        <a:t>ENT</a:t>
                      </a:r>
                      <a:r>
                        <a:rPr sz="900" b="1" dirty="0">
                          <a:solidFill>
                            <a:srgbClr val="FFFFFF"/>
                          </a:solidFill>
                          <a:latin typeface="Helvetica"/>
                          <a:cs typeface="Helvetica"/>
                        </a:rPr>
                        <a:t>:</a:t>
                      </a:r>
                      <a:endParaRPr sz="900" dirty="0">
                        <a:latin typeface="Helvetica"/>
                        <a:cs typeface="Helvetica"/>
                      </a:endParaRPr>
                    </a:p>
                    <a:p>
                      <a:pPr>
                        <a:lnSpc>
                          <a:spcPct val="100000"/>
                        </a:lnSpc>
                        <a:spcBef>
                          <a:spcPts val="19"/>
                        </a:spcBef>
                      </a:pPr>
                      <a:endParaRPr sz="1100" dirty="0">
                        <a:latin typeface="Times"/>
                        <a:cs typeface="Times"/>
                      </a:endParaRPr>
                    </a:p>
                    <a:p>
                      <a:pPr marL="273685" marR="229870" algn="ctr">
                        <a:lnSpc>
                          <a:spcPct val="104800"/>
                        </a:lnSpc>
                      </a:pPr>
                      <a:r>
                        <a:rPr sz="900" b="1" spc="5" dirty="0">
                          <a:solidFill>
                            <a:srgbClr val="FFFFFF"/>
                          </a:solidFill>
                          <a:latin typeface="Helvetica"/>
                          <a:cs typeface="Helvetica"/>
                        </a:rPr>
                        <a:t>i</a:t>
                      </a:r>
                      <a:r>
                        <a:rPr sz="900" b="1" spc="15"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5" dirty="0">
                          <a:solidFill>
                            <a:srgbClr val="FFFFFF"/>
                          </a:solidFill>
                          <a:latin typeface="Helvetica"/>
                          <a:cs typeface="Helvetica"/>
                        </a:rPr>
                        <a:t>M</a:t>
                      </a:r>
                      <a:r>
                        <a:rPr sz="900" b="1" spc="10" dirty="0">
                          <a:solidFill>
                            <a:srgbClr val="FFFFFF"/>
                          </a:solidFill>
                          <a:latin typeface="Helvetica"/>
                          <a:cs typeface="Helvetica"/>
                        </a:rPr>
                        <a:t>a</a:t>
                      </a:r>
                      <a:r>
                        <a:rPr sz="900" b="1" dirty="0">
                          <a:solidFill>
                            <a:srgbClr val="FFFFFF"/>
                          </a:solidFill>
                          <a:latin typeface="Helvetica"/>
                          <a:cs typeface="Helvetica"/>
                        </a:rPr>
                        <a:t>y</a:t>
                      </a:r>
                      <a:r>
                        <a:rPr sz="900" b="1" spc="25" dirty="0">
                          <a:solidFill>
                            <a:srgbClr val="FFFFFF"/>
                          </a:solidFill>
                          <a:latin typeface="Helvetica"/>
                          <a:cs typeface="Helvetica"/>
                        </a:rPr>
                        <a:t> </a:t>
                      </a:r>
                      <a:r>
                        <a:rPr sz="900" b="1" spc="10" dirty="0">
                          <a:solidFill>
                            <a:srgbClr val="FFFFFF"/>
                          </a:solidFill>
                          <a:latin typeface="Helvetica"/>
                          <a:cs typeface="Helvetica"/>
                        </a:rPr>
                        <a:t>asses</a:t>
                      </a:r>
                      <a:r>
                        <a:rPr sz="900" b="1" dirty="0">
                          <a:solidFill>
                            <a:srgbClr val="FFFFFF"/>
                          </a:solidFill>
                          <a:latin typeface="Helvetica"/>
                          <a:cs typeface="Helvetica"/>
                        </a:rPr>
                        <a:t>s</a:t>
                      </a:r>
                      <a:r>
                        <a:rPr sz="900" b="1" spc="25" dirty="0">
                          <a:solidFill>
                            <a:srgbClr val="FFFFFF"/>
                          </a:solidFill>
                          <a:latin typeface="Helvetica"/>
                          <a:cs typeface="Helvetica"/>
                        </a:rPr>
                        <a:t> </a:t>
                      </a:r>
                      <a:r>
                        <a:rPr sz="900" b="1" spc="10" dirty="0">
                          <a:solidFill>
                            <a:srgbClr val="FFFFFF"/>
                          </a:solidFill>
                          <a:latin typeface="Helvetica"/>
                          <a:cs typeface="Helvetica"/>
                        </a:rPr>
                        <a:t>ma</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t</a:t>
                      </a:r>
                      <a:r>
                        <a:rPr sz="900" b="1" spc="10" dirty="0">
                          <a:solidFill>
                            <a:srgbClr val="FFFFFF"/>
                          </a:solidFill>
                          <a:latin typeface="Helvetica"/>
                          <a:cs typeface="Helvetica"/>
                        </a:rPr>
                        <a:t>a</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dirty="0">
                          <a:solidFill>
                            <a:srgbClr val="FFFFFF"/>
                          </a:solidFill>
                          <a:latin typeface="Helvetica"/>
                          <a:cs typeface="Helvetica"/>
                        </a:rPr>
                        <a:t>g</a:t>
                      </a:r>
                      <a:r>
                        <a:rPr sz="900" b="1" spc="25" dirty="0">
                          <a:solidFill>
                            <a:srgbClr val="FFFFFF"/>
                          </a:solidFill>
                          <a:latin typeface="Helvetica"/>
                          <a:cs typeface="Helvetica"/>
                        </a:rPr>
                        <a:t> </a:t>
                      </a:r>
                      <a:r>
                        <a:rPr sz="900" b="1" spc="10" dirty="0">
                          <a:solidFill>
                            <a:srgbClr val="FFFFFF"/>
                          </a:solidFill>
                          <a:latin typeface="Helvetica"/>
                          <a:cs typeface="Helvetica"/>
                        </a:rPr>
                        <a:t>c</a:t>
                      </a:r>
                      <a:r>
                        <a:rPr sz="900" b="1" spc="5" dirty="0">
                          <a:solidFill>
                            <a:srgbClr val="FFFFFF"/>
                          </a:solidFill>
                          <a:latin typeface="Helvetica"/>
                          <a:cs typeface="Helvetica"/>
                        </a:rPr>
                        <a:t>l</a:t>
                      </a:r>
                      <a:r>
                        <a:rPr sz="900" b="1" spc="10" dirty="0">
                          <a:solidFill>
                            <a:srgbClr val="FFFFFF"/>
                          </a:solidFill>
                          <a:latin typeface="Helvetica"/>
                          <a:cs typeface="Helvetica"/>
                        </a:rPr>
                        <a:t>ea</a:t>
                      </a:r>
                      <a:r>
                        <a:rPr sz="900" b="1" dirty="0">
                          <a:solidFill>
                            <a:srgbClr val="FFFFFF"/>
                          </a:solidFill>
                          <a:latin typeface="Helvetica"/>
                          <a:cs typeface="Helvetica"/>
                        </a:rPr>
                        <a:t>r</a:t>
                      </a:r>
                      <a:r>
                        <a:rPr sz="900" b="1" spc="20"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g</a:t>
                      </a:r>
                      <a:r>
                        <a:rPr sz="900" b="1" spc="5" dirty="0">
                          <a:solidFill>
                            <a:srgbClr val="FFFFFF"/>
                          </a:solidFill>
                          <a:latin typeface="Helvetica"/>
                          <a:cs typeface="Helvetica"/>
                        </a:rPr>
                        <a:t>l</a:t>
                      </a:r>
                      <a:r>
                        <a:rPr sz="900" b="1" spc="10" dirty="0">
                          <a:solidFill>
                            <a:srgbClr val="FFFFFF"/>
                          </a:solidFill>
                          <a:latin typeface="Helvetica"/>
                          <a:cs typeface="Helvetica"/>
                        </a:rPr>
                        <a:t>oba</a:t>
                      </a:r>
                      <a:r>
                        <a:rPr sz="900" b="1" spc="5" dirty="0">
                          <a:solidFill>
                            <a:srgbClr val="FFFFFF"/>
                          </a:solidFill>
                          <a:latin typeface="Helvetica"/>
                          <a:cs typeface="Helvetica"/>
                        </a:rPr>
                        <a:t>ll</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spc="10" dirty="0">
                          <a:solidFill>
                            <a:srgbClr val="FFFFFF"/>
                          </a:solidFill>
                          <a:latin typeface="Helvetica"/>
                          <a:cs typeface="Helvetica"/>
                        </a:rPr>
                        <a:t>ope</a:t>
                      </a:r>
                      <a:r>
                        <a:rPr sz="900" b="1" spc="5" dirty="0">
                          <a:solidFill>
                            <a:srgbClr val="FFFFFF"/>
                          </a:solidFill>
                          <a:latin typeface="Helvetica"/>
                          <a:cs typeface="Helvetica"/>
                        </a:rPr>
                        <a:t>r</a:t>
                      </a:r>
                      <a:r>
                        <a:rPr sz="900" b="1" spc="10" dirty="0">
                          <a:solidFill>
                            <a:srgbClr val="FFFFFF"/>
                          </a:solidFill>
                          <a:latin typeface="Helvetica"/>
                          <a:cs typeface="Helvetica"/>
                        </a:rPr>
                        <a:t>ab</a:t>
                      </a:r>
                      <a:r>
                        <a:rPr sz="900" b="1" spc="5" dirty="0">
                          <a:solidFill>
                            <a:srgbClr val="FFFFFF"/>
                          </a:solidFill>
                          <a:latin typeface="Helvetica"/>
                          <a:cs typeface="Helvetica"/>
                        </a:rPr>
                        <a:t>l</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secu</a:t>
                      </a:r>
                      <a:r>
                        <a:rPr sz="900" b="1" spc="5" dirty="0">
                          <a:solidFill>
                            <a:srgbClr val="FFFFFF"/>
                          </a:solidFill>
                          <a:latin typeface="Helvetica"/>
                          <a:cs typeface="Helvetica"/>
                        </a:rPr>
                        <a:t>rit</a:t>
                      </a:r>
                      <a:r>
                        <a:rPr sz="900" b="1" dirty="0">
                          <a:solidFill>
                            <a:srgbClr val="FFFFFF"/>
                          </a:solidFill>
                          <a:latin typeface="Helvetica"/>
                          <a:cs typeface="Helvetica"/>
                        </a:rPr>
                        <a:t>y</a:t>
                      </a:r>
                      <a:r>
                        <a:rPr sz="900" b="1" spc="20" dirty="0">
                          <a:solidFill>
                            <a:srgbClr val="FFFFFF"/>
                          </a:solidFill>
                          <a:latin typeface="Helvetica"/>
                          <a:cs typeface="Helvetica"/>
                        </a:rPr>
                        <a:t> </a:t>
                      </a:r>
                      <a:r>
                        <a:rPr sz="900" b="1" spc="10" dirty="0">
                          <a:solidFill>
                            <a:srgbClr val="FFFFFF"/>
                          </a:solidFill>
                          <a:latin typeface="Helvetica"/>
                          <a:cs typeface="Helvetica"/>
                        </a:rPr>
                        <a:t>p</a:t>
                      </a:r>
                      <a:r>
                        <a:rPr sz="900" b="1" spc="5" dirty="0">
                          <a:solidFill>
                            <a:srgbClr val="FFFFFF"/>
                          </a:solidFill>
                          <a:latin typeface="Helvetica"/>
                          <a:cs typeface="Helvetica"/>
                        </a:rPr>
                        <a:t>r</a:t>
                      </a:r>
                      <a:r>
                        <a:rPr sz="900" b="1" spc="10" dirty="0">
                          <a:solidFill>
                            <a:srgbClr val="FFFFFF"/>
                          </a:solidFill>
                          <a:latin typeface="Helvetica"/>
                          <a:cs typeface="Helvetica"/>
                        </a:rPr>
                        <a:t>ocesse</a:t>
                      </a:r>
                      <a:r>
                        <a:rPr sz="900" b="1" dirty="0">
                          <a:solidFill>
                            <a:srgbClr val="FFFFFF"/>
                          </a:solidFill>
                          <a:latin typeface="Helvetica"/>
                          <a:cs typeface="Helvetica"/>
                        </a:rPr>
                        <a:t>s</a:t>
                      </a:r>
                      <a:r>
                        <a:rPr sz="900" b="1" spc="25" dirty="0">
                          <a:solidFill>
                            <a:srgbClr val="FFFFFF"/>
                          </a:solidFill>
                          <a:latin typeface="Helvetica"/>
                          <a:cs typeface="Helvetica"/>
                        </a:rPr>
                        <a:t> </a:t>
                      </a:r>
                      <a:r>
                        <a:rPr sz="900" b="1" spc="5" dirty="0">
                          <a:solidFill>
                            <a:srgbClr val="FFFFFF"/>
                          </a:solidFill>
                          <a:latin typeface="Helvetica"/>
                          <a:cs typeface="Helvetica"/>
                        </a:rPr>
                        <a:t>f</a:t>
                      </a:r>
                      <a:r>
                        <a:rPr sz="900" b="1" spc="10" dirty="0">
                          <a:solidFill>
                            <a:srgbClr val="FFFFFF"/>
                          </a:solidFill>
                          <a:latin typeface="Helvetica"/>
                          <a:cs typeface="Helvetica"/>
                        </a:rPr>
                        <a:t>o</a:t>
                      </a:r>
                      <a:r>
                        <a:rPr sz="900" b="1" dirty="0">
                          <a:solidFill>
                            <a:srgbClr val="FFFFFF"/>
                          </a:solidFill>
                          <a:latin typeface="Helvetica"/>
                          <a:cs typeface="Helvetica"/>
                        </a:rPr>
                        <a:t>r</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hos</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po</a:t>
                      </a:r>
                      <a:r>
                        <a:rPr sz="900" b="1" spc="5" dirty="0">
                          <a:solidFill>
                            <a:srgbClr val="FFFFFF"/>
                          </a:solidFill>
                          <a:latin typeface="Helvetica"/>
                          <a:cs typeface="Helvetica"/>
                        </a:rPr>
                        <a:t>rti</a:t>
                      </a:r>
                      <a:r>
                        <a:rPr sz="900" b="1" spc="10" dirty="0">
                          <a:solidFill>
                            <a:srgbClr val="FFFFFF"/>
                          </a:solidFill>
                          <a:latin typeface="Helvetica"/>
                          <a:cs typeface="Helvetica"/>
                        </a:rPr>
                        <a:t>on</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spc="10" dirty="0">
                          <a:solidFill>
                            <a:srgbClr val="FFFFFF"/>
                          </a:solidFill>
                          <a:latin typeface="Helvetica"/>
                          <a:cs typeface="Helvetica"/>
                        </a:rPr>
                        <a:t>ne</a:t>
                      </a:r>
                      <a:r>
                        <a:rPr sz="900" b="1" spc="5" dirty="0">
                          <a:solidFill>
                            <a:srgbClr val="FFFFFF"/>
                          </a:solidFill>
                          <a:latin typeface="Helvetica"/>
                          <a:cs typeface="Helvetica"/>
                        </a:rPr>
                        <a:t>t’</a:t>
                      </a:r>
                      <a:r>
                        <a:rPr sz="900" b="1" dirty="0">
                          <a:solidFill>
                            <a:srgbClr val="FFFFFF"/>
                          </a:solidFill>
                          <a:latin typeface="Helvetica"/>
                          <a:cs typeface="Helvetica"/>
                        </a:rPr>
                        <a:t>s </a:t>
                      </a:r>
                      <a:r>
                        <a:rPr sz="900" b="1" spc="10" dirty="0">
                          <a:solidFill>
                            <a:srgbClr val="FFFFFF"/>
                          </a:solidFill>
                          <a:latin typeface="Helvetica"/>
                          <a:cs typeface="Helvetica"/>
                        </a:rPr>
                        <a:t>sys</a:t>
                      </a:r>
                      <a:r>
                        <a:rPr sz="900" b="1" spc="5" dirty="0">
                          <a:solidFill>
                            <a:srgbClr val="FFFFFF"/>
                          </a:solidFill>
                          <a:latin typeface="Helvetica"/>
                          <a:cs typeface="Helvetica"/>
                        </a:rPr>
                        <a:t>t</a:t>
                      </a:r>
                      <a:r>
                        <a:rPr sz="900" b="1" spc="10" dirty="0">
                          <a:solidFill>
                            <a:srgbClr val="FFFFFF"/>
                          </a:solidFill>
                          <a:latin typeface="Helvetica"/>
                          <a:cs typeface="Helvetica"/>
                        </a:rPr>
                        <a:t>e</a:t>
                      </a:r>
                      <a:r>
                        <a:rPr sz="900" b="1" dirty="0">
                          <a:solidFill>
                            <a:srgbClr val="FFFFFF"/>
                          </a:solidFill>
                          <a:latin typeface="Helvetica"/>
                          <a:cs typeface="Helvetica"/>
                        </a:rPr>
                        <a:t>m</a:t>
                      </a:r>
                      <a:r>
                        <a:rPr sz="900" b="1" spc="3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10" dirty="0">
                          <a:solidFill>
                            <a:srgbClr val="FFFFFF"/>
                          </a:solidFill>
                          <a:latin typeface="Helvetica"/>
                          <a:cs typeface="Helvetica"/>
                        </a:rPr>
                        <a:t>un</a:t>
                      </a:r>
                      <a:r>
                        <a:rPr sz="900" b="1" spc="5" dirty="0">
                          <a:solidFill>
                            <a:srgbClr val="FFFFFF"/>
                          </a:solidFill>
                          <a:latin typeface="Helvetica"/>
                          <a:cs typeface="Helvetica"/>
                        </a:rPr>
                        <a:t>i</a:t>
                      </a:r>
                      <a:r>
                        <a:rPr sz="900" b="1" spc="10" dirty="0">
                          <a:solidFill>
                            <a:srgbClr val="FFFFFF"/>
                          </a:solidFill>
                          <a:latin typeface="Helvetica"/>
                          <a:cs typeface="Helvetica"/>
                        </a:rPr>
                        <a:t>qu</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den</a:t>
                      </a:r>
                      <a:r>
                        <a:rPr sz="900" b="1" spc="5" dirty="0">
                          <a:solidFill>
                            <a:srgbClr val="FFFFFF"/>
                          </a:solidFill>
                          <a:latin typeface="Helvetica"/>
                          <a:cs typeface="Helvetica"/>
                        </a:rPr>
                        <a:t>tifi</a:t>
                      </a:r>
                      <a:r>
                        <a:rPr sz="900" b="1" spc="10" dirty="0">
                          <a:solidFill>
                            <a:srgbClr val="FFFFFF"/>
                          </a:solidFill>
                          <a:latin typeface="Helvetica"/>
                          <a:cs typeface="Helvetica"/>
                        </a:rPr>
                        <a:t>e</a:t>
                      </a:r>
                      <a:r>
                        <a:rPr sz="900" b="1" spc="5" dirty="0">
                          <a:solidFill>
                            <a:srgbClr val="FFFFFF"/>
                          </a:solidFill>
                          <a:latin typeface="Helvetica"/>
                          <a:cs typeface="Helvetica"/>
                        </a:rPr>
                        <a:t>r</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5" dirty="0">
                          <a:solidFill>
                            <a:srgbClr val="FFFFFF"/>
                          </a:solidFill>
                          <a:latin typeface="Helvetica"/>
                          <a:cs typeface="Helvetica"/>
                        </a:rPr>
                        <a:t>I</a:t>
                      </a:r>
                      <a:r>
                        <a:rPr sz="900" b="1" spc="10" dirty="0">
                          <a:solidFill>
                            <a:srgbClr val="FFFFFF"/>
                          </a:solidFill>
                          <a:latin typeface="Helvetica"/>
                          <a:cs typeface="Helvetica"/>
                        </a:rPr>
                        <a:t>CAN</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10" dirty="0">
                          <a:solidFill>
                            <a:srgbClr val="FFFFFF"/>
                          </a:solidFill>
                          <a:latin typeface="Helvetica"/>
                          <a:cs typeface="Helvetica"/>
                        </a:rPr>
                        <a:t>coo</a:t>
                      </a:r>
                      <a:r>
                        <a:rPr sz="900" b="1" spc="5" dirty="0">
                          <a:solidFill>
                            <a:srgbClr val="FFFFFF"/>
                          </a:solidFill>
                          <a:latin typeface="Helvetica"/>
                          <a:cs typeface="Helvetica"/>
                        </a:rPr>
                        <a:t>r</a:t>
                      </a:r>
                      <a:r>
                        <a:rPr sz="900" b="1" spc="10" dirty="0">
                          <a:solidFill>
                            <a:srgbClr val="FFFFFF"/>
                          </a:solidFill>
                          <a:latin typeface="Helvetica"/>
                          <a:cs typeface="Helvetica"/>
                        </a:rPr>
                        <a:t>d</a:t>
                      </a:r>
                      <a:r>
                        <a:rPr sz="900" b="1" spc="5" dirty="0">
                          <a:solidFill>
                            <a:srgbClr val="FFFFFF"/>
                          </a:solidFill>
                          <a:latin typeface="Helvetica"/>
                          <a:cs typeface="Helvetica"/>
                        </a:rPr>
                        <a:t>i</a:t>
                      </a:r>
                      <a:r>
                        <a:rPr sz="900" b="1" spc="10" dirty="0">
                          <a:solidFill>
                            <a:srgbClr val="FFFFFF"/>
                          </a:solidFill>
                          <a:latin typeface="Helvetica"/>
                          <a:cs typeface="Helvetica"/>
                        </a:rPr>
                        <a:t>na</a:t>
                      </a:r>
                      <a:r>
                        <a:rPr sz="900" b="1" spc="5" dirty="0">
                          <a:solidFill>
                            <a:srgbClr val="FFFFFF"/>
                          </a:solidFill>
                          <a:latin typeface="Helvetica"/>
                          <a:cs typeface="Helvetica"/>
                        </a:rPr>
                        <a:t>t</a:t>
                      </a:r>
                      <a:r>
                        <a:rPr sz="900" b="1" spc="10" dirty="0">
                          <a:solidFill>
                            <a:srgbClr val="FFFFFF"/>
                          </a:solidFill>
                          <a:latin typeface="Helvetica"/>
                          <a:cs typeface="Helvetica"/>
                        </a:rPr>
                        <a:t>es.</a:t>
                      </a:r>
                      <a:endParaRPr sz="900" dirty="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444156">
                <a:tc>
                  <a:txBody>
                    <a:bodyPr/>
                    <a:lstStyle/>
                    <a:p>
                      <a:pPr marL="62865" marR="77470">
                        <a:lnSpc>
                          <a:spcPct val="105900"/>
                        </a:lnSpc>
                      </a:pPr>
                      <a:r>
                        <a:rPr sz="800" b="1" spc="5" dirty="0">
                          <a:latin typeface="Helvetica"/>
                          <a:cs typeface="Helvetica"/>
                        </a:rPr>
                        <a:t>Ques</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w</a:t>
                      </a:r>
                      <a:r>
                        <a:rPr sz="800" b="1" dirty="0">
                          <a:latin typeface="Helvetica"/>
                          <a:cs typeface="Helvetica"/>
                        </a:rPr>
                        <a:t>e</a:t>
                      </a:r>
                      <a:r>
                        <a:rPr sz="800" b="1" spc="15" dirty="0">
                          <a:latin typeface="Helvetica"/>
                          <a:cs typeface="Helvetica"/>
                        </a:rPr>
                        <a:t> </a:t>
                      </a:r>
                      <a:r>
                        <a:rPr sz="800" b="1" spc="5" dirty="0">
                          <a:latin typeface="Helvetica"/>
                          <a:cs typeface="Helvetica"/>
                        </a:rPr>
                        <a:t>nee</a:t>
                      </a:r>
                      <a:r>
                        <a:rPr sz="800" b="1" dirty="0">
                          <a:latin typeface="Helvetica"/>
                          <a:cs typeface="Helvetica"/>
                        </a:rPr>
                        <a:t>d</a:t>
                      </a:r>
                      <a:r>
                        <a:rPr sz="800" b="1" spc="20"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add</a:t>
                      </a:r>
                      <a:r>
                        <a:rPr sz="800" b="1" dirty="0">
                          <a:latin typeface="Helvetica"/>
                          <a:cs typeface="Helvetica"/>
                        </a:rPr>
                        <a:t>r</a:t>
                      </a:r>
                      <a:r>
                        <a:rPr sz="800" b="1" spc="5" dirty="0">
                          <a:latin typeface="Helvetica"/>
                          <a:cs typeface="Helvetica"/>
                        </a:rPr>
                        <a:t>es</a:t>
                      </a:r>
                      <a:r>
                        <a:rPr sz="800" b="1" dirty="0">
                          <a:latin typeface="Helvetica"/>
                          <a:cs typeface="Helvetica"/>
                        </a:rPr>
                        <a:t>s</a:t>
                      </a:r>
                      <a:r>
                        <a:rPr sz="800" b="1" spc="15" dirty="0">
                          <a:latin typeface="Helvetica"/>
                          <a:cs typeface="Helvetica"/>
                        </a:rPr>
                        <a:t> </a:t>
                      </a:r>
                      <a:r>
                        <a:rPr sz="800" b="1" dirty="0">
                          <a:latin typeface="Helvetica"/>
                          <a:cs typeface="Helvetica"/>
                        </a:rPr>
                        <a:t>in</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is</a:t>
                      </a:r>
                      <a:r>
                        <a:rPr sz="800" b="1" spc="15" dirty="0">
                          <a:latin typeface="Helvetica"/>
                          <a:cs typeface="Helvetica"/>
                        </a:rPr>
                        <a:t> </a:t>
                      </a:r>
                      <a:r>
                        <a:rPr sz="800" b="1" spc="5" dirty="0">
                          <a:latin typeface="Helvetica"/>
                          <a:cs typeface="Helvetica"/>
                        </a:rPr>
                        <a:t>a</a:t>
                      </a:r>
                      <a:r>
                        <a:rPr sz="800" b="1" dirty="0">
                          <a:latin typeface="Helvetica"/>
                          <a:cs typeface="Helvetica"/>
                        </a:rPr>
                        <a:t>r</a:t>
                      </a:r>
                      <a:r>
                        <a:rPr sz="800" b="1" spc="5" dirty="0">
                          <a:latin typeface="Helvetica"/>
                          <a:cs typeface="Helvetica"/>
                        </a:rPr>
                        <a:t>e</a:t>
                      </a:r>
                      <a:r>
                        <a:rPr sz="800" b="1" dirty="0">
                          <a:latin typeface="Helvetica"/>
                          <a:cs typeface="Helvetica"/>
                        </a:rPr>
                        <a:t>a </a:t>
                      </a:r>
                      <a:r>
                        <a:rPr sz="800" i="1" dirty="0">
                          <a:latin typeface="Helvetica"/>
                          <a:cs typeface="Helvetica"/>
                        </a:rPr>
                        <a:t>(</a:t>
                      </a:r>
                      <a:r>
                        <a:rPr sz="800" i="1" spc="5" dirty="0">
                          <a:latin typeface="Helvetica"/>
                          <a:cs typeface="Helvetica"/>
                        </a:rPr>
                        <a:t>a</a:t>
                      </a:r>
                      <a:r>
                        <a:rPr sz="800" i="1" dirty="0">
                          <a:latin typeface="Helvetica"/>
                          <a:cs typeface="Helvetica"/>
                        </a:rPr>
                        <a:t>s</a:t>
                      </a:r>
                      <a:r>
                        <a:rPr sz="800" i="1" spc="15" dirty="0">
                          <a:latin typeface="Helvetica"/>
                          <a:cs typeface="Helvetica"/>
                        </a:rPr>
                        <a:t> </a:t>
                      </a:r>
                      <a:r>
                        <a:rPr sz="800" i="1" spc="55" dirty="0">
                          <a:latin typeface="Helvetica"/>
                          <a:cs typeface="Helvetica"/>
                        </a:rPr>
                        <a:t>c</a:t>
                      </a:r>
                      <a:r>
                        <a:rPr sz="800" i="1" spc="5" dirty="0">
                          <a:latin typeface="Helvetica"/>
                          <a:cs typeface="Helvetica"/>
                        </a:rPr>
                        <a:t>a</a:t>
                      </a:r>
                      <a:r>
                        <a:rPr sz="800" i="1" spc="55" dirty="0">
                          <a:latin typeface="Helvetica"/>
                          <a:cs typeface="Helvetica"/>
                        </a:rPr>
                        <a:t>p</a:t>
                      </a:r>
                      <a:r>
                        <a:rPr sz="800" i="1" dirty="0">
                          <a:latin typeface="Helvetica"/>
                          <a:cs typeface="Helvetica"/>
                        </a:rPr>
                        <a:t>t</a:t>
                      </a:r>
                      <a:r>
                        <a:rPr sz="800" i="1" spc="5" dirty="0">
                          <a:latin typeface="Helvetica"/>
                          <a:cs typeface="Helvetica"/>
                        </a:rPr>
                        <a:t>u</a:t>
                      </a:r>
                      <a:r>
                        <a:rPr sz="800" i="1" dirty="0">
                          <a:latin typeface="Helvetica"/>
                          <a:cs typeface="Helvetica"/>
                        </a:rPr>
                        <a:t>r</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dirty="0">
                          <a:latin typeface="Helvetica"/>
                          <a:cs typeface="Helvetica"/>
                        </a:rPr>
                        <a:t>t</a:t>
                      </a:r>
                      <a:r>
                        <a:rPr sz="800" i="1" spc="5" dirty="0">
                          <a:latin typeface="Helvetica"/>
                          <a:cs typeface="Helvetica"/>
                        </a:rPr>
                        <a:t>h</a:t>
                      </a:r>
                      <a:r>
                        <a:rPr sz="800" i="1" dirty="0">
                          <a:latin typeface="Helvetica"/>
                          <a:cs typeface="Helvetica"/>
                        </a:rPr>
                        <a:t>e</a:t>
                      </a:r>
                      <a:r>
                        <a:rPr sz="800" i="1" spc="20" dirty="0">
                          <a:latin typeface="Helvetica"/>
                          <a:cs typeface="Helvetica"/>
                        </a:rPr>
                        <a:t> </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b="1" spc="5" dirty="0">
                          <a:latin typeface="Helvetica"/>
                          <a:cs typeface="Helvetica"/>
                        </a:rPr>
                        <a:t>Exp</a:t>
                      </a:r>
                      <a:r>
                        <a:rPr sz="800" b="1" dirty="0">
                          <a:latin typeface="Helvetica"/>
                          <a:cs typeface="Helvetica"/>
                        </a:rPr>
                        <a:t>l</a:t>
                      </a:r>
                      <a:r>
                        <a:rPr sz="800" b="1" spc="5" dirty="0">
                          <a:latin typeface="Helvetica"/>
                          <a:cs typeface="Helvetica"/>
                        </a:rPr>
                        <a:t>o</a:t>
                      </a:r>
                      <a:r>
                        <a:rPr sz="800" b="1" dirty="0">
                          <a:latin typeface="Helvetica"/>
                          <a:cs typeface="Helvetica"/>
                        </a:rPr>
                        <a:t>r</a:t>
                      </a:r>
                      <a:r>
                        <a:rPr sz="800" b="1" spc="5" dirty="0">
                          <a:latin typeface="Helvetica"/>
                          <a:cs typeface="Helvetica"/>
                        </a:rPr>
                        <a:t>a</a:t>
                      </a:r>
                      <a:r>
                        <a:rPr sz="800" b="1" dirty="0">
                          <a:latin typeface="Helvetica"/>
                          <a:cs typeface="Helvetica"/>
                        </a:rPr>
                        <a:t>ti</a:t>
                      </a:r>
                      <a:r>
                        <a:rPr sz="800" b="1" spc="5" dirty="0">
                          <a:latin typeface="Helvetica"/>
                          <a:cs typeface="Helvetica"/>
                        </a:rPr>
                        <a:t>o</a:t>
                      </a:r>
                      <a:r>
                        <a:rPr sz="800" b="1" dirty="0">
                          <a:latin typeface="Helvetica"/>
                          <a:cs typeface="Helvetica"/>
                        </a:rPr>
                        <a:t>n</a:t>
                      </a:r>
                      <a:r>
                        <a:rPr sz="800" b="1" spc="20" dirty="0">
                          <a:latin typeface="Helvetica"/>
                          <a:cs typeface="Helvetica"/>
                        </a:rPr>
                        <a:t> </a:t>
                      </a:r>
                      <a:r>
                        <a:rPr sz="800" b="1" spc="5" dirty="0">
                          <a:latin typeface="Helvetica"/>
                          <a:cs typeface="Helvetica"/>
                        </a:rPr>
                        <a:t>Spac</a:t>
                      </a:r>
                      <a:r>
                        <a:rPr sz="800" b="1" dirty="0">
                          <a:latin typeface="Helvetica"/>
                          <a:cs typeface="Helvetica"/>
                        </a:rPr>
                        <a:t>e</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b="1" spc="5" dirty="0">
                          <a:latin typeface="Helvetica"/>
                          <a:cs typeface="Helvetica"/>
                        </a:rPr>
                        <a:t>P</a:t>
                      </a:r>
                      <a:r>
                        <a:rPr sz="800" b="1" dirty="0">
                          <a:latin typeface="Helvetica"/>
                          <a:cs typeface="Helvetica"/>
                        </a:rPr>
                        <a:t>r</a:t>
                      </a:r>
                      <a:r>
                        <a:rPr sz="800" b="1" spc="5" dirty="0">
                          <a:latin typeface="Helvetica"/>
                          <a:cs typeface="Helvetica"/>
                        </a:rPr>
                        <a:t>opose</a:t>
                      </a:r>
                      <a:r>
                        <a:rPr sz="800" b="1" dirty="0">
                          <a:latin typeface="Helvetica"/>
                          <a:cs typeface="Helvetica"/>
                        </a:rPr>
                        <a:t>d</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b="1" spc="5" dirty="0">
                          <a:latin typeface="Helvetica"/>
                          <a:cs typeface="Helvetica"/>
                        </a:rPr>
                        <a:t>Consensu</a:t>
                      </a:r>
                      <a:r>
                        <a:rPr sz="800" b="1" dirty="0">
                          <a:latin typeface="Helvetica"/>
                          <a:cs typeface="Helvetica"/>
                        </a:rPr>
                        <a:t>s</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r h="4543993">
                <a:tc>
                  <a:txBody>
                    <a:bodyPr/>
                    <a:lstStyle/>
                    <a:p>
                      <a:pPr marL="62865">
                        <a:lnSpc>
                          <a:spcPct val="100000"/>
                        </a:lnSpc>
                      </a:pPr>
                      <a:r>
                        <a:rPr sz="900" b="1" spc="10" dirty="0">
                          <a:latin typeface="Helvetica"/>
                          <a:cs typeface="Helvetica"/>
                        </a:rPr>
                        <a:t>De</a:t>
                      </a:r>
                      <a:r>
                        <a:rPr sz="900" b="1" spc="5" dirty="0">
                          <a:latin typeface="Helvetica"/>
                          <a:cs typeface="Helvetica"/>
                        </a:rPr>
                        <a:t>fi</a:t>
                      </a:r>
                      <a:r>
                        <a:rPr sz="900" b="1" spc="10" dirty="0">
                          <a:latin typeface="Helvetica"/>
                          <a:cs typeface="Helvetica"/>
                        </a:rPr>
                        <a:t>n</a:t>
                      </a:r>
                      <a:r>
                        <a:rPr sz="900" b="1" spc="5" dirty="0">
                          <a:latin typeface="Helvetica"/>
                          <a:cs typeface="Helvetica"/>
                        </a:rPr>
                        <a:t>iti</a:t>
                      </a:r>
                      <a:r>
                        <a:rPr sz="900" b="1" spc="10" dirty="0">
                          <a:latin typeface="Helvetica"/>
                          <a:cs typeface="Helvetica"/>
                        </a:rPr>
                        <a:t>on</a:t>
                      </a:r>
                      <a:r>
                        <a:rPr sz="900" b="1" dirty="0">
                          <a:latin typeface="Helvetica"/>
                          <a:cs typeface="Helvetica"/>
                        </a:rPr>
                        <a:t>s</a:t>
                      </a:r>
                      <a:endParaRPr sz="900" dirty="0">
                        <a:latin typeface="Helvetica"/>
                        <a:cs typeface="Helvetica"/>
                      </a:endParaRPr>
                    </a:p>
                    <a:p>
                      <a:pPr marL="291465" marR="95250" indent="-228600">
                        <a:lnSpc>
                          <a:spcPts val="1100"/>
                        </a:lnSpc>
                        <a:spcBef>
                          <a:spcPts val="45"/>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ean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by</a:t>
                      </a:r>
                      <a:r>
                        <a:rPr sz="800" dirty="0">
                          <a:latin typeface="Helvetica Light"/>
                          <a:cs typeface="Helvetica Light"/>
                        </a:rPr>
                        <a:t>”</a:t>
                      </a:r>
                      <a:r>
                        <a:rPr sz="800" spc="5" dirty="0">
                          <a:latin typeface="Helvetica Light"/>
                          <a:cs typeface="Helvetica Light"/>
                        </a:rPr>
                        <a:t>g</a:t>
                      </a:r>
                      <a:r>
                        <a:rPr sz="800" dirty="0">
                          <a:latin typeface="Helvetica Light"/>
                          <a:cs typeface="Helvetica Light"/>
                        </a:rPr>
                        <a:t>l</a:t>
                      </a:r>
                      <a:r>
                        <a:rPr sz="800" spc="5" dirty="0">
                          <a:latin typeface="Helvetica Light"/>
                          <a:cs typeface="Helvetica Light"/>
                        </a:rPr>
                        <a:t>oba</a:t>
                      </a:r>
                      <a:r>
                        <a:rPr sz="800" dirty="0">
                          <a:latin typeface="Helvetica Light"/>
                          <a:cs typeface="Helvetica Light"/>
                        </a:rPr>
                        <a:t>lly</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ope</a:t>
                      </a:r>
                      <a:r>
                        <a:rPr sz="800" dirty="0">
                          <a:latin typeface="Helvetica Light"/>
                          <a:cs typeface="Helvetica Light"/>
                        </a:rPr>
                        <a:t>r</a:t>
                      </a:r>
                      <a:r>
                        <a:rPr sz="800" spc="5" dirty="0">
                          <a:latin typeface="Helvetica Light"/>
                          <a:cs typeface="Helvetica Light"/>
                        </a:rPr>
                        <a:t>ab</a:t>
                      </a:r>
                      <a:r>
                        <a:rPr sz="800" dirty="0">
                          <a:latin typeface="Helvetica Light"/>
                          <a:cs typeface="Helvetica Light"/>
                        </a:rPr>
                        <a:t>le </a:t>
                      </a:r>
                      <a:r>
                        <a:rPr sz="800" spc="5" dirty="0">
                          <a:latin typeface="Helvetica Light"/>
                          <a:cs typeface="Helvetica Light"/>
                        </a:rPr>
                        <a:t>secu</a:t>
                      </a:r>
                      <a:r>
                        <a:rPr sz="800" dirty="0">
                          <a:latin typeface="Helvetica Light"/>
                          <a:cs typeface="Helvetica Light"/>
                        </a:rPr>
                        <a:t>rity</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ocesses?</a:t>
                      </a:r>
                      <a:endParaRPr sz="800" dirty="0">
                        <a:latin typeface="Helvetica Light"/>
                        <a:cs typeface="Helvetica Light"/>
                      </a:endParaRPr>
                    </a:p>
                    <a:p>
                      <a:pPr marL="291465" marR="266065" indent="-228600">
                        <a:lnSpc>
                          <a:spcPts val="1080"/>
                        </a:lnSpc>
                        <a:spcBef>
                          <a:spcPts val="20"/>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aspec</a:t>
                      </a:r>
                      <a:r>
                        <a:rPr sz="800" dirty="0">
                          <a:latin typeface="Helvetica Light"/>
                          <a:cs typeface="Helvetica Light"/>
                        </a:rPr>
                        <a:t>ts</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qu</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den</a:t>
                      </a:r>
                      <a:r>
                        <a:rPr sz="800" dirty="0">
                          <a:latin typeface="Helvetica Light"/>
                          <a:cs typeface="Helvetica Light"/>
                        </a:rPr>
                        <a:t>tifi</a:t>
                      </a:r>
                      <a:r>
                        <a:rPr sz="800" spc="5" dirty="0">
                          <a:latin typeface="Helvetica Light"/>
                          <a:cs typeface="Helvetica Light"/>
                        </a:rPr>
                        <a:t>e</a:t>
                      </a:r>
                      <a:r>
                        <a:rPr sz="800" dirty="0">
                          <a:latin typeface="Helvetica Light"/>
                          <a:cs typeface="Helvetica Light"/>
                        </a:rPr>
                        <a:t>r </a:t>
                      </a:r>
                      <a:r>
                        <a:rPr sz="800" spc="5" dirty="0">
                          <a:latin typeface="Helvetica Light"/>
                          <a:cs typeface="Helvetica Light"/>
                        </a:rPr>
                        <a:t>spac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is</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a:t>
                      </a:r>
                      <a:r>
                        <a:rPr sz="800" spc="5" dirty="0">
                          <a:latin typeface="Helvetica Light"/>
                          <a:cs typeface="Helvetica Light"/>
                        </a:rPr>
                        <a:t>evan</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de</a:t>
                      </a:r>
                      <a:r>
                        <a:rPr sz="800" dirty="0">
                          <a:latin typeface="Helvetica Light"/>
                          <a:cs typeface="Helvetica Light"/>
                        </a:rPr>
                        <a:t>fi</a:t>
                      </a:r>
                      <a:r>
                        <a:rPr sz="800" spc="5" dirty="0">
                          <a:latin typeface="Helvetica Light"/>
                          <a:cs typeface="Helvetica Light"/>
                        </a:rPr>
                        <a:t>n</a:t>
                      </a:r>
                      <a:r>
                        <a:rPr sz="800" dirty="0">
                          <a:latin typeface="Helvetica Light"/>
                          <a:cs typeface="Helvetica Light"/>
                        </a:rPr>
                        <a:t>iti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 </a:t>
                      </a:r>
                      <a:r>
                        <a:rPr sz="800" spc="5" dirty="0">
                          <a:latin typeface="Helvetica Light"/>
                          <a:cs typeface="Helvetica Light"/>
                        </a:rPr>
                        <a:t>quo</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ocesses</a:t>
                      </a:r>
                      <a:r>
                        <a:rPr sz="800" dirty="0">
                          <a:latin typeface="Helvetica Light"/>
                          <a:cs typeface="Helvetica Light"/>
                        </a:rPr>
                        <a:t>”?</a:t>
                      </a:r>
                    </a:p>
                    <a:p>
                      <a:pPr marL="291465" indent="-228600">
                        <a:lnSpc>
                          <a:spcPct val="100000"/>
                        </a:lnSpc>
                        <a:spcBef>
                          <a:spcPts val="35"/>
                        </a:spcBef>
                        <a:buFont typeface="Symbol"/>
                        <a:buChar char="•"/>
                        <a:tabLst>
                          <a:tab pos="292100" algn="l"/>
                        </a:tabLst>
                      </a:pPr>
                      <a:r>
                        <a:rPr sz="800" spc="5" dirty="0">
                          <a:latin typeface="Helvetica Light"/>
                          <a:cs typeface="Helvetica Light"/>
                        </a:rPr>
                        <a:t>Th</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ETF</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No?</a:t>
                      </a:r>
                      <a:endParaRPr sz="800" dirty="0">
                        <a:latin typeface="Helvetica Light"/>
                        <a:cs typeface="Helvetica Light"/>
                      </a:endParaRPr>
                    </a:p>
                    <a:p>
                      <a:pPr>
                        <a:lnSpc>
                          <a:spcPct val="100000"/>
                        </a:lnSpc>
                        <a:spcBef>
                          <a:spcPts val="34"/>
                        </a:spcBef>
                        <a:buFont typeface="Symbol"/>
                        <a:buChar char="•"/>
                      </a:pPr>
                      <a:endParaRPr sz="1000" dirty="0">
                        <a:latin typeface="Times"/>
                        <a:cs typeface="Times"/>
                      </a:endParaRPr>
                    </a:p>
                    <a:p>
                      <a:pPr marL="62865">
                        <a:lnSpc>
                          <a:spcPct val="100000"/>
                        </a:lnSpc>
                      </a:pPr>
                      <a:r>
                        <a:rPr sz="900" b="1" spc="10" dirty="0">
                          <a:latin typeface="Helvetica"/>
                          <a:cs typeface="Helvetica"/>
                        </a:rPr>
                        <a:t>Abus</a:t>
                      </a:r>
                      <a:r>
                        <a:rPr sz="900" b="1" dirty="0">
                          <a:latin typeface="Helvetica"/>
                          <a:cs typeface="Helvetica"/>
                        </a:rPr>
                        <a:t>e</a:t>
                      </a:r>
                      <a:r>
                        <a:rPr sz="900" b="1" spc="20" dirty="0">
                          <a:latin typeface="Helvetica"/>
                          <a:cs typeface="Helvetica"/>
                        </a:rPr>
                        <a:t> </a:t>
                      </a:r>
                      <a:r>
                        <a:rPr sz="900" b="1" spc="5" dirty="0">
                          <a:latin typeface="Helvetica"/>
                          <a:cs typeface="Helvetica"/>
                        </a:rPr>
                        <a:t>(</a:t>
                      </a:r>
                      <a:r>
                        <a:rPr sz="900" b="1" spc="10" dirty="0">
                          <a:latin typeface="Helvetica"/>
                          <a:cs typeface="Helvetica"/>
                        </a:rPr>
                        <a:t>GTL</a:t>
                      </a:r>
                      <a:r>
                        <a:rPr sz="900" b="1" dirty="0">
                          <a:latin typeface="Helvetica"/>
                          <a:cs typeface="Helvetica"/>
                        </a:rPr>
                        <a:t>D</a:t>
                      </a:r>
                      <a:r>
                        <a:rPr sz="900" b="1" spc="25" dirty="0">
                          <a:latin typeface="Helvetica"/>
                          <a:cs typeface="Helvetica"/>
                        </a:rPr>
                        <a:t> </a:t>
                      </a:r>
                      <a:r>
                        <a:rPr sz="900" b="1" spc="10" dirty="0">
                          <a:latin typeface="Helvetica"/>
                          <a:cs typeface="Helvetica"/>
                        </a:rPr>
                        <a:t>an</a:t>
                      </a:r>
                      <a:r>
                        <a:rPr sz="900" b="1" dirty="0">
                          <a:latin typeface="Helvetica"/>
                          <a:cs typeface="Helvetica"/>
                        </a:rPr>
                        <a:t>d</a:t>
                      </a:r>
                      <a:r>
                        <a:rPr sz="900" b="1" spc="25" dirty="0">
                          <a:latin typeface="Helvetica"/>
                          <a:cs typeface="Helvetica"/>
                        </a:rPr>
                        <a:t> </a:t>
                      </a:r>
                      <a:r>
                        <a:rPr sz="900" b="1" spc="10" dirty="0">
                          <a:latin typeface="Helvetica"/>
                          <a:cs typeface="Helvetica"/>
                        </a:rPr>
                        <a:t>ccTLD)</a:t>
                      </a:r>
                      <a:endParaRPr sz="900" dirty="0">
                        <a:latin typeface="Helvetica"/>
                        <a:cs typeface="Helvetica"/>
                      </a:endParaRPr>
                    </a:p>
                    <a:p>
                      <a:pPr marL="291465" indent="-228600">
                        <a:lnSpc>
                          <a:spcPct val="100000"/>
                        </a:lnSpc>
                        <a:spcBef>
                          <a:spcPts val="100"/>
                        </a:spcBef>
                        <a:buFont typeface="Symbol"/>
                        <a:buChar char="•"/>
                        <a:tabLst>
                          <a:tab pos="292100" algn="l"/>
                        </a:tabLst>
                      </a:pPr>
                      <a:r>
                        <a:rPr sz="800" spc="5" dirty="0">
                          <a:latin typeface="Helvetica Light"/>
                          <a:cs typeface="Helvetica Light"/>
                        </a:rPr>
                        <a:t>GTL</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abus</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dirty="0">
                          <a:latin typeface="Helvetica Light"/>
                          <a:cs typeface="Helvetica Light"/>
                        </a:rPr>
                        <a:t>iti</a:t>
                      </a:r>
                      <a:r>
                        <a:rPr sz="800" spc="5" dirty="0">
                          <a:latin typeface="Helvetica Light"/>
                          <a:cs typeface="Helvetica Light"/>
                        </a:rPr>
                        <a:t>ga</a:t>
                      </a:r>
                      <a:r>
                        <a:rPr sz="800" dirty="0">
                          <a:latin typeface="Helvetica Light"/>
                          <a:cs typeface="Helvetica Light"/>
                        </a:rPr>
                        <a:t>ti</a:t>
                      </a:r>
                      <a:r>
                        <a:rPr sz="800" spc="5" dirty="0">
                          <a:latin typeface="Helvetica Light"/>
                          <a:cs typeface="Helvetica Light"/>
                        </a:rPr>
                        <a:t>on</a:t>
                      </a:r>
                      <a:endParaRPr sz="800" dirty="0">
                        <a:latin typeface="Helvetica Light"/>
                        <a:cs typeface="Helvetica Light"/>
                      </a:endParaRPr>
                    </a:p>
                    <a:p>
                      <a:pPr marL="291465" indent="-228600">
                        <a:lnSpc>
                          <a:spcPct val="100000"/>
                        </a:lnSpc>
                        <a:spcBef>
                          <a:spcPts val="85"/>
                        </a:spcBef>
                        <a:buFont typeface="Symbol"/>
                        <a:buChar char="•"/>
                        <a:tabLst>
                          <a:tab pos="292100" algn="l"/>
                        </a:tabLst>
                      </a:pPr>
                      <a:r>
                        <a:rPr sz="800" spc="5" dirty="0">
                          <a:latin typeface="Helvetica Light"/>
                          <a:cs typeface="Helvetica Light"/>
                        </a:rPr>
                        <a:t>G</a:t>
                      </a:r>
                      <a:r>
                        <a:rPr sz="800" dirty="0">
                          <a:latin typeface="Helvetica Light"/>
                          <a:cs typeface="Helvetica Light"/>
                        </a:rPr>
                        <a:t>l</a:t>
                      </a:r>
                      <a:r>
                        <a:rPr sz="800" spc="5" dirty="0">
                          <a:latin typeface="Helvetica Light"/>
                          <a:cs typeface="Helvetica Light"/>
                        </a:rPr>
                        <a:t>oba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abus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po</a:t>
                      </a:r>
                      <a:r>
                        <a:rPr sz="800" dirty="0">
                          <a:latin typeface="Helvetica Light"/>
                          <a:cs typeface="Helvetica Light"/>
                        </a:rPr>
                        <a:t>li</a:t>
                      </a:r>
                      <a:r>
                        <a:rPr sz="800" spc="5" dirty="0">
                          <a:latin typeface="Helvetica Light"/>
                          <a:cs typeface="Helvetica Light"/>
                        </a:rPr>
                        <a:t>c</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eco</a:t>
                      </a:r>
                      <a:r>
                        <a:rPr sz="800" spc="10" dirty="0">
                          <a:latin typeface="Helvetica Light"/>
                          <a:cs typeface="Helvetica Light"/>
                        </a:rPr>
                        <a:t>mm</a:t>
                      </a:r>
                      <a:r>
                        <a:rPr sz="800" spc="5" dirty="0">
                          <a:latin typeface="Helvetica Light"/>
                          <a:cs typeface="Helvetica Light"/>
                        </a:rPr>
                        <a:t>enda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p>
                    <a:p>
                      <a:pPr marL="291465" marR="222250" indent="-228600">
                        <a:lnSpc>
                          <a:spcPct val="105900"/>
                        </a:lnSpc>
                        <a:spcBef>
                          <a:spcPts val="45"/>
                        </a:spcBef>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doe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comp</a:t>
                      </a:r>
                      <a:r>
                        <a:rPr sz="800" dirty="0">
                          <a:latin typeface="Helvetica Light"/>
                          <a:cs typeface="Helvetica Light"/>
                        </a:rPr>
                        <a:t>li</a:t>
                      </a:r>
                      <a:r>
                        <a:rPr sz="800" spc="5" dirty="0">
                          <a:latin typeface="Helvetica Light"/>
                          <a:cs typeface="Helvetica Light"/>
                        </a:rPr>
                        <a:t>anc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mpac</a:t>
                      </a:r>
                      <a:r>
                        <a:rPr sz="800" dirty="0">
                          <a:latin typeface="Helvetica Light"/>
                          <a:cs typeface="Helvetica Light"/>
                        </a:rPr>
                        <a:t>t </a:t>
                      </a:r>
                      <a:r>
                        <a:rPr sz="800" spc="5" dirty="0">
                          <a:latin typeface="Helvetica Light"/>
                          <a:cs typeface="Helvetica Light"/>
                        </a:rPr>
                        <a:t>SSR</a:t>
                      </a:r>
                      <a:r>
                        <a:rPr sz="800" dirty="0">
                          <a:latin typeface="Helvetica Light"/>
                          <a:cs typeface="Helvetica Light"/>
                        </a:rPr>
                        <a:t>?</a:t>
                      </a:r>
                    </a:p>
                    <a:p>
                      <a:pPr>
                        <a:lnSpc>
                          <a:spcPct val="100000"/>
                        </a:lnSpc>
                        <a:spcBef>
                          <a:spcPts val="33"/>
                        </a:spcBef>
                        <a:buFont typeface="Symbol"/>
                        <a:buChar char="•"/>
                      </a:pPr>
                      <a:endParaRPr sz="1000" dirty="0">
                        <a:latin typeface="Times"/>
                        <a:cs typeface="Times"/>
                      </a:endParaRPr>
                    </a:p>
                    <a:p>
                      <a:pPr marL="62865">
                        <a:lnSpc>
                          <a:spcPct val="100000"/>
                        </a:lnSpc>
                      </a:pPr>
                      <a:r>
                        <a:rPr sz="900" b="1" spc="10" dirty="0">
                          <a:latin typeface="Helvetica"/>
                          <a:cs typeface="Helvetica"/>
                        </a:rPr>
                        <a:t>GTL</a:t>
                      </a:r>
                      <a:r>
                        <a:rPr sz="900" b="1" dirty="0">
                          <a:latin typeface="Helvetica"/>
                          <a:cs typeface="Helvetica"/>
                        </a:rPr>
                        <a:t>D</a:t>
                      </a:r>
                      <a:r>
                        <a:rPr sz="900" b="1" spc="25" dirty="0">
                          <a:latin typeface="Helvetica"/>
                          <a:cs typeface="Helvetica"/>
                        </a:rPr>
                        <a:t> </a:t>
                      </a:r>
                      <a:r>
                        <a:rPr sz="900" b="1" spc="5" dirty="0">
                          <a:latin typeface="Helvetica"/>
                          <a:cs typeface="Helvetica"/>
                        </a:rPr>
                        <a:t>c</a:t>
                      </a:r>
                      <a:r>
                        <a:rPr sz="900" b="1" spc="10" dirty="0">
                          <a:latin typeface="Helvetica"/>
                          <a:cs typeface="Helvetica"/>
                        </a:rPr>
                        <a:t>o</a:t>
                      </a:r>
                      <a:r>
                        <a:rPr sz="900" b="1" spc="15" dirty="0">
                          <a:latin typeface="Helvetica"/>
                          <a:cs typeface="Helvetica"/>
                        </a:rPr>
                        <a:t>m</a:t>
                      </a:r>
                      <a:r>
                        <a:rPr sz="900" b="1" spc="10" dirty="0">
                          <a:latin typeface="Helvetica"/>
                          <a:cs typeface="Helvetica"/>
                        </a:rPr>
                        <a:t>p</a:t>
                      </a:r>
                      <a:r>
                        <a:rPr sz="900" b="1" dirty="0">
                          <a:latin typeface="Helvetica"/>
                          <a:cs typeface="Helvetica"/>
                        </a:rPr>
                        <a:t>li</a:t>
                      </a:r>
                      <a:r>
                        <a:rPr sz="900" b="1" spc="5" dirty="0">
                          <a:latin typeface="Helvetica"/>
                          <a:cs typeface="Helvetica"/>
                        </a:rPr>
                        <a:t>a</a:t>
                      </a:r>
                      <a:r>
                        <a:rPr sz="900" b="1" spc="10" dirty="0">
                          <a:latin typeface="Helvetica"/>
                          <a:cs typeface="Helvetica"/>
                        </a:rPr>
                        <a:t>n</a:t>
                      </a:r>
                      <a:r>
                        <a:rPr sz="900" b="1" spc="5" dirty="0">
                          <a:latin typeface="Helvetica"/>
                          <a:cs typeface="Helvetica"/>
                        </a:rPr>
                        <a:t>c</a:t>
                      </a:r>
                      <a:r>
                        <a:rPr sz="900" b="1" dirty="0">
                          <a:latin typeface="Helvetica"/>
                          <a:cs typeface="Helvetica"/>
                        </a:rPr>
                        <a:t>e</a:t>
                      </a:r>
                      <a:r>
                        <a:rPr sz="900" b="1" spc="20" dirty="0">
                          <a:latin typeface="Helvetica"/>
                          <a:cs typeface="Helvetica"/>
                        </a:rPr>
                        <a:t> </a:t>
                      </a:r>
                      <a:r>
                        <a:rPr sz="900" b="1" spc="5" dirty="0">
                          <a:latin typeface="Helvetica"/>
                          <a:cs typeface="Helvetica"/>
                        </a:rPr>
                        <a:t>a</a:t>
                      </a:r>
                      <a:r>
                        <a:rPr sz="900" b="1" spc="10" dirty="0">
                          <a:latin typeface="Helvetica"/>
                          <a:cs typeface="Helvetica"/>
                        </a:rPr>
                        <a:t>n</a:t>
                      </a:r>
                      <a:r>
                        <a:rPr sz="900" b="1" spc="5" dirty="0">
                          <a:latin typeface="Helvetica"/>
                          <a:cs typeface="Helvetica"/>
                        </a:rPr>
                        <a:t>a</a:t>
                      </a:r>
                      <a:r>
                        <a:rPr sz="900" b="1" dirty="0">
                          <a:latin typeface="Helvetica"/>
                          <a:cs typeface="Helvetica"/>
                        </a:rPr>
                        <a:t>l</a:t>
                      </a:r>
                      <a:r>
                        <a:rPr sz="900" b="1" spc="5" dirty="0">
                          <a:latin typeface="Helvetica"/>
                          <a:cs typeface="Helvetica"/>
                        </a:rPr>
                        <a:t>ys</a:t>
                      </a:r>
                      <a:r>
                        <a:rPr sz="900" b="1" dirty="0">
                          <a:latin typeface="Helvetica"/>
                          <a:cs typeface="Helvetica"/>
                        </a:rPr>
                        <a:t>is</a:t>
                      </a:r>
                      <a:endParaRPr sz="900" dirty="0">
                        <a:latin typeface="Helvetica"/>
                        <a:cs typeface="Helvetica"/>
                      </a:endParaRPr>
                    </a:p>
                    <a:p>
                      <a:pPr marL="291465" marR="406400" indent="-228600">
                        <a:lnSpc>
                          <a:spcPts val="1100"/>
                        </a:lnSpc>
                        <a:spcBef>
                          <a:spcPts val="45"/>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15" dirty="0">
                          <a:latin typeface="Helvetica Light"/>
                          <a:cs typeface="Helvetica Light"/>
                        </a:rPr>
                        <a:t> </a:t>
                      </a:r>
                      <a:r>
                        <a:rPr sz="800" spc="5" dirty="0">
                          <a:latin typeface="Helvetica Light"/>
                          <a:cs typeface="Helvetica Light"/>
                        </a:rPr>
                        <a:t>SS</a:t>
                      </a:r>
                      <a:r>
                        <a:rPr sz="800" dirty="0">
                          <a:latin typeface="Helvetica Light"/>
                          <a:cs typeface="Helvetica Light"/>
                        </a:rPr>
                        <a:t>R</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ssue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new GTLD</a:t>
                      </a:r>
                      <a:r>
                        <a:rPr sz="800" dirty="0">
                          <a:latin typeface="Helvetica Light"/>
                          <a:cs typeface="Helvetica Light"/>
                        </a:rPr>
                        <a:t>’</a:t>
                      </a:r>
                      <a:r>
                        <a:rPr sz="800" spc="5" dirty="0">
                          <a:latin typeface="Helvetica Light"/>
                          <a:cs typeface="Helvetica Light"/>
                        </a:rPr>
                        <a:t>s</a:t>
                      </a:r>
                      <a:r>
                        <a:rPr sz="800" dirty="0">
                          <a:latin typeface="Helvetica Light"/>
                          <a:cs typeface="Helvetica Light"/>
                        </a:rPr>
                        <a:t>?</a:t>
                      </a:r>
                    </a:p>
                    <a:p>
                      <a:pPr marL="291465" indent="-228600">
                        <a:lnSpc>
                          <a:spcPct val="100000"/>
                        </a:lnSpc>
                        <a:spcBef>
                          <a:spcPts val="35"/>
                        </a:spcBef>
                        <a:buFont typeface="Symbol"/>
                        <a:buChar char="•"/>
                        <a:tabLst>
                          <a:tab pos="292100" algn="l"/>
                        </a:tabLst>
                      </a:pPr>
                      <a:r>
                        <a:rPr sz="800" spc="5" dirty="0">
                          <a:latin typeface="Helvetica Light"/>
                          <a:cs typeface="Helvetica Light"/>
                        </a:rPr>
                        <a:t>ccTO</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abus</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dirty="0">
                          <a:latin typeface="Helvetica Light"/>
                          <a:cs typeface="Helvetica Light"/>
                        </a:rPr>
                        <a:t>iti</a:t>
                      </a:r>
                      <a:r>
                        <a:rPr sz="800" spc="5" dirty="0">
                          <a:latin typeface="Helvetica Light"/>
                          <a:cs typeface="Helvetica Light"/>
                        </a:rPr>
                        <a:t>ga</a:t>
                      </a:r>
                      <a:r>
                        <a:rPr sz="800" dirty="0">
                          <a:latin typeface="Helvetica Light"/>
                          <a:cs typeface="Helvetica Light"/>
                        </a:rPr>
                        <a:t>ti</a:t>
                      </a:r>
                      <a:r>
                        <a:rPr sz="800" spc="5" dirty="0">
                          <a:latin typeface="Helvetica Light"/>
                          <a:cs typeface="Helvetica Light"/>
                        </a:rPr>
                        <a:t>on</a:t>
                      </a:r>
                      <a:endParaRPr sz="800" dirty="0">
                        <a:latin typeface="Helvetica Light"/>
                        <a:cs typeface="Helvetica Light"/>
                      </a:endParaRPr>
                    </a:p>
                    <a:p>
                      <a:pPr>
                        <a:lnSpc>
                          <a:spcPct val="100000"/>
                        </a:lnSpc>
                        <a:spcBef>
                          <a:spcPts val="33"/>
                        </a:spcBef>
                        <a:buFont typeface="Symbol"/>
                        <a:buChar char="•"/>
                      </a:pPr>
                      <a:endParaRPr sz="1000" dirty="0">
                        <a:latin typeface="Times"/>
                        <a:cs typeface="Times"/>
                      </a:endParaRPr>
                    </a:p>
                    <a:p>
                      <a:pPr marL="62865">
                        <a:lnSpc>
                          <a:spcPct val="100000"/>
                        </a:lnSpc>
                      </a:pPr>
                      <a:r>
                        <a:rPr sz="900" b="1" spc="10" dirty="0">
                          <a:latin typeface="Helvetica"/>
                          <a:cs typeface="Helvetica"/>
                        </a:rPr>
                        <a:t>Asses</a:t>
                      </a:r>
                      <a:r>
                        <a:rPr sz="900" b="1" dirty="0">
                          <a:latin typeface="Helvetica"/>
                          <a:cs typeface="Helvetica"/>
                        </a:rPr>
                        <a:t>s</a:t>
                      </a:r>
                      <a:r>
                        <a:rPr sz="900" b="1" spc="20" dirty="0">
                          <a:latin typeface="Helvetica"/>
                          <a:cs typeface="Helvetica"/>
                        </a:rPr>
                        <a:t> </a:t>
                      </a:r>
                      <a:r>
                        <a:rPr sz="900" b="1" spc="10" dirty="0">
                          <a:latin typeface="Helvetica"/>
                          <a:cs typeface="Helvetica"/>
                        </a:rPr>
                        <a:t>e</a:t>
                      </a:r>
                      <a:r>
                        <a:rPr sz="900" b="1" spc="5" dirty="0">
                          <a:latin typeface="Helvetica"/>
                          <a:cs typeface="Helvetica"/>
                        </a:rPr>
                        <a:t>ff</a:t>
                      </a:r>
                      <a:r>
                        <a:rPr sz="900" b="1" spc="10" dirty="0">
                          <a:latin typeface="Helvetica"/>
                          <a:cs typeface="Helvetica"/>
                        </a:rPr>
                        <a:t>ec</a:t>
                      </a:r>
                      <a:r>
                        <a:rPr sz="900" b="1" spc="5" dirty="0">
                          <a:latin typeface="Helvetica"/>
                          <a:cs typeface="Helvetica"/>
                        </a:rPr>
                        <a:t>ti</a:t>
                      </a:r>
                      <a:r>
                        <a:rPr sz="900" b="1" spc="10" dirty="0">
                          <a:latin typeface="Helvetica"/>
                          <a:cs typeface="Helvetica"/>
                        </a:rPr>
                        <a:t>venes</a:t>
                      </a:r>
                      <a:r>
                        <a:rPr sz="900" b="1" dirty="0">
                          <a:latin typeface="Helvetica"/>
                          <a:cs typeface="Helvetica"/>
                        </a:rPr>
                        <a:t>s</a:t>
                      </a:r>
                      <a:endParaRPr sz="900" dirty="0">
                        <a:latin typeface="Helvetica"/>
                        <a:cs typeface="Helvetica"/>
                      </a:endParaRPr>
                    </a:p>
                    <a:p>
                      <a:pPr marL="291465" marR="190500" indent="-228600">
                        <a:lnSpc>
                          <a:spcPct val="105900"/>
                        </a:lnSpc>
                        <a:spcBef>
                          <a:spcPts val="40"/>
                        </a:spcBef>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ti</a:t>
                      </a:r>
                      <a:r>
                        <a:rPr sz="800" spc="5" dirty="0">
                          <a:latin typeface="Helvetica Light"/>
                          <a:cs typeface="Helvetica Light"/>
                        </a:rPr>
                        <a:t>v</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is</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coo</a:t>
                      </a:r>
                      <a:r>
                        <a:rPr sz="800" dirty="0">
                          <a:latin typeface="Helvetica Light"/>
                          <a:cs typeface="Helvetica Light"/>
                        </a:rPr>
                        <a:t>r</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na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ET</a:t>
                      </a:r>
                      <a:r>
                        <a:rPr sz="800" dirty="0">
                          <a:latin typeface="Helvetica Light"/>
                          <a:cs typeface="Helvetica Light"/>
                        </a:rPr>
                        <a:t>F</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t</a:t>
                      </a:r>
                      <a:r>
                        <a:rPr sz="800" spc="5" dirty="0">
                          <a:latin typeface="Helvetica Light"/>
                          <a:cs typeface="Helvetica Light"/>
                        </a:rPr>
                        <a:t>he</a:t>
                      </a:r>
                      <a:r>
                        <a:rPr sz="800" dirty="0">
                          <a:latin typeface="Helvetica Light"/>
                          <a:cs typeface="Helvetica Light"/>
                        </a:rPr>
                        <a:t>r</a:t>
                      </a:r>
                      <a:r>
                        <a:rPr sz="800" spc="5" dirty="0">
                          <a:latin typeface="Helvetica Light"/>
                          <a:cs typeface="Helvetica Light"/>
                        </a:rPr>
                        <a:t>s</a:t>
                      </a:r>
                      <a:r>
                        <a:rPr sz="800" dirty="0">
                          <a:latin typeface="Helvetica Light"/>
                          <a:cs typeface="Helvetica Light"/>
                        </a:rPr>
                        <a:t>?</a:t>
                      </a:r>
                    </a:p>
                    <a:p>
                      <a:pPr marL="291465" marR="94615" indent="-228600">
                        <a:lnSpc>
                          <a:spcPct val="105900"/>
                        </a:lnSpc>
                        <a:spcBef>
                          <a:spcPts val="20"/>
                        </a:spcBef>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ti</a:t>
                      </a:r>
                      <a:r>
                        <a:rPr sz="800" spc="5" dirty="0">
                          <a:latin typeface="Helvetica Light"/>
                          <a:cs typeface="Helvetica Light"/>
                        </a:rPr>
                        <a:t>v</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rity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o</a:t>
                      </a:r>
                      <a:r>
                        <a:rPr sz="800" dirty="0">
                          <a:latin typeface="Helvetica Light"/>
                          <a:cs typeface="Helvetica Light"/>
                        </a:rPr>
                        <a:t>rts</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know</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r</a:t>
                      </a:r>
                      <a:r>
                        <a:rPr sz="800" spc="5" dirty="0">
                          <a:latin typeface="Helvetica Light"/>
                          <a:cs typeface="Helvetica Light"/>
                        </a:rPr>
                        <a:t>ea</a:t>
                      </a:r>
                      <a:r>
                        <a:rPr sz="800" dirty="0">
                          <a:latin typeface="Helvetica Light"/>
                          <a:cs typeface="Helvetica Light"/>
                        </a:rPr>
                        <a:t>ts</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epa</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r</a:t>
                      </a:r>
                      <a:r>
                        <a:rPr sz="800" spc="5" dirty="0">
                          <a:latin typeface="Helvetica Light"/>
                          <a:cs typeface="Helvetica Light"/>
                        </a:rPr>
                        <a:t>ea</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a:t>
                      </a:r>
                    </a:p>
                    <a:p>
                      <a:pPr>
                        <a:lnSpc>
                          <a:spcPct val="100000"/>
                        </a:lnSpc>
                        <a:spcBef>
                          <a:spcPts val="34"/>
                        </a:spcBef>
                        <a:buFont typeface="Symbol"/>
                        <a:buChar char="•"/>
                      </a:pPr>
                      <a:endParaRPr sz="1000" dirty="0">
                        <a:latin typeface="Times"/>
                        <a:cs typeface="Times"/>
                      </a:endParaRPr>
                    </a:p>
                    <a:p>
                      <a:pPr marL="62865">
                        <a:lnSpc>
                          <a:spcPct val="100000"/>
                        </a:lnSpc>
                      </a:pPr>
                      <a:r>
                        <a:rPr sz="900" b="1" spc="10" dirty="0">
                          <a:latin typeface="Helvetica"/>
                          <a:cs typeface="Helvetica"/>
                        </a:rPr>
                        <a:t>E</a:t>
                      </a:r>
                      <a:r>
                        <a:rPr sz="900" b="1" spc="15" dirty="0">
                          <a:latin typeface="Helvetica"/>
                          <a:cs typeface="Helvetica"/>
                        </a:rPr>
                        <a:t>m</a:t>
                      </a:r>
                      <a:r>
                        <a:rPr sz="900" b="1" spc="5" dirty="0">
                          <a:latin typeface="Helvetica"/>
                          <a:cs typeface="Helvetica"/>
                        </a:rPr>
                        <a:t>er</a:t>
                      </a:r>
                      <a:r>
                        <a:rPr sz="900" b="1" spc="10" dirty="0">
                          <a:latin typeface="Helvetica"/>
                          <a:cs typeface="Helvetica"/>
                        </a:rPr>
                        <a:t>g</a:t>
                      </a:r>
                      <a:r>
                        <a:rPr sz="900" b="1" spc="5" dirty="0">
                          <a:latin typeface="Helvetica"/>
                          <a:cs typeface="Helvetica"/>
                        </a:rPr>
                        <a:t>i</a:t>
                      </a:r>
                      <a:r>
                        <a:rPr sz="900" b="1" spc="10" dirty="0">
                          <a:latin typeface="Helvetica"/>
                          <a:cs typeface="Helvetica"/>
                        </a:rPr>
                        <a:t>n</a:t>
                      </a:r>
                      <a:r>
                        <a:rPr sz="900" b="1" dirty="0">
                          <a:latin typeface="Helvetica"/>
                          <a:cs typeface="Helvetica"/>
                        </a:rPr>
                        <a:t>g</a:t>
                      </a:r>
                      <a:r>
                        <a:rPr sz="900" b="1" spc="20" dirty="0">
                          <a:latin typeface="Helvetica"/>
                          <a:cs typeface="Helvetica"/>
                        </a:rPr>
                        <a:t> </a:t>
                      </a:r>
                      <a:r>
                        <a:rPr sz="900" b="1" spc="5" dirty="0">
                          <a:latin typeface="Helvetica"/>
                          <a:cs typeface="Helvetica"/>
                        </a:rPr>
                        <a:t>tre</a:t>
                      </a:r>
                      <a:r>
                        <a:rPr sz="900" b="1" spc="10" dirty="0">
                          <a:latin typeface="Helvetica"/>
                          <a:cs typeface="Helvetica"/>
                        </a:rPr>
                        <a:t>nd</a:t>
                      </a:r>
                      <a:r>
                        <a:rPr sz="900" b="1" dirty="0">
                          <a:latin typeface="Helvetica"/>
                          <a:cs typeface="Helvetica"/>
                        </a:rPr>
                        <a:t>s</a:t>
                      </a:r>
                      <a:endParaRPr sz="900" dirty="0">
                        <a:latin typeface="Helvetica"/>
                        <a:cs typeface="Helvetica"/>
                      </a:endParaRPr>
                    </a:p>
                    <a:p>
                      <a:pPr marL="291465" marR="114935" indent="-228600">
                        <a:lnSpc>
                          <a:spcPct val="105900"/>
                        </a:lnSpc>
                        <a:spcBef>
                          <a:spcPts val="40"/>
                        </a:spcBef>
                        <a:buFont typeface="Symbol"/>
                        <a:buChar char="•"/>
                        <a:tabLst>
                          <a:tab pos="292100" algn="l"/>
                        </a:tabLst>
                      </a:pPr>
                      <a:r>
                        <a:rPr sz="800" spc="10" dirty="0">
                          <a:latin typeface="Helvetica Light"/>
                          <a:cs typeface="Helvetica Light"/>
                        </a:rPr>
                        <a:t>W</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g</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echno</a:t>
                      </a:r>
                      <a:r>
                        <a:rPr sz="800" dirty="0">
                          <a:latin typeface="Helvetica Light"/>
                          <a:cs typeface="Helvetica Light"/>
                        </a:rPr>
                        <a:t>l</a:t>
                      </a:r>
                      <a:r>
                        <a:rPr sz="800" spc="5" dirty="0">
                          <a:latin typeface="Helvetica Light"/>
                          <a:cs typeface="Helvetica Light"/>
                        </a:rPr>
                        <a:t>og</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tr</a:t>
                      </a:r>
                      <a:r>
                        <a:rPr sz="800" spc="5" dirty="0">
                          <a:latin typeface="Helvetica Light"/>
                          <a:cs typeface="Helvetica Light"/>
                        </a:rPr>
                        <a:t>ends 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cons</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r?</a:t>
                      </a:r>
                    </a:p>
                    <a:p>
                      <a:pPr>
                        <a:lnSpc>
                          <a:spcPct val="100000"/>
                        </a:lnSpc>
                        <a:spcBef>
                          <a:spcPts val="40"/>
                        </a:spcBef>
                        <a:buFont typeface="Symbol"/>
                        <a:buChar char="•"/>
                      </a:pPr>
                      <a:endParaRPr sz="1000" dirty="0">
                        <a:latin typeface="Times"/>
                        <a:cs typeface="Times"/>
                      </a:endParaRPr>
                    </a:p>
                    <a:p>
                      <a:pPr marL="62865">
                        <a:lnSpc>
                          <a:spcPct val="100000"/>
                        </a:lnSpc>
                      </a:pPr>
                      <a:r>
                        <a:rPr sz="800" b="1" spc="5" dirty="0">
                          <a:latin typeface="Helvetica"/>
                          <a:cs typeface="Helvetica"/>
                        </a:rPr>
                        <a:t>Unca</a:t>
                      </a:r>
                      <a:r>
                        <a:rPr sz="800" b="1" dirty="0">
                          <a:latin typeface="Helvetica"/>
                          <a:cs typeface="Helvetica"/>
                        </a:rPr>
                        <a:t>t</a:t>
                      </a:r>
                      <a:r>
                        <a:rPr sz="800" b="1" spc="5" dirty="0">
                          <a:latin typeface="Helvetica"/>
                          <a:cs typeface="Helvetica"/>
                        </a:rPr>
                        <a:t>ego</a:t>
                      </a:r>
                      <a:r>
                        <a:rPr sz="800" b="1" dirty="0">
                          <a:latin typeface="Helvetica"/>
                          <a:cs typeface="Helvetica"/>
                        </a:rPr>
                        <a:t>ri</a:t>
                      </a:r>
                      <a:r>
                        <a:rPr sz="800" b="1" spc="5" dirty="0">
                          <a:latin typeface="Helvetica"/>
                          <a:cs typeface="Helvetica"/>
                        </a:rPr>
                        <a:t>ze</a:t>
                      </a:r>
                      <a:r>
                        <a:rPr sz="800" b="1" dirty="0">
                          <a:latin typeface="Helvetica"/>
                          <a:cs typeface="Helvetica"/>
                        </a:rPr>
                        <a:t>d</a:t>
                      </a:r>
                      <a:endParaRPr sz="800" dirty="0">
                        <a:latin typeface="Helvetica"/>
                        <a:cs typeface="Helvetica"/>
                      </a:endParaRPr>
                    </a:p>
                    <a:p>
                      <a:pPr marL="291465" indent="-228600">
                        <a:lnSpc>
                          <a:spcPct val="100000"/>
                        </a:lnSpc>
                        <a:spcBef>
                          <a:spcPts val="85"/>
                        </a:spcBef>
                        <a:buFont typeface="Symbol"/>
                        <a:buChar char="•"/>
                        <a:tabLst>
                          <a:tab pos="292100" algn="l"/>
                        </a:tabLst>
                      </a:pPr>
                      <a:r>
                        <a:rPr sz="800" spc="5" dirty="0">
                          <a:latin typeface="Helvetica Light"/>
                          <a:cs typeface="Helvetica Light"/>
                        </a:rPr>
                        <a:t>Roo</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se</a:t>
                      </a:r>
                      <a:r>
                        <a:rPr sz="800" dirty="0">
                          <a:latin typeface="Helvetica Light"/>
                          <a:cs typeface="Helvetica Light"/>
                        </a:rPr>
                        <a:t>r</a:t>
                      </a:r>
                      <a:r>
                        <a:rPr sz="800" spc="5" dirty="0">
                          <a:latin typeface="Helvetica Light"/>
                          <a:cs typeface="Helvetica Light"/>
                        </a:rPr>
                        <a:t>ve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ilit</a:t>
                      </a:r>
                      <a:r>
                        <a:rPr sz="800" spc="5" dirty="0">
                          <a:latin typeface="Helvetica Light"/>
                          <a:cs typeface="Helvetica Light"/>
                        </a:rPr>
                        <a:t>y</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secu</a:t>
                      </a:r>
                      <a:r>
                        <a:rPr sz="800" dirty="0">
                          <a:latin typeface="Helvetica Light"/>
                          <a:cs typeface="Helvetica Light"/>
                        </a:rPr>
                        <a:t>rity</a:t>
                      </a:r>
                    </a:p>
                    <a:p>
                      <a:pPr marL="291465" marR="286385" indent="-228600">
                        <a:lnSpc>
                          <a:spcPct val="105900"/>
                        </a:lnSpc>
                        <a:spcBef>
                          <a:spcPts val="45"/>
                        </a:spcBef>
                        <a:buFont typeface="Symbol"/>
                        <a:buChar char="•"/>
                        <a:tabLst>
                          <a:tab pos="292100" algn="l"/>
                        </a:tabLst>
                      </a:pPr>
                      <a:r>
                        <a:rPr sz="800" spc="5" dirty="0">
                          <a:latin typeface="Helvetica Light"/>
                          <a:cs typeface="Helvetica Light"/>
                        </a:rPr>
                        <a:t>Ho</a:t>
                      </a:r>
                      <a:r>
                        <a:rPr sz="800" dirty="0">
                          <a:latin typeface="Helvetica Light"/>
                          <a:cs typeface="Helvetica Light"/>
                        </a:rPr>
                        <a:t>w</a:t>
                      </a:r>
                      <a:r>
                        <a:rPr sz="800" spc="20" dirty="0">
                          <a:latin typeface="Helvetica Light"/>
                          <a:cs typeface="Helvetica Light"/>
                        </a:rPr>
                        <a:t> </a:t>
                      </a:r>
                      <a:r>
                        <a:rPr sz="800" spc="5" dirty="0">
                          <a:latin typeface="Helvetica Light"/>
                          <a:cs typeface="Helvetica Light"/>
                        </a:rPr>
                        <a:t>DN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wo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secu</a:t>
                      </a:r>
                      <a:r>
                        <a:rPr sz="800" dirty="0">
                          <a:latin typeface="Helvetica Light"/>
                          <a:cs typeface="Helvetica Light"/>
                        </a:rPr>
                        <a:t>re</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ab</a:t>
                      </a:r>
                      <a:r>
                        <a:rPr sz="800" dirty="0">
                          <a:latin typeface="Helvetica Light"/>
                          <a:cs typeface="Helvetica Light"/>
                        </a:rPr>
                        <a:t>le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dirty="0">
                          <a:latin typeface="Helvetica Light"/>
                          <a:cs typeface="Helvetica Light"/>
                        </a:rPr>
                        <a:t>(l</a:t>
                      </a:r>
                      <a:r>
                        <a:rPr sz="800" spc="5" dirty="0">
                          <a:latin typeface="Helvetica Light"/>
                          <a:cs typeface="Helvetica Light"/>
                        </a:rPr>
                        <a:t>oo</a:t>
                      </a:r>
                      <a:r>
                        <a:rPr sz="800" dirty="0">
                          <a:latin typeface="Helvetica Light"/>
                          <a:cs typeface="Helvetica Light"/>
                        </a:rPr>
                        <a:t>k</a:t>
                      </a:r>
                      <a:r>
                        <a:rPr sz="800" spc="15" dirty="0">
                          <a:latin typeface="Helvetica Light"/>
                          <a:cs typeface="Helvetica Light"/>
                        </a:rPr>
                        <a:t> </a:t>
                      </a:r>
                      <a:r>
                        <a:rPr sz="800" spc="5" dirty="0">
                          <a:latin typeface="Helvetica Light"/>
                          <a:cs typeface="Helvetica Light"/>
                        </a:rPr>
                        <a:t>u</a:t>
                      </a:r>
                      <a:r>
                        <a:rPr sz="800" dirty="0">
                          <a:latin typeface="Helvetica Light"/>
                          <a:cs typeface="Helvetica Light"/>
                        </a:rPr>
                        <a:t>p</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ex</a:t>
                      </a:r>
                      <a:r>
                        <a:rPr sz="800" dirty="0">
                          <a:latin typeface="Helvetica Light"/>
                          <a:cs typeface="Helvetica Light"/>
                        </a:rPr>
                        <a:t>t]</a:t>
                      </a: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p>
                    <a:p>
                      <a:pPr marL="62865">
                        <a:lnSpc>
                          <a:spcPct val="100000"/>
                        </a:lnSpc>
                        <a:spcBef>
                          <a:spcPts val="635"/>
                        </a:spcBef>
                      </a:pPr>
                      <a:r>
                        <a:rPr sz="800" dirty="0">
                          <a:latin typeface="Symbol"/>
                          <a:cs typeface="Symbol"/>
                        </a:rPr>
                        <a:t>•</a:t>
                      </a:r>
                    </a:p>
                    <a:p>
                      <a:pPr marL="62865">
                        <a:lnSpc>
                          <a:spcPct val="100000"/>
                        </a:lnSpc>
                        <a:spcBef>
                          <a:spcPts val="660"/>
                        </a:spcBef>
                      </a:pPr>
                      <a:r>
                        <a:rPr sz="800" dirty="0">
                          <a:latin typeface="Symbol"/>
                          <a:cs typeface="Symbol"/>
                        </a:rPr>
                        <a:t>•</a:t>
                      </a: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bl>
          </a:graphicData>
        </a:graphic>
      </p:graphicFrame>
      <p:sp>
        <p:nvSpPr>
          <p:cNvPr id="8" name="Title 7"/>
          <p:cNvSpPr>
            <a:spLocks noGrp="1"/>
          </p:cNvSpPr>
          <p:nvPr>
            <p:ph type="title"/>
          </p:nvPr>
        </p:nvSpPr>
        <p:spPr>
          <a:xfrm>
            <a:off x="0" y="0"/>
            <a:ext cx="9144000" cy="710655"/>
          </a:xfrm>
        </p:spPr>
        <p:txBody>
          <a:bodyPr/>
          <a:lstStyle/>
          <a:p>
            <a:r>
              <a:rPr lang="en-US" dirty="0"/>
              <a:t>15 March Brainstorming Capture</a:t>
            </a:r>
          </a:p>
        </p:txBody>
      </p:sp>
    </p:spTree>
    <p:extLst>
      <p:ext uri="{BB962C8B-B14F-4D97-AF65-F5344CB8AC3E}">
        <p14:creationId xmlns:p14="http://schemas.microsoft.com/office/powerpoint/2010/main" val="2488264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40740" y="291272"/>
            <a:ext cx="1026459" cy="115416"/>
          </a:xfrm>
          <a:prstGeom prst="rect">
            <a:avLst/>
          </a:prstGeom>
        </p:spPr>
        <p:txBody>
          <a:bodyPr vert="horz" wrap="square" lIns="0" tIns="0" rIns="0" bIns="0" rtlCol="0">
            <a:spAutoFit/>
          </a:bodyPr>
          <a:lstStyle/>
          <a:p>
            <a:pPr marL="11206"/>
            <a:r>
              <a:rPr sz="750" b="1" spc="22" dirty="0">
                <a:latin typeface="Helvetica"/>
                <a:cs typeface="Helvetica"/>
              </a:rPr>
              <a:t>SECON</a:t>
            </a:r>
            <a:r>
              <a:rPr sz="750" b="1" spc="18" dirty="0">
                <a:latin typeface="Helvetica"/>
                <a:cs typeface="Helvetica"/>
              </a:rPr>
              <a:t>D </a:t>
            </a:r>
            <a:r>
              <a:rPr sz="750" b="1" spc="22" dirty="0">
                <a:latin typeface="Helvetica"/>
                <a:cs typeface="Helvetica"/>
              </a:rPr>
              <a:t>EXERC</a:t>
            </a:r>
            <a:r>
              <a:rPr sz="750" b="1" spc="4" dirty="0">
                <a:latin typeface="Helvetica"/>
                <a:cs typeface="Helvetica"/>
              </a:rPr>
              <a:t>I</a:t>
            </a:r>
            <a:r>
              <a:rPr sz="750" b="1" spc="18" dirty="0">
                <a:latin typeface="Helvetica"/>
                <a:cs typeface="Helvetica"/>
              </a:rPr>
              <a:t>SE:</a:t>
            </a:r>
            <a:endParaRPr sz="750">
              <a:latin typeface="Helvetica"/>
              <a:cs typeface="Helvetica"/>
            </a:endParaRPr>
          </a:p>
        </p:txBody>
      </p:sp>
      <p:graphicFrame>
        <p:nvGraphicFramePr>
          <p:cNvPr id="3" name="object 3"/>
          <p:cNvGraphicFramePr>
            <a:graphicFrameLocks noGrp="1"/>
          </p:cNvGraphicFramePr>
          <p:nvPr>
            <p:extLst>
              <p:ext uri="{D42A27DB-BD31-4B8C-83A1-F6EECF244321}">
                <p14:modId xmlns:p14="http://schemas.microsoft.com/office/powerpoint/2010/main" val="1491749837"/>
              </p:ext>
            </p:extLst>
          </p:nvPr>
        </p:nvGraphicFramePr>
        <p:xfrm>
          <a:off x="859946" y="1179300"/>
          <a:ext cx="7256032" cy="4521508"/>
        </p:xfrm>
        <a:graphic>
          <a:graphicData uri="http://schemas.openxmlformats.org/drawingml/2006/table">
            <a:tbl>
              <a:tblPr firstRow="1" bandRow="1">
                <a:tableStyleId>{2D5ABB26-0587-4C30-8999-92F81FD0307C}</a:tableStyleId>
              </a:tblPr>
              <a:tblGrid>
                <a:gridCol w="3037684"/>
                <a:gridCol w="1195449"/>
                <a:gridCol w="1207546"/>
                <a:gridCol w="1815353"/>
              </a:tblGrid>
              <a:tr h="186807">
                <a:tc gridSpan="4">
                  <a:txBody>
                    <a:bodyPr/>
                    <a:lstStyle/>
                    <a:p>
                      <a:pPr marL="1905" algn="ctr">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App</a:t>
                      </a:r>
                      <a:r>
                        <a:rPr sz="900" b="1" spc="5" dirty="0">
                          <a:solidFill>
                            <a:srgbClr val="FFFFFF"/>
                          </a:solidFill>
                          <a:latin typeface="Helvetica"/>
                          <a:cs typeface="Helvetica"/>
                        </a:rPr>
                        <a:t>r</a:t>
                      </a:r>
                      <a:r>
                        <a:rPr sz="900" b="1" spc="10" dirty="0">
                          <a:solidFill>
                            <a:srgbClr val="FFFFFF"/>
                          </a:solidFill>
                          <a:latin typeface="Helvetica"/>
                          <a:cs typeface="Helvetica"/>
                        </a:rPr>
                        <a:t>oac</a:t>
                      </a:r>
                      <a:r>
                        <a:rPr sz="900" b="1" dirty="0">
                          <a:solidFill>
                            <a:srgbClr val="FFFFFF"/>
                          </a:solidFill>
                          <a:latin typeface="Helvetica"/>
                          <a:cs typeface="Helvetica"/>
                        </a:rPr>
                        <a:t>h</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5" dirty="0">
                          <a:solidFill>
                            <a:srgbClr val="FFFFFF"/>
                          </a:solidFill>
                          <a:latin typeface="Helvetica"/>
                          <a:cs typeface="Helvetica"/>
                        </a:rPr>
                        <a:t>t</a:t>
                      </a:r>
                      <a:r>
                        <a:rPr sz="900" b="1" spc="10" dirty="0">
                          <a:solidFill>
                            <a:srgbClr val="FFFFFF"/>
                          </a:solidFill>
                          <a:latin typeface="Helvetica"/>
                          <a:cs typeface="Helvetica"/>
                        </a:rPr>
                        <a:t>h</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5" dirty="0">
                          <a:solidFill>
                            <a:srgbClr val="FFFFFF"/>
                          </a:solidFill>
                          <a:latin typeface="Helvetica"/>
                          <a:cs typeface="Helvetica"/>
                        </a:rPr>
                        <a:t>w</a:t>
                      </a:r>
                      <a:r>
                        <a:rPr sz="900" b="1" spc="10" dirty="0">
                          <a:solidFill>
                            <a:srgbClr val="FFFFFF"/>
                          </a:solidFill>
                          <a:latin typeface="Helvetica"/>
                          <a:cs typeface="Helvetica"/>
                        </a:rPr>
                        <a:t>o</a:t>
                      </a:r>
                      <a:r>
                        <a:rPr sz="900" b="1" spc="5" dirty="0">
                          <a:solidFill>
                            <a:srgbClr val="FFFFFF"/>
                          </a:solidFill>
                          <a:latin typeface="Helvetica"/>
                          <a:cs typeface="Helvetica"/>
                        </a:rPr>
                        <a:t>r</a:t>
                      </a:r>
                      <a:r>
                        <a:rPr sz="900" b="1" spc="10" dirty="0">
                          <a:solidFill>
                            <a:srgbClr val="FFFFFF"/>
                          </a:solidFill>
                          <a:latin typeface="Helvetica"/>
                          <a:cs typeface="Helvetica"/>
                        </a:rPr>
                        <a:t>k</a:t>
                      </a:r>
                      <a:r>
                        <a:rPr sz="900" b="1" dirty="0">
                          <a:solidFill>
                            <a:srgbClr val="FFFFFF"/>
                          </a:solidFill>
                          <a:latin typeface="Helvetica"/>
                          <a:cs typeface="Helvetica"/>
                        </a:rPr>
                        <a:t>.</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591209">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5">
                      <a:solidFill>
                        <a:srgbClr val="000000"/>
                      </a:solidFill>
                      <a:prstDash val="solid"/>
                    </a:lnB>
                  </a:tcPr>
                </a:tc>
                <a:tc>
                  <a:txBody>
                    <a:bodyPr/>
                    <a:lstStyle/>
                    <a:p>
                      <a:pPr marL="62865">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2865" marR="99060">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70"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6">
                      <a:solidFill>
                        <a:srgbClr val="000000"/>
                      </a:solidFill>
                      <a:prstDash val="solid"/>
                    </a:lnL>
                    <a:lnR w="7366">
                      <a:solidFill>
                        <a:srgbClr val="000000"/>
                      </a:solidFill>
                      <a:prstDash val="solid"/>
                    </a:lnR>
                    <a:lnT w="7365">
                      <a:solidFill>
                        <a:srgbClr val="000000"/>
                      </a:solidFill>
                      <a:prstDash val="solid"/>
                    </a:lnT>
                    <a:lnB w="7365">
                      <a:solidFill>
                        <a:srgbClr val="000000"/>
                      </a:solidFill>
                      <a:prstDash val="solid"/>
                    </a:lnB>
                  </a:tcPr>
                </a:tc>
                <a:tc>
                  <a:txBody>
                    <a:bodyPr/>
                    <a:lstStyle/>
                    <a:p>
                      <a:pPr marL="62865" marR="229235">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an</a:t>
                      </a:r>
                      <a:r>
                        <a:rPr sz="800" b="1" dirty="0">
                          <a:latin typeface="Helvetica"/>
                          <a:cs typeface="Helvetica"/>
                        </a:rPr>
                        <a:t>d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dirty="0">
                          <a:latin typeface="Helvetica"/>
                          <a:cs typeface="Helvetica"/>
                        </a:rPr>
                        <a:t>f</a:t>
                      </a:r>
                      <a:r>
                        <a:rPr sz="800" b="1" spc="5" dirty="0">
                          <a:latin typeface="Helvetica"/>
                          <a:cs typeface="Helvetica"/>
                        </a:rPr>
                        <a:t>ro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he 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90170">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a:t>
                      </a:r>
                      <a:r>
                        <a:rPr sz="800" i="1" spc="15"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tcPr>
                </a:tc>
              </a:tr>
              <a:tr h="3292302">
                <a:tc>
                  <a:txBody>
                    <a:bodyPr/>
                    <a:lstStyle/>
                    <a:p>
                      <a:pPr marL="294640" indent="-228600">
                        <a:lnSpc>
                          <a:spcPct val="100000"/>
                        </a:lnSpc>
                        <a:buFont typeface="Symbol"/>
                        <a:buChar char="•"/>
                        <a:tabLst>
                          <a:tab pos="295275" algn="l"/>
                        </a:tabLst>
                      </a:pPr>
                      <a:r>
                        <a:rPr sz="800" spc="10" dirty="0">
                          <a:latin typeface="Helvetica Light"/>
                          <a:cs typeface="Helvetica Light"/>
                        </a:rPr>
                        <a:t>B</a:t>
                      </a:r>
                      <a:r>
                        <a:rPr sz="800" dirty="0">
                          <a:latin typeface="Helvetica Light"/>
                          <a:cs typeface="Helvetica Light"/>
                        </a:rPr>
                        <a:t>i</a:t>
                      </a:r>
                      <a:r>
                        <a:rPr sz="800" spc="10" dirty="0">
                          <a:latin typeface="Helvetica Light"/>
                          <a:cs typeface="Helvetica Light"/>
                        </a:rPr>
                        <a:t>w</a:t>
                      </a:r>
                      <a:r>
                        <a:rPr sz="800" spc="5" dirty="0">
                          <a:latin typeface="Helvetica Light"/>
                          <a:cs typeface="Helvetica Light"/>
                        </a:rPr>
                        <a:t>eek</a:t>
                      </a:r>
                      <a:r>
                        <a:rPr sz="800" dirty="0">
                          <a:latin typeface="Helvetica Light"/>
                          <a:cs typeface="Helvetica Light"/>
                        </a:rPr>
                        <a:t>ly</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hou</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ar</a:t>
                      </a:r>
                      <a:r>
                        <a:rPr sz="800" dirty="0">
                          <a:latin typeface="Helvetica Light"/>
                          <a:cs typeface="Helvetica Light"/>
                        </a:rPr>
                        <a:t>t</a:t>
                      </a:r>
                    </a:p>
                    <a:p>
                      <a:pPr marL="294640" marR="256540" indent="-228600">
                        <a:lnSpc>
                          <a:spcPct val="122100"/>
                        </a:lnSpc>
                        <a:spcBef>
                          <a:spcPts val="2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on</a:t>
                      </a:r>
                      <a:r>
                        <a:rPr sz="800" dirty="0">
                          <a:latin typeface="Helvetica Light"/>
                          <a:cs typeface="Helvetica Light"/>
                        </a:rPr>
                        <a:t>f</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enc</a:t>
                      </a:r>
                      <a:r>
                        <a:rPr sz="800" dirty="0">
                          <a:latin typeface="Helvetica Light"/>
                          <a:cs typeface="Helvetica Light"/>
                        </a:rPr>
                        <a:t>e</a:t>
                      </a:r>
                      <a:r>
                        <a:rPr sz="800" spc="25" dirty="0">
                          <a:latin typeface="Helvetica Light"/>
                          <a:cs typeface="Helvetica Light"/>
                        </a:rPr>
                        <a:t> </a:t>
                      </a:r>
                      <a:r>
                        <a:rPr sz="800" spc="5" dirty="0">
                          <a:latin typeface="Helvetica Light"/>
                          <a:cs typeface="Helvetica Light"/>
                        </a:rPr>
                        <a:t>ca</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on</a:t>
                      </a:r>
                      <a:r>
                        <a:rPr sz="800" dirty="0">
                          <a:latin typeface="Helvetica Light"/>
                          <a:cs typeface="Helvetica Light"/>
                        </a:rPr>
                        <a:t>li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a:t>
                      </a:r>
                      <a:r>
                        <a:rPr sz="800" spc="10" dirty="0">
                          <a:latin typeface="Helvetica Light"/>
                          <a:cs typeface="Helvetica Light"/>
                        </a:rPr>
                        <a:t>g</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ever</a:t>
                      </a:r>
                      <a:r>
                        <a:rPr sz="800" dirty="0">
                          <a:latin typeface="Helvetica Light"/>
                          <a:cs typeface="Helvetica Light"/>
                        </a:rPr>
                        <a:t>y t</a:t>
                      </a:r>
                      <a:r>
                        <a:rPr sz="800" spc="10" dirty="0">
                          <a:latin typeface="Helvetica Light"/>
                          <a:cs typeface="Helvetica Light"/>
                        </a:rPr>
                        <a:t>w</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eek</a:t>
                      </a:r>
                      <a:r>
                        <a:rPr sz="800" dirty="0">
                          <a:latin typeface="Helvetica Light"/>
                          <a:cs typeface="Helvetica Light"/>
                        </a:rPr>
                        <a:t>s</a:t>
                      </a:r>
                    </a:p>
                    <a:p>
                      <a:pPr marL="294640" marR="504190" indent="-228600">
                        <a:lnSpc>
                          <a:spcPct val="122100"/>
                        </a:lnSpc>
                        <a:buFont typeface="Symbol"/>
                        <a:buChar char="•"/>
                        <a:tabLst>
                          <a:tab pos="295275" algn="l"/>
                        </a:tabLst>
                      </a:pPr>
                      <a:r>
                        <a:rPr sz="800" spc="10" dirty="0">
                          <a:latin typeface="Helvetica Light"/>
                          <a:cs typeface="Helvetica Light"/>
                        </a:rPr>
                        <a:t>H</a:t>
                      </a:r>
                      <a:r>
                        <a:rPr sz="800" spc="5" dirty="0">
                          <a:latin typeface="Helvetica Light"/>
                          <a:cs typeface="Helvetica Light"/>
                        </a:rPr>
                        <a:t>o</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o</a:t>
                      </a:r>
                      <a:r>
                        <a:rPr sz="800" dirty="0">
                          <a:latin typeface="Helvetica Light"/>
                          <a:cs typeface="Helvetica Light"/>
                        </a:rPr>
                        <a:t>ft</a:t>
                      </a:r>
                      <a:r>
                        <a:rPr sz="800" spc="5" dirty="0">
                          <a:latin typeface="Helvetica Light"/>
                          <a:cs typeface="Helvetica Light"/>
                        </a:rPr>
                        <a:t>e</a:t>
                      </a:r>
                      <a:r>
                        <a:rPr sz="800" dirty="0">
                          <a:latin typeface="Helvetica Light"/>
                          <a:cs typeface="Helvetica Light"/>
                        </a:rPr>
                        <a:t>n</a:t>
                      </a:r>
                      <a:r>
                        <a:rPr sz="800" spc="25" dirty="0">
                          <a:latin typeface="Helvetica Light"/>
                          <a:cs typeface="Helvetica Light"/>
                        </a:rPr>
                        <a:t> </a:t>
                      </a:r>
                      <a:r>
                        <a:rPr sz="800" dirty="0">
                          <a:latin typeface="Helvetica Light"/>
                          <a:cs typeface="Helvetica Light"/>
                        </a:rPr>
                        <a:t>–</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or</a:t>
                      </a:r>
                      <a:r>
                        <a:rPr sz="800" dirty="0">
                          <a:latin typeface="Helvetica Light"/>
                          <a:cs typeface="Helvetica Light"/>
                        </a:rPr>
                        <a:t>t</a:t>
                      </a:r>
                      <a:r>
                        <a:rPr sz="800" spc="5" dirty="0">
                          <a:latin typeface="Helvetica Light"/>
                          <a:cs typeface="Helvetica Light"/>
                        </a:rPr>
                        <a:t>n</a:t>
                      </a:r>
                      <a:r>
                        <a:rPr sz="800" dirty="0">
                          <a:latin typeface="Helvetica Light"/>
                          <a:cs typeface="Helvetica Light"/>
                        </a:rPr>
                        <a:t>i</a:t>
                      </a:r>
                      <a:r>
                        <a:rPr sz="800" spc="10" dirty="0">
                          <a:latin typeface="Helvetica Light"/>
                          <a:cs typeface="Helvetica Light"/>
                        </a:rPr>
                        <a:t>g</a:t>
                      </a:r>
                      <a:r>
                        <a:rPr sz="800" spc="5" dirty="0">
                          <a:latin typeface="Helvetica Light"/>
                          <a:cs typeface="Helvetica Light"/>
                        </a:rPr>
                        <a:t>h</a:t>
                      </a:r>
                      <a:r>
                        <a:rPr sz="800" dirty="0">
                          <a:latin typeface="Helvetica Light"/>
                          <a:cs typeface="Helvetica Light"/>
                        </a:rPr>
                        <a:t>tly</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on</a:t>
                      </a:r>
                      <a:r>
                        <a:rPr sz="800" spc="10" dirty="0">
                          <a:latin typeface="Helvetica Light"/>
                          <a:cs typeface="Helvetica Light"/>
                        </a:rPr>
                        <a:t>g</a:t>
                      </a:r>
                      <a:r>
                        <a:rPr sz="800" spc="5" dirty="0">
                          <a:latin typeface="Helvetica Light"/>
                          <a:cs typeface="Helvetica Light"/>
                        </a:rPr>
                        <a:t>o</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li</a:t>
                      </a:r>
                      <a:r>
                        <a:rPr sz="800" spc="5" dirty="0">
                          <a:latin typeface="Helvetica Light"/>
                          <a:cs typeface="Helvetica Light"/>
                        </a:rPr>
                        <a:t>s</a:t>
                      </a:r>
                      <a:r>
                        <a:rPr sz="800" dirty="0">
                          <a:latin typeface="Helvetica Light"/>
                          <a:cs typeface="Helvetica Light"/>
                        </a:rPr>
                        <a:t>t</a:t>
                      </a:r>
                    </a:p>
                    <a:p>
                      <a:pPr marL="294640" indent="-228600">
                        <a:lnSpc>
                          <a:spcPct val="100000"/>
                        </a:lnSpc>
                        <a:spcBef>
                          <a:spcPts val="275"/>
                        </a:spcBef>
                        <a:buFont typeface="Symbol"/>
                        <a:buChar char="•"/>
                        <a:tabLst>
                          <a:tab pos="295275" algn="l"/>
                        </a:tabLst>
                      </a:pPr>
                      <a:r>
                        <a:rPr sz="800" spc="10" dirty="0">
                          <a:latin typeface="Helvetica Light"/>
                          <a:cs typeface="Helvetica Light"/>
                        </a:rPr>
                        <a:t>N</a:t>
                      </a:r>
                      <a:r>
                        <a:rPr sz="800" spc="5" dirty="0">
                          <a:latin typeface="Helvetica Light"/>
                          <a:cs typeface="Helvetica Light"/>
                        </a:rPr>
                        <a:t>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o</a:t>
                      </a:r>
                      <a:r>
                        <a:rPr sz="800" dirty="0">
                          <a:latin typeface="Helvetica Light"/>
                          <a:cs typeface="Helvetica Light"/>
                        </a:rPr>
                        <a:t>rk</a:t>
                      </a:r>
                      <a:r>
                        <a:rPr sz="800" spc="20" dirty="0">
                          <a:latin typeface="Helvetica Light"/>
                          <a:cs typeface="Helvetica Light"/>
                        </a:rPr>
                        <a:t> </a:t>
                      </a:r>
                      <a:r>
                        <a:rPr sz="800" spc="5" dirty="0">
                          <a:latin typeface="Helvetica Light"/>
                          <a:cs typeface="Helvetica Light"/>
                        </a:rPr>
                        <a:t>on</a:t>
                      </a:r>
                      <a:r>
                        <a:rPr sz="800" dirty="0">
                          <a:latin typeface="Helvetica Light"/>
                          <a:cs typeface="Helvetica Light"/>
                        </a:rPr>
                        <a:t>li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eve</a:t>
                      </a:r>
                      <a:r>
                        <a:rPr sz="800" dirty="0">
                          <a:latin typeface="Helvetica Light"/>
                          <a:cs typeface="Helvetica Light"/>
                        </a:rPr>
                        <a:t>ry</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ee</a:t>
                      </a:r>
                      <a:r>
                        <a:rPr sz="800" dirty="0">
                          <a:latin typeface="Helvetica Light"/>
                          <a:cs typeface="Helvetica Light"/>
                        </a:rPr>
                        <a:t>k</a:t>
                      </a:r>
                    </a:p>
                    <a:p>
                      <a:pPr>
                        <a:lnSpc>
                          <a:spcPct val="100000"/>
                        </a:lnSpc>
                        <a:buFont typeface="Symbol"/>
                        <a:buChar char="•"/>
                      </a:pPr>
                      <a:endParaRPr sz="900" dirty="0">
                        <a:latin typeface="Times"/>
                        <a:cs typeface="Times"/>
                      </a:endParaRPr>
                    </a:p>
                    <a:p>
                      <a:pPr marL="294640" indent="-228600">
                        <a:lnSpc>
                          <a:spcPct val="100000"/>
                        </a:lnSpc>
                        <a:spcBef>
                          <a:spcPts val="645"/>
                        </a:spcBef>
                        <a:buFont typeface="Symbol"/>
                        <a:buChar char="•"/>
                        <a:tabLst>
                          <a:tab pos="295275" algn="l"/>
                        </a:tabLst>
                      </a:pPr>
                      <a:r>
                        <a:rPr sz="800" spc="10" dirty="0">
                          <a:latin typeface="Helvetica Light"/>
                          <a:cs typeface="Helvetica Light"/>
                        </a:rPr>
                        <a:t>M</a:t>
                      </a:r>
                      <a:r>
                        <a:rPr sz="800" spc="5" dirty="0">
                          <a:latin typeface="Helvetica Light"/>
                          <a:cs typeface="Helvetica Light"/>
                        </a:rPr>
                        <a:t>on</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ly</a:t>
                      </a:r>
                      <a:r>
                        <a:rPr sz="800" spc="20" dirty="0">
                          <a:latin typeface="Helvetica Light"/>
                          <a:cs typeface="Helvetica Light"/>
                        </a:rPr>
                        <a:t> </a:t>
                      </a: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t</a:t>
                      </a:r>
                      <a:r>
                        <a:rPr sz="800" spc="5" dirty="0">
                          <a:latin typeface="Helvetica Light"/>
                          <a:cs typeface="Helvetica Light"/>
                        </a:rPr>
                        <a:t>ua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quar</a:t>
                      </a:r>
                      <a:r>
                        <a:rPr sz="800" dirty="0">
                          <a:latin typeface="Helvetica Light"/>
                          <a:cs typeface="Helvetica Light"/>
                        </a:rPr>
                        <a:t>t</a:t>
                      </a:r>
                      <a:r>
                        <a:rPr sz="800" spc="5" dirty="0">
                          <a:latin typeface="Helvetica Light"/>
                          <a:cs typeface="Helvetica Light"/>
                        </a:rPr>
                        <a:t>er</a:t>
                      </a:r>
                      <a:r>
                        <a:rPr sz="800" dirty="0">
                          <a:latin typeface="Helvetica Light"/>
                          <a:cs typeface="Helvetica Light"/>
                        </a:rPr>
                        <a:t>ly</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spc="5" dirty="0">
                          <a:latin typeface="Helvetica Light"/>
                          <a:cs typeface="Helvetica Light"/>
                        </a:rPr>
                        <a:t>perso</a:t>
                      </a:r>
                      <a:r>
                        <a:rPr sz="800" dirty="0">
                          <a:latin typeface="Helvetica Light"/>
                          <a:cs typeface="Helvetica Light"/>
                        </a:rPr>
                        <a:t>n</a:t>
                      </a:r>
                    </a:p>
                    <a:p>
                      <a:pPr marL="294640" marR="234315" indent="-228600">
                        <a:lnSpc>
                          <a:spcPct val="122100"/>
                        </a:lnSpc>
                        <a:spcBef>
                          <a:spcPts val="25"/>
                        </a:spcBef>
                        <a:buFont typeface="Symbol"/>
                        <a:buChar char="•"/>
                        <a:tabLst>
                          <a:tab pos="295275" algn="l"/>
                        </a:tabLst>
                      </a:pP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ever</a:t>
                      </a:r>
                      <a:r>
                        <a:rPr sz="800" dirty="0">
                          <a:latin typeface="Helvetica Light"/>
                          <a:cs typeface="Helvetica Light"/>
                        </a:rPr>
                        <a:t>y</a:t>
                      </a:r>
                      <a:r>
                        <a:rPr sz="800" spc="20" dirty="0">
                          <a:latin typeface="Helvetica Light"/>
                          <a:cs typeface="Helvetica Light"/>
                        </a:rPr>
                        <a:t> </a:t>
                      </a:r>
                      <a:r>
                        <a:rPr sz="800" dirty="0">
                          <a:latin typeface="Helvetica Light"/>
                          <a:cs typeface="Helvetica Light"/>
                        </a:rPr>
                        <a:t>3</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on</a:t>
                      </a:r>
                      <a:r>
                        <a:rPr sz="800" dirty="0">
                          <a:latin typeface="Helvetica Light"/>
                          <a:cs typeface="Helvetica Light"/>
                        </a:rPr>
                        <a:t>t</a:t>
                      </a:r>
                      <a:r>
                        <a:rPr sz="800" spc="5" dirty="0">
                          <a:latin typeface="Helvetica Light"/>
                          <a:cs typeface="Helvetica Light"/>
                        </a:rPr>
                        <a:t>hs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con</a:t>
                      </a:r>
                      <a:r>
                        <a:rPr sz="800" dirty="0">
                          <a:latin typeface="Helvetica Light"/>
                          <a:cs typeface="Helvetica Light"/>
                        </a:rPr>
                        <a:t>f</a:t>
                      </a:r>
                      <a:r>
                        <a:rPr sz="800" spc="5" dirty="0">
                          <a:latin typeface="Helvetica Light"/>
                          <a:cs typeface="Helvetica Light"/>
                        </a:rPr>
                        <a:t>erenc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lls </a:t>
                      </a:r>
                      <a:r>
                        <a:rPr sz="800" spc="5" dirty="0">
                          <a:latin typeface="Helvetica Light"/>
                          <a:cs typeface="Helvetica Light"/>
                        </a:rPr>
                        <a:t>ever</a:t>
                      </a:r>
                      <a:r>
                        <a:rPr sz="800" dirty="0">
                          <a:latin typeface="Helvetica Light"/>
                          <a:cs typeface="Helvetica Light"/>
                        </a:rPr>
                        <a:t>y</a:t>
                      </a:r>
                      <a:r>
                        <a:rPr sz="800" spc="20" dirty="0">
                          <a:latin typeface="Helvetica Light"/>
                          <a:cs typeface="Helvetica Light"/>
                        </a:rPr>
                        <a:t> </a:t>
                      </a:r>
                      <a:r>
                        <a:rPr sz="800" dirty="0">
                          <a:latin typeface="Helvetica Light"/>
                          <a:cs typeface="Helvetica Light"/>
                        </a:rPr>
                        <a:t>2</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eek</a:t>
                      </a:r>
                      <a:r>
                        <a:rPr sz="800" dirty="0">
                          <a:latin typeface="Helvetica Light"/>
                          <a:cs typeface="Helvetica Light"/>
                        </a:rPr>
                        <a:t>s</a:t>
                      </a:r>
                    </a:p>
                    <a:p>
                      <a:pPr marL="294640" marR="398780" indent="-228600">
                        <a:lnSpc>
                          <a:spcPct val="122100"/>
                        </a:lnSpc>
                        <a:spcBef>
                          <a:spcPts val="25"/>
                        </a:spcBef>
                        <a:buFont typeface="Symbol"/>
                        <a:buChar char="•"/>
                        <a:tabLst>
                          <a:tab pos="295275" algn="l"/>
                        </a:tabLst>
                      </a:pP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t</a:t>
                      </a:r>
                      <a:r>
                        <a:rPr sz="800" spc="5" dirty="0">
                          <a:latin typeface="Helvetica Light"/>
                          <a:cs typeface="Helvetica Light"/>
                        </a:rPr>
                        <a:t>ua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ng</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fi</a:t>
                      </a:r>
                      <a:r>
                        <a:rPr sz="800" spc="5" dirty="0">
                          <a:latin typeface="Helvetica Light"/>
                          <a:cs typeface="Helvetica Light"/>
                        </a:rPr>
                        <a:t>rs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cho</a:t>
                      </a:r>
                      <a:r>
                        <a:rPr sz="800" dirty="0">
                          <a:latin typeface="Helvetica Light"/>
                          <a:cs typeface="Helvetica Light"/>
                        </a:rPr>
                        <a:t>i</a:t>
                      </a:r>
                      <a:r>
                        <a:rPr sz="800" spc="5" dirty="0">
                          <a:latin typeface="Helvetica Light"/>
                          <a:cs typeface="Helvetica Light"/>
                        </a:rPr>
                        <a:t>ce</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F2</a:t>
                      </a:r>
                      <a:r>
                        <a:rPr sz="800" dirty="0">
                          <a:latin typeface="Helvetica Light"/>
                          <a:cs typeface="Helvetica Light"/>
                        </a:rPr>
                        <a:t>F</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 </a:t>
                      </a:r>
                      <a:r>
                        <a:rPr sz="800" spc="5" dirty="0">
                          <a:latin typeface="Helvetica Light"/>
                          <a:cs typeface="Helvetica Light"/>
                        </a:rPr>
                        <a:t>dec</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t>
                      </a:r>
                      <a:r>
                        <a:rPr sz="800" spc="10" dirty="0">
                          <a:latin typeface="Helvetica Light"/>
                          <a:cs typeface="Helvetica Light"/>
                        </a:rPr>
                        <a:t>m</a:t>
                      </a:r>
                      <a:r>
                        <a:rPr sz="800" spc="5" dirty="0">
                          <a:latin typeface="Helvetica Light"/>
                          <a:cs typeface="Helvetica Light"/>
                        </a:rPr>
                        <a:t>or</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1</a:t>
                      </a:r>
                      <a:r>
                        <a:rPr sz="800" spc="20" dirty="0">
                          <a:latin typeface="Helvetica Light"/>
                          <a:cs typeface="Helvetica Light"/>
                        </a:rPr>
                        <a:t> </a:t>
                      </a:r>
                      <a:r>
                        <a:rPr sz="800" spc="5" dirty="0">
                          <a:latin typeface="Helvetica Light"/>
                          <a:cs typeface="Helvetica Light"/>
                        </a:rPr>
                        <a:t>day</a:t>
                      </a:r>
                      <a:r>
                        <a:rPr sz="800" dirty="0">
                          <a:latin typeface="Helvetica Light"/>
                          <a:cs typeface="Helvetica Light"/>
                        </a:rPr>
                        <a:t>)</a:t>
                      </a:r>
                    </a:p>
                    <a:p>
                      <a:pPr marL="294640" marR="151765" indent="-228600">
                        <a:lnSpc>
                          <a:spcPct val="122100"/>
                        </a:lnSpc>
                        <a:buFont typeface="Symbol"/>
                        <a:buChar char="•"/>
                        <a:tabLst>
                          <a:tab pos="295275" algn="l"/>
                        </a:tabLst>
                      </a:pPr>
                      <a:r>
                        <a:rPr sz="800" spc="10" dirty="0">
                          <a:latin typeface="Helvetica Light"/>
                          <a:cs typeface="Helvetica Light"/>
                        </a:rPr>
                        <a:t>R</a:t>
                      </a:r>
                      <a:r>
                        <a:rPr sz="800" spc="5" dirty="0">
                          <a:latin typeface="Helvetica Light"/>
                          <a:cs typeface="Helvetica Light"/>
                        </a:rPr>
                        <a:t>epor</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ou</a:t>
                      </a:r>
                      <a:r>
                        <a:rPr sz="800" dirty="0">
                          <a:latin typeface="Helvetica Light"/>
                          <a:cs typeface="Helvetica Light"/>
                        </a:rPr>
                        <a:t>t</a:t>
                      </a:r>
                      <a:r>
                        <a:rPr sz="800" spc="5" dirty="0">
                          <a:latin typeface="Helvetica Light"/>
                          <a:cs typeface="Helvetica Light"/>
                        </a:rPr>
                        <a:t>pu</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on</a:t>
                      </a:r>
                      <a:r>
                        <a:rPr sz="800" dirty="0">
                          <a:latin typeface="Helvetica Light"/>
                          <a:cs typeface="Helvetica Light"/>
                        </a:rPr>
                        <a:t>li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par</a:t>
                      </a:r>
                      <a:r>
                        <a:rPr sz="800" dirty="0">
                          <a:latin typeface="Helvetica Light"/>
                          <a:cs typeface="Helvetica Light"/>
                        </a:rPr>
                        <a:t>ti</a:t>
                      </a:r>
                      <a:r>
                        <a:rPr sz="800" spc="5" dirty="0">
                          <a:latin typeface="Helvetica Light"/>
                          <a:cs typeface="Helvetica Light"/>
                        </a:rPr>
                        <a:t>c</a:t>
                      </a:r>
                      <a:r>
                        <a:rPr sz="800" dirty="0">
                          <a:latin typeface="Helvetica Light"/>
                          <a:cs typeface="Helvetica Light"/>
                        </a:rPr>
                        <a:t>i</a:t>
                      </a:r>
                      <a:r>
                        <a:rPr sz="800" spc="5" dirty="0">
                          <a:latin typeface="Helvetica Light"/>
                          <a:cs typeface="Helvetica Light"/>
                        </a:rPr>
                        <a:t>pa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 </a:t>
                      </a:r>
                      <a:r>
                        <a:rPr sz="800" spc="5" dirty="0">
                          <a:latin typeface="Helvetica Light"/>
                          <a:cs typeface="Helvetica Light"/>
                        </a:rPr>
                        <a:t>F2</a:t>
                      </a:r>
                      <a:r>
                        <a:rPr sz="800" dirty="0">
                          <a:latin typeface="Helvetica Light"/>
                          <a:cs typeface="Helvetica Light"/>
                        </a:rPr>
                        <a:t>F</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tt</a:t>
                      </a:r>
                      <a:r>
                        <a:rPr sz="800" spc="5" dirty="0">
                          <a:latin typeface="Helvetica Light"/>
                          <a:cs typeface="Helvetica Light"/>
                        </a:rPr>
                        <a:t>en</a:t>
                      </a:r>
                      <a:r>
                        <a:rPr sz="800" spc="10" dirty="0">
                          <a:latin typeface="Helvetica Light"/>
                          <a:cs typeface="Helvetica Light"/>
                        </a:rPr>
                        <a:t>d</a:t>
                      </a:r>
                      <a:r>
                        <a:rPr sz="800" spc="5" dirty="0">
                          <a:latin typeface="Helvetica Light"/>
                          <a:cs typeface="Helvetica Light"/>
                        </a:rPr>
                        <a:t>ance</a:t>
                      </a:r>
                      <a:endParaRPr sz="800" dirty="0">
                        <a:latin typeface="Helvetica Light"/>
                        <a:cs typeface="Helvetica Light"/>
                      </a:endParaRPr>
                    </a:p>
                    <a:p>
                      <a:pPr marL="294640" marR="307975" indent="-228600">
                        <a:lnSpc>
                          <a:spcPct val="105900"/>
                        </a:lnSpc>
                        <a:spcBef>
                          <a:spcPts val="240"/>
                        </a:spcBef>
                        <a:buFont typeface="Symbol"/>
                        <a:buChar char="•"/>
                        <a:tabLst>
                          <a:tab pos="295275" algn="l"/>
                        </a:tabLst>
                      </a:pPr>
                      <a:r>
                        <a:rPr sz="800" spc="5" dirty="0">
                          <a:latin typeface="Helvetica Light"/>
                          <a:cs typeface="Helvetica Light"/>
                        </a:rPr>
                        <a:t>Regu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on</a:t>
                      </a:r>
                      <a:r>
                        <a:rPr sz="800" dirty="0">
                          <a:latin typeface="Helvetica Light"/>
                          <a:cs typeface="Helvetica Light"/>
                        </a:rPr>
                        <a:t>li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mee</a:t>
                      </a:r>
                      <a:r>
                        <a:rPr sz="800" dirty="0">
                          <a:latin typeface="Helvetica Light"/>
                          <a:cs typeface="Helvetica Light"/>
                        </a:rPr>
                        <a:t>ti</a:t>
                      </a:r>
                      <a:r>
                        <a:rPr sz="800" spc="5" dirty="0">
                          <a:latin typeface="Helvetica Light"/>
                          <a:cs typeface="Helvetica Light"/>
                        </a:rPr>
                        <a:t>ngs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F2</a:t>
                      </a:r>
                      <a:r>
                        <a:rPr sz="800" dirty="0">
                          <a:latin typeface="Helvetica Light"/>
                          <a:cs typeface="Helvetica Light"/>
                        </a:rPr>
                        <a:t>F</a:t>
                      </a:r>
                      <a:r>
                        <a:rPr sz="800" spc="20" dirty="0">
                          <a:latin typeface="Helvetica Light"/>
                          <a:cs typeface="Helvetica Light"/>
                        </a:rPr>
                        <a:t> </a:t>
                      </a:r>
                      <a:r>
                        <a:rPr sz="800" spc="5" dirty="0">
                          <a:latin typeface="Helvetica Light"/>
                          <a:cs typeface="Helvetica Light"/>
                        </a:rPr>
                        <a:t>eve</a:t>
                      </a:r>
                      <a:r>
                        <a:rPr sz="800" dirty="0">
                          <a:latin typeface="Helvetica Light"/>
                          <a:cs typeface="Helvetica Light"/>
                        </a:rPr>
                        <a:t>ry</a:t>
                      </a:r>
                      <a:r>
                        <a:rPr sz="800" spc="20" dirty="0">
                          <a:latin typeface="Helvetica Light"/>
                          <a:cs typeface="Helvetica Light"/>
                        </a:rPr>
                        <a:t> </a:t>
                      </a:r>
                      <a:r>
                        <a:rPr sz="800" dirty="0">
                          <a:latin typeface="Helvetica Light"/>
                          <a:cs typeface="Helvetica Light"/>
                        </a:rPr>
                        <a:t>2</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3 </a:t>
                      </a:r>
                      <a:r>
                        <a:rPr sz="800" spc="10" dirty="0">
                          <a:latin typeface="Helvetica Light"/>
                          <a:cs typeface="Helvetica Light"/>
                        </a:rPr>
                        <a:t>m</a:t>
                      </a:r>
                      <a:r>
                        <a:rPr sz="800" spc="5" dirty="0">
                          <a:latin typeface="Helvetica Light"/>
                          <a:cs typeface="Helvetica Light"/>
                        </a:rPr>
                        <a:t>on</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s</a:t>
                      </a:r>
                    </a:p>
                    <a:p>
                      <a:pPr marL="294640" indent="-228600">
                        <a:lnSpc>
                          <a:spcPct val="100000"/>
                        </a:lnSpc>
                        <a:spcBef>
                          <a:spcPts val="55"/>
                        </a:spcBef>
                        <a:buFont typeface="Symbol"/>
                        <a:buChar char="•"/>
                        <a:tabLst>
                          <a:tab pos="295275" algn="l"/>
                        </a:tabLst>
                      </a:pP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ng</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nee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onc</a:t>
                      </a:r>
                      <a:r>
                        <a:rPr sz="800" dirty="0">
                          <a:latin typeface="Helvetica Light"/>
                          <a:cs typeface="Helvetica Light"/>
                        </a:rPr>
                        <a:t>e</a:t>
                      </a:r>
                    </a:p>
                    <a:p>
                      <a:pPr marL="294640">
                        <a:lnSpc>
                          <a:spcPct val="100000"/>
                        </a:lnSpc>
                        <a:spcBef>
                          <a:spcPts val="250"/>
                        </a:spcBef>
                      </a:pPr>
                      <a:r>
                        <a:rPr sz="800" spc="5" dirty="0">
                          <a:latin typeface="Helvetica Light"/>
                          <a:cs typeface="Helvetica Light"/>
                        </a:rPr>
                        <a:t>de</a:t>
                      </a:r>
                      <a:r>
                        <a:rPr sz="800" dirty="0">
                          <a:latin typeface="Helvetica Light"/>
                          <a:cs typeface="Helvetica Light"/>
                        </a:rPr>
                        <a:t>li</a:t>
                      </a:r>
                      <a:r>
                        <a:rPr sz="800" spc="5" dirty="0">
                          <a:latin typeface="Helvetica Light"/>
                          <a:cs typeface="Helvetica Light"/>
                        </a:rPr>
                        <a:t>verab</a:t>
                      </a:r>
                      <a:r>
                        <a:rPr sz="800" dirty="0">
                          <a:latin typeface="Helvetica Light"/>
                          <a:cs typeface="Helvetica Light"/>
                        </a:rPr>
                        <a:t>l</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den</a:t>
                      </a:r>
                      <a:r>
                        <a:rPr sz="800" dirty="0">
                          <a:latin typeface="Helvetica Light"/>
                          <a:cs typeface="Helvetica Light"/>
                        </a:rPr>
                        <a:t>tifi</a:t>
                      </a:r>
                      <a:r>
                        <a:rPr sz="800" spc="5" dirty="0">
                          <a:latin typeface="Helvetica Light"/>
                          <a:cs typeface="Helvetica Light"/>
                        </a:rPr>
                        <a:t>e</a:t>
                      </a:r>
                      <a:r>
                        <a:rPr sz="800" dirty="0">
                          <a:latin typeface="Helvetica Light"/>
                          <a:cs typeface="Helvetica Light"/>
                        </a:rPr>
                        <a:t>d</a:t>
                      </a:r>
                    </a:p>
                    <a:p>
                      <a:pPr>
                        <a:lnSpc>
                          <a:spcPct val="100000"/>
                        </a:lnSpc>
                        <a:spcBef>
                          <a:spcPts val="42"/>
                        </a:spcBef>
                      </a:pPr>
                      <a:endParaRPr sz="1200" dirty="0">
                        <a:latin typeface="Times"/>
                        <a:cs typeface="Times"/>
                      </a:endParaRPr>
                    </a:p>
                    <a:p>
                      <a:pPr marL="294640" marR="193675" indent="-228600">
                        <a:lnSpc>
                          <a:spcPct val="122100"/>
                        </a:lnSpc>
                        <a:buFont typeface="Symbol"/>
                        <a:buChar char="•"/>
                        <a:tabLst>
                          <a:tab pos="295275" algn="l"/>
                        </a:tabLst>
                      </a:pPr>
                      <a:r>
                        <a:rPr sz="800" spc="10" dirty="0">
                          <a:latin typeface="Helvetica Light"/>
                          <a:cs typeface="Helvetica Light"/>
                        </a:rPr>
                        <a:t>A</a:t>
                      </a:r>
                      <a:r>
                        <a:rPr sz="800" spc="5" dirty="0">
                          <a:latin typeface="Helvetica Light"/>
                          <a:cs typeface="Helvetica Light"/>
                        </a:rPr>
                        <a:t>pproac</a:t>
                      </a:r>
                      <a:r>
                        <a:rPr sz="800" dirty="0">
                          <a:latin typeface="Helvetica Light"/>
                          <a:cs typeface="Helvetica Light"/>
                        </a:rPr>
                        <a:t>h</a:t>
                      </a:r>
                      <a:r>
                        <a:rPr sz="800" spc="20" dirty="0">
                          <a:latin typeface="Helvetica Light"/>
                          <a:cs typeface="Helvetica Light"/>
                        </a:rPr>
                        <a:t> </a:t>
                      </a:r>
                      <a:r>
                        <a:rPr sz="800" dirty="0">
                          <a:latin typeface="Helvetica Light"/>
                          <a:cs typeface="Helvetica Light"/>
                        </a:rPr>
                        <a:t>–</a:t>
                      </a:r>
                      <a:r>
                        <a:rPr sz="800" spc="20" dirty="0">
                          <a:latin typeface="Helvetica Light"/>
                          <a:cs typeface="Helvetica Light"/>
                        </a:rPr>
                        <a:t> </a:t>
                      </a:r>
                      <a:r>
                        <a:rPr sz="800" spc="5" dirty="0">
                          <a:latin typeface="Helvetica Light"/>
                          <a:cs typeface="Helvetica Light"/>
                        </a:rPr>
                        <a:t>su</a:t>
                      </a:r>
                      <a:r>
                        <a:rPr sz="800" spc="10" dirty="0">
                          <a:latin typeface="Helvetica Light"/>
                          <a:cs typeface="Helvetica Light"/>
                        </a:rPr>
                        <a:t>bg</a:t>
                      </a:r>
                      <a:r>
                        <a:rPr sz="800" spc="5" dirty="0">
                          <a:latin typeface="Helvetica Light"/>
                          <a:cs typeface="Helvetica Light"/>
                        </a:rPr>
                        <a:t>rou</a:t>
                      </a:r>
                      <a:r>
                        <a:rPr sz="800" spc="10" dirty="0">
                          <a:latin typeface="Helvetica Light"/>
                          <a:cs typeface="Helvetica Light"/>
                        </a:rPr>
                        <a:t>p</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aroun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rea</a:t>
                      </a:r>
                      <a:r>
                        <a:rPr sz="800" spc="10" dirty="0">
                          <a:latin typeface="Helvetica Light"/>
                          <a:cs typeface="Helvetica Light"/>
                        </a:rPr>
                        <a:t>m</a:t>
                      </a:r>
                      <a:r>
                        <a:rPr sz="800" dirty="0">
                          <a:latin typeface="Helvetica Light"/>
                          <a:cs typeface="Helvetica Light"/>
                        </a:rPr>
                        <a:t>s </a:t>
                      </a:r>
                      <a:r>
                        <a:rPr sz="800" spc="5" dirty="0">
                          <a:latin typeface="Helvetica Light"/>
                          <a:cs typeface="Helvetica Light"/>
                        </a:rPr>
                        <a:t>onc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10" dirty="0">
                          <a:latin typeface="Helvetica Light"/>
                          <a:cs typeface="Helvetica Light"/>
                        </a:rPr>
                        <a:t>d</a:t>
                      </a:r>
                      <a:r>
                        <a:rPr sz="800" spc="5" dirty="0">
                          <a:latin typeface="Helvetica Light"/>
                          <a:cs typeface="Helvetica Light"/>
                        </a:rPr>
                        <a:t>en</a:t>
                      </a:r>
                      <a:r>
                        <a:rPr sz="800" dirty="0">
                          <a:latin typeface="Helvetica Light"/>
                          <a:cs typeface="Helvetica Light"/>
                        </a:rPr>
                        <a:t>tifi</a:t>
                      </a:r>
                      <a:r>
                        <a:rPr sz="800" spc="5" dirty="0">
                          <a:latin typeface="Helvetica Light"/>
                          <a:cs typeface="Helvetica Light"/>
                        </a:rPr>
                        <a:t>ed</a:t>
                      </a:r>
                      <a:endParaRPr sz="800" dirty="0">
                        <a:latin typeface="Helvetica Light"/>
                        <a:cs typeface="Helvetica Light"/>
                      </a:endParaRPr>
                    </a:p>
                    <a:p>
                      <a:pPr marL="294640" marR="306705" indent="-228600">
                        <a:lnSpc>
                          <a:spcPct val="122100"/>
                        </a:lnSpc>
                        <a:spcBef>
                          <a:spcPts val="25"/>
                        </a:spcBef>
                        <a:buFont typeface="Symbol"/>
                        <a:buChar char="•"/>
                        <a:tabLst>
                          <a:tab pos="295275" algn="l"/>
                        </a:tabLst>
                      </a:pPr>
                      <a:r>
                        <a:rPr sz="800" spc="5" dirty="0">
                          <a:latin typeface="Helvetica Light"/>
                          <a:cs typeface="Helvetica Light"/>
                        </a:rPr>
                        <a:t>Subgrou</a:t>
                      </a:r>
                      <a:r>
                        <a:rPr sz="800" spc="10" dirty="0">
                          <a:latin typeface="Helvetica Light"/>
                          <a:cs typeface="Helvetica Light"/>
                        </a:rPr>
                        <a:t>p</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a:t>
                      </a:r>
                      <a:r>
                        <a:rPr sz="800" dirty="0">
                          <a:latin typeface="Helvetica Light"/>
                          <a:cs typeface="Helvetica Light"/>
                        </a:rPr>
                        <a:t>t</a:t>
                      </a:r>
                      <a:r>
                        <a:rPr sz="800" spc="15" dirty="0">
                          <a:latin typeface="Helvetica Light"/>
                          <a:cs typeface="Helvetica Light"/>
                        </a:rPr>
                        <a:t> </a:t>
                      </a:r>
                      <a:r>
                        <a:rPr sz="800" spc="10" dirty="0">
                          <a:latin typeface="Helvetica Light"/>
                          <a:cs typeface="Helvetica Light"/>
                        </a:rPr>
                        <a:t>w</a:t>
                      </a:r>
                      <a:r>
                        <a:rPr sz="800" dirty="0">
                          <a:latin typeface="Helvetica Light"/>
                          <a:cs typeface="Helvetica Light"/>
                        </a:rPr>
                        <a:t>ill</a:t>
                      </a:r>
                      <a:r>
                        <a:rPr sz="800" spc="15" dirty="0">
                          <a:latin typeface="Helvetica Light"/>
                          <a:cs typeface="Helvetica Light"/>
                        </a:rPr>
                        <a:t> </a:t>
                      </a:r>
                      <a:r>
                        <a:rPr sz="800" spc="5" dirty="0">
                          <a:latin typeface="Helvetica Light"/>
                          <a:cs typeface="Helvetica Light"/>
                        </a:rPr>
                        <a:t>a</a:t>
                      </a:r>
                      <a:r>
                        <a:rPr sz="800" spc="10" dirty="0">
                          <a:latin typeface="Helvetica Light"/>
                          <a:cs typeface="Helvetica Light"/>
                        </a:rPr>
                        <a:t>dd</a:t>
                      </a:r>
                      <a:r>
                        <a:rPr sz="800" spc="5" dirty="0">
                          <a:latin typeface="Helvetica Light"/>
                          <a:cs typeface="Helvetica Light"/>
                        </a:rPr>
                        <a:t>res</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se</a:t>
                      </a:r>
                      <a:r>
                        <a:rPr sz="800" spc="10" dirty="0">
                          <a:latin typeface="Helvetica Light"/>
                          <a:cs typeface="Helvetica Light"/>
                        </a:rPr>
                        <a:t>p</a:t>
                      </a:r>
                      <a:r>
                        <a:rPr sz="800" spc="5" dirty="0">
                          <a:latin typeface="Helvetica Light"/>
                          <a:cs typeface="Helvetica Light"/>
                        </a:rPr>
                        <a:t>ara</a:t>
                      </a:r>
                      <a:r>
                        <a:rPr sz="800" dirty="0">
                          <a:latin typeface="Helvetica Light"/>
                          <a:cs typeface="Helvetica Light"/>
                        </a:rPr>
                        <a:t>te </a:t>
                      </a:r>
                      <a:r>
                        <a:rPr sz="800" spc="5" dirty="0">
                          <a:latin typeface="Helvetica Light"/>
                          <a:cs typeface="Helvetica Light"/>
                        </a:rPr>
                        <a:t>areas</a:t>
                      </a:r>
                      <a:endParaRPr sz="800" dirty="0">
                        <a:latin typeface="Helvetica Light"/>
                        <a:cs typeface="Helvetica Light"/>
                      </a:endParaRPr>
                    </a:p>
                    <a:p>
                      <a:pPr marL="294640" indent="-228600">
                        <a:lnSpc>
                          <a:spcPct val="100000"/>
                        </a:lnSpc>
                        <a:spcBef>
                          <a:spcPts val="250"/>
                        </a:spcBef>
                        <a:buFont typeface="Symbol"/>
                        <a:buChar char="•"/>
                        <a:tabLst>
                          <a:tab pos="295275" algn="l"/>
                        </a:tabLst>
                      </a:pPr>
                      <a:r>
                        <a:rPr sz="800" spc="5" dirty="0">
                          <a:latin typeface="Helvetica Light"/>
                          <a:cs typeface="Helvetica Light"/>
                        </a:rPr>
                        <a:t>Subgroup</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de</a:t>
                      </a:r>
                      <a:r>
                        <a:rPr sz="800" dirty="0">
                          <a:latin typeface="Helvetica Light"/>
                          <a:cs typeface="Helvetica Light"/>
                        </a:rPr>
                        <a:t>fi</a:t>
                      </a:r>
                      <a:r>
                        <a:rPr sz="800" spc="5" dirty="0">
                          <a:latin typeface="Helvetica Light"/>
                          <a:cs typeface="Helvetica Light"/>
                        </a:rPr>
                        <a:t>n</a:t>
                      </a:r>
                      <a:r>
                        <a:rPr sz="800" dirty="0">
                          <a:latin typeface="Helvetica Light"/>
                          <a:cs typeface="Helvetica Light"/>
                        </a:rPr>
                        <a:t>it</a:t>
                      </a:r>
                      <a:r>
                        <a:rPr sz="800" spc="5" dirty="0">
                          <a:latin typeface="Helvetica Light"/>
                          <a:cs typeface="Helvetica Light"/>
                        </a:rPr>
                        <a:t>e</a:t>
                      </a:r>
                      <a:r>
                        <a:rPr sz="800" dirty="0">
                          <a:latin typeface="Helvetica Light"/>
                          <a:cs typeface="Helvetica Light"/>
                        </a:rPr>
                        <a:t>ly</a:t>
                      </a:r>
                    </a:p>
                    <a:p>
                      <a:pPr marL="294640" indent="-228600">
                        <a:lnSpc>
                          <a:spcPct val="100000"/>
                        </a:lnSpc>
                        <a:spcBef>
                          <a:spcPts val="275"/>
                        </a:spcBef>
                        <a:buFont typeface="Symbol"/>
                        <a:buChar char="•"/>
                        <a:tabLst>
                          <a:tab pos="295275" algn="l"/>
                        </a:tabLst>
                      </a:pPr>
                      <a:r>
                        <a:rPr sz="800" spc="5" dirty="0">
                          <a:latin typeface="Helvetica Light"/>
                          <a:cs typeface="Helvetica Light"/>
                        </a:rPr>
                        <a:t>3-</a:t>
                      </a:r>
                      <a:r>
                        <a:rPr sz="800" dirty="0">
                          <a:latin typeface="Helvetica Light"/>
                          <a:cs typeface="Helvetica Light"/>
                        </a:rPr>
                        <a:t>6</a:t>
                      </a:r>
                      <a:r>
                        <a:rPr sz="800" spc="20" dirty="0">
                          <a:latin typeface="Helvetica Light"/>
                          <a:cs typeface="Helvetica Light"/>
                        </a:rPr>
                        <a:t> </a:t>
                      </a:r>
                      <a:r>
                        <a:rPr sz="800" spc="10" dirty="0">
                          <a:latin typeface="Helvetica Light"/>
                          <a:cs typeface="Helvetica Light"/>
                        </a:rPr>
                        <a:t>g</a:t>
                      </a:r>
                      <a:r>
                        <a:rPr sz="800" spc="5" dirty="0">
                          <a:latin typeface="Helvetica Light"/>
                          <a:cs typeface="Helvetica Light"/>
                        </a:rPr>
                        <a:t>rou</a:t>
                      </a:r>
                      <a:r>
                        <a:rPr sz="800" spc="10" dirty="0">
                          <a:latin typeface="Helvetica Light"/>
                          <a:cs typeface="Helvetica Light"/>
                        </a:rPr>
                        <a:t>p</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10" dirty="0">
                          <a:latin typeface="Helvetica Light"/>
                          <a:cs typeface="Helvetica Light"/>
                        </a:rPr>
                        <a:t>g</a:t>
                      </a:r>
                      <a:r>
                        <a:rPr sz="800" spc="5" dirty="0">
                          <a:latin typeface="Helvetica Light"/>
                          <a:cs typeface="Helvetica Light"/>
                        </a:rPr>
                        <a:t>rou</a:t>
                      </a:r>
                      <a:r>
                        <a:rPr sz="800" dirty="0">
                          <a:latin typeface="Helvetica Light"/>
                          <a:cs typeface="Helvetica Light"/>
                        </a:rPr>
                        <a:t>p</a:t>
                      </a:r>
                      <a:r>
                        <a:rPr sz="800" spc="20" dirty="0">
                          <a:latin typeface="Helvetica Light"/>
                          <a:cs typeface="Helvetica Light"/>
                        </a:rPr>
                        <a:t> </a:t>
                      </a:r>
                      <a:r>
                        <a:rPr sz="800" dirty="0">
                          <a:latin typeface="Helvetica Light"/>
                          <a:cs typeface="Helvetica Light"/>
                        </a:rPr>
                        <a:t>l</a:t>
                      </a:r>
                      <a:r>
                        <a:rPr sz="800" spc="5" dirty="0">
                          <a:latin typeface="Helvetica Light"/>
                          <a:cs typeface="Helvetica Light"/>
                        </a:rPr>
                        <a:t>ead</a:t>
                      </a:r>
                      <a:endParaRPr sz="800" dirty="0">
                        <a:latin typeface="Helvetica Light"/>
                        <a:cs typeface="Helvetica Light"/>
                      </a:endParaRPr>
                    </a:p>
                    <a:p>
                      <a:pPr>
                        <a:lnSpc>
                          <a:spcPct val="100000"/>
                        </a:lnSpc>
                        <a:buFont typeface="Symbol"/>
                        <a:buChar char="•"/>
                      </a:pPr>
                      <a:endParaRPr sz="900" dirty="0">
                        <a:latin typeface="Times"/>
                        <a:cs typeface="Times"/>
                      </a:endParaRPr>
                    </a:p>
                    <a:p>
                      <a:pPr marL="294640" indent="-228600">
                        <a:lnSpc>
                          <a:spcPct val="100000"/>
                        </a:lnSpc>
                        <a:spcBef>
                          <a:spcPts val="665"/>
                        </a:spcBef>
                        <a:buFont typeface="Symbol"/>
                        <a:buChar char="•"/>
                        <a:tabLst>
                          <a:tab pos="295275" algn="l"/>
                        </a:tabLst>
                      </a:pP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de</a:t>
                      </a:r>
                      <a:r>
                        <a:rPr sz="800" dirty="0">
                          <a:latin typeface="Helvetica Light"/>
                          <a:cs typeface="Helvetica Light"/>
                        </a:rPr>
                        <a:t>fi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scop</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fi</a:t>
                      </a:r>
                      <a:r>
                        <a:rPr sz="800" spc="5" dirty="0">
                          <a:latin typeface="Helvetica Light"/>
                          <a:cs typeface="Helvetica Light"/>
                        </a:rPr>
                        <a:t>rs</a:t>
                      </a:r>
                      <a:r>
                        <a:rPr sz="800" dirty="0">
                          <a:latin typeface="Helvetica Light"/>
                          <a:cs typeface="Helvetica Light"/>
                        </a:rPr>
                        <a:t>t</a:t>
                      </a:r>
                    </a:p>
                    <a:p>
                      <a:pPr marL="294640" indent="-228600">
                        <a:lnSpc>
                          <a:spcPct val="100000"/>
                        </a:lnSpc>
                        <a:spcBef>
                          <a:spcPts val="275"/>
                        </a:spcBef>
                        <a:buFont typeface="Symbol"/>
                        <a:buChar char="•"/>
                        <a:tabLst>
                          <a:tab pos="295275" algn="l"/>
                        </a:tabLst>
                      </a:pPr>
                      <a:r>
                        <a:rPr sz="800" spc="5" dirty="0">
                          <a:latin typeface="Helvetica Light"/>
                          <a:cs typeface="Helvetica Light"/>
                        </a:rPr>
                        <a:t>Pre</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dec</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subgroups</a:t>
                      </a:r>
                      <a:endParaRPr sz="800" dirty="0">
                        <a:latin typeface="Helvetica Light"/>
                        <a:cs typeface="Helvetica Light"/>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291465" marR="127000" indent="-228600">
                        <a:lnSpc>
                          <a:spcPct val="122100"/>
                        </a:lnSpc>
                        <a:buFont typeface="Symbol"/>
                        <a:buChar char="•"/>
                        <a:tabLst>
                          <a:tab pos="292100" algn="l"/>
                        </a:tabLst>
                      </a:pPr>
                      <a:r>
                        <a:rPr sz="800" spc="10" dirty="0">
                          <a:latin typeface="Helvetica Light"/>
                          <a:cs typeface="Helvetica Light"/>
                        </a:rPr>
                        <a:t>G</a:t>
                      </a:r>
                      <a:r>
                        <a:rPr sz="800" spc="5" dirty="0">
                          <a:latin typeface="Helvetica Light"/>
                          <a:cs typeface="Helvetica Light"/>
                        </a:rPr>
                        <a:t>u</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li</a:t>
                      </a:r>
                      <a:r>
                        <a:rPr sz="800" spc="5" dirty="0">
                          <a:latin typeface="Helvetica Light"/>
                          <a:cs typeface="Helvetica Light"/>
                        </a:rPr>
                        <a:t>ne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us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ou</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 </a:t>
                      </a:r>
                      <a:r>
                        <a:rPr sz="800" spc="5" dirty="0">
                          <a:latin typeface="Helvetica Light"/>
                          <a:cs typeface="Helvetica Light"/>
                        </a:rPr>
                        <a:t>ex</a:t>
                      </a:r>
                      <a:r>
                        <a:rPr sz="800" spc="10" dirty="0">
                          <a:latin typeface="Helvetica Light"/>
                          <a:cs typeface="Helvetica Light"/>
                        </a:rPr>
                        <a:t>p</a:t>
                      </a:r>
                      <a:r>
                        <a:rPr sz="800" spc="5" dirty="0">
                          <a:latin typeface="Helvetica Light"/>
                          <a:cs typeface="Helvetica Light"/>
                        </a:rPr>
                        <a:t>er</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a:t>
                      </a:r>
                      <a:endParaRPr sz="800">
                        <a:latin typeface="Helvetica Light"/>
                        <a:cs typeface="Helvetica Light"/>
                      </a:endParaRPr>
                    </a:p>
                  </a:txBody>
                  <a:tcPr marL="0" marR="0" marT="0" marB="0">
                    <a:lnL w="7366">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and 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bl>
          </a:graphicData>
        </a:graphic>
      </p:graphicFrame>
      <p:sp>
        <p:nvSpPr>
          <p:cNvPr id="4" name="Title 3"/>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6721535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152842173"/>
              </p:ext>
            </p:extLst>
          </p:nvPr>
        </p:nvGraphicFramePr>
        <p:xfrm>
          <a:off x="365760" y="939956"/>
          <a:ext cx="8412480" cy="5142828"/>
        </p:xfrm>
        <a:graphic>
          <a:graphicData uri="http://schemas.openxmlformats.org/drawingml/2006/table">
            <a:tbl>
              <a:tblPr firstRow="1" bandRow="1">
                <a:tableStyleId>{2D5ABB26-0587-4C30-8999-92F81FD0307C}</a:tableStyleId>
              </a:tblPr>
              <a:tblGrid>
                <a:gridCol w="2746945"/>
                <a:gridCol w="1459295"/>
                <a:gridCol w="2101561"/>
                <a:gridCol w="2104679"/>
              </a:tblGrid>
              <a:tr h="301214">
                <a:tc gridSpan="4">
                  <a:txBody>
                    <a:bodyPr/>
                    <a:lstStyle/>
                    <a:p>
                      <a:pPr marL="2471420">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C</a:t>
                      </a:r>
                      <a:r>
                        <a:rPr sz="900" b="1" spc="15" dirty="0">
                          <a:solidFill>
                            <a:srgbClr val="FFFFFF"/>
                          </a:solidFill>
                          <a:latin typeface="Helvetica"/>
                          <a:cs typeface="Helvetica"/>
                        </a:rPr>
                        <a:t>OMM</a:t>
                      </a:r>
                      <a:r>
                        <a:rPr sz="900" b="1" spc="10" dirty="0">
                          <a:solidFill>
                            <a:srgbClr val="FFFFFF"/>
                          </a:solidFill>
                          <a:latin typeface="Helvetica"/>
                          <a:cs typeface="Helvetica"/>
                        </a:rPr>
                        <a:t>UN</a:t>
                      </a:r>
                      <a:r>
                        <a:rPr sz="900" b="1" spc="5" dirty="0">
                          <a:solidFill>
                            <a:srgbClr val="FFFFFF"/>
                          </a:solidFill>
                          <a:latin typeface="Helvetica"/>
                          <a:cs typeface="Helvetica"/>
                        </a:rPr>
                        <a:t>I</a:t>
                      </a:r>
                      <a:r>
                        <a:rPr sz="900" b="1" spc="10" dirty="0">
                          <a:solidFill>
                            <a:srgbClr val="FFFFFF"/>
                          </a:solidFill>
                          <a:latin typeface="Helvetica"/>
                          <a:cs typeface="Helvetica"/>
                        </a:rPr>
                        <a:t>CAT</a:t>
                      </a:r>
                      <a:r>
                        <a:rPr sz="900" b="1" spc="5" dirty="0">
                          <a:solidFill>
                            <a:srgbClr val="FFFFFF"/>
                          </a:solidFill>
                          <a:latin typeface="Helvetica"/>
                          <a:cs typeface="Helvetica"/>
                        </a:rPr>
                        <a:t>I</a:t>
                      </a:r>
                      <a:r>
                        <a:rPr sz="900" b="1" spc="15" dirty="0">
                          <a:solidFill>
                            <a:srgbClr val="FFFFFF"/>
                          </a:solidFill>
                          <a:latin typeface="Helvetica"/>
                          <a:cs typeface="Helvetica"/>
                        </a:rPr>
                        <a:t>O</a:t>
                      </a:r>
                      <a:r>
                        <a:rPr sz="900" b="1" dirty="0">
                          <a:solidFill>
                            <a:srgbClr val="FFFFFF"/>
                          </a:solidFill>
                          <a:latin typeface="Helvetica"/>
                          <a:cs typeface="Helvetica"/>
                        </a:rPr>
                        <a:t>N</a:t>
                      </a:r>
                      <a:r>
                        <a:rPr sz="900" b="1" spc="25"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0" dirty="0">
                          <a:solidFill>
                            <a:srgbClr val="FFFFFF"/>
                          </a:solidFill>
                          <a:latin typeface="Helvetica"/>
                          <a:cs typeface="Helvetica"/>
                        </a:rPr>
                        <a:t>TRANSPARENC</a:t>
                      </a:r>
                      <a:r>
                        <a:rPr sz="900" b="1" dirty="0">
                          <a:solidFill>
                            <a:srgbClr val="FFFFFF"/>
                          </a:solidFill>
                          <a:latin typeface="Helvetica"/>
                          <a:cs typeface="Helvetica"/>
                        </a:rPr>
                        <a:t>Y</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613186">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6040" marR="96520">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70"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marR="122555">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 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356235">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r h="4190104">
                <a:tc>
                  <a:txBody>
                    <a:bodyPr/>
                    <a:lstStyle/>
                    <a:p>
                      <a:pPr marL="294640" marR="93980" indent="-228600">
                        <a:lnSpc>
                          <a:spcPct val="105900"/>
                        </a:lnSpc>
                        <a:buFont typeface="Symbol"/>
                        <a:buChar char="•"/>
                        <a:tabLst>
                          <a:tab pos="295275" algn="l"/>
                        </a:tabLst>
                      </a:pPr>
                      <a:r>
                        <a:rPr sz="800" spc="10" dirty="0">
                          <a:latin typeface="Helvetica Light"/>
                          <a:cs typeface="Helvetica Light"/>
                        </a:rPr>
                        <a:t>M</a:t>
                      </a:r>
                      <a:r>
                        <a:rPr sz="800" spc="5" dirty="0">
                          <a:latin typeface="Helvetica Light"/>
                          <a:cs typeface="Helvetica Light"/>
                        </a:rPr>
                        <a:t>on</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ly</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epo</a:t>
                      </a:r>
                      <a:r>
                        <a:rPr sz="800" dirty="0">
                          <a:latin typeface="Helvetica Light"/>
                          <a:cs typeface="Helvetica Light"/>
                        </a:rPr>
                        <a:t>rt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a:t>
                      </a:r>
                      <a:r>
                        <a:rPr sz="800" spc="15" dirty="0">
                          <a:latin typeface="Helvetica Light"/>
                          <a:cs typeface="Helvetica Light"/>
                        </a:rPr>
                        <a:t> </a:t>
                      </a:r>
                      <a:r>
                        <a:rPr sz="800" spc="5" dirty="0">
                          <a:latin typeface="Helvetica Light"/>
                          <a:cs typeface="Helvetica Light"/>
                        </a:rPr>
                        <a:t>v</a:t>
                      </a:r>
                      <a:r>
                        <a:rPr sz="800" dirty="0">
                          <a:latin typeface="Helvetica Light"/>
                          <a:cs typeface="Helvetica Light"/>
                        </a:rPr>
                        <a:t>ia </a:t>
                      </a:r>
                      <a:r>
                        <a:rPr sz="800" spc="5" dirty="0">
                          <a:latin typeface="Helvetica Light"/>
                          <a:cs typeface="Helvetica Light"/>
                        </a:rPr>
                        <a:t>SMA</a:t>
                      </a:r>
                      <a:r>
                        <a:rPr sz="800" dirty="0">
                          <a:latin typeface="Helvetica Light"/>
                          <a:cs typeface="Helvetica Light"/>
                        </a:rPr>
                        <a:t>C</a:t>
                      </a:r>
                      <a:r>
                        <a:rPr sz="800" spc="20" dirty="0">
                          <a:latin typeface="Helvetica Light"/>
                          <a:cs typeface="Helvetica Light"/>
                        </a:rPr>
                        <a:t> </a:t>
                      </a:r>
                      <a:r>
                        <a:rPr sz="800" spc="5" dirty="0">
                          <a:latin typeface="Helvetica Light"/>
                          <a:cs typeface="Helvetica Light"/>
                        </a:rPr>
                        <a:t>cha</a:t>
                      </a:r>
                      <a:r>
                        <a:rPr sz="800" dirty="0">
                          <a:latin typeface="Helvetica Light"/>
                          <a:cs typeface="Helvetica Light"/>
                        </a:rPr>
                        <a:t>irs</a:t>
                      </a:r>
                    </a:p>
                    <a:p>
                      <a:pPr marL="294640" marR="271145" indent="-228600">
                        <a:lnSpc>
                          <a:spcPct val="105900"/>
                        </a:lnSpc>
                        <a:spcBef>
                          <a:spcPts val="20"/>
                        </a:spcBef>
                        <a:buFont typeface="Symbol"/>
                        <a:buChar char="•"/>
                        <a:tabLst>
                          <a:tab pos="295275" algn="l"/>
                        </a:tabLst>
                      </a:pPr>
                      <a:r>
                        <a:rPr sz="800" spc="5" dirty="0">
                          <a:latin typeface="Helvetica Light"/>
                          <a:cs typeface="Helvetica Light"/>
                        </a:rPr>
                        <a:t>De</a:t>
                      </a:r>
                      <a:r>
                        <a:rPr sz="800" dirty="0">
                          <a:latin typeface="Helvetica Light"/>
                          <a:cs typeface="Helvetica Light"/>
                        </a:rPr>
                        <a:t>f</a:t>
                      </a:r>
                      <a:r>
                        <a:rPr sz="800" spc="5" dirty="0">
                          <a:latin typeface="Helvetica Light"/>
                          <a:cs typeface="Helvetica Light"/>
                        </a:rPr>
                        <a:t>au</a:t>
                      </a:r>
                      <a:r>
                        <a:rPr sz="800" dirty="0">
                          <a:latin typeface="Helvetica Light"/>
                          <a:cs typeface="Helvetica Light"/>
                        </a:rPr>
                        <a:t>lt</a:t>
                      </a:r>
                      <a:r>
                        <a:rPr sz="800" spc="15" dirty="0">
                          <a:latin typeface="Helvetica Light"/>
                          <a:cs typeface="Helvetica Light"/>
                        </a:rPr>
                        <a:t> </a:t>
                      </a:r>
                      <a:r>
                        <a:rPr sz="800" spc="5" dirty="0">
                          <a:latin typeface="Helvetica Light"/>
                          <a:cs typeface="Helvetica Light"/>
                        </a:rPr>
                        <a:t>open</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ma</a:t>
                      </a:r>
                      <a:r>
                        <a:rPr sz="800" dirty="0">
                          <a:latin typeface="Helvetica Light"/>
                          <a:cs typeface="Helvetica Light"/>
                        </a:rPr>
                        <a:t>y</a:t>
                      </a:r>
                      <a:r>
                        <a:rPr sz="800" spc="20" dirty="0">
                          <a:latin typeface="Helvetica Light"/>
                          <a:cs typeface="Helvetica Light"/>
                        </a:rPr>
                        <a:t> </a:t>
                      </a:r>
                      <a:r>
                        <a:rPr sz="800" spc="5" dirty="0">
                          <a:latin typeface="Helvetica Light"/>
                          <a:cs typeface="Helvetica Light"/>
                        </a:rPr>
                        <a:t>nee</a:t>
                      </a:r>
                      <a:r>
                        <a:rPr sz="800" dirty="0">
                          <a:latin typeface="Helvetica Light"/>
                          <a:cs typeface="Helvetica Light"/>
                        </a:rPr>
                        <a:t>d </a:t>
                      </a:r>
                      <a:r>
                        <a:rPr sz="800" spc="5" dirty="0">
                          <a:latin typeface="Helvetica Light"/>
                          <a:cs typeface="Helvetica Light"/>
                        </a:rPr>
                        <a:t>c</a:t>
                      </a:r>
                      <a:r>
                        <a:rPr sz="800" dirty="0">
                          <a:latin typeface="Helvetica Light"/>
                          <a:cs typeface="Helvetica Light"/>
                        </a:rPr>
                        <a:t>l</a:t>
                      </a:r>
                      <a:r>
                        <a:rPr sz="800" spc="5" dirty="0">
                          <a:latin typeface="Helvetica Light"/>
                          <a:cs typeface="Helvetica Light"/>
                        </a:rPr>
                        <a:t>ose</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sess</a:t>
                      </a:r>
                      <a:r>
                        <a:rPr sz="800" dirty="0">
                          <a:latin typeface="Helvetica Light"/>
                          <a:cs typeface="Helvetica Light"/>
                        </a:rPr>
                        <a:t>i</a:t>
                      </a:r>
                      <a:r>
                        <a:rPr sz="800" spc="5" dirty="0">
                          <a:latin typeface="Helvetica Light"/>
                          <a:cs typeface="Helvetica Light"/>
                        </a:rPr>
                        <a:t>on</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CDA</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NDA</a:t>
                      </a:r>
                      <a:r>
                        <a:rPr sz="800" dirty="0">
                          <a:latin typeface="Helvetica Light"/>
                          <a:cs typeface="Helvetica Light"/>
                        </a:rPr>
                        <a:t>)</a:t>
                      </a:r>
                    </a:p>
                    <a:p>
                      <a:pPr marL="294640" indent="-228600">
                        <a:lnSpc>
                          <a:spcPct val="100000"/>
                        </a:lnSpc>
                        <a:spcBef>
                          <a:spcPts val="85"/>
                        </a:spcBef>
                        <a:buFont typeface="Symbol"/>
                        <a:buChar char="•"/>
                        <a:tabLst>
                          <a:tab pos="295275" algn="l"/>
                        </a:tabLst>
                      </a:pP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ili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li</a:t>
                      </a:r>
                      <a:r>
                        <a:rPr sz="800" spc="5" dirty="0">
                          <a:latin typeface="Helvetica Light"/>
                          <a:cs typeface="Helvetica Light"/>
                        </a:rPr>
                        <a:t>s</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a:t>
                      </a:r>
                      <a:r>
                        <a:rPr sz="800" spc="5" dirty="0">
                          <a:latin typeface="Helvetica Light"/>
                          <a:cs typeface="Helvetica Light"/>
                        </a:rPr>
                        <a:t>S</a:t>
                      </a:r>
                      <a:r>
                        <a:rPr sz="800" dirty="0">
                          <a:latin typeface="Helvetica Light"/>
                          <a:cs typeface="Helvetica Light"/>
                        </a:rPr>
                        <a:t>l</a:t>
                      </a:r>
                      <a:r>
                        <a:rPr sz="800" spc="5" dirty="0">
                          <a:latin typeface="Helvetica Light"/>
                          <a:cs typeface="Helvetica Light"/>
                        </a:rPr>
                        <a:t>ac</a:t>
                      </a:r>
                      <a:r>
                        <a:rPr sz="800" dirty="0">
                          <a:latin typeface="Helvetica Light"/>
                          <a:cs typeface="Helvetica Light"/>
                        </a:rPr>
                        <a:t>k</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ease</a:t>
                      </a:r>
                      <a:r>
                        <a:rPr sz="800" dirty="0">
                          <a:latin typeface="Helvetica Light"/>
                          <a:cs typeface="Helvetica Light"/>
                        </a:rPr>
                        <a:t>!)</a:t>
                      </a:r>
                    </a:p>
                    <a:p>
                      <a:pPr marL="294640" marR="480695" indent="-228600">
                        <a:lnSpc>
                          <a:spcPct val="105900"/>
                        </a:lnSpc>
                        <a:spcBef>
                          <a:spcPts val="45"/>
                        </a:spcBef>
                        <a:buFont typeface="Symbol"/>
                        <a:buChar char="•"/>
                        <a:tabLst>
                          <a:tab pos="295275" algn="l"/>
                        </a:tabLst>
                      </a:pPr>
                      <a:r>
                        <a:rPr sz="800" spc="5" dirty="0">
                          <a:latin typeface="Helvetica Light"/>
                          <a:cs typeface="Helvetica Light"/>
                        </a:rPr>
                        <a:t>Us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ex</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I</a:t>
                      </a:r>
                      <a:r>
                        <a:rPr sz="800" spc="5" dirty="0">
                          <a:latin typeface="Helvetica Light"/>
                          <a:cs typeface="Helvetica Light"/>
                        </a:rPr>
                        <a:t>CANN 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tr</a:t>
                      </a:r>
                      <a:r>
                        <a:rPr sz="800" spc="5" dirty="0">
                          <a:latin typeface="Helvetica Light"/>
                          <a:cs typeface="Helvetica Light"/>
                        </a:rPr>
                        <a:t>uc</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re</a:t>
                      </a:r>
                    </a:p>
                    <a:p>
                      <a:pPr marL="294640" marR="454659" indent="-228600">
                        <a:lnSpc>
                          <a:spcPct val="105900"/>
                        </a:lnSpc>
                        <a:spcBef>
                          <a:spcPts val="20"/>
                        </a:spcBef>
                        <a:buFont typeface="Symbol"/>
                        <a:buChar char="•"/>
                        <a:tabLst>
                          <a:tab pos="295275" algn="l"/>
                        </a:tabLst>
                      </a:pPr>
                      <a:r>
                        <a:rPr sz="800" spc="10" dirty="0">
                          <a:latin typeface="Helvetica Light"/>
                          <a:cs typeface="Helvetica Light"/>
                        </a:rPr>
                        <a:t>W</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kp</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m</a:t>
                      </a:r>
                      <a:r>
                        <a:rPr sz="800" dirty="0">
                          <a:latin typeface="Helvetica Light"/>
                          <a:cs typeface="Helvetica Light"/>
                        </a:rPr>
                        <a:t>il</a:t>
                      </a:r>
                      <a:r>
                        <a:rPr sz="800" spc="5" dirty="0">
                          <a:latin typeface="Helvetica Light"/>
                          <a:cs typeface="Helvetica Light"/>
                        </a:rPr>
                        <a:t>es</a:t>
                      </a:r>
                      <a:r>
                        <a:rPr sz="800" dirty="0">
                          <a:latin typeface="Helvetica Light"/>
                          <a:cs typeface="Helvetica Light"/>
                        </a:rPr>
                        <a:t>t</a:t>
                      </a:r>
                      <a:r>
                        <a:rPr sz="800" spc="5" dirty="0">
                          <a:latin typeface="Helvetica Light"/>
                          <a:cs typeface="Helvetica Light"/>
                        </a:rPr>
                        <a:t>one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 i</a:t>
                      </a:r>
                      <a:r>
                        <a:rPr sz="800" spc="10" dirty="0">
                          <a:latin typeface="Helvetica Light"/>
                          <a:cs typeface="Helvetica Light"/>
                        </a:rPr>
                        <a:t>m</a:t>
                      </a:r>
                      <a:r>
                        <a:rPr sz="800" spc="5" dirty="0">
                          <a:latin typeface="Helvetica Light"/>
                          <a:cs typeface="Helvetica Light"/>
                        </a:rPr>
                        <a:t>po</a:t>
                      </a:r>
                      <a:r>
                        <a:rPr sz="800" dirty="0">
                          <a:latin typeface="Helvetica Light"/>
                          <a:cs typeface="Helvetica Light"/>
                        </a:rPr>
                        <a:t>rt</a:t>
                      </a:r>
                      <a:r>
                        <a:rPr sz="800" spc="5" dirty="0">
                          <a:latin typeface="Helvetica Light"/>
                          <a:cs typeface="Helvetica Light"/>
                        </a:rPr>
                        <a:t>an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dec</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on</a:t>
                      </a:r>
                      <a:r>
                        <a:rPr sz="800" dirty="0">
                          <a:latin typeface="Helvetica Light"/>
                          <a:cs typeface="Helvetica Light"/>
                        </a:rPr>
                        <a:t>s</a:t>
                      </a:r>
                    </a:p>
                    <a:p>
                      <a:pPr marL="294640" marR="106045" indent="-228600" algn="just">
                        <a:lnSpc>
                          <a:spcPct val="107100"/>
                        </a:lnSpc>
                        <a:spcBef>
                          <a:spcPts val="10"/>
                        </a:spcBef>
                        <a:buFont typeface="Symbol"/>
                        <a:buChar char="•"/>
                        <a:tabLst>
                          <a:tab pos="295275" algn="l"/>
                        </a:tabLst>
                      </a:pPr>
                      <a:r>
                        <a:rPr sz="800" spc="5" dirty="0">
                          <a:latin typeface="Helvetica Light"/>
                          <a:cs typeface="Helvetica Light"/>
                        </a:rPr>
                        <a:t>Un</a:t>
                      </a:r>
                      <a:r>
                        <a:rPr sz="800" dirty="0">
                          <a:latin typeface="Helvetica Light"/>
                          <a:cs typeface="Helvetica Light"/>
                        </a:rPr>
                        <a:t>l</a:t>
                      </a:r>
                      <a:r>
                        <a:rPr sz="800" spc="5" dirty="0">
                          <a:latin typeface="Helvetica Light"/>
                          <a:cs typeface="Helvetica Light"/>
                        </a:rPr>
                        <a:t>es</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spec</a:t>
                      </a:r>
                      <a:r>
                        <a:rPr sz="800" dirty="0">
                          <a:latin typeface="Helvetica Light"/>
                          <a:cs typeface="Helvetica Light"/>
                        </a:rPr>
                        <a:t>ific</a:t>
                      </a:r>
                      <a:r>
                        <a:rPr sz="800" spc="20" dirty="0">
                          <a:latin typeface="Helvetica Light"/>
                          <a:cs typeface="Helvetica Light"/>
                        </a:rPr>
                        <a:t> </a:t>
                      </a:r>
                      <a:r>
                        <a:rPr sz="800" spc="5" dirty="0">
                          <a:latin typeface="Helvetica Light"/>
                          <a:cs typeface="Helvetica Light"/>
                        </a:rPr>
                        <a:t>con</a:t>
                      </a:r>
                      <a:r>
                        <a:rPr sz="800" dirty="0">
                          <a:latin typeface="Helvetica Light"/>
                          <a:cs typeface="Helvetica Light"/>
                        </a:rPr>
                        <a:t>fi</a:t>
                      </a:r>
                      <a:r>
                        <a:rPr sz="800" spc="5" dirty="0">
                          <a:latin typeface="Helvetica Light"/>
                          <a:cs typeface="Helvetica Light"/>
                        </a:rPr>
                        <a:t>den</a:t>
                      </a:r>
                      <a:r>
                        <a:rPr sz="800" dirty="0">
                          <a:latin typeface="Helvetica Light"/>
                          <a:cs typeface="Helvetica Light"/>
                        </a:rPr>
                        <a:t>ti</a:t>
                      </a:r>
                      <a:r>
                        <a:rPr sz="800" spc="5" dirty="0">
                          <a:latin typeface="Helvetica Light"/>
                          <a:cs typeface="Helvetica Light"/>
                        </a:rPr>
                        <a:t>a</a:t>
                      </a:r>
                      <a:r>
                        <a:rPr sz="800" dirty="0">
                          <a:latin typeface="Helvetica Light"/>
                          <a:cs typeface="Helvetica Light"/>
                        </a:rPr>
                        <a:t>lity </a:t>
                      </a:r>
                      <a:r>
                        <a:rPr sz="800" spc="5" dirty="0">
                          <a:latin typeface="Helvetica Light"/>
                          <a:cs typeface="Helvetica Light"/>
                        </a:rPr>
                        <a:t>spec</a:t>
                      </a:r>
                      <a:r>
                        <a:rPr sz="800" dirty="0">
                          <a:latin typeface="Helvetica Light"/>
                          <a:cs typeface="Helvetica Light"/>
                        </a:rPr>
                        <a:t>ifi</a:t>
                      </a:r>
                      <a:r>
                        <a:rPr sz="800" spc="5" dirty="0">
                          <a:latin typeface="Helvetica Light"/>
                          <a:cs typeface="Helvetica Light"/>
                        </a:rPr>
                        <a:t>ed</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ope</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ava</a:t>
                      </a:r>
                      <a:r>
                        <a:rPr sz="800" dirty="0">
                          <a:latin typeface="Helvetica Light"/>
                          <a:cs typeface="Helvetica Light"/>
                        </a:rPr>
                        <a:t>il</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dirty="0">
                          <a:latin typeface="Helvetica Light"/>
                          <a:cs typeface="Helvetica Light"/>
                        </a:rPr>
                        <a:t>to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a:t>
                      </a:r>
                    </a:p>
                    <a:p>
                      <a:pPr marL="294640" marR="92710" indent="-228600">
                        <a:lnSpc>
                          <a:spcPct val="105900"/>
                        </a:lnSpc>
                        <a:spcBef>
                          <a:spcPts val="20"/>
                        </a:spcBef>
                        <a:buFont typeface="Symbol"/>
                        <a:buChar char="•"/>
                        <a:tabLst>
                          <a:tab pos="295275" algn="l"/>
                        </a:tabLst>
                      </a:pPr>
                      <a:r>
                        <a:rPr sz="800" spc="5" dirty="0">
                          <a:latin typeface="Helvetica Light"/>
                          <a:cs typeface="Helvetica Light"/>
                        </a:rPr>
                        <a:t>Commun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ft</a:t>
                      </a:r>
                      <a:r>
                        <a:rPr sz="800" spc="5" dirty="0">
                          <a:latin typeface="Helvetica Light"/>
                          <a:cs typeface="Helvetica Light"/>
                        </a:rPr>
                        <a:t>e</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r</a:t>
                      </a:r>
                      <a:r>
                        <a:rPr sz="800" spc="5" dirty="0">
                          <a:latin typeface="Helvetica Light"/>
                          <a:cs typeface="Helvetica Light"/>
                        </a:rPr>
                        <a:t>oug</a:t>
                      </a:r>
                      <a:r>
                        <a:rPr sz="800" dirty="0">
                          <a:latin typeface="Helvetica Light"/>
                          <a:cs typeface="Helvetica Light"/>
                        </a:rPr>
                        <a:t>h </a:t>
                      </a:r>
                      <a:r>
                        <a:rPr sz="800" spc="10" dirty="0">
                          <a:latin typeface="Helvetica Light"/>
                          <a:cs typeface="Helvetica Light"/>
                        </a:rPr>
                        <a:t>m</a:t>
                      </a:r>
                      <a:r>
                        <a:rPr sz="800" spc="5" dirty="0">
                          <a:latin typeface="Helvetica Light"/>
                          <a:cs typeface="Helvetica Light"/>
                        </a:rPr>
                        <a:t>u</a:t>
                      </a:r>
                      <a:r>
                        <a:rPr sz="800" dirty="0">
                          <a:latin typeface="Helvetica Light"/>
                          <a:cs typeface="Helvetica Light"/>
                        </a:rPr>
                        <a:t>lti</a:t>
                      </a:r>
                      <a:r>
                        <a:rPr sz="800" spc="5" dirty="0">
                          <a:latin typeface="Helvetica Light"/>
                          <a:cs typeface="Helvetica Light"/>
                        </a:rPr>
                        <a:t>p</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channe</a:t>
                      </a:r>
                      <a:r>
                        <a:rPr sz="800" dirty="0">
                          <a:latin typeface="Helvetica Light"/>
                          <a:cs typeface="Helvetica Light"/>
                        </a:rPr>
                        <a:t>ls</a:t>
                      </a:r>
                      <a:r>
                        <a:rPr sz="800" spc="15" dirty="0">
                          <a:latin typeface="Helvetica Light"/>
                          <a:cs typeface="Helvetica Light"/>
                        </a:rPr>
                        <a:t> </a:t>
                      </a:r>
                      <a:r>
                        <a:rPr sz="800" spc="5" dirty="0">
                          <a:latin typeface="Helvetica Light"/>
                          <a:cs typeface="Helvetica Light"/>
                        </a:rPr>
                        <a:t>bu</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don</a:t>
                      </a:r>
                      <a:r>
                        <a:rPr sz="800" dirty="0">
                          <a:latin typeface="Helvetica Light"/>
                          <a:cs typeface="Helvetica Light"/>
                        </a:rPr>
                        <a:t>’t</a:t>
                      </a:r>
                      <a:r>
                        <a:rPr sz="800" spc="20" dirty="0">
                          <a:latin typeface="Helvetica Light"/>
                          <a:cs typeface="Helvetica Light"/>
                        </a:rPr>
                        <a:t> </a:t>
                      </a:r>
                      <a:r>
                        <a:rPr sz="800" dirty="0">
                          <a:latin typeface="Helvetica Light"/>
                          <a:cs typeface="Helvetica Light"/>
                        </a:rPr>
                        <a:t>l</a:t>
                      </a:r>
                      <a:r>
                        <a:rPr sz="800" spc="5" dirty="0">
                          <a:latin typeface="Helvetica Light"/>
                          <a:cs typeface="Helvetica Light"/>
                        </a:rPr>
                        <a:t>os</a:t>
                      </a:r>
                      <a:r>
                        <a:rPr sz="800" dirty="0">
                          <a:latin typeface="Helvetica Light"/>
                          <a:cs typeface="Helvetica Light"/>
                        </a:rPr>
                        <a:t>e f</a:t>
                      </a:r>
                      <a:r>
                        <a:rPr sz="800" spc="5" dirty="0">
                          <a:latin typeface="Helvetica Light"/>
                          <a:cs typeface="Helvetica Light"/>
                        </a:rPr>
                        <a:t>ocu</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he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a:t>
                      </a:r>
                      <a:r>
                        <a:rPr sz="800" dirty="0">
                          <a:latin typeface="Helvetica Light"/>
                          <a:cs typeface="Helvetica Light"/>
                        </a:rPr>
                        <a:t>ri</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ry</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ask</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 r</a:t>
                      </a:r>
                      <a:r>
                        <a:rPr sz="800" spc="5" dirty="0">
                          <a:latin typeface="Helvetica Light"/>
                          <a:cs typeface="Helvetica Light"/>
                        </a:rPr>
                        <a:t>epo</a:t>
                      </a:r>
                      <a:r>
                        <a:rPr sz="800" dirty="0">
                          <a:latin typeface="Helvetica Light"/>
                          <a:cs typeface="Helvetica Light"/>
                        </a:rPr>
                        <a:t>rt</a:t>
                      </a:r>
                    </a:p>
                    <a:p>
                      <a:pPr marL="294640" marR="80010" indent="-228600">
                        <a:lnSpc>
                          <a:spcPct val="107100"/>
                        </a:lnSpc>
                        <a:spcBef>
                          <a:spcPts val="10"/>
                        </a:spcBef>
                        <a:buFont typeface="Symbol"/>
                        <a:buChar char="•"/>
                        <a:tabLst>
                          <a:tab pos="295275" algn="l"/>
                        </a:tabLst>
                      </a:pPr>
                      <a:r>
                        <a:rPr sz="800" spc="5" dirty="0">
                          <a:latin typeface="Helvetica Light"/>
                          <a:cs typeface="Helvetica Light"/>
                        </a:rPr>
                        <a:t>Commun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wo</a:t>
                      </a:r>
                      <a:r>
                        <a:rPr sz="800" dirty="0">
                          <a:latin typeface="Helvetica Light"/>
                          <a:cs typeface="Helvetica Light"/>
                        </a:rPr>
                        <a:t>rk</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l</a:t>
                      </a:r>
                      <a:r>
                        <a:rPr sz="800" spc="5" dirty="0">
                          <a:latin typeface="Helvetica Light"/>
                          <a:cs typeface="Helvetica Light"/>
                        </a:rPr>
                        <a:t>eas</a:t>
                      </a:r>
                      <a:r>
                        <a:rPr sz="800" dirty="0">
                          <a:latin typeface="Helvetica Light"/>
                          <a:cs typeface="Helvetica Light"/>
                        </a:rPr>
                        <a:t>t </a:t>
                      </a:r>
                      <a:r>
                        <a:rPr sz="800" spc="5" dirty="0">
                          <a:latin typeface="Helvetica Light"/>
                          <a:cs typeface="Helvetica Light"/>
                        </a:rPr>
                        <a:t>onc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qua</a:t>
                      </a:r>
                      <a:r>
                        <a:rPr sz="800" dirty="0">
                          <a:latin typeface="Helvetica Light"/>
                          <a:cs typeface="Helvetica Light"/>
                        </a:rPr>
                        <a:t>rt</a:t>
                      </a:r>
                      <a:r>
                        <a:rPr sz="800" spc="5" dirty="0">
                          <a:latin typeface="Helvetica Light"/>
                          <a:cs typeface="Helvetica Light"/>
                        </a:rPr>
                        <a:t>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docu</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ts </a:t>
                      </a: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kep</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i</a:t>
                      </a:r>
                      <a:r>
                        <a:rPr sz="800" spc="5" dirty="0">
                          <a:latin typeface="Helvetica Light"/>
                          <a:cs typeface="Helvetica Light"/>
                        </a:rPr>
                        <a:t>ki</a:t>
                      </a:r>
                      <a:endParaRPr sz="800" dirty="0">
                        <a:latin typeface="Helvetica Light"/>
                        <a:cs typeface="Helvetica Light"/>
                      </a:endParaRPr>
                    </a:p>
                    <a:p>
                      <a:pPr marL="294640" marR="149225" indent="-228600">
                        <a:lnSpc>
                          <a:spcPct val="105900"/>
                        </a:lnSpc>
                        <a:spcBef>
                          <a:spcPts val="20"/>
                        </a:spcBef>
                        <a:buFont typeface="Symbol"/>
                        <a:buChar char="•"/>
                        <a:tabLst>
                          <a:tab pos="295275" algn="l"/>
                        </a:tabLst>
                      </a:pP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hav</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g</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a:t>
                      </a:r>
                      <a:r>
                        <a:rPr sz="800" spc="15" dirty="0">
                          <a:latin typeface="Helvetica Light"/>
                          <a:cs typeface="Helvetica Light"/>
                        </a:rPr>
                        <a:t> </a:t>
                      </a:r>
                      <a:r>
                        <a:rPr sz="800" dirty="0">
                          <a:latin typeface="Helvetica Light"/>
                          <a:cs typeface="Helvetica Light"/>
                        </a:rPr>
                        <a:t>l</a:t>
                      </a:r>
                      <a:r>
                        <a:rPr sz="800" spc="5" dirty="0">
                          <a:latin typeface="Helvetica Light"/>
                          <a:cs typeface="Helvetica Light"/>
                        </a:rPr>
                        <a:t>eve</a:t>
                      </a:r>
                      <a:r>
                        <a:rPr sz="800" dirty="0">
                          <a:latin typeface="Helvetica Light"/>
                          <a:cs typeface="Helvetica Light"/>
                        </a:rPr>
                        <a:t>l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eg</a:t>
                      </a:r>
                      <a:r>
                        <a:rPr sz="800" dirty="0">
                          <a:latin typeface="Helvetica Light"/>
                          <a:cs typeface="Helvetica Light"/>
                        </a:rPr>
                        <a: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bas</a:t>
                      </a:r>
                      <a:r>
                        <a:rPr sz="800" dirty="0">
                          <a:latin typeface="Helvetica Light"/>
                          <a:cs typeface="Helvetica Light"/>
                        </a:rPr>
                        <a:t>is</a:t>
                      </a:r>
                    </a:p>
                    <a:p>
                      <a:pPr marL="294640" marR="124460" indent="-228600">
                        <a:lnSpc>
                          <a:spcPct val="105900"/>
                        </a:lnSpc>
                        <a:spcBef>
                          <a:spcPts val="20"/>
                        </a:spcBef>
                        <a:buFont typeface="Symbol"/>
                        <a:buChar char="•"/>
                        <a:tabLst>
                          <a:tab pos="295275" algn="l"/>
                        </a:tabLst>
                      </a:pPr>
                      <a:r>
                        <a:rPr sz="800" dirty="0">
                          <a:latin typeface="Helvetica Light"/>
                          <a:cs typeface="Helvetica Light"/>
                        </a:rPr>
                        <a:t>It</a:t>
                      </a:r>
                      <a:r>
                        <a:rPr sz="800" spc="15" dirty="0">
                          <a:latin typeface="Helvetica Light"/>
                          <a:cs typeface="Helvetica Light"/>
                        </a:rPr>
                        <a:t> </a:t>
                      </a:r>
                      <a:r>
                        <a:rPr sz="800" spc="5" dirty="0">
                          <a:latin typeface="Helvetica Light"/>
                          <a:cs typeface="Helvetica Light"/>
                        </a:rPr>
                        <a:t>wou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con</a:t>
                      </a:r>
                      <a:r>
                        <a:rPr sz="800" dirty="0">
                          <a:latin typeface="Helvetica Light"/>
                          <a:cs typeface="Helvetica Light"/>
                        </a:rPr>
                        <a:t>f</a:t>
                      </a:r>
                      <a:r>
                        <a:rPr sz="800" spc="5" dirty="0">
                          <a:latin typeface="Helvetica Light"/>
                          <a:cs typeface="Helvetica Light"/>
                        </a:rPr>
                        <a:t>e</a:t>
                      </a:r>
                      <a:r>
                        <a:rPr sz="800" dirty="0">
                          <a:latin typeface="Helvetica Light"/>
                          <a:cs typeface="Helvetica Light"/>
                        </a:rPr>
                        <a:t>r</a:t>
                      </a:r>
                      <a:r>
                        <a:rPr sz="800" spc="5" dirty="0">
                          <a:latin typeface="Helvetica Light"/>
                          <a:cs typeface="Helvetica Light"/>
                        </a:rPr>
                        <a:t>enc</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pub</a:t>
                      </a:r>
                      <a:r>
                        <a:rPr sz="800" dirty="0">
                          <a:latin typeface="Helvetica Light"/>
                          <a:cs typeface="Helvetica Light"/>
                        </a:rPr>
                        <a:t>lic </a:t>
                      </a:r>
                      <a:r>
                        <a:rPr sz="800" spc="5" dirty="0">
                          <a:latin typeface="Helvetica Light"/>
                          <a:cs typeface="Helvetica Light"/>
                        </a:rPr>
                        <a:t>consu</a:t>
                      </a:r>
                      <a:r>
                        <a:rPr sz="800" dirty="0">
                          <a:latin typeface="Helvetica Light"/>
                          <a:cs typeface="Helvetica Light"/>
                        </a:rPr>
                        <a:t>lt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a:t>
                      </a:r>
                      <a:endParaRPr sz="800" dirty="0">
                        <a:latin typeface="Helvetica Light"/>
                        <a:cs typeface="Helvetica Light"/>
                      </a:endParaRPr>
                    </a:p>
                    <a:p>
                      <a:pPr marL="294640" indent="-228600">
                        <a:lnSpc>
                          <a:spcPct val="100000"/>
                        </a:lnSpc>
                        <a:spcBef>
                          <a:spcPts val="80"/>
                        </a:spcBef>
                        <a:buFont typeface="Symbol"/>
                        <a:buChar char="•"/>
                        <a:tabLst>
                          <a:tab pos="295275" algn="l"/>
                        </a:tabLst>
                      </a:pPr>
                      <a:r>
                        <a:rPr sz="800" spc="5" dirty="0">
                          <a:latin typeface="Helvetica Light"/>
                          <a:cs typeface="Helvetica Light"/>
                        </a:rPr>
                        <a:t>L</a:t>
                      </a:r>
                      <a:r>
                        <a:rPr sz="800" dirty="0">
                          <a:latin typeface="Helvetica Light"/>
                          <a:cs typeface="Helvetica Light"/>
                        </a:rPr>
                        <a:t>i</a:t>
                      </a:r>
                      <a:r>
                        <a:rPr sz="800" spc="5" dirty="0">
                          <a:latin typeface="Helvetica Light"/>
                          <a:cs typeface="Helvetica Light"/>
                        </a:rPr>
                        <a:t>k</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t</a:t>
                      </a:r>
                      <a:r>
                        <a:rPr sz="800" spc="5" dirty="0">
                          <a:latin typeface="Helvetica Light"/>
                          <a:cs typeface="Helvetica Light"/>
                        </a:rPr>
                        <a:t>he</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echn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AC</a:t>
                      </a:r>
                      <a:r>
                        <a:rPr sz="800" dirty="0">
                          <a:latin typeface="Helvetica Light"/>
                          <a:cs typeface="Helvetica Light"/>
                        </a:rPr>
                        <a:t>s</a:t>
                      </a:r>
                    </a:p>
                    <a:p>
                      <a:pPr marL="294640" marR="182880" indent="-228600">
                        <a:lnSpc>
                          <a:spcPct val="105900"/>
                        </a:lnSpc>
                        <a:spcBef>
                          <a:spcPts val="45"/>
                        </a:spcBef>
                        <a:buFont typeface="Symbol"/>
                        <a:buChar char="•"/>
                        <a:tabLst>
                          <a:tab pos="295275" algn="l"/>
                        </a:tabLst>
                      </a:pPr>
                      <a:r>
                        <a:rPr sz="800" spc="5" dirty="0">
                          <a:latin typeface="Helvetica Light"/>
                          <a:cs typeface="Helvetica Light"/>
                        </a:rPr>
                        <a:t>Pub</a:t>
                      </a:r>
                      <a:r>
                        <a:rPr sz="800" dirty="0">
                          <a:latin typeface="Helvetica Light"/>
                          <a:cs typeface="Helvetica Light"/>
                        </a:rPr>
                        <a:t>lic</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scop</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wo</a:t>
                      </a:r>
                      <a:r>
                        <a:rPr sz="800" dirty="0">
                          <a:latin typeface="Helvetica Light"/>
                          <a:cs typeface="Helvetica Light"/>
                        </a:rPr>
                        <a:t>r</a:t>
                      </a:r>
                      <a:r>
                        <a:rPr sz="800" spc="5" dirty="0">
                          <a:latin typeface="Helvetica Light"/>
                          <a:cs typeface="Helvetica Light"/>
                        </a:rPr>
                        <a:t>kp</a:t>
                      </a:r>
                      <a:r>
                        <a:rPr sz="800" dirty="0">
                          <a:latin typeface="Helvetica Light"/>
                          <a:cs typeface="Helvetica Light"/>
                        </a:rPr>
                        <a:t>l</a:t>
                      </a:r>
                      <a:r>
                        <a:rPr sz="800" spc="5" dirty="0">
                          <a:latin typeface="Helvetica Light"/>
                          <a:cs typeface="Helvetica Light"/>
                        </a:rPr>
                        <a:t>an</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D</a:t>
                      </a:r>
                      <a:r>
                        <a:rPr sz="800" dirty="0">
                          <a:latin typeface="Helvetica Light"/>
                          <a:cs typeface="Helvetica Light"/>
                        </a:rPr>
                        <a:t>r</a:t>
                      </a:r>
                      <a:r>
                        <a:rPr sz="800" spc="5" dirty="0">
                          <a:latin typeface="Helvetica Light"/>
                          <a:cs typeface="Helvetica Light"/>
                        </a:rPr>
                        <a:t>a</a:t>
                      </a:r>
                      <a:r>
                        <a:rPr sz="800" dirty="0">
                          <a:latin typeface="Helvetica Light"/>
                          <a:cs typeface="Helvetica Light"/>
                        </a:rPr>
                        <a:t>ft</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epo</a:t>
                      </a:r>
                      <a:r>
                        <a:rPr sz="800" dirty="0">
                          <a:latin typeface="Helvetica Light"/>
                          <a:cs typeface="Helvetica Light"/>
                        </a:rPr>
                        <a:t>rt</a:t>
                      </a:r>
                    </a:p>
                    <a:p>
                      <a:pPr marL="294640" marR="207010" indent="-228600">
                        <a:lnSpc>
                          <a:spcPct val="105900"/>
                        </a:lnSpc>
                        <a:spcBef>
                          <a:spcPts val="20"/>
                        </a:spcBef>
                        <a:buFont typeface="Symbol"/>
                        <a:buChar char="•"/>
                        <a:tabLst>
                          <a:tab pos="295275" algn="l"/>
                        </a:tabLst>
                      </a:pPr>
                      <a:r>
                        <a:rPr sz="800" spc="5" dirty="0">
                          <a:latin typeface="Helvetica Light"/>
                          <a:cs typeface="Helvetica Light"/>
                        </a:rPr>
                        <a:t>Rappo</a:t>
                      </a:r>
                      <a:r>
                        <a:rPr sz="800" dirty="0">
                          <a:latin typeface="Helvetica Light"/>
                          <a:cs typeface="Helvetica Light"/>
                        </a:rPr>
                        <a:t>rt</a:t>
                      </a:r>
                      <a:r>
                        <a:rPr sz="800" spc="5" dirty="0">
                          <a:latin typeface="Helvetica Light"/>
                          <a:cs typeface="Helvetica Light"/>
                        </a:rPr>
                        <a:t>eu</a:t>
                      </a:r>
                      <a:r>
                        <a:rPr sz="800" dirty="0">
                          <a:latin typeface="Helvetica Light"/>
                          <a:cs typeface="Helvetica Light"/>
                        </a:rPr>
                        <a:t>r</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cons</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egu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r </a:t>
                      </a:r>
                      <a:r>
                        <a:rPr sz="800" spc="5" dirty="0">
                          <a:latin typeface="Helvetica Light"/>
                          <a:cs typeface="Helvetica Light"/>
                        </a:rPr>
                        <a:t>b</a:t>
                      </a:r>
                      <a:r>
                        <a:rPr sz="800" dirty="0">
                          <a:latin typeface="Helvetica Light"/>
                          <a:cs typeface="Helvetica Light"/>
                        </a:rPr>
                        <a:t>l</a:t>
                      </a:r>
                      <a:r>
                        <a:rPr sz="800" spc="5" dirty="0">
                          <a:latin typeface="Helvetica Light"/>
                          <a:cs typeface="Helvetica Light"/>
                        </a:rPr>
                        <a:t>o</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i</a:t>
                      </a:r>
                      <a:r>
                        <a:rPr sz="800" spc="5" dirty="0">
                          <a:latin typeface="Helvetica Light"/>
                          <a:cs typeface="Helvetica Light"/>
                        </a:rPr>
                        <a:t>ece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og</a:t>
                      </a:r>
                      <a:r>
                        <a:rPr sz="800" dirty="0">
                          <a:latin typeface="Helvetica Light"/>
                          <a:cs typeface="Helvetica Light"/>
                        </a:rPr>
                        <a:t>r</a:t>
                      </a:r>
                      <a:r>
                        <a:rPr sz="800" spc="5" dirty="0">
                          <a:latin typeface="Helvetica Light"/>
                          <a:cs typeface="Helvetica Light"/>
                        </a:rPr>
                        <a:t>ess</a:t>
                      </a:r>
                      <a:r>
                        <a:rPr sz="800" dirty="0">
                          <a:latin typeface="Helvetica Light"/>
                          <a:cs typeface="Helvetica Light"/>
                        </a:rPr>
                        <a:t>?</a:t>
                      </a:r>
                    </a:p>
                    <a:p>
                      <a:pPr marL="294640" marR="517525" indent="-228600">
                        <a:lnSpc>
                          <a:spcPct val="108200"/>
                        </a:lnSpc>
                        <a:buFont typeface="Symbol"/>
                        <a:buChar char="•"/>
                        <a:tabLst>
                          <a:tab pos="295275" algn="l"/>
                        </a:tabLst>
                      </a:pPr>
                      <a:r>
                        <a:rPr sz="800" spc="5" dirty="0">
                          <a:latin typeface="Helvetica Light"/>
                          <a:cs typeface="Helvetica Light"/>
                        </a:rPr>
                        <a:t>Commun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CANN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ng</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on</a:t>
                      </a:r>
                      <a:r>
                        <a:rPr sz="800" dirty="0">
                          <a:latin typeface="Helvetica Light"/>
                          <a:cs typeface="Helvetica Light"/>
                        </a:rPr>
                        <a:t>li</a:t>
                      </a:r>
                      <a:r>
                        <a:rPr sz="800" spc="5" dirty="0">
                          <a:latin typeface="Helvetica Light"/>
                          <a:cs typeface="Helvetica Light"/>
                        </a:rPr>
                        <a:t>n</a:t>
                      </a:r>
                      <a:r>
                        <a:rPr sz="800" dirty="0">
                          <a:latin typeface="Helvetica Light"/>
                          <a:cs typeface="Helvetica Light"/>
                        </a:rPr>
                        <a:t>e</a:t>
                      </a:r>
                    </a:p>
                    <a:p>
                      <a:pPr marL="294640" marR="74295" indent="-228600">
                        <a:lnSpc>
                          <a:spcPct val="105900"/>
                        </a:lnSpc>
                        <a:spcBef>
                          <a:spcPts val="20"/>
                        </a:spcBef>
                        <a:buFont typeface="Symbol"/>
                        <a:buChar char="•"/>
                        <a:tabLst>
                          <a:tab pos="295275" algn="l"/>
                        </a:tabLst>
                      </a:pPr>
                      <a:r>
                        <a:rPr sz="800" spc="10" dirty="0">
                          <a:latin typeface="Helvetica Light"/>
                          <a:cs typeface="Helvetica Light"/>
                        </a:rPr>
                        <a:t>W</a:t>
                      </a:r>
                      <a:r>
                        <a:rPr sz="800" dirty="0">
                          <a:latin typeface="Helvetica Light"/>
                          <a:cs typeface="Helvetica Light"/>
                        </a:rPr>
                        <a:t>i</a:t>
                      </a:r>
                      <a:r>
                        <a:rPr sz="800" spc="5" dirty="0">
                          <a:latin typeface="Helvetica Light"/>
                          <a:cs typeface="Helvetica Light"/>
                        </a:rPr>
                        <a:t>k</a:t>
                      </a:r>
                      <a:r>
                        <a:rPr sz="800" dirty="0">
                          <a:latin typeface="Helvetica Light"/>
                          <a:cs typeface="Helvetica Light"/>
                        </a:rPr>
                        <a:t>i</a:t>
                      </a:r>
                      <a:r>
                        <a:rPr sz="800" spc="15" dirty="0">
                          <a:latin typeface="Helvetica Light"/>
                          <a:cs typeface="Helvetica Light"/>
                        </a:rPr>
                        <a:t> </a:t>
                      </a:r>
                      <a:r>
                        <a:rPr sz="800" spc="5" dirty="0">
                          <a:latin typeface="Helvetica Light"/>
                          <a:cs typeface="Helvetica Light"/>
                        </a:rPr>
                        <a:t>pag</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wo</a:t>
                      </a:r>
                      <a:r>
                        <a:rPr sz="800" dirty="0">
                          <a:latin typeface="Helvetica Light"/>
                          <a:cs typeface="Helvetica Light"/>
                        </a:rPr>
                        <a:t>rk</a:t>
                      </a:r>
                      <a:r>
                        <a:rPr sz="800" spc="15"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oka</a:t>
                      </a:r>
                      <a:r>
                        <a:rPr sz="800" dirty="0">
                          <a:latin typeface="Helvetica Light"/>
                          <a:cs typeface="Helvetica Light"/>
                        </a:rPr>
                        <a:t>y </a:t>
                      </a:r>
                      <a:r>
                        <a:rPr sz="800" spc="5" dirty="0">
                          <a:latin typeface="Helvetica Light"/>
                          <a:cs typeface="Helvetica Light"/>
                        </a:rPr>
                        <a:t>conce</a:t>
                      </a:r>
                      <a:r>
                        <a:rPr sz="800" dirty="0">
                          <a:latin typeface="Helvetica Light"/>
                          <a:cs typeface="Helvetica Light"/>
                        </a:rPr>
                        <a:t>rn</a:t>
                      </a:r>
                      <a:r>
                        <a:rPr sz="800" spc="20" dirty="0">
                          <a:latin typeface="Helvetica Light"/>
                          <a:cs typeface="Helvetica Light"/>
                        </a:rPr>
                        <a:t> </a:t>
                      </a:r>
                      <a:r>
                        <a:rPr sz="800" dirty="0">
                          <a:latin typeface="Helvetica Light"/>
                          <a:cs typeface="Helvetica Light"/>
                        </a:rPr>
                        <a:t>is</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il</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r</a:t>
                      </a:r>
                      <a:r>
                        <a:rPr sz="800" spc="5" dirty="0">
                          <a:latin typeface="Helvetica Light"/>
                          <a:cs typeface="Helvetica Light"/>
                        </a:rPr>
                        <a:t>ch</a:t>
                      </a:r>
                      <a:r>
                        <a:rPr sz="800" dirty="0">
                          <a:latin typeface="Helvetica Light"/>
                          <a:cs typeface="Helvetica Light"/>
                        </a:rPr>
                        <a:t>i</a:t>
                      </a:r>
                      <a:r>
                        <a:rPr sz="800" spc="5" dirty="0">
                          <a:latin typeface="Helvetica Light"/>
                          <a:cs typeface="Helvetica Light"/>
                        </a:rPr>
                        <a:t>v</a:t>
                      </a:r>
                      <a:r>
                        <a:rPr sz="800" dirty="0">
                          <a:latin typeface="Helvetica Light"/>
                          <a:cs typeface="Helvetica Light"/>
                        </a:rPr>
                        <a:t>e</a:t>
                      </a:r>
                    </a:p>
                    <a:p>
                      <a:pPr marL="294640" marR="175260" indent="-228600">
                        <a:lnSpc>
                          <a:spcPct val="108200"/>
                        </a:lnSpc>
                        <a:spcBef>
                          <a:spcPts val="95"/>
                        </a:spcBef>
                        <a:buSzPct val="111764"/>
                        <a:buFont typeface="Symbol"/>
                        <a:buChar char="•"/>
                        <a:tabLst>
                          <a:tab pos="295275" algn="l"/>
                        </a:tabLst>
                      </a:pPr>
                      <a:r>
                        <a:rPr sz="800" spc="10" dirty="0">
                          <a:latin typeface="Helvetica Light"/>
                          <a:cs typeface="Helvetica Light"/>
                        </a:rPr>
                        <a:t>W</a:t>
                      </a:r>
                      <a:r>
                        <a:rPr sz="800" dirty="0">
                          <a:latin typeface="Helvetica Light"/>
                          <a:cs typeface="Helvetica Light"/>
                        </a:rPr>
                        <a:t>i</a:t>
                      </a:r>
                      <a:r>
                        <a:rPr sz="800" spc="5" dirty="0">
                          <a:latin typeface="Helvetica Light"/>
                          <a:cs typeface="Helvetica Light"/>
                        </a:rPr>
                        <a:t>k</a:t>
                      </a:r>
                      <a:r>
                        <a:rPr sz="800" dirty="0">
                          <a:latin typeface="Helvetica Light"/>
                          <a:cs typeface="Helvetica Light"/>
                        </a:rPr>
                        <a:t>i</a:t>
                      </a:r>
                      <a:r>
                        <a:rPr sz="800" spc="15"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upda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po</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rs </a:t>
                      </a:r>
                      <a:r>
                        <a:rPr sz="800" spc="5" dirty="0">
                          <a:latin typeface="Helvetica Light"/>
                          <a:cs typeface="Helvetica Light"/>
                        </a:rPr>
                        <a:t>e</a:t>
                      </a:r>
                      <a:r>
                        <a:rPr sz="800" dirty="0">
                          <a:latin typeface="Helvetica Light"/>
                          <a:cs typeface="Helvetica Light"/>
                        </a:rPr>
                        <a:t>l</a:t>
                      </a:r>
                      <a:r>
                        <a:rPr sz="800" spc="5" dirty="0">
                          <a:latin typeface="Helvetica Light"/>
                          <a:cs typeface="Helvetica Light"/>
                        </a:rPr>
                        <a:t>sewhe</a:t>
                      </a:r>
                      <a:r>
                        <a:rPr sz="800" dirty="0">
                          <a:latin typeface="Helvetica Light"/>
                          <a:cs typeface="Helvetica Light"/>
                        </a:rPr>
                        <a:t>r</a:t>
                      </a:r>
                      <a:r>
                        <a:rPr sz="800" spc="5" dirty="0">
                          <a:latin typeface="Helvetica Light"/>
                          <a:cs typeface="Helvetica Light"/>
                        </a:rPr>
                        <a:t>e.</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294640" marR="222250" indent="-228600">
                        <a:lnSpc>
                          <a:spcPct val="122100"/>
                        </a:lnSpc>
                        <a:buFont typeface="Symbol"/>
                        <a:buChar char="•"/>
                        <a:tabLst>
                          <a:tab pos="295275" algn="l"/>
                        </a:tabLst>
                      </a:pPr>
                      <a:r>
                        <a:rPr sz="800" spc="5" dirty="0">
                          <a:latin typeface="Helvetica Light"/>
                          <a:cs typeface="Helvetica Light"/>
                        </a:rPr>
                        <a:t>Te</a:t>
                      </a:r>
                      <a:r>
                        <a:rPr sz="800" dirty="0">
                          <a:latin typeface="Helvetica Light"/>
                          <a:cs typeface="Helvetica Light"/>
                        </a:rPr>
                        <a:t>l</a:t>
                      </a:r>
                      <a:r>
                        <a:rPr sz="800" spc="5" dirty="0">
                          <a:latin typeface="Helvetica Light"/>
                          <a:cs typeface="Helvetica Light"/>
                        </a:rPr>
                        <a:t>econ</a:t>
                      </a:r>
                      <a:r>
                        <a:rPr sz="800" dirty="0">
                          <a:latin typeface="Helvetica Light"/>
                          <a:cs typeface="Helvetica Light"/>
                        </a:rPr>
                        <a:t>f</a:t>
                      </a:r>
                      <a:r>
                        <a:rPr sz="800" spc="5" dirty="0">
                          <a:latin typeface="Helvetica Light"/>
                          <a:cs typeface="Helvetica Light"/>
                        </a:rPr>
                        <a:t>erenc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lls</a:t>
                      </a:r>
                      <a:r>
                        <a:rPr sz="800" spc="20" dirty="0">
                          <a:latin typeface="Helvetica Light"/>
                          <a:cs typeface="Helvetica Light"/>
                        </a:rPr>
                        <a:t> </a:t>
                      </a:r>
                      <a:r>
                        <a:rPr sz="800" spc="5" dirty="0">
                          <a:latin typeface="Helvetica Light"/>
                          <a:cs typeface="Helvetica Light"/>
                        </a:rPr>
                        <a:t>us</a:t>
                      </a:r>
                      <a:r>
                        <a:rPr sz="800" dirty="0">
                          <a:latin typeface="Helvetica Light"/>
                          <a:cs typeface="Helvetica Light"/>
                        </a:rPr>
                        <a:t>i</a:t>
                      </a:r>
                      <a:r>
                        <a:rPr sz="800" spc="5" dirty="0">
                          <a:latin typeface="Helvetica Light"/>
                          <a:cs typeface="Helvetica Light"/>
                        </a:rPr>
                        <a:t>ng </a:t>
                      </a:r>
                      <a:r>
                        <a:rPr sz="800" spc="10" dirty="0">
                          <a:latin typeface="Helvetica Light"/>
                          <a:cs typeface="Helvetica Light"/>
                        </a:rPr>
                        <a:t>A</a:t>
                      </a:r>
                      <a:r>
                        <a:rPr sz="800" spc="5" dirty="0">
                          <a:latin typeface="Helvetica Light"/>
                          <a:cs typeface="Helvetica Light"/>
                        </a:rPr>
                        <a:t>dob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C</a:t>
                      </a:r>
                      <a:r>
                        <a:rPr sz="800" spc="5" dirty="0">
                          <a:latin typeface="Helvetica Light"/>
                          <a:cs typeface="Helvetica Light"/>
                        </a:rPr>
                        <a:t>onnec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roo</a:t>
                      </a:r>
                      <a:r>
                        <a:rPr sz="800" spc="10" dirty="0">
                          <a:latin typeface="Helvetica Light"/>
                          <a:cs typeface="Helvetica Light"/>
                        </a:rPr>
                        <a:t>m</a:t>
                      </a:r>
                      <a:r>
                        <a:rPr sz="800" dirty="0">
                          <a:latin typeface="Helvetica Light"/>
                          <a:cs typeface="Helvetica Light"/>
                        </a:rPr>
                        <a:t>.</a:t>
                      </a:r>
                      <a:endParaRPr sz="800">
                        <a:latin typeface="Helvetica Light"/>
                        <a:cs typeface="Helvetica Light"/>
                      </a:endParaRPr>
                    </a:p>
                    <a:p>
                      <a:pPr marL="294640" marR="464184" indent="-228600">
                        <a:lnSpc>
                          <a:spcPct val="122100"/>
                        </a:lnSpc>
                        <a:buFont typeface="Symbol"/>
                        <a:buChar char="•"/>
                        <a:tabLst>
                          <a:tab pos="295275" algn="l"/>
                        </a:tabLst>
                      </a:pP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rea</a:t>
                      </a:r>
                      <a:r>
                        <a:rPr sz="800" spc="10" dirty="0">
                          <a:latin typeface="Helvetica Light"/>
                          <a:cs typeface="Helvetica Light"/>
                        </a:rPr>
                        <a:t>m</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ac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ac</a:t>
                      </a:r>
                      <a:r>
                        <a:rPr sz="800" dirty="0">
                          <a:latin typeface="Helvetica Light"/>
                          <a:cs typeface="Helvetica Light"/>
                        </a:rPr>
                        <a:t>e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ngs</a:t>
                      </a:r>
                      <a:r>
                        <a:rPr sz="800" dirty="0">
                          <a:latin typeface="Helvetica Light"/>
                          <a:cs typeface="Helvetica Light"/>
                        </a:rPr>
                        <a:t>.</a:t>
                      </a:r>
                      <a:endParaRPr sz="800">
                        <a:latin typeface="Helvetica Light"/>
                        <a:cs typeface="Helvetica Light"/>
                      </a:endParaRPr>
                    </a:p>
                    <a:p>
                      <a:pPr marL="294640" marR="125730" indent="-228600">
                        <a:lnSpc>
                          <a:spcPct val="121100"/>
                        </a:lnSpc>
                        <a:spcBef>
                          <a:spcPts val="35"/>
                        </a:spcBef>
                        <a:buFont typeface="Symbol"/>
                        <a:buChar char="•"/>
                        <a:tabLst>
                          <a:tab pos="295275" algn="l"/>
                        </a:tabLst>
                      </a:pPr>
                      <a:r>
                        <a:rPr sz="800" spc="5" dirty="0">
                          <a:latin typeface="Helvetica Light"/>
                          <a:cs typeface="Helvetica Light"/>
                        </a:rPr>
                        <a:t>Es</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li</a:t>
                      </a:r>
                      <a:r>
                        <a:rPr sz="800" spc="5" dirty="0">
                          <a:latin typeface="Helvetica Light"/>
                          <a:cs typeface="Helvetica Light"/>
                        </a:rPr>
                        <a:t>s</a:t>
                      </a:r>
                      <a:r>
                        <a:rPr sz="800" dirty="0">
                          <a:latin typeface="Helvetica Light"/>
                          <a:cs typeface="Helvetica Light"/>
                        </a:rPr>
                        <a:t>h</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pub</a:t>
                      </a:r>
                      <a:r>
                        <a:rPr sz="800" dirty="0">
                          <a:latin typeface="Helvetica Light"/>
                          <a:cs typeface="Helvetica Light"/>
                        </a:rPr>
                        <a:t>lic</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ebs</a:t>
                      </a:r>
                      <a:r>
                        <a:rPr sz="800" dirty="0">
                          <a:latin typeface="Helvetica Light"/>
                          <a:cs typeface="Helvetica Light"/>
                        </a:rPr>
                        <a:t>ite</a:t>
                      </a:r>
                      <a:r>
                        <a:rPr sz="800" spc="20" dirty="0">
                          <a:latin typeface="Helvetica Light"/>
                          <a:cs typeface="Helvetica Light"/>
                        </a:rPr>
                        <a:t> </a:t>
                      </a:r>
                      <a:r>
                        <a:rPr sz="800" dirty="0">
                          <a:latin typeface="Helvetica Light"/>
                          <a:cs typeface="Helvetica Light"/>
                        </a:rPr>
                        <a:t>to </a:t>
                      </a:r>
                      <a:r>
                        <a:rPr sz="800" spc="5" dirty="0">
                          <a:latin typeface="Helvetica Light"/>
                          <a:cs typeface="Helvetica Light"/>
                        </a:rPr>
                        <a:t>hous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ac</a:t>
                      </a:r>
                      <a:r>
                        <a:rPr sz="800" dirty="0">
                          <a:latin typeface="Helvetica Light"/>
                          <a:cs typeface="Helvetica Light"/>
                        </a:rPr>
                        <a:t>ti</a:t>
                      </a:r>
                      <a:r>
                        <a:rPr sz="800" spc="5" dirty="0">
                          <a:latin typeface="Helvetica Light"/>
                          <a:cs typeface="Helvetica Light"/>
                        </a:rPr>
                        <a:t>v</a:t>
                      </a:r>
                      <a:r>
                        <a:rPr sz="800" dirty="0">
                          <a:latin typeface="Helvetica Light"/>
                          <a:cs typeface="Helvetica Light"/>
                        </a:rPr>
                        <a:t>iti</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and </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f</a:t>
                      </a:r>
                      <a:r>
                        <a:rPr sz="800" spc="5" dirty="0">
                          <a:latin typeface="Helvetica Light"/>
                          <a:cs typeface="Helvetica Light"/>
                        </a:rPr>
                        <a:t>or</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deve</a:t>
                      </a:r>
                      <a:r>
                        <a:rPr sz="800" dirty="0">
                          <a:latin typeface="Helvetica Light"/>
                          <a:cs typeface="Helvetica Light"/>
                        </a:rPr>
                        <a:t>l</a:t>
                      </a:r>
                      <a:r>
                        <a:rPr sz="800" spc="5" dirty="0">
                          <a:latin typeface="Helvetica Light"/>
                          <a:cs typeface="Helvetica Light"/>
                        </a:rPr>
                        <a:t>oped</a:t>
                      </a:r>
                      <a:r>
                        <a:rPr sz="800" dirty="0">
                          <a:latin typeface="Helvetica Light"/>
                          <a:cs typeface="Helvetica Light"/>
                        </a:rPr>
                        <a:t>.</a:t>
                      </a:r>
                      <a:endParaRPr sz="800">
                        <a:latin typeface="Helvetica Light"/>
                        <a:cs typeface="Helvetica Light"/>
                      </a:endParaRPr>
                    </a:p>
                    <a:p>
                      <a:pPr marL="294640" marR="237490" indent="-228600">
                        <a:lnSpc>
                          <a:spcPct val="121100"/>
                        </a:lnSpc>
                        <a:spcBef>
                          <a:spcPts val="35"/>
                        </a:spcBef>
                        <a:buFont typeface="Symbol"/>
                        <a:buChar char="•"/>
                        <a:tabLst>
                          <a:tab pos="295275" algn="l"/>
                        </a:tabLst>
                      </a:pPr>
                      <a:r>
                        <a:rPr sz="800" spc="10" dirty="0">
                          <a:latin typeface="Helvetica Light"/>
                          <a:cs typeface="Helvetica Light"/>
                        </a:rPr>
                        <a:t>U</a:t>
                      </a:r>
                      <a:r>
                        <a:rPr sz="800" spc="5" dirty="0">
                          <a:latin typeface="Helvetica Light"/>
                          <a:cs typeface="Helvetica Light"/>
                        </a:rPr>
                        <a:t>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il</a:t>
                      </a:r>
                      <a:r>
                        <a:rPr sz="800" spc="15" dirty="0">
                          <a:latin typeface="Helvetica Light"/>
                          <a:cs typeface="Helvetica Light"/>
                        </a:rPr>
                        <a:t> </a:t>
                      </a:r>
                      <a:r>
                        <a:rPr sz="800" dirty="0">
                          <a:latin typeface="Helvetica Light"/>
                          <a:cs typeface="Helvetica Light"/>
                        </a:rPr>
                        <a:t>li</a:t>
                      </a:r>
                      <a:r>
                        <a:rPr sz="800" spc="5" dirty="0">
                          <a:latin typeface="Helvetica Light"/>
                          <a:cs typeface="Helvetica Light"/>
                        </a:rPr>
                        <a:t>s</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u</a:t>
                      </a:r>
                      <a:r>
                        <a:rPr sz="800" spc="10" dirty="0">
                          <a:latin typeface="Helvetica Light"/>
                          <a:cs typeface="Helvetica Light"/>
                        </a:rPr>
                        <a:t>b</a:t>
                      </a:r>
                      <a:r>
                        <a:rPr sz="800" dirty="0">
                          <a:latin typeface="Helvetica Light"/>
                          <a:cs typeface="Helvetica Light"/>
                        </a:rPr>
                        <a:t>lic </a:t>
                      </a:r>
                      <a:r>
                        <a:rPr sz="800" spc="5" dirty="0">
                          <a:latin typeface="Helvetica Light"/>
                          <a:cs typeface="Helvetica Light"/>
                        </a:rPr>
                        <a:t>arch</a:t>
                      </a:r>
                      <a:r>
                        <a:rPr sz="800" dirty="0">
                          <a:latin typeface="Helvetica Light"/>
                          <a:cs typeface="Helvetica Light"/>
                        </a:rPr>
                        <a:t>i</a:t>
                      </a: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n</a:t>
                      </a:r>
                      <a:r>
                        <a:rPr sz="800" spc="10" dirty="0">
                          <a:latin typeface="Helvetica Light"/>
                          <a:cs typeface="Helvetica Light"/>
                        </a:rPr>
                        <a:t>g</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and 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1578378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5326" y="1425072"/>
            <a:ext cx="8410074" cy="4154984"/>
          </a:xfrm>
          <a:prstGeom prst="rect">
            <a:avLst/>
          </a:prstGeom>
        </p:spPr>
        <p:txBody>
          <a:bodyPr wrap="square">
            <a:spAutoFit/>
          </a:bodyPr>
          <a:lstStyle/>
          <a:p>
            <a:r>
              <a:rPr lang="en-US" sz="2400" dirty="0" smtClean="0"/>
              <a:t>1</a:t>
            </a:r>
            <a:r>
              <a:rPr lang="en-US" sz="2400" dirty="0"/>
              <a:t>. Updated SOIs, note apologies/absences </a:t>
            </a:r>
          </a:p>
          <a:p>
            <a:r>
              <a:rPr lang="en-US" sz="2400" dirty="0"/>
              <a:t>2. Review Action Items list (see staff email</a:t>
            </a:r>
            <a:r>
              <a:rPr lang="en-US" sz="2400" dirty="0" smtClean="0"/>
              <a:t>)</a:t>
            </a:r>
            <a:endParaRPr lang="en-US" sz="2400" dirty="0"/>
          </a:p>
          <a:p>
            <a:r>
              <a:rPr lang="en-US" sz="2400" dirty="0"/>
              <a:t>3. Confirm conference call rotation and date &amp; location of next few meetings (see staff email</a:t>
            </a:r>
            <a:r>
              <a:rPr lang="en-US" sz="2400" dirty="0" smtClean="0"/>
              <a:t>)</a:t>
            </a:r>
            <a:endParaRPr lang="en-US" sz="2400" dirty="0"/>
          </a:p>
          <a:p>
            <a:r>
              <a:rPr lang="en-US" sz="2400" dirty="0"/>
              <a:t>4. Developing SSR2 Scope &amp; Workplan, next </a:t>
            </a:r>
            <a:r>
              <a:rPr lang="en-US" sz="2400" dirty="0" smtClean="0"/>
              <a:t>steps</a:t>
            </a:r>
            <a:endParaRPr lang="en-US" sz="2400" dirty="0"/>
          </a:p>
          <a:p>
            <a:r>
              <a:rPr lang="en-US" sz="2400" dirty="0"/>
              <a:t>5. Identify SSR issues members think are important for Team to explore (follow-up on Copenhagen brainstorming – please review results on wiki</a:t>
            </a:r>
            <a:r>
              <a:rPr lang="en-US" sz="2400" dirty="0" smtClean="0"/>
              <a:t>)</a:t>
            </a:r>
            <a:endParaRPr lang="en-US" sz="2400" dirty="0"/>
          </a:p>
          <a:p>
            <a:r>
              <a:rPr lang="en-US" sz="2400" dirty="0"/>
              <a:t>6. Developing initial outreach list (see Denise’s email</a:t>
            </a:r>
            <a:r>
              <a:rPr lang="en-US" sz="2400" dirty="0" smtClean="0"/>
              <a:t>)</a:t>
            </a:r>
            <a:endParaRPr lang="en-US" sz="2400" dirty="0"/>
          </a:p>
          <a:p>
            <a:r>
              <a:rPr lang="en-US" sz="2400" dirty="0"/>
              <a:t>7. Co-Chairs work and </a:t>
            </a:r>
            <a:r>
              <a:rPr lang="en-US" sz="2400" dirty="0" smtClean="0"/>
              <a:t>processes</a:t>
            </a:r>
            <a:endParaRPr lang="en-US" sz="2400" dirty="0"/>
          </a:p>
          <a:p>
            <a:r>
              <a:rPr lang="en-US" sz="2400" dirty="0"/>
              <a:t>8. </a:t>
            </a:r>
            <a:r>
              <a:rPr lang="en-US" sz="2400" dirty="0" smtClean="0"/>
              <a:t>AOB</a:t>
            </a:r>
            <a:endParaRPr lang="en-US" sz="2400" dirty="0"/>
          </a:p>
        </p:txBody>
      </p:sp>
      <p:sp>
        <p:nvSpPr>
          <p:cNvPr id="6" name="Title 5"/>
          <p:cNvSpPr>
            <a:spLocks noGrp="1"/>
          </p:cNvSpPr>
          <p:nvPr>
            <p:ph type="title"/>
          </p:nvPr>
        </p:nvSpPr>
        <p:spPr>
          <a:prstGeom prst="rect">
            <a:avLst/>
          </a:prstGeom>
        </p:spPr>
        <p:txBody>
          <a:bodyPr>
            <a:normAutofit/>
          </a:bodyPr>
          <a:lstStyle/>
          <a:p>
            <a:r>
              <a:rPr lang="en-US" dirty="0" smtClean="0"/>
              <a:t>Agenda</a:t>
            </a:r>
            <a:endParaRPr lang="en-US" dirty="0"/>
          </a:p>
        </p:txBody>
      </p:sp>
    </p:spTree>
    <p:extLst>
      <p:ext uri="{BB962C8B-B14F-4D97-AF65-F5344CB8AC3E}">
        <p14:creationId xmlns:p14="http://schemas.microsoft.com/office/powerpoint/2010/main" val="3203041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223394022"/>
              </p:ext>
            </p:extLst>
          </p:nvPr>
        </p:nvGraphicFramePr>
        <p:xfrm>
          <a:off x="240030" y="912912"/>
          <a:ext cx="7967389" cy="5294256"/>
        </p:xfrm>
        <a:graphic>
          <a:graphicData uri="http://schemas.openxmlformats.org/drawingml/2006/table">
            <a:tbl>
              <a:tblPr firstRow="1" bandRow="1">
                <a:tableStyleId>{2D5ABB26-0587-4C30-8999-92F81FD0307C}</a:tableStyleId>
              </a:tblPr>
              <a:tblGrid>
                <a:gridCol w="2560320"/>
                <a:gridCol w="1423374"/>
                <a:gridCol w="1990371"/>
                <a:gridCol w="1993324"/>
              </a:tblGrid>
              <a:tr h="271697">
                <a:tc gridSpan="4">
                  <a:txBody>
                    <a:bodyPr/>
                    <a:lstStyle/>
                    <a:p>
                      <a:pPr marL="2459355">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Repo</a:t>
                      </a:r>
                      <a:r>
                        <a:rPr sz="900" b="1" spc="5" dirty="0">
                          <a:solidFill>
                            <a:srgbClr val="FFFFFF"/>
                          </a:solidFill>
                          <a:latin typeface="Helvetica"/>
                          <a:cs typeface="Helvetica"/>
                        </a:rPr>
                        <a:t>rti</a:t>
                      </a:r>
                      <a:r>
                        <a:rPr sz="900" b="1" spc="10" dirty="0">
                          <a:solidFill>
                            <a:srgbClr val="FFFFFF"/>
                          </a:solidFill>
                          <a:latin typeface="Helvetica"/>
                          <a:cs typeface="Helvetica"/>
                        </a:rPr>
                        <a:t>n</a:t>
                      </a:r>
                      <a:r>
                        <a:rPr sz="900" b="1" dirty="0">
                          <a:solidFill>
                            <a:srgbClr val="FFFFFF"/>
                          </a:solidFill>
                          <a:latin typeface="Helvetica"/>
                          <a:cs typeface="Helvetica"/>
                        </a:rPr>
                        <a:t>g</a:t>
                      </a:r>
                      <a:r>
                        <a:rPr sz="900" b="1" spc="25" dirty="0">
                          <a:solidFill>
                            <a:srgbClr val="FFFFFF"/>
                          </a:solidFill>
                          <a:latin typeface="Helvetica"/>
                          <a:cs typeface="Helvetica"/>
                        </a:rPr>
                        <a:t> </a:t>
                      </a:r>
                      <a:r>
                        <a:rPr sz="900" b="1" spc="10" dirty="0">
                          <a:solidFill>
                            <a:srgbClr val="FFFFFF"/>
                          </a:solidFill>
                          <a:latin typeface="Helvetica"/>
                          <a:cs typeface="Helvetica"/>
                        </a:rPr>
                        <a:t>an</a:t>
                      </a:r>
                      <a:r>
                        <a:rPr sz="900" b="1" dirty="0">
                          <a:solidFill>
                            <a:srgbClr val="FFFFFF"/>
                          </a:solidFill>
                          <a:latin typeface="Helvetica"/>
                          <a:cs typeface="Helvetica"/>
                        </a:rPr>
                        <a:t>d</a:t>
                      </a:r>
                      <a:r>
                        <a:rPr sz="900" b="1" spc="25" dirty="0">
                          <a:solidFill>
                            <a:srgbClr val="FFFFFF"/>
                          </a:solidFill>
                          <a:latin typeface="Helvetica"/>
                          <a:cs typeface="Helvetica"/>
                        </a:rPr>
                        <a:t> </a:t>
                      </a:r>
                      <a:r>
                        <a:rPr sz="900" b="1" spc="15" dirty="0">
                          <a:solidFill>
                            <a:srgbClr val="FFFFFF"/>
                          </a:solidFill>
                          <a:latin typeface="Helvetica"/>
                          <a:cs typeface="Helvetica"/>
                        </a:rPr>
                        <a:t>m</a:t>
                      </a:r>
                      <a:r>
                        <a:rPr sz="900" b="1" spc="10" dirty="0">
                          <a:solidFill>
                            <a:srgbClr val="FFFFFF"/>
                          </a:solidFill>
                          <a:latin typeface="Helvetica"/>
                          <a:cs typeface="Helvetica"/>
                        </a:rPr>
                        <a:t>e</a:t>
                      </a:r>
                      <a:r>
                        <a:rPr sz="900" b="1" spc="5" dirty="0">
                          <a:solidFill>
                            <a:srgbClr val="FFFFFF"/>
                          </a:solidFill>
                          <a:latin typeface="Helvetica"/>
                          <a:cs typeface="Helvetica"/>
                        </a:rPr>
                        <a:t>tri</a:t>
                      </a:r>
                      <a:r>
                        <a:rPr sz="900" b="1" spc="10" dirty="0">
                          <a:solidFill>
                            <a:srgbClr val="FFFFFF"/>
                          </a:solidFill>
                          <a:latin typeface="Helvetica"/>
                          <a:cs typeface="Helvetica"/>
                        </a:rPr>
                        <a:t>c</a:t>
                      </a:r>
                      <a:r>
                        <a:rPr sz="900" b="1" dirty="0">
                          <a:solidFill>
                            <a:srgbClr val="FFFFFF"/>
                          </a:solidFill>
                          <a:latin typeface="Helvetica"/>
                          <a:cs typeface="Helvetica"/>
                        </a:rPr>
                        <a:t>s</a:t>
                      </a:r>
                      <a:r>
                        <a:rPr sz="900" b="1" spc="20" dirty="0">
                          <a:solidFill>
                            <a:srgbClr val="FFFFFF"/>
                          </a:solidFill>
                          <a:latin typeface="Helvetica"/>
                          <a:cs typeface="Helvetica"/>
                        </a:rPr>
                        <a:t> </a:t>
                      </a:r>
                      <a:r>
                        <a:rPr sz="900" b="1" spc="5" dirty="0">
                          <a:solidFill>
                            <a:srgbClr val="FFFFFF"/>
                          </a:solidFill>
                          <a:latin typeface="Helvetica"/>
                          <a:cs typeface="Helvetica"/>
                        </a:rPr>
                        <a:t>t</a:t>
                      </a:r>
                      <a:r>
                        <a:rPr sz="900" b="1" dirty="0">
                          <a:solidFill>
                            <a:srgbClr val="FFFFFF"/>
                          </a:solidFill>
                          <a:latin typeface="Helvetica"/>
                          <a:cs typeface="Helvetica"/>
                        </a:rPr>
                        <a:t>o</a:t>
                      </a:r>
                      <a:r>
                        <a:rPr sz="900" b="1" spc="25" dirty="0">
                          <a:solidFill>
                            <a:srgbClr val="FFFFFF"/>
                          </a:solidFill>
                          <a:latin typeface="Helvetica"/>
                          <a:cs typeface="Helvetica"/>
                        </a:rPr>
                        <a:t> </a:t>
                      </a:r>
                      <a:r>
                        <a:rPr sz="900" b="1" spc="5" dirty="0">
                          <a:solidFill>
                            <a:srgbClr val="FFFFFF"/>
                          </a:solidFill>
                          <a:latin typeface="Helvetica"/>
                          <a:cs typeface="Helvetica"/>
                        </a:rPr>
                        <a:t>r</a:t>
                      </a:r>
                      <a:r>
                        <a:rPr sz="900" b="1" spc="10" dirty="0">
                          <a:solidFill>
                            <a:srgbClr val="FFFFFF"/>
                          </a:solidFill>
                          <a:latin typeface="Helvetica"/>
                          <a:cs typeface="Helvetica"/>
                        </a:rPr>
                        <a:t>e</a:t>
                      </a:r>
                      <a:r>
                        <a:rPr sz="900" b="1" spc="5" dirty="0">
                          <a:solidFill>
                            <a:srgbClr val="FFFFFF"/>
                          </a:solidFill>
                          <a:latin typeface="Helvetica"/>
                          <a:cs typeface="Helvetica"/>
                        </a:rPr>
                        <a:t>fl</a:t>
                      </a:r>
                      <a:r>
                        <a:rPr sz="900" b="1" spc="10" dirty="0">
                          <a:solidFill>
                            <a:srgbClr val="FFFFFF"/>
                          </a:solidFill>
                          <a:latin typeface="Helvetica"/>
                          <a:cs typeface="Helvetica"/>
                        </a:rPr>
                        <a:t>ec</a:t>
                      </a:r>
                      <a:r>
                        <a:rPr sz="900" b="1" dirty="0">
                          <a:solidFill>
                            <a:srgbClr val="FFFFFF"/>
                          </a:solidFill>
                          <a:latin typeface="Helvetica"/>
                          <a:cs typeface="Helvetica"/>
                        </a:rPr>
                        <a:t>t</a:t>
                      </a:r>
                      <a:r>
                        <a:rPr sz="900" b="1" spc="20" dirty="0">
                          <a:solidFill>
                            <a:srgbClr val="FFFFFF"/>
                          </a:solidFill>
                          <a:latin typeface="Helvetica"/>
                          <a:cs typeface="Helvetica"/>
                        </a:rPr>
                        <a:t> </a:t>
                      </a:r>
                      <a:r>
                        <a:rPr sz="900" b="1" spc="10" dirty="0">
                          <a:solidFill>
                            <a:srgbClr val="FFFFFF"/>
                          </a:solidFill>
                          <a:latin typeface="Helvetica"/>
                          <a:cs typeface="Helvetica"/>
                        </a:rPr>
                        <a:t>p</a:t>
                      </a:r>
                      <a:r>
                        <a:rPr sz="900" b="1" spc="5" dirty="0">
                          <a:solidFill>
                            <a:srgbClr val="FFFFFF"/>
                          </a:solidFill>
                          <a:latin typeface="Helvetica"/>
                          <a:cs typeface="Helvetica"/>
                        </a:rPr>
                        <a:t>r</a:t>
                      </a:r>
                      <a:r>
                        <a:rPr sz="900" b="1" spc="10" dirty="0">
                          <a:solidFill>
                            <a:srgbClr val="FFFFFF"/>
                          </a:solidFill>
                          <a:latin typeface="Helvetica"/>
                          <a:cs typeface="Helvetica"/>
                        </a:rPr>
                        <a:t>og</a:t>
                      </a:r>
                      <a:r>
                        <a:rPr sz="900" b="1" spc="5" dirty="0">
                          <a:solidFill>
                            <a:srgbClr val="FFFFFF"/>
                          </a:solidFill>
                          <a:latin typeface="Helvetica"/>
                          <a:cs typeface="Helvetica"/>
                        </a:rPr>
                        <a:t>r</a:t>
                      </a:r>
                      <a:r>
                        <a:rPr sz="900" b="1" spc="10" dirty="0">
                          <a:solidFill>
                            <a:srgbClr val="FFFFFF"/>
                          </a:solidFill>
                          <a:latin typeface="Helvetica"/>
                          <a:cs typeface="Helvetica"/>
                        </a:rPr>
                        <a:t>ess</a:t>
                      </a:r>
                      <a:r>
                        <a:rPr sz="900" b="1" dirty="0">
                          <a:solidFill>
                            <a:srgbClr val="FFFFFF"/>
                          </a:solidFill>
                          <a:latin typeface="Helvetica"/>
                          <a:cs typeface="Helvetica"/>
                        </a:rPr>
                        <a:t>.</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587665">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6040" marR="96520">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70"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marR="121920">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dirty="0">
                          <a:latin typeface="Helvetica"/>
                          <a:cs typeface="Helvetica"/>
                        </a:rPr>
                        <a:t>f</a:t>
                      </a:r>
                      <a:r>
                        <a:rPr sz="800" b="1" spc="5" dirty="0">
                          <a:latin typeface="Helvetica"/>
                          <a:cs typeface="Helvetica"/>
                        </a:rPr>
                        <a:t>rom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356870">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r h="4376256">
                <a:tc>
                  <a:txBody>
                    <a:bodyPr/>
                    <a:lstStyle/>
                    <a:p>
                      <a:pPr marL="294640" indent="-228600">
                        <a:lnSpc>
                          <a:spcPct val="100000"/>
                        </a:lnSpc>
                        <a:buFont typeface="Symbol"/>
                        <a:buChar char="•"/>
                        <a:tabLst>
                          <a:tab pos="295275" algn="l"/>
                        </a:tabLst>
                      </a:pPr>
                      <a:r>
                        <a:rPr sz="800" spc="10" dirty="0">
                          <a:latin typeface="Helvetica Light"/>
                          <a:cs typeface="Helvetica Light"/>
                        </a:rPr>
                        <a:t>M</a:t>
                      </a:r>
                      <a:r>
                        <a:rPr sz="800" dirty="0">
                          <a:latin typeface="Helvetica Light"/>
                          <a:cs typeface="Helvetica Light"/>
                        </a:rPr>
                        <a:t>il</a:t>
                      </a:r>
                      <a:r>
                        <a:rPr sz="800" spc="5" dirty="0">
                          <a:latin typeface="Helvetica Light"/>
                          <a:cs typeface="Helvetica Light"/>
                        </a:rPr>
                        <a:t>es</a:t>
                      </a:r>
                      <a:r>
                        <a:rPr sz="800" dirty="0">
                          <a:latin typeface="Helvetica Light"/>
                          <a:cs typeface="Helvetica Light"/>
                        </a:rPr>
                        <a:t>t</a:t>
                      </a:r>
                      <a:r>
                        <a:rPr sz="800" spc="5" dirty="0">
                          <a:latin typeface="Helvetica Light"/>
                          <a:cs typeface="Helvetica Light"/>
                        </a:rPr>
                        <a:t>one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P</a:t>
                      </a:r>
                      <a:r>
                        <a:rPr sz="800" spc="10" dirty="0">
                          <a:latin typeface="Helvetica Light"/>
                          <a:cs typeface="Helvetica Light"/>
                        </a:rPr>
                        <a:t>M</a:t>
                      </a:r>
                      <a:r>
                        <a:rPr sz="800" dirty="0">
                          <a:latin typeface="Helvetica Light"/>
                          <a:cs typeface="Helvetica Light"/>
                        </a:rPr>
                        <a:t>P</a:t>
                      </a:r>
                      <a:r>
                        <a:rPr sz="800" spc="20" dirty="0">
                          <a:latin typeface="Helvetica Light"/>
                          <a:cs typeface="Helvetica Light"/>
                        </a:rPr>
                        <a:t> </a:t>
                      </a:r>
                      <a:r>
                        <a:rPr sz="800" spc="5" dirty="0">
                          <a:latin typeface="Helvetica Light"/>
                          <a:cs typeface="Helvetica Light"/>
                        </a:rPr>
                        <a:t>(x2</a:t>
                      </a:r>
                      <a:r>
                        <a:rPr sz="800" dirty="0">
                          <a:latin typeface="Helvetica Light"/>
                          <a:cs typeface="Helvetica Light"/>
                        </a:rPr>
                        <a:t>)</a:t>
                      </a:r>
                    </a:p>
                    <a:p>
                      <a:pPr marL="294640" marR="276860" indent="-228600">
                        <a:lnSpc>
                          <a:spcPct val="121400"/>
                        </a:lnSpc>
                        <a:spcBef>
                          <a:spcPts val="30"/>
                        </a:spcBef>
                        <a:buFont typeface="Symbol"/>
                        <a:buChar char="•"/>
                        <a:tabLst>
                          <a:tab pos="295275" algn="l"/>
                        </a:tabLst>
                      </a:pPr>
                      <a:r>
                        <a:rPr sz="800" spc="10" dirty="0">
                          <a:latin typeface="Helvetica Light"/>
                          <a:cs typeface="Helvetica Light"/>
                        </a:rPr>
                        <a:t>Q</a:t>
                      </a:r>
                      <a:r>
                        <a:rPr sz="800" spc="5" dirty="0">
                          <a:latin typeface="Helvetica Light"/>
                          <a:cs typeface="Helvetica Light"/>
                        </a:rPr>
                        <a:t>uar</a:t>
                      </a:r>
                      <a:r>
                        <a:rPr sz="800" dirty="0">
                          <a:latin typeface="Helvetica Light"/>
                          <a:cs typeface="Helvetica Light"/>
                        </a:rPr>
                        <a:t>t</a:t>
                      </a:r>
                      <a:r>
                        <a:rPr sz="800" spc="5" dirty="0">
                          <a:latin typeface="Helvetica Light"/>
                          <a:cs typeface="Helvetica Light"/>
                        </a:rPr>
                        <a:t>er</a:t>
                      </a:r>
                      <a:r>
                        <a:rPr sz="800" dirty="0">
                          <a:latin typeface="Helvetica Light"/>
                          <a:cs typeface="Helvetica Light"/>
                        </a:rPr>
                        <a:t>ly</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dirty="0">
                          <a:latin typeface="Helvetica Light"/>
                          <a:cs typeface="Helvetica Light"/>
                        </a:rPr>
                        <a:t>it</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n</a:t>
                      </a:r>
                      <a:r>
                        <a:rPr sz="800" dirty="0">
                          <a:latin typeface="Helvetica Light"/>
                          <a:cs typeface="Helvetica Light"/>
                        </a:rPr>
                        <a:t>o </a:t>
                      </a:r>
                      <a:r>
                        <a:rPr sz="800" spc="5" dirty="0">
                          <a:latin typeface="Helvetica Light"/>
                          <a:cs typeface="Helvetica Light"/>
                        </a:rPr>
                        <a:t>qua</a:t>
                      </a:r>
                      <a:r>
                        <a:rPr sz="800" dirty="0">
                          <a:latin typeface="Helvetica Light"/>
                          <a:cs typeface="Helvetica Light"/>
                        </a:rPr>
                        <a:t>lity</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easure</a:t>
                      </a:r>
                      <a:r>
                        <a:rPr sz="800" dirty="0">
                          <a:latin typeface="Helvetica Light"/>
                          <a:cs typeface="Helvetica Light"/>
                        </a:rPr>
                        <a:t>s</a:t>
                      </a:r>
                      <a:r>
                        <a:rPr sz="800" spc="25" dirty="0">
                          <a:latin typeface="Helvetica Light"/>
                          <a:cs typeface="Helvetica Light"/>
                        </a:rPr>
                        <a:t> </a:t>
                      </a:r>
                      <a:r>
                        <a:rPr sz="800" spc="5" dirty="0">
                          <a:latin typeface="Helvetica Light"/>
                          <a:cs typeface="Helvetica Light"/>
                        </a:rPr>
                        <a:t>nee</a:t>
                      </a:r>
                      <a:r>
                        <a:rPr sz="800" spc="10" dirty="0">
                          <a:latin typeface="Helvetica Light"/>
                          <a:cs typeface="Helvetica Light"/>
                        </a:rPr>
                        <a:t>d</a:t>
                      </a:r>
                      <a:r>
                        <a:rPr sz="800" spc="5" dirty="0">
                          <a:latin typeface="Helvetica Light"/>
                          <a:cs typeface="Helvetica Light"/>
                        </a:rPr>
                        <a:t>ed (Pub</a:t>
                      </a:r>
                      <a:r>
                        <a:rPr sz="800" dirty="0">
                          <a:latin typeface="Helvetica Light"/>
                          <a:cs typeface="Helvetica Light"/>
                        </a:rPr>
                        <a:t>lic</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en</a:t>
                      </a:r>
                      <a:r>
                        <a:rPr sz="800" dirty="0">
                          <a:latin typeface="Helvetica Light"/>
                          <a:cs typeface="Helvetica Light"/>
                        </a:rPr>
                        <a:t>ts</a:t>
                      </a:r>
                      <a:r>
                        <a:rPr sz="800" spc="20" dirty="0">
                          <a:latin typeface="Helvetica Light"/>
                          <a:cs typeface="Helvetica Light"/>
                        </a:rPr>
                        <a:t> </a:t>
                      </a:r>
                      <a:r>
                        <a:rPr sz="800" spc="5" dirty="0">
                          <a:latin typeface="Helvetica Light"/>
                          <a:cs typeface="Helvetica Light"/>
                        </a:rPr>
                        <a:t>are enou</a:t>
                      </a:r>
                      <a:r>
                        <a:rPr sz="800" spc="10" dirty="0">
                          <a:latin typeface="Helvetica Light"/>
                          <a:cs typeface="Helvetica Light"/>
                        </a:rPr>
                        <a:t>g</a:t>
                      </a:r>
                      <a:r>
                        <a:rPr sz="800" spc="5" dirty="0">
                          <a:latin typeface="Helvetica Light"/>
                          <a:cs typeface="Helvetica Light"/>
                        </a:rPr>
                        <a:t>h</a:t>
                      </a:r>
                      <a:r>
                        <a:rPr sz="800" dirty="0">
                          <a:latin typeface="Helvetica Light"/>
                          <a:cs typeface="Helvetica Light"/>
                        </a:rPr>
                        <a:t>)</a:t>
                      </a:r>
                    </a:p>
                    <a:p>
                      <a:pPr marL="294640" marR="92075" indent="-228600">
                        <a:lnSpc>
                          <a:spcPct val="122100"/>
                        </a:lnSpc>
                        <a:buFont typeface="Symbol"/>
                        <a:buChar char="•"/>
                        <a:tabLst>
                          <a:tab pos="295275" algn="l"/>
                        </a:tabLst>
                      </a:pPr>
                      <a:r>
                        <a:rPr sz="800" spc="10" dirty="0">
                          <a:latin typeface="Helvetica Light"/>
                          <a:cs typeface="Helvetica Light"/>
                        </a:rPr>
                        <a:t>C</a:t>
                      </a:r>
                      <a:r>
                        <a:rPr sz="800" spc="5" dirty="0">
                          <a:latin typeface="Helvetica Light"/>
                          <a:cs typeface="Helvetica Light"/>
                        </a:rPr>
                        <a:t>u</a:t>
                      </a:r>
                      <a:r>
                        <a:rPr sz="800" dirty="0">
                          <a:latin typeface="Helvetica Light"/>
                          <a:cs typeface="Helvetica Light"/>
                        </a:rPr>
                        <a:t>rr</a:t>
                      </a:r>
                      <a:r>
                        <a:rPr sz="800" spc="5" dirty="0">
                          <a:latin typeface="Helvetica Light"/>
                          <a:cs typeface="Helvetica Light"/>
                        </a:rPr>
                        <a:t>en</a:t>
                      </a:r>
                      <a:r>
                        <a:rPr sz="800" dirty="0">
                          <a:latin typeface="Helvetica Light"/>
                          <a:cs typeface="Helvetica Light"/>
                        </a:rPr>
                        <a:t>t</a:t>
                      </a:r>
                      <a:r>
                        <a:rPr sz="800" spc="20" dirty="0">
                          <a:latin typeface="Helvetica Light"/>
                          <a:cs typeface="Helvetica Light"/>
                        </a:rPr>
                        <a:t> </a:t>
                      </a:r>
                      <a:r>
                        <a:rPr sz="800" spc="5" dirty="0">
                          <a:latin typeface="Helvetica Light"/>
                          <a:cs typeface="Helvetica Light"/>
                        </a:rPr>
                        <a:t>repor</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ruc</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of o</a:t>
                      </a:r>
                      <a:r>
                        <a:rPr sz="800" dirty="0">
                          <a:latin typeface="Helvetica Light"/>
                          <a:cs typeface="Helvetica Light"/>
                        </a:rPr>
                        <a:t>t</a:t>
                      </a:r>
                      <a:r>
                        <a:rPr sz="800" spc="5" dirty="0">
                          <a:latin typeface="Helvetica Light"/>
                          <a:cs typeface="Helvetica Light"/>
                        </a:rPr>
                        <a:t>he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spc="10" dirty="0">
                          <a:latin typeface="Helvetica Light"/>
                          <a:cs typeface="Helvetica Light"/>
                        </a:rPr>
                        <a:t>m</a:t>
                      </a:r>
                      <a:r>
                        <a:rPr sz="800" dirty="0">
                          <a:latin typeface="Helvetica Light"/>
                          <a:cs typeface="Helvetica Light"/>
                        </a:rPr>
                        <a:t>s</a:t>
                      </a:r>
                    </a:p>
                    <a:p>
                      <a:pPr marL="294640" marR="193675" indent="-228600">
                        <a:lnSpc>
                          <a:spcPct val="121100"/>
                        </a:lnSpc>
                        <a:spcBef>
                          <a:spcPts val="35"/>
                        </a:spcBef>
                        <a:buFont typeface="Symbol"/>
                        <a:buChar char="•"/>
                        <a:tabLst>
                          <a:tab pos="295275" algn="l"/>
                        </a:tabLst>
                      </a:pPr>
                      <a:r>
                        <a:rPr sz="800" spc="10" dirty="0">
                          <a:latin typeface="Helvetica Light"/>
                          <a:cs typeface="Helvetica Light"/>
                        </a:rPr>
                        <a:t>D</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epo</a:t>
                      </a:r>
                      <a:r>
                        <a:rPr sz="800" dirty="0">
                          <a:latin typeface="Helvetica Light"/>
                          <a:cs typeface="Helvetica Light"/>
                        </a:rPr>
                        <a:t>rt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O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eac</a:t>
                      </a:r>
                      <a:r>
                        <a:rPr sz="800" dirty="0">
                          <a:latin typeface="Helvetica Light"/>
                          <a:cs typeface="Helvetica Light"/>
                        </a:rPr>
                        <a:t>h</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a:t>
                      </a:r>
                      <a:r>
                        <a:rPr sz="800" spc="25" dirty="0">
                          <a:latin typeface="Helvetica Light"/>
                          <a:cs typeface="Helvetica Light"/>
                        </a:rPr>
                        <a:t> </a:t>
                      </a:r>
                      <a:r>
                        <a:rPr sz="800" spc="10" dirty="0">
                          <a:latin typeface="Helvetica Light"/>
                          <a:cs typeface="Helvetica Light"/>
                        </a:rPr>
                        <a:t>m</a:t>
                      </a:r>
                      <a:r>
                        <a:rPr sz="800" spc="5" dirty="0">
                          <a:latin typeface="Helvetica Light"/>
                          <a:cs typeface="Helvetica Light"/>
                        </a:rPr>
                        <a:t>e</a:t>
                      </a:r>
                      <a:r>
                        <a:rPr sz="800" spc="10" dirty="0">
                          <a:latin typeface="Helvetica Light"/>
                          <a:cs typeface="Helvetica Light"/>
                        </a:rPr>
                        <a:t>mb</a:t>
                      </a:r>
                      <a:r>
                        <a:rPr sz="800" spc="5" dirty="0">
                          <a:latin typeface="Helvetica Light"/>
                          <a:cs typeface="Helvetica Light"/>
                        </a:rPr>
                        <a:t>er se</a:t>
                      </a:r>
                      <a:r>
                        <a:rPr sz="800" spc="10" dirty="0">
                          <a:latin typeface="Helvetica Light"/>
                          <a:cs typeface="Helvetica Light"/>
                        </a:rPr>
                        <a:t>p</a:t>
                      </a:r>
                      <a:r>
                        <a:rPr sz="800" spc="5" dirty="0">
                          <a:latin typeface="Helvetica Light"/>
                          <a:cs typeface="Helvetica Light"/>
                        </a:rPr>
                        <a:t>ara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l</a:t>
                      </a:r>
                      <a:r>
                        <a:rPr sz="800" spc="5" dirty="0">
                          <a:latin typeface="Helvetica Light"/>
                          <a:cs typeface="Helvetica Light"/>
                        </a:rPr>
                        <a:t>y?</a:t>
                      </a:r>
                      <a:endParaRPr sz="800" dirty="0">
                        <a:latin typeface="Helvetica Light"/>
                        <a:cs typeface="Helvetica Light"/>
                      </a:endParaRPr>
                    </a:p>
                    <a:p>
                      <a:pPr marL="294640" marR="410845" indent="-228600">
                        <a:lnSpc>
                          <a:spcPct val="122100"/>
                        </a:lnSpc>
                        <a:spcBef>
                          <a:spcPts val="25"/>
                        </a:spcBef>
                        <a:buFont typeface="Symbol"/>
                        <a:buChar char="•"/>
                        <a:tabLst>
                          <a:tab pos="295275" algn="l"/>
                        </a:tabLst>
                      </a:pP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on</a:t>
                      </a:r>
                      <a:r>
                        <a:rPr sz="800" dirty="0">
                          <a:latin typeface="Helvetica Light"/>
                          <a:cs typeface="Helvetica Light"/>
                        </a:rPr>
                        <a:t>li</a:t>
                      </a:r>
                      <a:r>
                        <a:rPr sz="800" spc="5" dirty="0">
                          <a:latin typeface="Helvetica Light"/>
                          <a:cs typeface="Helvetica Light"/>
                        </a:rPr>
                        <a:t>n</a:t>
                      </a:r>
                      <a:r>
                        <a:rPr sz="800" dirty="0">
                          <a:latin typeface="Helvetica Light"/>
                          <a:cs typeface="Helvetica Light"/>
                        </a:rPr>
                        <a:t>e </a:t>
                      </a:r>
                      <a:r>
                        <a:rPr sz="800" spc="5" dirty="0">
                          <a:latin typeface="Helvetica Light"/>
                          <a:cs typeface="Helvetica Light"/>
                        </a:rPr>
                        <a:t>sess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onc</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ee</a:t>
                      </a:r>
                      <a:r>
                        <a:rPr sz="800" dirty="0">
                          <a:latin typeface="Helvetica Light"/>
                          <a:cs typeface="Helvetica Light"/>
                        </a:rPr>
                        <a:t>k</a:t>
                      </a:r>
                    </a:p>
                    <a:p>
                      <a:pPr marL="294640" marR="100330" indent="-228600">
                        <a:lnSpc>
                          <a:spcPct val="122100"/>
                        </a:lnSpc>
                        <a:buFont typeface="Symbol"/>
                        <a:buChar char="•"/>
                        <a:tabLst>
                          <a:tab pos="295275" algn="l"/>
                        </a:tabLst>
                      </a:pP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10" dirty="0">
                          <a:latin typeface="Helvetica Light"/>
                          <a:cs typeface="Helvetica Light"/>
                        </a:rPr>
                        <a:t>d</a:t>
                      </a:r>
                      <a:r>
                        <a:rPr sz="800" spc="5" dirty="0">
                          <a:latin typeface="Helvetica Light"/>
                          <a:cs typeface="Helvetica Light"/>
                        </a:rPr>
                        <a:t>e</a:t>
                      </a:r>
                      <a:r>
                        <a:rPr sz="800" dirty="0">
                          <a:latin typeface="Helvetica Light"/>
                          <a:cs typeface="Helvetica Light"/>
                        </a:rPr>
                        <a:t>fi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sco</a:t>
                      </a:r>
                      <a:r>
                        <a:rPr sz="800" spc="10" dirty="0">
                          <a:latin typeface="Helvetica Light"/>
                          <a:cs typeface="Helvetica Light"/>
                        </a:rPr>
                        <a:t>p</a:t>
                      </a:r>
                      <a:r>
                        <a:rPr sz="800" dirty="0">
                          <a:latin typeface="Helvetica Light"/>
                          <a:cs typeface="Helvetica Light"/>
                        </a:rPr>
                        <a:t>e fi</a:t>
                      </a:r>
                      <a:r>
                        <a:rPr sz="800" spc="5" dirty="0">
                          <a:latin typeface="Helvetica Light"/>
                          <a:cs typeface="Helvetica Light"/>
                        </a:rPr>
                        <a:t>rs</a:t>
                      </a:r>
                      <a:r>
                        <a:rPr sz="800" dirty="0">
                          <a:latin typeface="Helvetica Light"/>
                          <a:cs typeface="Helvetica Light"/>
                        </a:rPr>
                        <a:t>t</a:t>
                      </a:r>
                    </a:p>
                    <a:p>
                      <a:pPr marL="294640" marR="78740" indent="-228600">
                        <a:lnSpc>
                          <a:spcPct val="122100"/>
                        </a:lnSpc>
                        <a:spcBef>
                          <a:spcPts val="25"/>
                        </a:spcBef>
                        <a:buFont typeface="Symbol"/>
                        <a:buChar char="•"/>
                        <a:tabLst>
                          <a:tab pos="295275" algn="l"/>
                        </a:tabLst>
                      </a:pPr>
                      <a:r>
                        <a:rPr sz="800" spc="5" dirty="0">
                          <a:latin typeface="Helvetica Light"/>
                          <a:cs typeface="Helvetica Light"/>
                        </a:rPr>
                        <a:t>Pub</a:t>
                      </a:r>
                      <a:r>
                        <a:rPr sz="800" dirty="0">
                          <a:latin typeface="Helvetica Light"/>
                          <a:cs typeface="Helvetica Light"/>
                        </a:rPr>
                        <a:t>lic</a:t>
                      </a:r>
                      <a:r>
                        <a:rPr sz="800" spc="20" dirty="0">
                          <a:latin typeface="Helvetica Light"/>
                          <a:cs typeface="Helvetica Light"/>
                        </a:rPr>
                        <a:t> </a:t>
                      </a:r>
                      <a:r>
                        <a:rPr sz="800" spc="5" dirty="0">
                          <a:latin typeface="Helvetica Light"/>
                          <a:cs typeface="Helvetica Light"/>
                        </a:rPr>
                        <a:t>ses</a:t>
                      </a:r>
                      <a:r>
                        <a:rPr sz="800" spc="10" dirty="0">
                          <a:latin typeface="Helvetica Light"/>
                          <a:cs typeface="Helvetica Light"/>
                        </a:rPr>
                        <a:t>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eac</a:t>
                      </a:r>
                      <a:r>
                        <a:rPr sz="800" dirty="0">
                          <a:latin typeface="Helvetica Light"/>
                          <a:cs typeface="Helvetica Light"/>
                        </a:rPr>
                        <a:t>h</a:t>
                      </a:r>
                      <a:r>
                        <a:rPr sz="800" spc="20" dirty="0">
                          <a:latin typeface="Helvetica Light"/>
                          <a:cs typeface="Helvetica Light"/>
                        </a:rPr>
                        <a:t> </a:t>
                      </a:r>
                      <a:r>
                        <a:rPr sz="800" spc="5" dirty="0">
                          <a:latin typeface="Helvetica Light"/>
                          <a:cs typeface="Helvetica Light"/>
                        </a:rPr>
                        <a:t>Pub</a:t>
                      </a:r>
                      <a:r>
                        <a:rPr sz="800" dirty="0">
                          <a:latin typeface="Helvetica Light"/>
                          <a:cs typeface="Helvetica Light"/>
                        </a:rPr>
                        <a:t>lic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(x2</a:t>
                      </a:r>
                      <a:r>
                        <a:rPr sz="800" dirty="0">
                          <a:latin typeface="Helvetica Light"/>
                          <a:cs typeface="Helvetica Light"/>
                        </a:rPr>
                        <a:t>)</a:t>
                      </a:r>
                    </a:p>
                    <a:p>
                      <a:pPr marL="294640" marR="299085" indent="-228600" algn="just">
                        <a:lnSpc>
                          <a:spcPct val="122100"/>
                        </a:lnSpc>
                        <a:buFont typeface="Symbol"/>
                        <a:buChar char="•"/>
                        <a:tabLst>
                          <a:tab pos="295275" algn="l"/>
                        </a:tabLst>
                      </a:pPr>
                      <a:r>
                        <a:rPr sz="800" spc="10" dirty="0">
                          <a:latin typeface="Helvetica Light"/>
                          <a:cs typeface="Helvetica Light"/>
                        </a:rPr>
                        <a:t>A</a:t>
                      </a:r>
                      <a:r>
                        <a:rPr sz="800" spc="5" dirty="0">
                          <a:latin typeface="Helvetica Light"/>
                          <a:cs typeface="Helvetica Light"/>
                        </a:rPr>
                        <a:t>ccoun</a:t>
                      </a:r>
                      <a:r>
                        <a:rPr sz="800" dirty="0">
                          <a:latin typeface="Helvetica Light"/>
                          <a:cs typeface="Helvetica Light"/>
                        </a:rPr>
                        <a:t>t</a:t>
                      </a:r>
                      <a:r>
                        <a:rPr sz="800" spc="5" dirty="0">
                          <a:latin typeface="Helvetica Light"/>
                          <a:cs typeface="Helvetica Light"/>
                        </a:rPr>
                        <a:t>ab</a:t>
                      </a:r>
                      <a:r>
                        <a:rPr sz="800" dirty="0">
                          <a:latin typeface="Helvetica Light"/>
                          <a:cs typeface="Helvetica Light"/>
                        </a:rPr>
                        <a:t>le</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or</a:t>
                      </a:r>
                      <a:r>
                        <a:rPr sz="800" dirty="0">
                          <a:latin typeface="Helvetica Light"/>
                          <a:cs typeface="Helvetica Light"/>
                        </a:rPr>
                        <a:t>k</a:t>
                      </a:r>
                      <a:r>
                        <a:rPr sz="800" spc="20" dirty="0">
                          <a:latin typeface="Helvetica Light"/>
                          <a:cs typeface="Helvetica Light"/>
                        </a:rPr>
                        <a:t>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n ti</a:t>
                      </a:r>
                      <a:r>
                        <a:rPr sz="800" spc="10" dirty="0">
                          <a:latin typeface="Helvetica Light"/>
                          <a:cs typeface="Helvetica Light"/>
                        </a:rPr>
                        <a:t>m</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ne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a:t>
                      </a:r>
                      <a:r>
                        <a:rPr sz="800" spc="10" dirty="0">
                          <a:latin typeface="Helvetica Light"/>
                          <a:cs typeface="Helvetica Light"/>
                        </a:rPr>
                        <a:t>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 i</a:t>
                      </a:r>
                      <a:r>
                        <a:rPr sz="800" spc="5" dirty="0">
                          <a:latin typeface="Helvetica Light"/>
                          <a:cs typeface="Helvetica Light"/>
                        </a:rPr>
                        <a:t>npu</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repor</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p>
                    <a:p>
                      <a:pPr marL="294640" marR="297180" indent="-228600">
                        <a:lnSpc>
                          <a:spcPct val="122100"/>
                        </a:lnSpc>
                        <a:buFont typeface="Symbol"/>
                        <a:buChar char="•"/>
                        <a:tabLst>
                          <a:tab pos="295275" algn="l"/>
                        </a:tabLst>
                      </a:pPr>
                      <a:r>
                        <a:rPr sz="800" spc="10" dirty="0">
                          <a:latin typeface="Helvetica Light"/>
                          <a:cs typeface="Helvetica Light"/>
                        </a:rPr>
                        <a:t>M</a:t>
                      </a:r>
                      <a:r>
                        <a:rPr sz="800" spc="5" dirty="0">
                          <a:latin typeface="Helvetica Light"/>
                          <a:cs typeface="Helvetica Light"/>
                        </a:rPr>
                        <a:t>easur</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ro</a:t>
                      </a:r>
                      <a:r>
                        <a:rPr sz="800" spc="10" dirty="0">
                          <a:latin typeface="Helvetica Light"/>
                          <a:cs typeface="Helvetica Light"/>
                        </a:rPr>
                        <a:t>g</a:t>
                      </a:r>
                      <a:r>
                        <a:rPr sz="800" spc="5" dirty="0">
                          <a:latin typeface="Helvetica Light"/>
                          <a:cs typeface="Helvetica Light"/>
                        </a:rPr>
                        <a:t>res</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versus </a:t>
                      </a:r>
                      <a:r>
                        <a:rPr sz="800" spc="10" dirty="0">
                          <a:latin typeface="Helvetica Light"/>
                          <a:cs typeface="Helvetica Light"/>
                        </a:rPr>
                        <a:t>w</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kp</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n</a:t>
                      </a:r>
                    </a:p>
                    <a:p>
                      <a:pPr marL="294640" marR="361315" indent="-228600">
                        <a:lnSpc>
                          <a:spcPct val="122100"/>
                        </a:lnSpc>
                        <a:spcBef>
                          <a:spcPts val="25"/>
                        </a:spcBef>
                        <a:buFont typeface="Symbol"/>
                        <a:buChar char="•"/>
                        <a:tabLst>
                          <a:tab pos="295275" algn="l"/>
                        </a:tabLst>
                      </a:pPr>
                      <a:r>
                        <a:rPr sz="800" spc="10" dirty="0">
                          <a:latin typeface="Helvetica Light"/>
                          <a:cs typeface="Helvetica Light"/>
                        </a:rPr>
                        <a:t>Q</a:t>
                      </a:r>
                      <a:r>
                        <a:rPr sz="800" spc="5" dirty="0">
                          <a:latin typeface="Helvetica Light"/>
                          <a:cs typeface="Helvetica Light"/>
                        </a:rPr>
                        <a:t>ues</a:t>
                      </a:r>
                      <a:r>
                        <a:rPr sz="800" dirty="0">
                          <a:latin typeface="Helvetica Light"/>
                          <a:cs typeface="Helvetica Light"/>
                        </a:rPr>
                        <a:t>ti</a:t>
                      </a:r>
                      <a:r>
                        <a:rPr sz="800" spc="5" dirty="0">
                          <a:latin typeface="Helvetica Light"/>
                          <a:cs typeface="Helvetica Light"/>
                        </a:rPr>
                        <a:t>onna</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regard</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 </a:t>
                      </a:r>
                      <a:r>
                        <a:rPr sz="800" spc="10" dirty="0">
                          <a:latin typeface="Helvetica Light"/>
                          <a:cs typeface="Helvetica Light"/>
                        </a:rPr>
                        <a:t>K</a:t>
                      </a:r>
                      <a:r>
                        <a:rPr sz="800" spc="5" dirty="0">
                          <a:latin typeface="Helvetica Light"/>
                          <a:cs typeface="Helvetica Light"/>
                        </a:rPr>
                        <a:t>P</a:t>
                      </a:r>
                      <a:r>
                        <a:rPr sz="800" dirty="0">
                          <a:latin typeface="Helvetica Light"/>
                          <a:cs typeface="Helvetica Light"/>
                        </a:rPr>
                        <a:t>I’s</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spc="15" dirty="0">
                          <a:latin typeface="Helvetica Light"/>
                          <a:cs typeface="Helvetica Light"/>
                        </a:rPr>
                        <a:t>m</a:t>
                      </a:r>
                      <a:r>
                        <a:rPr sz="800" dirty="0">
                          <a:latin typeface="Helvetica Light"/>
                          <a:cs typeface="Helvetica Light"/>
                        </a:rPr>
                        <a:t>?</a:t>
                      </a:r>
                    </a:p>
                    <a:p>
                      <a:pPr marL="294640" marR="135890" indent="-228600">
                        <a:lnSpc>
                          <a:spcPct val="122100"/>
                        </a:lnSpc>
                        <a:buFont typeface="Symbol"/>
                        <a:buChar char="•"/>
                        <a:tabLst>
                          <a:tab pos="295275" algn="l"/>
                        </a:tabLst>
                      </a:pPr>
                      <a:r>
                        <a:rPr sz="800" spc="10" dirty="0">
                          <a:latin typeface="Helvetica Light"/>
                          <a:cs typeface="Helvetica Light"/>
                        </a:rPr>
                        <a:t>C</a:t>
                      </a:r>
                      <a:r>
                        <a:rPr sz="800" spc="5" dirty="0">
                          <a:latin typeface="Helvetica Light"/>
                          <a:cs typeface="Helvetica Light"/>
                        </a:rPr>
                        <a:t>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ee</a:t>
                      </a:r>
                      <a:r>
                        <a:rPr sz="800" spc="10" dirty="0">
                          <a:latin typeface="Helvetica Light"/>
                          <a:cs typeface="Helvetica Light"/>
                        </a:rPr>
                        <a:t>db</a:t>
                      </a:r>
                      <a:r>
                        <a:rPr sz="800" spc="5" dirty="0">
                          <a:latin typeface="Helvetica Light"/>
                          <a:cs typeface="Helvetica Light"/>
                        </a:rPr>
                        <a:t>ac</a:t>
                      </a:r>
                      <a:r>
                        <a:rPr sz="800" dirty="0">
                          <a:latin typeface="Helvetica Light"/>
                          <a:cs typeface="Helvetica Light"/>
                        </a:rPr>
                        <a:t>k</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ill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e </a:t>
                      </a:r>
                      <a:r>
                        <a:rPr sz="800" spc="10" dirty="0">
                          <a:latin typeface="Helvetica Light"/>
                          <a:cs typeface="Helvetica Light"/>
                        </a:rPr>
                        <a:t>m</a:t>
                      </a:r>
                      <a:r>
                        <a:rPr sz="800" spc="5" dirty="0">
                          <a:latin typeface="Helvetica Light"/>
                          <a:cs typeface="Helvetica Light"/>
                        </a:rPr>
                        <a:t>or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a:t>
                      </a:r>
                      <a:r>
                        <a:rPr sz="800" dirty="0">
                          <a:latin typeface="Helvetica Light"/>
                          <a:cs typeface="Helvetica Light"/>
                        </a:rPr>
                        <a:t>ff</a:t>
                      </a:r>
                      <a:r>
                        <a:rPr sz="800" spc="5" dirty="0">
                          <a:latin typeface="Helvetica Light"/>
                          <a:cs typeface="Helvetica Light"/>
                        </a:rPr>
                        <a:t>ec</a:t>
                      </a:r>
                      <a:r>
                        <a:rPr sz="800" dirty="0">
                          <a:latin typeface="Helvetica Light"/>
                          <a:cs typeface="Helvetica Light"/>
                        </a:rPr>
                        <a:t>ti</a:t>
                      </a:r>
                      <a:r>
                        <a:rPr sz="800" spc="5" dirty="0">
                          <a:latin typeface="Helvetica Light"/>
                          <a:cs typeface="Helvetica Light"/>
                        </a:rPr>
                        <a:t>v</a:t>
                      </a:r>
                      <a:r>
                        <a:rPr sz="800" dirty="0">
                          <a:latin typeface="Helvetica Light"/>
                          <a:cs typeface="Helvetica Light"/>
                        </a:rPr>
                        <a:t>e</a:t>
                      </a:r>
                    </a:p>
                    <a:p>
                      <a:pPr marL="294640" marR="149860" indent="-228600">
                        <a:lnSpc>
                          <a:spcPct val="122100"/>
                        </a:lnSpc>
                        <a:spcBef>
                          <a:spcPts val="2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eas</a:t>
                      </a:r>
                      <a:r>
                        <a:rPr sz="800" spc="10" dirty="0">
                          <a:latin typeface="Helvetica Light"/>
                          <a:cs typeface="Helvetica Light"/>
                        </a:rPr>
                        <a:t>u</a:t>
                      </a:r>
                      <a:r>
                        <a:rPr sz="800" spc="5" dirty="0">
                          <a:latin typeface="Helvetica Light"/>
                          <a:cs typeface="Helvetica Light"/>
                        </a:rPr>
                        <a:t>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 f</a:t>
                      </a:r>
                      <a:r>
                        <a:rPr sz="800" spc="5" dirty="0">
                          <a:latin typeface="Helvetica Light"/>
                          <a:cs typeface="Helvetica Light"/>
                        </a:rPr>
                        <a:t>ee</a:t>
                      </a:r>
                      <a:r>
                        <a:rPr sz="800" spc="10" dirty="0">
                          <a:latin typeface="Helvetica Light"/>
                          <a:cs typeface="Helvetica Light"/>
                        </a:rPr>
                        <a:t>db</a:t>
                      </a:r>
                      <a:r>
                        <a:rPr sz="800" spc="5" dirty="0">
                          <a:latin typeface="Helvetica Light"/>
                          <a:cs typeface="Helvetica Light"/>
                        </a:rPr>
                        <a:t>ac</a:t>
                      </a:r>
                      <a:r>
                        <a:rPr sz="800" dirty="0">
                          <a:latin typeface="Helvetica Light"/>
                          <a:cs typeface="Helvetica Light"/>
                        </a:rPr>
                        <a:t>k</a:t>
                      </a:r>
                    </a:p>
                    <a:p>
                      <a:pPr marL="294640" marR="164465" indent="-228600">
                        <a:lnSpc>
                          <a:spcPct val="121400"/>
                        </a:lnSpc>
                        <a:spcBef>
                          <a:spcPts val="5"/>
                        </a:spcBef>
                        <a:buFont typeface="Symbol"/>
                        <a:buChar char="•"/>
                        <a:tabLst>
                          <a:tab pos="295275" algn="l"/>
                        </a:tabLst>
                      </a:pP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t</a:t>
                      </a:r>
                      <a:r>
                        <a:rPr sz="800" spc="5" dirty="0">
                          <a:latin typeface="Helvetica Light"/>
                          <a:cs typeface="Helvetica Light"/>
                        </a:rPr>
                        <a:t>ua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t</a:t>
                      </a:r>
                      <a:r>
                        <a:rPr sz="800" spc="20" dirty="0">
                          <a:latin typeface="Helvetica Light"/>
                          <a:cs typeface="Helvetica Light"/>
                        </a:rPr>
                        <a:t> </a:t>
                      </a:r>
                      <a:r>
                        <a:rPr sz="800" dirty="0">
                          <a:latin typeface="Helvetica Light"/>
                          <a:cs typeface="Helvetica Light"/>
                        </a:rPr>
                        <a:t>l</a:t>
                      </a:r>
                      <a:r>
                        <a:rPr sz="800" spc="5" dirty="0">
                          <a:latin typeface="Helvetica Light"/>
                          <a:cs typeface="Helvetica Light"/>
                        </a:rPr>
                        <a:t>eas</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a:t>
                      </a:r>
                      <a:r>
                        <a:rPr sz="800" spc="10" dirty="0">
                          <a:latin typeface="Helvetica Light"/>
                          <a:cs typeface="Helvetica Light"/>
                        </a:rPr>
                        <a:t>w</a:t>
                      </a:r>
                      <a:r>
                        <a:rPr sz="800" dirty="0">
                          <a:latin typeface="Helvetica Light"/>
                          <a:cs typeface="Helvetica Light"/>
                        </a:rPr>
                        <a:t>o </a:t>
                      </a:r>
                      <a:r>
                        <a:rPr sz="800" spc="5" dirty="0">
                          <a:latin typeface="Helvetica Light"/>
                          <a:cs typeface="Helvetica Light"/>
                        </a:rPr>
                        <a:t>hour</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eek</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For</a:t>
                      </a:r>
                      <a:r>
                        <a:rPr sz="800" dirty="0">
                          <a:latin typeface="Helvetica Light"/>
                          <a:cs typeface="Helvetica Light"/>
                        </a:rPr>
                        <a:t>m </a:t>
                      </a:r>
                      <a:r>
                        <a:rPr sz="800" spc="5" dirty="0">
                          <a:latin typeface="Helvetica Light"/>
                          <a:cs typeface="Helvetica Light"/>
                        </a:rPr>
                        <a:t>su</a:t>
                      </a:r>
                      <a:r>
                        <a:rPr sz="800" spc="10" dirty="0">
                          <a:latin typeface="Helvetica Light"/>
                          <a:cs typeface="Helvetica Light"/>
                        </a:rPr>
                        <a:t>bg</a:t>
                      </a:r>
                      <a:r>
                        <a:rPr sz="800" spc="5" dirty="0">
                          <a:latin typeface="Helvetica Light"/>
                          <a:cs typeface="Helvetica Light"/>
                        </a:rPr>
                        <a:t>rou</a:t>
                      </a:r>
                      <a:r>
                        <a:rPr sz="800" dirty="0">
                          <a:latin typeface="Helvetica Light"/>
                          <a:cs typeface="Helvetica Light"/>
                        </a:rPr>
                        <a:t>p</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ke</a:t>
                      </a:r>
                      <a:r>
                        <a:rPr sz="800" dirty="0">
                          <a:latin typeface="Helvetica Light"/>
                          <a:cs typeface="Helvetica Light"/>
                        </a:rPr>
                        <a:t>y</a:t>
                      </a:r>
                      <a:r>
                        <a:rPr sz="800" spc="20" dirty="0">
                          <a:latin typeface="Helvetica Light"/>
                          <a:cs typeface="Helvetica Light"/>
                        </a:rPr>
                        <a:t> </a:t>
                      </a:r>
                      <a:r>
                        <a:rPr sz="800" spc="5" dirty="0">
                          <a:latin typeface="Helvetica Light"/>
                          <a:cs typeface="Helvetica Light"/>
                        </a:rPr>
                        <a:t>asse</a:t>
                      </a:r>
                      <a:r>
                        <a:rPr sz="800" dirty="0">
                          <a:latin typeface="Helvetica Light"/>
                          <a:cs typeface="Helvetica Light"/>
                        </a:rPr>
                        <a:t>ts</a:t>
                      </a:r>
                      <a:r>
                        <a:rPr sz="800" spc="20" dirty="0">
                          <a:latin typeface="Helvetica Light"/>
                          <a:cs typeface="Helvetica Light"/>
                        </a:rPr>
                        <a:t> </a:t>
                      </a:r>
                      <a:r>
                        <a:rPr sz="800" spc="5" dirty="0">
                          <a:latin typeface="Helvetica Light"/>
                          <a:cs typeface="Helvetica Light"/>
                        </a:rPr>
                        <a:t>ar</a:t>
                      </a:r>
                      <a:r>
                        <a:rPr sz="800" dirty="0">
                          <a:latin typeface="Helvetica Light"/>
                          <a:cs typeface="Helvetica Light"/>
                        </a:rPr>
                        <a:t>e </a:t>
                      </a:r>
                      <a:r>
                        <a:rPr sz="800" spc="5" dirty="0">
                          <a:latin typeface="Helvetica Light"/>
                          <a:cs typeface="Helvetica Light"/>
                        </a:rPr>
                        <a:t>do</a:t>
                      </a: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ac</a:t>
                      </a:r>
                      <a:r>
                        <a:rPr sz="800" spc="10" dirty="0">
                          <a:latin typeface="Helvetica Light"/>
                          <a:cs typeface="Helvetica Light"/>
                        </a:rPr>
                        <a:t>e</a:t>
                      </a:r>
                      <a:r>
                        <a:rPr sz="800" spc="5" dirty="0">
                          <a:latin typeface="Helvetica Light"/>
                          <a:cs typeface="Helvetica Light"/>
                        </a:rPr>
                        <a:t>-</a:t>
                      </a:r>
                      <a:r>
                        <a:rPr sz="800" dirty="0">
                          <a:latin typeface="Helvetica Light"/>
                          <a:cs typeface="Helvetica Light"/>
                        </a:rPr>
                        <a:t>t</a:t>
                      </a:r>
                      <a:r>
                        <a:rPr sz="800" spc="5" dirty="0">
                          <a:latin typeface="Helvetica Light"/>
                          <a:cs typeface="Helvetica Light"/>
                        </a:rPr>
                        <a:t>o-</a:t>
                      </a:r>
                      <a:r>
                        <a:rPr sz="800" dirty="0">
                          <a:latin typeface="Helvetica Light"/>
                          <a:cs typeface="Helvetica Light"/>
                        </a:rPr>
                        <a:t>f</a:t>
                      </a:r>
                      <a:r>
                        <a:rPr sz="800" spc="5" dirty="0">
                          <a:latin typeface="Helvetica Light"/>
                          <a:cs typeface="Helvetica Light"/>
                        </a:rPr>
                        <a:t>ac</a:t>
                      </a:r>
                      <a:r>
                        <a:rPr sz="800" dirty="0">
                          <a:latin typeface="Helvetica Light"/>
                          <a:cs typeface="Helvetica Light"/>
                        </a:rPr>
                        <a:t>e</a:t>
                      </a: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336550" indent="-228600">
                        <a:lnSpc>
                          <a:spcPct val="121400"/>
                        </a:lnSpc>
                        <a:buFont typeface="Symbol"/>
                        <a:buChar char="•"/>
                        <a:tabLst>
                          <a:tab pos="295275" algn="l"/>
                        </a:tabLst>
                      </a:pPr>
                      <a:r>
                        <a:rPr sz="800" spc="10" dirty="0">
                          <a:latin typeface="Helvetica Light"/>
                          <a:cs typeface="Helvetica Light"/>
                        </a:rPr>
                        <a:t>U</a:t>
                      </a:r>
                      <a:r>
                        <a:rPr sz="800" spc="5" dirty="0">
                          <a:latin typeface="Helvetica Light"/>
                          <a:cs typeface="Helvetica Light"/>
                        </a:rPr>
                        <a:t>s</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dashboa</a:t>
                      </a:r>
                      <a:r>
                        <a:rPr sz="800" dirty="0">
                          <a:latin typeface="Helvetica Light"/>
                          <a:cs typeface="Helvetica Light"/>
                        </a:rPr>
                        <a:t>r</a:t>
                      </a:r>
                      <a:r>
                        <a:rPr sz="800" spc="5" dirty="0">
                          <a:latin typeface="Helvetica Light"/>
                          <a:cs typeface="Helvetica Light"/>
                        </a:rPr>
                        <a:t>d</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repor</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echan</a:t>
                      </a:r>
                      <a:r>
                        <a:rPr sz="800" dirty="0">
                          <a:latin typeface="Helvetica Light"/>
                          <a:cs typeface="Helvetica Light"/>
                        </a:rPr>
                        <a:t>i</a:t>
                      </a:r>
                      <a:r>
                        <a:rPr sz="800" spc="5" dirty="0">
                          <a:latin typeface="Helvetica Light"/>
                          <a:cs typeface="Helvetica Light"/>
                        </a:rPr>
                        <a:t>s</a:t>
                      </a:r>
                      <a:r>
                        <a:rPr sz="800" spc="10" dirty="0">
                          <a:latin typeface="Helvetica Light"/>
                          <a:cs typeface="Helvetica Light"/>
                        </a:rPr>
                        <a:t>m</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to i</a:t>
                      </a:r>
                      <a:r>
                        <a:rPr sz="800" spc="5" dirty="0">
                          <a:latin typeface="Helvetica Light"/>
                          <a:cs typeface="Helvetica Light"/>
                        </a:rPr>
                        <a:t>n</a:t>
                      </a:r>
                      <a:r>
                        <a:rPr sz="800" dirty="0">
                          <a:latin typeface="Helvetica Light"/>
                          <a:cs typeface="Helvetica Light"/>
                        </a:rPr>
                        <a:t>f</a:t>
                      </a:r>
                      <a:r>
                        <a:rPr sz="800" spc="5" dirty="0">
                          <a:latin typeface="Helvetica Light"/>
                          <a:cs typeface="Helvetica Light"/>
                        </a:rPr>
                        <a:t>or</a:t>
                      </a:r>
                      <a:r>
                        <a:rPr sz="800" dirty="0">
                          <a:latin typeface="Helvetica Light"/>
                          <a:cs typeface="Helvetica Light"/>
                        </a:rPr>
                        <a:t>m</a:t>
                      </a:r>
                      <a:r>
                        <a:rPr sz="800" spc="2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C</a:t>
                      </a:r>
                      <a:r>
                        <a:rPr sz="800" spc="5" dirty="0">
                          <a:latin typeface="Helvetica Light"/>
                          <a:cs typeface="Helvetica Light"/>
                        </a:rPr>
                        <a:t>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ity</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 </a:t>
                      </a:r>
                      <a:r>
                        <a:rPr sz="800" spc="5" dirty="0">
                          <a:latin typeface="Helvetica Light"/>
                          <a:cs typeface="Helvetica Light"/>
                        </a:rPr>
                        <a:t>progress</a:t>
                      </a:r>
                      <a:r>
                        <a:rPr sz="800" dirty="0">
                          <a:latin typeface="Helvetica Light"/>
                          <a:cs typeface="Helvetica Light"/>
                        </a:rPr>
                        <a:t>.</a:t>
                      </a:r>
                      <a:endParaRPr sz="800">
                        <a:latin typeface="Helvetica Light"/>
                        <a:cs typeface="Helvetica Light"/>
                      </a:endParaRPr>
                    </a:p>
                    <a:p>
                      <a:pPr marL="294640" marR="230504" indent="-228600">
                        <a:lnSpc>
                          <a:spcPct val="121400"/>
                        </a:lnSpc>
                        <a:spcBef>
                          <a:spcPts val="5"/>
                        </a:spcBef>
                        <a:buFont typeface="Symbol"/>
                        <a:buChar char="•"/>
                        <a:tabLst>
                          <a:tab pos="295275" algn="l"/>
                        </a:tabLst>
                      </a:pPr>
                      <a:r>
                        <a:rPr sz="800" spc="10" dirty="0">
                          <a:latin typeface="Helvetica Light"/>
                          <a:cs typeface="Helvetica Light"/>
                        </a:rPr>
                        <a:t>G</a:t>
                      </a:r>
                      <a:r>
                        <a:rPr sz="800" spc="5" dirty="0">
                          <a:latin typeface="Helvetica Light"/>
                          <a:cs typeface="Helvetica Light"/>
                        </a:rPr>
                        <a:t>u</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li</a:t>
                      </a:r>
                      <a:r>
                        <a:rPr sz="800" spc="5" dirty="0">
                          <a:latin typeface="Helvetica Light"/>
                          <a:cs typeface="Helvetica Light"/>
                        </a:rPr>
                        <a:t>ne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b</a:t>
                      </a:r>
                      <a:r>
                        <a:rPr sz="800" spc="5" dirty="0">
                          <a:latin typeface="Helvetica Light"/>
                          <a:cs typeface="Helvetica Light"/>
                        </a:rPr>
                        <a:t>ac</a:t>
                      </a:r>
                      <a:r>
                        <a:rPr sz="800" dirty="0">
                          <a:latin typeface="Helvetica Light"/>
                          <a:cs typeface="Helvetica Light"/>
                        </a:rPr>
                        <a:t>k</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10" dirty="0">
                          <a:latin typeface="Helvetica Light"/>
                          <a:cs typeface="Helvetica Light"/>
                        </a:rPr>
                        <a:t>R</a:t>
                      </a:r>
                      <a:r>
                        <a:rPr sz="800" dirty="0">
                          <a:latin typeface="Helvetica Light"/>
                          <a:cs typeface="Helvetica Light"/>
                        </a:rPr>
                        <a:t>T </a:t>
                      </a:r>
                      <a:r>
                        <a:rPr sz="800" spc="10" dirty="0">
                          <a:latin typeface="Helvetica Light"/>
                          <a:cs typeface="Helvetica Light"/>
                        </a:rPr>
                        <a:t>m</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bers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cons</a:t>
                      </a:r>
                      <a:r>
                        <a:rPr sz="800" dirty="0">
                          <a:latin typeface="Helvetica Light"/>
                          <a:cs typeface="Helvetica Light"/>
                        </a:rPr>
                        <a:t>tit</a:t>
                      </a:r>
                      <a:r>
                        <a:rPr sz="800" spc="5" dirty="0">
                          <a:latin typeface="Helvetica Light"/>
                          <a:cs typeface="Helvetica Light"/>
                        </a:rPr>
                        <a:t>uenc</a:t>
                      </a:r>
                      <a:r>
                        <a:rPr sz="800" dirty="0">
                          <a:latin typeface="Helvetica Light"/>
                          <a:cs typeface="Helvetica Light"/>
                        </a:rPr>
                        <a:t>y </a:t>
                      </a:r>
                      <a:r>
                        <a:rPr sz="800" spc="5" dirty="0">
                          <a:latin typeface="Helvetica Light"/>
                          <a:cs typeface="Helvetica Light"/>
                        </a:rPr>
                        <a:t>groups</a:t>
                      </a:r>
                      <a:r>
                        <a:rPr sz="800" dirty="0">
                          <a:latin typeface="Helvetica Light"/>
                          <a:cs typeface="Helvetica Light"/>
                        </a:rPr>
                        <a:t>.</a:t>
                      </a:r>
                      <a:endParaRPr sz="800">
                        <a:latin typeface="Helvetica Light"/>
                        <a:cs typeface="Helvetica Light"/>
                      </a:endParaRPr>
                    </a:p>
                    <a:p>
                      <a:pPr marL="294640" marR="224154" indent="-228600" algn="just">
                        <a:lnSpc>
                          <a:spcPct val="121100"/>
                        </a:lnSpc>
                        <a:spcBef>
                          <a:spcPts val="35"/>
                        </a:spcBef>
                        <a:buFont typeface="Symbol"/>
                        <a:buChar char="•"/>
                        <a:tabLst>
                          <a:tab pos="295275" algn="l"/>
                        </a:tabLst>
                      </a:pPr>
                      <a:r>
                        <a:rPr sz="800" spc="10" dirty="0">
                          <a:latin typeface="Helvetica Light"/>
                          <a:cs typeface="Helvetica Light"/>
                        </a:rPr>
                        <a:t>D</a:t>
                      </a:r>
                      <a:r>
                        <a:rPr sz="800" spc="5" dirty="0">
                          <a:latin typeface="Helvetica Light"/>
                          <a:cs typeface="Helvetica Light"/>
                        </a:rPr>
                        <a:t>e</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10" dirty="0">
                          <a:latin typeface="Helvetica Light"/>
                          <a:cs typeface="Helvetica Light"/>
                        </a:rPr>
                        <a:t>m</a:t>
                      </a:r>
                      <a:r>
                        <a:rPr sz="800" dirty="0">
                          <a:latin typeface="Helvetica Light"/>
                          <a:cs typeface="Helvetica Light"/>
                        </a:rPr>
                        <a:t>i</a:t>
                      </a:r>
                      <a:r>
                        <a:rPr sz="800" spc="5" dirty="0">
                          <a:latin typeface="Helvetica Light"/>
                          <a:cs typeface="Helvetica Light"/>
                        </a:rPr>
                        <a:t>na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10" dirty="0">
                          <a:latin typeface="Helvetica Light"/>
                          <a:cs typeface="Helvetica Light"/>
                        </a:rPr>
                        <a:t>m</a:t>
                      </a:r>
                      <a:r>
                        <a:rPr sz="800" spc="5" dirty="0">
                          <a:latin typeface="Helvetica Light"/>
                          <a:cs typeface="Helvetica Light"/>
                        </a:rPr>
                        <a:t>e</a:t>
                      </a:r>
                      <a:r>
                        <a:rPr sz="800" dirty="0">
                          <a:latin typeface="Helvetica Light"/>
                          <a:cs typeface="Helvetica Light"/>
                        </a:rPr>
                        <a:t>tri</a:t>
                      </a:r>
                      <a:r>
                        <a:rPr sz="800" spc="5" dirty="0">
                          <a:latin typeface="Helvetica Light"/>
                          <a:cs typeface="Helvetica Light"/>
                        </a:rPr>
                        <a:t>c</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to t</a:t>
                      </a:r>
                      <a:r>
                        <a:rPr sz="800" spc="5" dirty="0">
                          <a:latin typeface="Helvetica Light"/>
                          <a:cs typeface="Helvetica Light"/>
                        </a:rPr>
                        <a:t>rac</a:t>
                      </a:r>
                      <a:r>
                        <a:rPr sz="800" dirty="0">
                          <a:latin typeface="Helvetica Light"/>
                          <a:cs typeface="Helvetica Light"/>
                        </a:rPr>
                        <a:t>k</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a:t>
                      </a:r>
                      <a:r>
                        <a:rPr sz="800" spc="5" dirty="0">
                          <a:latin typeface="Helvetica Light"/>
                          <a:cs typeface="Helvetica Light"/>
                        </a:rPr>
                        <a:t>ca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to 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a:t>
                      </a:r>
                      <a:r>
                        <a:rPr sz="800" spc="10" dirty="0">
                          <a:latin typeface="Helvetica Light"/>
                          <a:cs typeface="Helvetica Light"/>
                        </a:rPr>
                        <a:t>mm</a:t>
                      </a:r>
                      <a:r>
                        <a:rPr sz="800" spc="5" dirty="0">
                          <a:latin typeface="Helvetica Light"/>
                          <a:cs typeface="Helvetica Light"/>
                        </a:rPr>
                        <a:t>un</a:t>
                      </a:r>
                      <a:r>
                        <a:rPr sz="800" dirty="0">
                          <a:latin typeface="Helvetica Light"/>
                          <a:cs typeface="Helvetica Light"/>
                        </a:rPr>
                        <a:t>it</a:t>
                      </a:r>
                      <a:r>
                        <a:rPr sz="800" spc="5" dirty="0">
                          <a:latin typeface="Helvetica Light"/>
                          <a:cs typeface="Helvetica Light"/>
                        </a:rPr>
                        <a:t>y</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2512753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574891376"/>
              </p:ext>
            </p:extLst>
          </p:nvPr>
        </p:nvGraphicFramePr>
        <p:xfrm>
          <a:off x="848516" y="1568606"/>
          <a:ext cx="7256033" cy="3627400"/>
        </p:xfrm>
        <a:graphic>
          <a:graphicData uri="http://schemas.openxmlformats.org/drawingml/2006/table">
            <a:tbl>
              <a:tblPr firstRow="1" bandRow="1">
                <a:tableStyleId>{2D5ABB26-0587-4C30-8999-92F81FD0307C}</a:tableStyleId>
              </a:tblPr>
              <a:tblGrid>
                <a:gridCol w="1812664"/>
                <a:gridCol w="1815352"/>
                <a:gridCol w="1812664"/>
                <a:gridCol w="1815353"/>
              </a:tblGrid>
              <a:tr h="301214">
                <a:tc gridSpan="4">
                  <a:txBody>
                    <a:bodyPr/>
                    <a:lstStyle/>
                    <a:p>
                      <a:pPr marL="635" algn="ctr">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Tea</a:t>
                      </a:r>
                      <a:r>
                        <a:rPr sz="900" b="1" dirty="0">
                          <a:solidFill>
                            <a:srgbClr val="FFFFFF"/>
                          </a:solidFill>
                          <a:latin typeface="Helvetica"/>
                          <a:cs typeface="Helvetica"/>
                        </a:rPr>
                        <a:t>m</a:t>
                      </a:r>
                      <a:r>
                        <a:rPr sz="900" b="1" spc="30" dirty="0">
                          <a:solidFill>
                            <a:srgbClr val="FFFFFF"/>
                          </a:solidFill>
                          <a:latin typeface="Helvetica"/>
                          <a:cs typeface="Helvetica"/>
                        </a:rPr>
                        <a:t> </a:t>
                      </a:r>
                      <a:r>
                        <a:rPr sz="900" b="1" spc="10" dirty="0">
                          <a:solidFill>
                            <a:srgbClr val="FFFFFF"/>
                          </a:solidFill>
                          <a:latin typeface="Helvetica"/>
                          <a:cs typeface="Helvetica"/>
                        </a:rPr>
                        <a:t>s</a:t>
                      </a:r>
                      <a:r>
                        <a:rPr sz="900" b="1" spc="5" dirty="0">
                          <a:solidFill>
                            <a:srgbClr val="FFFFFF"/>
                          </a:solidFill>
                          <a:latin typeface="Helvetica"/>
                          <a:cs typeface="Helvetica"/>
                        </a:rPr>
                        <a:t>tr</a:t>
                      </a:r>
                      <a:r>
                        <a:rPr sz="900" b="1" spc="10" dirty="0">
                          <a:solidFill>
                            <a:srgbClr val="FFFFFF"/>
                          </a:solidFill>
                          <a:latin typeface="Helvetica"/>
                          <a:cs typeface="Helvetica"/>
                        </a:rPr>
                        <a:t>uc</a:t>
                      </a:r>
                      <a:r>
                        <a:rPr sz="900" b="1" spc="5" dirty="0">
                          <a:solidFill>
                            <a:srgbClr val="FFFFFF"/>
                          </a:solidFill>
                          <a:latin typeface="Helvetica"/>
                          <a:cs typeface="Helvetica"/>
                        </a:rPr>
                        <a:t>t</a:t>
                      </a:r>
                      <a:r>
                        <a:rPr sz="900" b="1" spc="10" dirty="0">
                          <a:solidFill>
                            <a:srgbClr val="FFFFFF"/>
                          </a:solidFill>
                          <a:latin typeface="Helvetica"/>
                          <a:cs typeface="Helvetica"/>
                        </a:rPr>
                        <a:t>u</a:t>
                      </a:r>
                      <a:r>
                        <a:rPr sz="900" b="1" spc="5" dirty="0">
                          <a:solidFill>
                            <a:srgbClr val="FFFFFF"/>
                          </a:solidFill>
                          <a:latin typeface="Helvetica"/>
                          <a:cs typeface="Helvetica"/>
                        </a:rPr>
                        <a:t>r</a:t>
                      </a:r>
                      <a:r>
                        <a:rPr sz="900" b="1" dirty="0">
                          <a:solidFill>
                            <a:srgbClr val="FFFFFF"/>
                          </a:solidFill>
                          <a:latin typeface="Helvetica"/>
                          <a:cs typeface="Helvetica"/>
                        </a:rPr>
                        <a:t>e</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613186">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6040" marR="95885">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65"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marR="122555">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 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356870">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r h="2674676">
                <a:tc>
                  <a:txBody>
                    <a:bodyPr/>
                    <a:lstStyle/>
                    <a:p>
                      <a:pPr marL="294640" indent="-228600">
                        <a:lnSpc>
                          <a:spcPct val="100000"/>
                        </a:lnSpc>
                        <a:buFont typeface="Symbol"/>
                        <a:buChar char="•"/>
                        <a:tabLst>
                          <a:tab pos="295275" algn="l"/>
                        </a:tabLst>
                      </a:pPr>
                      <a:r>
                        <a:rPr sz="800" spc="5" dirty="0">
                          <a:latin typeface="Helvetica Light"/>
                          <a:cs typeface="Helvetica Light"/>
                        </a:rPr>
                        <a:t>Subgroup</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(x10</a:t>
                      </a:r>
                      <a:r>
                        <a:rPr sz="800" dirty="0">
                          <a:latin typeface="Helvetica Light"/>
                          <a:cs typeface="Helvetica Light"/>
                        </a:rPr>
                        <a:t>)</a:t>
                      </a:r>
                      <a:endParaRPr sz="800">
                        <a:latin typeface="Helvetica Light"/>
                        <a:cs typeface="Helvetica Light"/>
                      </a:endParaRPr>
                    </a:p>
                    <a:p>
                      <a:pPr marL="294640" indent="-228600">
                        <a:lnSpc>
                          <a:spcPct val="100000"/>
                        </a:lnSpc>
                        <a:spcBef>
                          <a:spcPts val="27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o-cha</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(x5)</a:t>
                      </a:r>
                      <a:endParaRPr sz="800">
                        <a:latin typeface="Helvetica Light"/>
                        <a:cs typeface="Helvetica Light"/>
                      </a:endParaRPr>
                    </a:p>
                    <a:p>
                      <a:pPr marL="294640" marR="241935" indent="-228600">
                        <a:lnSpc>
                          <a:spcPct val="122100"/>
                        </a:lnSpc>
                        <a:spcBef>
                          <a:spcPts val="2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o-cha</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ra</a:t>
                      </a:r>
                      <a:r>
                        <a:rPr sz="800" spc="10" dirty="0">
                          <a:latin typeface="Helvetica Light"/>
                          <a:cs typeface="Helvetica Light"/>
                        </a:rPr>
                        <a:t>pp</a:t>
                      </a:r>
                      <a:r>
                        <a:rPr sz="800" spc="5" dirty="0">
                          <a:latin typeface="Helvetica Light"/>
                          <a:cs typeface="Helvetica Light"/>
                        </a:rPr>
                        <a:t>or</a:t>
                      </a:r>
                      <a:r>
                        <a:rPr sz="800" dirty="0">
                          <a:latin typeface="Helvetica Light"/>
                          <a:cs typeface="Helvetica Light"/>
                        </a:rPr>
                        <a:t>t</a:t>
                      </a:r>
                      <a:r>
                        <a:rPr sz="800" spc="5" dirty="0">
                          <a:latin typeface="Helvetica Light"/>
                          <a:cs typeface="Helvetica Light"/>
                        </a:rPr>
                        <a:t>eur</a:t>
                      </a:r>
                      <a:r>
                        <a:rPr sz="800" dirty="0">
                          <a:latin typeface="Helvetica Light"/>
                          <a:cs typeface="Helvetica Light"/>
                        </a:rPr>
                        <a:t>s </a:t>
                      </a:r>
                      <a:r>
                        <a:rPr sz="800" spc="5" dirty="0">
                          <a:latin typeface="Helvetica Light"/>
                          <a:cs typeface="Helvetica Light"/>
                        </a:rPr>
                        <a:t>(x4</a:t>
                      </a:r>
                      <a:r>
                        <a:rPr sz="800" dirty="0">
                          <a:latin typeface="Helvetica Light"/>
                          <a:cs typeface="Helvetica Light"/>
                        </a:rPr>
                        <a:t>)</a:t>
                      </a:r>
                      <a:endParaRPr sz="800">
                        <a:latin typeface="Helvetica Light"/>
                        <a:cs typeface="Helvetica Light"/>
                      </a:endParaRPr>
                    </a:p>
                    <a:p>
                      <a:pPr>
                        <a:lnSpc>
                          <a:spcPct val="100000"/>
                        </a:lnSpc>
                        <a:spcBef>
                          <a:spcPts val="42"/>
                        </a:spcBef>
                        <a:buFont typeface="Symbol"/>
                        <a:buChar char="•"/>
                      </a:pPr>
                      <a:endParaRPr sz="1200">
                        <a:latin typeface="Times"/>
                        <a:cs typeface="Times"/>
                      </a:endParaRPr>
                    </a:p>
                    <a:p>
                      <a:pPr marL="294640" marR="467995" indent="-228600">
                        <a:lnSpc>
                          <a:spcPct val="122100"/>
                        </a:lnSpc>
                        <a:buFont typeface="Symbol"/>
                        <a:buChar char="•"/>
                        <a:tabLst>
                          <a:tab pos="295275" algn="l"/>
                        </a:tabLst>
                      </a:pPr>
                      <a:r>
                        <a:rPr sz="800" spc="10" dirty="0">
                          <a:latin typeface="Helvetica Light"/>
                          <a:cs typeface="Helvetica Light"/>
                        </a:rPr>
                        <a:t>C</a:t>
                      </a:r>
                      <a:r>
                        <a:rPr sz="800" spc="5" dirty="0">
                          <a:latin typeface="Helvetica Light"/>
                          <a:cs typeface="Helvetica Light"/>
                        </a:rPr>
                        <a:t>ha</a:t>
                      </a:r>
                      <a:r>
                        <a:rPr sz="800" dirty="0">
                          <a:latin typeface="Helvetica Light"/>
                          <a:cs typeface="Helvetica Light"/>
                        </a:rPr>
                        <a:t>ir,</a:t>
                      </a:r>
                      <a:r>
                        <a:rPr sz="800" spc="15" dirty="0">
                          <a:latin typeface="Helvetica Light"/>
                          <a:cs typeface="Helvetica Light"/>
                        </a:rPr>
                        <a:t> </a:t>
                      </a: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c</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C</a:t>
                      </a:r>
                      <a:r>
                        <a:rPr sz="800" spc="5" dirty="0">
                          <a:latin typeface="Helvetica Light"/>
                          <a:cs typeface="Helvetica Light"/>
                        </a:rPr>
                        <a:t>ha</a:t>
                      </a:r>
                      <a:r>
                        <a:rPr sz="800" dirty="0">
                          <a:latin typeface="Helvetica Light"/>
                          <a:cs typeface="Helvetica Light"/>
                        </a:rPr>
                        <a:t>ir,</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10" dirty="0">
                          <a:latin typeface="Helvetica Light"/>
                          <a:cs typeface="Helvetica Light"/>
                        </a:rPr>
                        <a:t>w</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k</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g</a:t>
                      </a:r>
                      <a:r>
                        <a:rPr sz="800" dirty="0">
                          <a:latin typeface="Helvetica Light"/>
                          <a:cs typeface="Helvetica Light"/>
                        </a:rPr>
                        <a:t>r</a:t>
                      </a:r>
                      <a:r>
                        <a:rPr sz="800" spc="5" dirty="0">
                          <a:latin typeface="Helvetica Light"/>
                          <a:cs typeface="Helvetica Light"/>
                        </a:rPr>
                        <a:t>ou</a:t>
                      </a:r>
                      <a:r>
                        <a:rPr sz="800" dirty="0">
                          <a:latin typeface="Helvetica Light"/>
                          <a:cs typeface="Helvetica Light"/>
                        </a:rPr>
                        <a:t>p</a:t>
                      </a:r>
                      <a:r>
                        <a:rPr sz="800" spc="20" dirty="0">
                          <a:latin typeface="Helvetica Light"/>
                          <a:cs typeface="Helvetica Light"/>
                        </a:rPr>
                        <a:t> </a:t>
                      </a:r>
                      <a:r>
                        <a:rPr sz="800" dirty="0">
                          <a:latin typeface="Helvetica Light"/>
                          <a:cs typeface="Helvetica Light"/>
                        </a:rPr>
                        <a:t>l</a:t>
                      </a:r>
                      <a:r>
                        <a:rPr sz="800" spc="5" dirty="0">
                          <a:latin typeface="Helvetica Light"/>
                          <a:cs typeface="Helvetica Light"/>
                        </a:rPr>
                        <a:t>eade</a:t>
                      </a:r>
                      <a:r>
                        <a:rPr sz="800" dirty="0">
                          <a:latin typeface="Helvetica Light"/>
                          <a:cs typeface="Helvetica Light"/>
                        </a:rPr>
                        <a:t>rs</a:t>
                      </a:r>
                      <a:endParaRPr sz="800">
                        <a:latin typeface="Helvetica Light"/>
                        <a:cs typeface="Helvetica Light"/>
                      </a:endParaRPr>
                    </a:p>
                    <a:p>
                      <a:pPr marL="294640" marR="426084" indent="-228600">
                        <a:lnSpc>
                          <a:spcPct val="122100"/>
                        </a:lnSpc>
                        <a:buFont typeface="Symbol"/>
                        <a:buChar char="•"/>
                        <a:tabLst>
                          <a:tab pos="295275" algn="l"/>
                        </a:tabLst>
                      </a:pP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ng</a:t>
                      </a:r>
                      <a:r>
                        <a:rPr sz="800" dirty="0">
                          <a:latin typeface="Helvetica Light"/>
                          <a:cs typeface="Helvetica Light"/>
                        </a:rPr>
                        <a:t>le</a:t>
                      </a:r>
                      <a:r>
                        <a:rPr sz="800" spc="20" dirty="0">
                          <a:latin typeface="Helvetica Light"/>
                          <a:cs typeface="Helvetica Light"/>
                        </a:rPr>
                        <a:t> </a:t>
                      </a:r>
                      <a:r>
                        <a:rPr sz="800" spc="10" dirty="0">
                          <a:latin typeface="Helvetica Light"/>
                          <a:cs typeface="Helvetica Light"/>
                        </a:rPr>
                        <a:t>C</a:t>
                      </a:r>
                      <a:r>
                        <a:rPr sz="800" spc="5" dirty="0">
                          <a:latin typeface="Helvetica Light"/>
                          <a:cs typeface="Helvetica Light"/>
                        </a:rPr>
                        <a:t>ha</a:t>
                      </a:r>
                      <a:r>
                        <a:rPr sz="800" dirty="0">
                          <a:latin typeface="Helvetica Light"/>
                          <a:cs typeface="Helvetica Light"/>
                        </a:rPr>
                        <a:t>ir</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grou</a:t>
                      </a:r>
                      <a:r>
                        <a:rPr sz="800" dirty="0">
                          <a:latin typeface="Helvetica Light"/>
                          <a:cs typeface="Helvetica Light"/>
                        </a:rPr>
                        <a:t>p l</a:t>
                      </a:r>
                      <a:r>
                        <a:rPr sz="800" spc="5" dirty="0">
                          <a:latin typeface="Helvetica Light"/>
                          <a:cs typeface="Helvetica Light"/>
                        </a:rPr>
                        <a:t>eader</a:t>
                      </a:r>
                      <a:r>
                        <a:rPr sz="800" dirty="0">
                          <a:latin typeface="Helvetica Light"/>
                          <a:cs typeface="Helvetica Light"/>
                        </a:rPr>
                        <a:t>s</a:t>
                      </a:r>
                      <a:endParaRPr sz="800">
                        <a:latin typeface="Helvetica Light"/>
                        <a:cs typeface="Helvetica Light"/>
                      </a:endParaRPr>
                    </a:p>
                    <a:p>
                      <a:pPr marL="294640" marR="143510" indent="-228600">
                        <a:lnSpc>
                          <a:spcPct val="121100"/>
                        </a:lnSpc>
                        <a:spcBef>
                          <a:spcPts val="35"/>
                        </a:spcBef>
                        <a:buFont typeface="Symbol"/>
                        <a:buChar char="•"/>
                        <a:tabLst>
                          <a:tab pos="295275" algn="l"/>
                        </a:tabLst>
                      </a:pPr>
                      <a:r>
                        <a:rPr sz="800" spc="5" dirty="0">
                          <a:latin typeface="Helvetica Light"/>
                          <a:cs typeface="Helvetica Light"/>
                        </a:rPr>
                        <a:t>SS</a:t>
                      </a:r>
                      <a:r>
                        <a:rPr sz="800" dirty="0">
                          <a:latin typeface="Helvetica Light"/>
                          <a:cs typeface="Helvetica Light"/>
                        </a:rPr>
                        <a:t>R</a:t>
                      </a:r>
                      <a:r>
                        <a:rPr sz="800" spc="20" dirty="0">
                          <a:latin typeface="Helvetica Light"/>
                          <a:cs typeface="Helvetica Light"/>
                        </a:rPr>
                        <a:t> </a:t>
                      </a:r>
                      <a:r>
                        <a:rPr sz="800" spc="10" dirty="0">
                          <a:latin typeface="Helvetica Light"/>
                          <a:cs typeface="Helvetica Light"/>
                        </a:rPr>
                        <a:t>C</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C</a:t>
                      </a:r>
                      <a:r>
                        <a:rPr sz="800" spc="5" dirty="0">
                          <a:latin typeface="Helvetica Light"/>
                          <a:cs typeface="Helvetica Light"/>
                        </a:rPr>
                        <a:t>har</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he</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10" dirty="0">
                          <a:latin typeface="Helvetica Light"/>
                          <a:cs typeface="Helvetica Light"/>
                        </a:rPr>
                        <a:t>C</a:t>
                      </a:r>
                      <a:r>
                        <a:rPr sz="800" spc="5" dirty="0">
                          <a:latin typeface="Helvetica Light"/>
                          <a:cs typeface="Helvetica Light"/>
                        </a:rPr>
                        <a:t>ha</a:t>
                      </a:r>
                      <a:r>
                        <a:rPr sz="800" dirty="0">
                          <a:latin typeface="Helvetica Light"/>
                          <a:cs typeface="Helvetica Light"/>
                        </a:rPr>
                        <a:t>ir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ra</a:t>
                      </a:r>
                      <a:r>
                        <a:rPr sz="800" spc="10" dirty="0">
                          <a:latin typeface="Helvetica Light"/>
                          <a:cs typeface="Helvetica Light"/>
                        </a:rPr>
                        <a:t>pp</a:t>
                      </a:r>
                      <a:r>
                        <a:rPr sz="800" spc="5" dirty="0">
                          <a:latin typeface="Helvetica Light"/>
                          <a:cs typeface="Helvetica Light"/>
                        </a:rPr>
                        <a:t>or</a:t>
                      </a:r>
                      <a:r>
                        <a:rPr sz="800" dirty="0">
                          <a:latin typeface="Helvetica Light"/>
                          <a:cs typeface="Helvetica Light"/>
                        </a:rPr>
                        <a:t>t</a:t>
                      </a:r>
                      <a:r>
                        <a:rPr sz="800" spc="5" dirty="0">
                          <a:latin typeface="Helvetica Light"/>
                          <a:cs typeface="Helvetica Light"/>
                        </a:rPr>
                        <a:t>eur</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or su</a:t>
                      </a:r>
                      <a:r>
                        <a:rPr sz="800" spc="10" dirty="0">
                          <a:latin typeface="Helvetica Light"/>
                          <a:cs typeface="Helvetica Light"/>
                        </a:rPr>
                        <a:t>bg</a:t>
                      </a:r>
                      <a:r>
                        <a:rPr sz="800" spc="5" dirty="0">
                          <a:latin typeface="Helvetica Light"/>
                          <a:cs typeface="Helvetica Light"/>
                        </a:rPr>
                        <a:t>rou</a:t>
                      </a:r>
                      <a:r>
                        <a:rPr sz="800" spc="10" dirty="0">
                          <a:latin typeface="Helvetica Light"/>
                          <a:cs typeface="Helvetica Light"/>
                        </a:rPr>
                        <a:t>p</a:t>
                      </a:r>
                      <a:r>
                        <a:rPr sz="800" dirty="0">
                          <a:latin typeface="Helvetica Light"/>
                          <a:cs typeface="Helvetica Light"/>
                        </a:rPr>
                        <a:t>s</a:t>
                      </a:r>
                      <a:endParaRPr sz="800">
                        <a:latin typeface="Helvetica Light"/>
                        <a:cs typeface="Helvetica Light"/>
                      </a:endParaRPr>
                    </a:p>
                    <a:p>
                      <a:pPr>
                        <a:lnSpc>
                          <a:spcPct val="100000"/>
                        </a:lnSpc>
                        <a:spcBef>
                          <a:spcPts val="42"/>
                        </a:spcBef>
                        <a:buFont typeface="Symbol"/>
                        <a:buChar char="•"/>
                      </a:pPr>
                      <a:endParaRPr sz="1200">
                        <a:latin typeface="Times"/>
                        <a:cs typeface="Times"/>
                      </a:endParaRPr>
                    </a:p>
                    <a:p>
                      <a:pPr marL="294640" marR="278130" indent="-228600">
                        <a:lnSpc>
                          <a:spcPct val="122100"/>
                        </a:lnSpc>
                        <a:buFont typeface="Symbol"/>
                        <a:buChar char="•"/>
                        <a:tabLst>
                          <a:tab pos="295275" algn="l"/>
                        </a:tabLst>
                      </a:pPr>
                      <a:r>
                        <a:rPr sz="800" spc="5" dirty="0">
                          <a:latin typeface="Helvetica Light"/>
                          <a:cs typeface="Helvetica Light"/>
                        </a:rPr>
                        <a:t>Su</a:t>
                      </a:r>
                      <a:r>
                        <a:rPr sz="800" dirty="0">
                          <a:latin typeface="Helvetica Light"/>
                          <a:cs typeface="Helvetica Light"/>
                        </a:rPr>
                        <a:t>b</a:t>
                      </a:r>
                      <a:r>
                        <a:rPr sz="800" spc="20" dirty="0">
                          <a:latin typeface="Helvetica Light"/>
                          <a:cs typeface="Helvetica Light"/>
                        </a:rPr>
                        <a:t> </a:t>
                      </a:r>
                      <a:r>
                        <a:rPr sz="800" spc="5" dirty="0">
                          <a:latin typeface="Helvetica Light"/>
                          <a:cs typeface="Helvetica Light"/>
                        </a:rPr>
                        <a:t>group</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po</a:t>
                      </a:r>
                      <a:r>
                        <a:rPr sz="800" dirty="0">
                          <a:latin typeface="Helvetica Light"/>
                          <a:cs typeface="Helvetica Light"/>
                        </a:rPr>
                        <a:t>li</a:t>
                      </a:r>
                      <a:r>
                        <a:rPr sz="800" spc="5" dirty="0">
                          <a:latin typeface="Helvetica Light"/>
                          <a:cs typeface="Helvetica Light"/>
                        </a:rPr>
                        <a:t>c</a:t>
                      </a:r>
                      <a:r>
                        <a:rPr sz="800" dirty="0">
                          <a:latin typeface="Helvetica Light"/>
                          <a:cs typeface="Helvetica Light"/>
                        </a:rPr>
                        <a:t>y</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research</a:t>
                      </a:r>
                      <a:r>
                        <a:rPr sz="800" dirty="0">
                          <a:latin typeface="Helvetica Light"/>
                          <a:cs typeface="Helvetica Light"/>
                        </a:rPr>
                        <a:t>/t</a:t>
                      </a:r>
                      <a:r>
                        <a:rPr sz="800" spc="5" dirty="0">
                          <a:latin typeface="Helvetica Light"/>
                          <a:cs typeface="Helvetica Light"/>
                        </a:rPr>
                        <a:t>echno</a:t>
                      </a:r>
                      <a:r>
                        <a:rPr sz="800" dirty="0">
                          <a:latin typeface="Helvetica Light"/>
                          <a:cs typeface="Helvetica Light"/>
                        </a:rPr>
                        <a:t>l</a:t>
                      </a:r>
                      <a:r>
                        <a:rPr sz="800" spc="5" dirty="0">
                          <a:latin typeface="Helvetica Light"/>
                          <a:cs typeface="Helvetica Light"/>
                        </a:rPr>
                        <a:t>og</a:t>
                      </a:r>
                      <a:r>
                        <a:rPr sz="800" dirty="0">
                          <a:latin typeface="Helvetica Light"/>
                          <a:cs typeface="Helvetica Light"/>
                        </a:rPr>
                        <a:t>y</a:t>
                      </a:r>
                      <a:endParaRPr sz="800">
                        <a:latin typeface="Helvetica Light"/>
                        <a:cs typeface="Helvetica Light"/>
                      </a:endParaRPr>
                    </a:p>
                    <a:p>
                      <a:pPr marL="294640" marR="128905" indent="-228600">
                        <a:lnSpc>
                          <a:spcPct val="122100"/>
                        </a:lnSpc>
                        <a:spcBef>
                          <a:spcPts val="25"/>
                        </a:spcBef>
                        <a:buFont typeface="Symbol"/>
                        <a:buChar char="•"/>
                        <a:tabLst>
                          <a:tab pos="295275" algn="l"/>
                        </a:tabLst>
                      </a:pPr>
                      <a:r>
                        <a:rPr sz="800" spc="5" dirty="0">
                          <a:latin typeface="Helvetica Light"/>
                          <a:cs typeface="Helvetica Light"/>
                        </a:rPr>
                        <a:t>Subgroup</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he</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neede</a:t>
                      </a:r>
                      <a:r>
                        <a:rPr sz="800" dirty="0">
                          <a:latin typeface="Helvetica Light"/>
                          <a:cs typeface="Helvetica Light"/>
                        </a:rPr>
                        <a:t>d</a:t>
                      </a:r>
                      <a:r>
                        <a:rPr sz="800" spc="20" dirty="0">
                          <a:latin typeface="Helvetica Light"/>
                          <a:cs typeface="Helvetica Light"/>
                        </a:rPr>
                        <a:t> </a:t>
                      </a:r>
                      <a:r>
                        <a:rPr sz="800" spc="10" dirty="0">
                          <a:latin typeface="Helvetica Light"/>
                          <a:cs typeface="Helvetica Light"/>
                        </a:rPr>
                        <a:t>o</a:t>
                      </a:r>
                      <a:r>
                        <a:rPr sz="800" dirty="0">
                          <a:latin typeface="Helvetica Light"/>
                          <a:cs typeface="Helvetica Light"/>
                        </a:rPr>
                        <a:t>n </a:t>
                      </a:r>
                      <a:r>
                        <a:rPr sz="800" spc="5" dirty="0">
                          <a:latin typeface="Helvetica Light"/>
                          <a:cs typeface="Helvetica Light"/>
                        </a:rPr>
                        <a:t>s</a:t>
                      </a:r>
                      <a:r>
                        <a:rPr sz="800" spc="10" dirty="0">
                          <a:latin typeface="Helvetica Light"/>
                          <a:cs typeface="Helvetica Light"/>
                        </a:rPr>
                        <a:t>p</a:t>
                      </a:r>
                      <a:r>
                        <a:rPr sz="800" spc="5" dirty="0">
                          <a:latin typeface="Helvetica Light"/>
                          <a:cs typeface="Helvetica Light"/>
                        </a:rPr>
                        <a:t>ec</a:t>
                      </a:r>
                      <a:r>
                        <a:rPr sz="800" dirty="0">
                          <a:latin typeface="Helvetica Light"/>
                          <a:cs typeface="Helvetica Light"/>
                        </a:rPr>
                        <a:t>ific</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o</a:t>
                      </a:r>
                      <a:r>
                        <a:rPr sz="800" spc="10" dirty="0">
                          <a:latin typeface="Helvetica Light"/>
                          <a:cs typeface="Helvetica Light"/>
                        </a:rPr>
                        <a:t>p</a:t>
                      </a:r>
                      <a:r>
                        <a:rPr sz="800" dirty="0">
                          <a:latin typeface="Helvetica Light"/>
                          <a:cs typeface="Helvetica Light"/>
                        </a:rPr>
                        <a:t>ic</a:t>
                      </a:r>
                      <a:r>
                        <a:rPr sz="800" spc="20" dirty="0">
                          <a:latin typeface="Helvetica Light"/>
                          <a:cs typeface="Helvetica Light"/>
                        </a:rPr>
                        <a:t> </a:t>
                      </a:r>
                      <a:r>
                        <a:rPr sz="800" spc="5" dirty="0">
                          <a:latin typeface="Helvetica Light"/>
                          <a:cs typeface="Helvetica Light"/>
                        </a:rPr>
                        <a:t>(x2</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67945" indent="-228600">
                        <a:lnSpc>
                          <a:spcPct val="121400"/>
                        </a:lnSpc>
                        <a:buFont typeface="Symbol"/>
                        <a:buChar char="•"/>
                        <a:tabLst>
                          <a:tab pos="295275" algn="l"/>
                        </a:tabLst>
                      </a:pPr>
                      <a:r>
                        <a:rPr sz="800" spc="10" dirty="0">
                          <a:latin typeface="Helvetica Light"/>
                          <a:cs typeface="Helvetica Light"/>
                        </a:rPr>
                        <a:t>G</a:t>
                      </a:r>
                      <a:r>
                        <a:rPr sz="800" spc="5" dirty="0">
                          <a:latin typeface="Helvetica Light"/>
                          <a:cs typeface="Helvetica Light"/>
                        </a:rPr>
                        <a:t>u</a:t>
                      </a:r>
                      <a:r>
                        <a:rPr sz="800" dirty="0">
                          <a:latin typeface="Helvetica Light"/>
                          <a:cs typeface="Helvetica Light"/>
                        </a:rPr>
                        <a:t>i</a:t>
                      </a:r>
                      <a:r>
                        <a:rPr sz="800" spc="5" dirty="0">
                          <a:latin typeface="Helvetica Light"/>
                          <a:cs typeface="Helvetica Light"/>
                        </a:rPr>
                        <a:t>danc</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regard</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10" dirty="0">
                          <a:latin typeface="Helvetica Light"/>
                          <a:cs typeface="Helvetica Light"/>
                        </a:rPr>
                        <a:t>R</a:t>
                      </a:r>
                      <a:r>
                        <a:rPr sz="800" dirty="0">
                          <a:latin typeface="Helvetica Light"/>
                          <a:cs typeface="Helvetica Light"/>
                        </a:rPr>
                        <a:t>T </a:t>
                      </a:r>
                      <a:r>
                        <a:rPr sz="800" spc="10" dirty="0">
                          <a:latin typeface="Helvetica Light"/>
                          <a:cs typeface="Helvetica Light"/>
                        </a:rPr>
                        <a:t>m</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ber</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seek</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ass</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anc</a:t>
                      </a:r>
                      <a:r>
                        <a:rPr sz="800" dirty="0">
                          <a:latin typeface="Helvetica Light"/>
                          <a:cs typeface="Helvetica Light"/>
                        </a:rPr>
                        <a:t>e f</a:t>
                      </a:r>
                      <a:r>
                        <a:rPr sz="800" spc="5" dirty="0">
                          <a:latin typeface="Helvetica Light"/>
                          <a:cs typeface="Helvetica Light"/>
                        </a:rPr>
                        <a:t>ro</a:t>
                      </a:r>
                      <a:r>
                        <a:rPr sz="800" dirty="0">
                          <a:latin typeface="Helvetica Light"/>
                          <a:cs typeface="Helvetica Light"/>
                        </a:rPr>
                        <a:t>m</a:t>
                      </a:r>
                      <a:r>
                        <a:rPr sz="800" spc="25" dirty="0">
                          <a:latin typeface="Helvetica Light"/>
                          <a:cs typeface="Helvetica Light"/>
                        </a:rPr>
                        <a:t> </a:t>
                      </a:r>
                      <a:r>
                        <a:rPr sz="800" spc="10" dirty="0">
                          <a:latin typeface="Helvetica Light"/>
                          <a:cs typeface="Helvetica Light"/>
                        </a:rPr>
                        <a:t>p</a:t>
                      </a:r>
                      <a:r>
                        <a:rPr sz="800" spc="5" dirty="0">
                          <a:latin typeface="Helvetica Light"/>
                          <a:cs typeface="Helvetica Light"/>
                        </a:rPr>
                        <a:t>ar</a:t>
                      </a:r>
                      <a:r>
                        <a:rPr sz="800" dirty="0">
                          <a:latin typeface="Helvetica Light"/>
                          <a:cs typeface="Helvetica Light"/>
                        </a:rPr>
                        <a:t>ti</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i</a:t>
                      </a:r>
                      <a:r>
                        <a:rPr sz="800" spc="10"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R</a:t>
                      </a:r>
                      <a:r>
                        <a:rPr sz="800" dirty="0">
                          <a:latin typeface="Helvetica Light"/>
                          <a:cs typeface="Helvetica Light"/>
                        </a:rPr>
                        <a:t>T</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 I</a:t>
                      </a:r>
                      <a:r>
                        <a:rPr sz="800" spc="10" dirty="0">
                          <a:latin typeface="Helvetica Light"/>
                          <a:cs typeface="Helvetica Light"/>
                        </a:rPr>
                        <a:t>CAN</a:t>
                      </a:r>
                      <a:r>
                        <a:rPr sz="800" dirty="0">
                          <a:latin typeface="Helvetica Light"/>
                          <a:cs typeface="Helvetica Light"/>
                        </a:rPr>
                        <a:t>N</a:t>
                      </a:r>
                      <a:r>
                        <a:rPr sz="800" spc="25" dirty="0">
                          <a:latin typeface="Helvetica Light"/>
                          <a:cs typeface="Helvetica Light"/>
                        </a:rPr>
                        <a:t> </a:t>
                      </a:r>
                      <a:r>
                        <a:rPr sz="800" spc="10" dirty="0">
                          <a:latin typeface="Helvetica Light"/>
                          <a:cs typeface="Helvetica Light"/>
                        </a:rPr>
                        <a:t>S</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ff.</a:t>
                      </a:r>
                    </a:p>
                    <a:p>
                      <a:pPr marL="294640" indent="-228600">
                        <a:lnSpc>
                          <a:spcPct val="100000"/>
                        </a:lnSpc>
                        <a:spcBef>
                          <a:spcPts val="250"/>
                        </a:spcBef>
                        <a:buFont typeface="Symbol"/>
                        <a:buChar char="•"/>
                        <a:tabLst>
                          <a:tab pos="295275" algn="l"/>
                        </a:tabLst>
                      </a:pPr>
                      <a:r>
                        <a:rPr sz="800" spc="10" dirty="0">
                          <a:latin typeface="Helvetica Light"/>
                          <a:cs typeface="Helvetica Light"/>
                        </a:rPr>
                        <a:t>G</a:t>
                      </a:r>
                      <a:r>
                        <a:rPr sz="800" spc="5" dirty="0">
                          <a:latin typeface="Helvetica Light"/>
                          <a:cs typeface="Helvetica Light"/>
                        </a:rPr>
                        <a:t>u</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li</a:t>
                      </a:r>
                      <a:r>
                        <a:rPr sz="800" spc="5" dirty="0">
                          <a:latin typeface="Helvetica Light"/>
                          <a:cs typeface="Helvetica Light"/>
                        </a:rPr>
                        <a:t>ne</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10" dirty="0">
                          <a:latin typeface="Helvetica Light"/>
                          <a:cs typeface="Helvetica Light"/>
                        </a:rPr>
                        <a:t>O</a:t>
                      </a:r>
                      <a:r>
                        <a:rPr sz="800" spc="5" dirty="0">
                          <a:latin typeface="Helvetica Light"/>
                          <a:cs typeface="Helvetica Light"/>
                        </a:rPr>
                        <a:t>bservers</a:t>
                      </a:r>
                      <a:r>
                        <a:rPr sz="800" dirty="0">
                          <a:latin typeface="Helvetica Light"/>
                          <a:cs typeface="Helvetica Light"/>
                        </a:rPr>
                        <a:t>.</a:t>
                      </a: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4278894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789205769"/>
              </p:ext>
            </p:extLst>
          </p:nvPr>
        </p:nvGraphicFramePr>
        <p:xfrm>
          <a:off x="537211" y="1077116"/>
          <a:ext cx="7845686" cy="4809334"/>
        </p:xfrm>
        <a:graphic>
          <a:graphicData uri="http://schemas.openxmlformats.org/drawingml/2006/table">
            <a:tbl>
              <a:tblPr firstRow="1" bandRow="1">
                <a:tableStyleId>{2D5ABB26-0587-4C30-8999-92F81FD0307C}</a:tableStyleId>
              </a:tblPr>
              <a:tblGrid>
                <a:gridCol w="1959968"/>
                <a:gridCol w="1962874"/>
                <a:gridCol w="1959968"/>
                <a:gridCol w="1962876"/>
              </a:tblGrid>
              <a:tr h="334885">
                <a:tc gridSpan="4">
                  <a:txBody>
                    <a:bodyPr/>
                    <a:lstStyle/>
                    <a:p>
                      <a:pPr marL="1905" algn="ctr">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Ro</a:t>
                      </a:r>
                      <a:r>
                        <a:rPr sz="900" b="1" spc="5" dirty="0">
                          <a:solidFill>
                            <a:srgbClr val="FFFFFF"/>
                          </a:solidFill>
                          <a:latin typeface="Helvetica"/>
                          <a:cs typeface="Helvetica"/>
                        </a:rPr>
                        <a:t>l</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10" dirty="0">
                          <a:solidFill>
                            <a:srgbClr val="FFFFFF"/>
                          </a:solidFill>
                          <a:latin typeface="Helvetica"/>
                          <a:cs typeface="Helvetica"/>
                        </a:rPr>
                        <a:t>S</a:t>
                      </a:r>
                      <a:r>
                        <a:rPr sz="900" b="1" spc="5" dirty="0">
                          <a:solidFill>
                            <a:srgbClr val="FFFFFF"/>
                          </a:solidFill>
                          <a:latin typeface="Helvetica"/>
                          <a:cs typeface="Helvetica"/>
                        </a:rPr>
                        <a:t>t</a:t>
                      </a:r>
                      <a:r>
                        <a:rPr sz="900" b="1" spc="10" dirty="0">
                          <a:solidFill>
                            <a:srgbClr val="FFFFFF"/>
                          </a:solidFill>
                          <a:latin typeface="Helvetica"/>
                          <a:cs typeface="Helvetica"/>
                        </a:rPr>
                        <a:t>a</a:t>
                      </a:r>
                      <a:r>
                        <a:rPr sz="900" b="1" spc="5" dirty="0">
                          <a:solidFill>
                            <a:srgbClr val="FFFFFF"/>
                          </a:solidFill>
                          <a:latin typeface="Helvetica"/>
                          <a:cs typeface="Helvetica"/>
                        </a:rPr>
                        <a:t>f</a:t>
                      </a:r>
                      <a:r>
                        <a:rPr sz="900" b="1" dirty="0">
                          <a:solidFill>
                            <a:srgbClr val="FFFFFF"/>
                          </a:solidFill>
                          <a:latin typeface="Helvetica"/>
                          <a:cs typeface="Helvetica"/>
                        </a:rPr>
                        <a:t>f</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724338">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6040" marR="96520">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70"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marR="122555">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 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356870">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r h="3750111">
                <a:tc>
                  <a:txBody>
                    <a:bodyPr/>
                    <a:lstStyle/>
                    <a:p>
                      <a:pPr marL="294640" indent="-228600">
                        <a:lnSpc>
                          <a:spcPct val="100000"/>
                        </a:lnSpc>
                        <a:buFont typeface="Symbol"/>
                        <a:buChar char="•"/>
                        <a:tabLst>
                          <a:tab pos="295275" algn="l"/>
                        </a:tabLst>
                      </a:pPr>
                      <a:r>
                        <a:rPr sz="800" spc="5" dirty="0">
                          <a:latin typeface="Helvetica Light"/>
                          <a:cs typeface="Helvetica Light"/>
                        </a:rPr>
                        <a:t>Fu</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ad</a:t>
                      </a:r>
                      <a:r>
                        <a:rPr sz="800" spc="10" dirty="0">
                          <a:latin typeface="Helvetica Light"/>
                          <a:cs typeface="Helvetica Light"/>
                        </a:rPr>
                        <a:t>m</a:t>
                      </a:r>
                      <a:r>
                        <a:rPr sz="800" dirty="0">
                          <a:latin typeface="Helvetica Light"/>
                          <a:cs typeface="Helvetica Light"/>
                        </a:rPr>
                        <a:t>in</a:t>
                      </a:r>
                      <a:r>
                        <a:rPr sz="800" spc="20" dirty="0">
                          <a:latin typeface="Helvetica Light"/>
                          <a:cs typeface="Helvetica Light"/>
                        </a:rPr>
                        <a:t> </a:t>
                      </a:r>
                      <a:r>
                        <a:rPr sz="800" spc="5" dirty="0">
                          <a:latin typeface="Helvetica Light"/>
                          <a:cs typeface="Helvetica Light"/>
                        </a:rPr>
                        <a:t>suppo</a:t>
                      </a:r>
                      <a:r>
                        <a:rPr sz="800" dirty="0">
                          <a:latin typeface="Helvetica Light"/>
                          <a:cs typeface="Helvetica Light"/>
                        </a:rPr>
                        <a:t>rt</a:t>
                      </a:r>
                    </a:p>
                    <a:p>
                      <a:pPr marL="294640">
                        <a:lnSpc>
                          <a:spcPct val="100000"/>
                        </a:lnSpc>
                        <a:spcBef>
                          <a:spcPts val="60"/>
                        </a:spcBef>
                      </a:pPr>
                      <a:r>
                        <a:rPr sz="800" spc="5" dirty="0">
                          <a:latin typeface="Helvetica Light"/>
                          <a:cs typeface="Helvetica Light"/>
                        </a:rPr>
                        <a:t>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Adob</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connec</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suppo</a:t>
                      </a:r>
                      <a:r>
                        <a:rPr sz="800" dirty="0">
                          <a:latin typeface="Helvetica Light"/>
                          <a:cs typeface="Helvetica Light"/>
                        </a:rPr>
                        <a:t>rt</a:t>
                      </a:r>
                    </a:p>
                    <a:p>
                      <a:pPr marL="294640" marR="295910" indent="-228600" algn="just">
                        <a:lnSpc>
                          <a:spcPct val="105900"/>
                        </a:lnSpc>
                        <a:spcBef>
                          <a:spcPts val="20"/>
                        </a:spcBef>
                        <a:buFont typeface="Symbol"/>
                        <a:buChar char="•"/>
                        <a:tabLst>
                          <a:tab pos="295275" algn="l"/>
                        </a:tabLst>
                      </a:pP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ff</a:t>
                      </a:r>
                      <a:r>
                        <a:rPr sz="800" spc="15" dirty="0">
                          <a:latin typeface="Helvetica Light"/>
                          <a:cs typeface="Helvetica Light"/>
                        </a:rPr>
                        <a:t> </a:t>
                      </a:r>
                      <a:r>
                        <a:rPr sz="800" spc="5" dirty="0">
                          <a:latin typeface="Helvetica Light"/>
                          <a:cs typeface="Helvetica Light"/>
                        </a:rPr>
                        <a:t>suppo</a:t>
                      </a:r>
                      <a:r>
                        <a:rPr sz="800" dirty="0">
                          <a:latin typeface="Helvetica Light"/>
                          <a:cs typeface="Helvetica Light"/>
                        </a:rPr>
                        <a:t>rti</a:t>
                      </a:r>
                      <a:r>
                        <a:rPr sz="800" spc="5" dirty="0">
                          <a:latin typeface="Helvetica Light"/>
                          <a:cs typeface="Helvetica Light"/>
                        </a:rPr>
                        <a:t>ng</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l</a:t>
                      </a:r>
                      <a:r>
                        <a:rPr sz="800" spc="5" dirty="0">
                          <a:latin typeface="Helvetica Light"/>
                          <a:cs typeface="Helvetica Light"/>
                        </a:rPr>
                        <a:t>ead</a:t>
                      </a:r>
                      <a:r>
                        <a:rPr sz="800" dirty="0">
                          <a:latin typeface="Helvetica Light"/>
                          <a:cs typeface="Helvetica Light"/>
                        </a:rPr>
                        <a:t>i</a:t>
                      </a:r>
                      <a:r>
                        <a:rPr sz="800" spc="5" dirty="0">
                          <a:latin typeface="Helvetica Light"/>
                          <a:cs typeface="Helvetica Light"/>
                        </a:rPr>
                        <a:t>ng </a:t>
                      </a:r>
                      <a:r>
                        <a:rPr sz="800" dirty="0">
                          <a:latin typeface="Helvetica Light"/>
                          <a:cs typeface="Helvetica Light"/>
                        </a:rPr>
                        <a:t>(r</a:t>
                      </a:r>
                      <a:r>
                        <a:rPr sz="800" spc="5" dirty="0">
                          <a:latin typeface="Helvetica Light"/>
                          <a:cs typeface="Helvetica Light"/>
                        </a:rPr>
                        <a:t>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a:t>
                      </a:r>
                      <a:r>
                        <a:rPr sz="800" spc="20" dirty="0">
                          <a:latin typeface="Helvetica Light"/>
                          <a:cs typeface="Helvetica Light"/>
                        </a:rPr>
                        <a:t> </a:t>
                      </a:r>
                      <a:r>
                        <a:rPr sz="800" spc="5" dirty="0">
                          <a:latin typeface="Helvetica Light"/>
                          <a:cs typeface="Helvetica Light"/>
                        </a:rPr>
                        <a:t>own</a:t>
                      </a:r>
                      <a:r>
                        <a:rPr sz="800" dirty="0">
                          <a:latin typeface="Helvetica Light"/>
                          <a:cs typeface="Helvetica Light"/>
                        </a:rPr>
                        <a:t>s</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wo</a:t>
                      </a:r>
                      <a:r>
                        <a:rPr sz="800" dirty="0">
                          <a:latin typeface="Helvetica Light"/>
                          <a:cs typeface="Helvetica Light"/>
                        </a:rPr>
                        <a:t>rk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oduc</a:t>
                      </a:r>
                      <a:r>
                        <a:rPr sz="800" dirty="0">
                          <a:latin typeface="Helvetica Light"/>
                          <a:cs typeface="Helvetica Light"/>
                        </a:rPr>
                        <a:t>t)</a:t>
                      </a:r>
                    </a:p>
                    <a:p>
                      <a:pPr marL="294640" marR="118110" indent="-228600">
                        <a:lnSpc>
                          <a:spcPct val="108200"/>
                        </a:lnSpc>
                        <a:buFont typeface="Symbol"/>
                        <a:buChar char="•"/>
                        <a:tabLst>
                          <a:tab pos="295275" algn="l"/>
                        </a:tabLst>
                      </a:pPr>
                      <a:r>
                        <a:rPr sz="800" spc="5" dirty="0">
                          <a:latin typeface="Helvetica Light"/>
                          <a:cs typeface="Helvetica Light"/>
                        </a:rPr>
                        <a:t>Spec</a:t>
                      </a:r>
                      <a:r>
                        <a:rPr sz="800" dirty="0">
                          <a:latin typeface="Helvetica Light"/>
                          <a:cs typeface="Helvetica Light"/>
                        </a:rPr>
                        <a:t>ific</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ff</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l</a:t>
                      </a:r>
                      <a:r>
                        <a:rPr sz="800" spc="5" dirty="0">
                          <a:latin typeface="Helvetica Light"/>
                          <a:cs typeface="Helvetica Light"/>
                        </a:rPr>
                        <a:t>s</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neede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a:t>
                      </a:r>
                      <a:r>
                        <a:rPr sz="800" spc="5" dirty="0">
                          <a:latin typeface="Helvetica Light"/>
                          <a:cs typeface="Helvetica Light"/>
                        </a:rPr>
                        <a:t>K</a:t>
                      </a:r>
                      <a:r>
                        <a:rPr sz="800" dirty="0">
                          <a:latin typeface="Helvetica Light"/>
                          <a:cs typeface="Helvetica Light"/>
                        </a:rPr>
                        <a:t>i</a:t>
                      </a:r>
                      <a:r>
                        <a:rPr sz="800" spc="5" dirty="0">
                          <a:latin typeface="Helvetica Light"/>
                          <a:cs typeface="Helvetica Light"/>
                        </a:rPr>
                        <a:t>m</a:t>
                      </a:r>
                      <a:r>
                        <a:rPr sz="800" dirty="0">
                          <a:latin typeface="Helvetica Light"/>
                          <a:cs typeface="Helvetica Light"/>
                        </a:rPr>
                        <a:t>, </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se</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R</a:t>
                      </a:r>
                      <a:r>
                        <a:rPr sz="800" dirty="0">
                          <a:latin typeface="Helvetica Light"/>
                          <a:cs typeface="Helvetica Light"/>
                        </a:rPr>
                        <a:t>i</a:t>
                      </a:r>
                      <a:r>
                        <a:rPr sz="800" spc="5" dirty="0">
                          <a:latin typeface="Helvetica Light"/>
                          <a:cs typeface="Helvetica Light"/>
                        </a:rPr>
                        <a:t>ck</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Punky</a:t>
                      </a:r>
                      <a:r>
                        <a:rPr sz="800" dirty="0">
                          <a:latin typeface="Helvetica Light"/>
                          <a:cs typeface="Helvetica Light"/>
                        </a:rPr>
                        <a:t>)</a:t>
                      </a:r>
                    </a:p>
                    <a:p>
                      <a:pPr marL="294640" marR="168910">
                        <a:lnSpc>
                          <a:spcPct val="105900"/>
                        </a:lnSpc>
                      </a:pPr>
                      <a:r>
                        <a:rPr sz="800" spc="5" dirty="0">
                          <a:latin typeface="Helvetica Light"/>
                          <a:cs typeface="Helvetica Light"/>
                        </a:rPr>
                        <a:t>Cu</a:t>
                      </a:r>
                      <a:r>
                        <a:rPr sz="800" dirty="0">
                          <a:latin typeface="Helvetica Light"/>
                          <a:cs typeface="Helvetica Light"/>
                        </a:rPr>
                        <a:t>rr</a:t>
                      </a:r>
                      <a:r>
                        <a:rPr sz="800" spc="5" dirty="0">
                          <a:latin typeface="Helvetica Light"/>
                          <a:cs typeface="Helvetica Light"/>
                        </a:rPr>
                        <a:t>en</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l</a:t>
                      </a:r>
                      <a:r>
                        <a:rPr sz="800" spc="5" dirty="0">
                          <a:latin typeface="Helvetica Light"/>
                          <a:cs typeface="Helvetica Light"/>
                        </a:rPr>
                        <a:t>eve</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f</a:t>
                      </a:r>
                      <a:r>
                        <a:rPr sz="800" spc="15" dirty="0">
                          <a:latin typeface="Helvetica Light"/>
                          <a:cs typeface="Helvetica Light"/>
                        </a:rPr>
                        <a:t> </a:t>
                      </a:r>
                      <a:r>
                        <a:rPr sz="800" spc="5" dirty="0">
                          <a:latin typeface="Helvetica Light"/>
                          <a:cs typeface="Helvetica Light"/>
                        </a:rPr>
                        <a:t>suppo</a:t>
                      </a:r>
                      <a:r>
                        <a:rPr sz="800" dirty="0">
                          <a:latin typeface="Helvetica Light"/>
                          <a:cs typeface="Helvetica Light"/>
                        </a:rPr>
                        <a:t>rt</a:t>
                      </a:r>
                      <a:r>
                        <a:rPr sz="800" spc="15" dirty="0">
                          <a:latin typeface="Helvetica Light"/>
                          <a:cs typeface="Helvetica Light"/>
                        </a:rPr>
                        <a:t> </a:t>
                      </a:r>
                      <a:r>
                        <a:rPr sz="800" spc="5" dirty="0">
                          <a:latin typeface="Helvetica Light"/>
                          <a:cs typeface="Helvetica Light"/>
                        </a:rPr>
                        <a:t>shou</a:t>
                      </a:r>
                      <a:r>
                        <a:rPr sz="800" dirty="0">
                          <a:latin typeface="Helvetica Light"/>
                          <a:cs typeface="Helvetica Light"/>
                        </a:rPr>
                        <a:t>ld </a:t>
                      </a:r>
                      <a:r>
                        <a:rPr sz="800" spc="5"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ma</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i</a:t>
                      </a:r>
                      <a:r>
                        <a:rPr sz="800" spc="5" dirty="0">
                          <a:latin typeface="Helvetica Light"/>
                          <a:cs typeface="Helvetica Light"/>
                        </a:rPr>
                        <a:t>ned</a:t>
                      </a:r>
                      <a:endParaRPr sz="800" dirty="0">
                        <a:latin typeface="Helvetica Light"/>
                        <a:cs typeface="Helvetica Light"/>
                      </a:endParaRPr>
                    </a:p>
                    <a:p>
                      <a:pPr marL="294640" marR="423545" indent="-228600">
                        <a:lnSpc>
                          <a:spcPct val="105900"/>
                        </a:lnSpc>
                        <a:spcBef>
                          <a:spcPts val="20"/>
                        </a:spcBef>
                        <a:buFont typeface="Symbol"/>
                        <a:buChar char="•"/>
                        <a:tabLst>
                          <a:tab pos="295275" algn="l"/>
                        </a:tabLst>
                      </a:pPr>
                      <a:r>
                        <a:rPr sz="800" spc="10" dirty="0">
                          <a:latin typeface="Helvetica Light"/>
                          <a:cs typeface="Helvetica Light"/>
                        </a:rPr>
                        <a:t>M</a:t>
                      </a:r>
                      <a:r>
                        <a:rPr sz="800" spc="5" dirty="0">
                          <a:latin typeface="Helvetica Light"/>
                          <a:cs typeface="Helvetica Light"/>
                        </a:rPr>
                        <a:t>ee</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gan</a:t>
                      </a:r>
                      <a:r>
                        <a:rPr sz="800" dirty="0">
                          <a:latin typeface="Helvetica Light"/>
                          <a:cs typeface="Helvetica Light"/>
                        </a:rPr>
                        <a:t>i</a:t>
                      </a:r>
                      <a:r>
                        <a:rPr sz="800" spc="5" dirty="0">
                          <a:latin typeface="Helvetica Light"/>
                          <a:cs typeface="Helvetica Light"/>
                        </a:rPr>
                        <a:t>za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 </a:t>
                      </a:r>
                      <a:r>
                        <a:rPr sz="800" spc="5" dirty="0">
                          <a:latin typeface="Helvetica Light"/>
                          <a:cs typeface="Helvetica Light"/>
                        </a:rPr>
                        <a:t>suppo</a:t>
                      </a:r>
                      <a:r>
                        <a:rPr sz="800" dirty="0">
                          <a:latin typeface="Helvetica Light"/>
                          <a:cs typeface="Helvetica Light"/>
                        </a:rPr>
                        <a:t>rt</a:t>
                      </a:r>
                    </a:p>
                    <a:p>
                      <a:pPr marL="294640" indent="-228600">
                        <a:lnSpc>
                          <a:spcPct val="100000"/>
                        </a:lnSpc>
                        <a:spcBef>
                          <a:spcPts val="80"/>
                        </a:spcBef>
                        <a:buFont typeface="Symbol"/>
                        <a:buChar char="•"/>
                        <a:tabLst>
                          <a:tab pos="295275" algn="l"/>
                        </a:tabLst>
                      </a:pPr>
                      <a:r>
                        <a:rPr sz="800" spc="5" dirty="0">
                          <a:latin typeface="Helvetica Light"/>
                          <a:cs typeface="Helvetica Light"/>
                        </a:rPr>
                        <a:t>He</a:t>
                      </a:r>
                      <a:r>
                        <a:rPr sz="800" dirty="0">
                          <a:latin typeface="Helvetica Light"/>
                          <a:cs typeface="Helvetica Light"/>
                        </a:rPr>
                        <a:t>lp</a:t>
                      </a:r>
                      <a:r>
                        <a:rPr sz="800" spc="20" dirty="0">
                          <a:latin typeface="Helvetica Light"/>
                          <a:cs typeface="Helvetica Light"/>
                        </a:rPr>
                        <a:t> </a:t>
                      </a:r>
                      <a:r>
                        <a:rPr sz="800" spc="5"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ga</a:t>
                      </a:r>
                      <a:r>
                        <a:rPr sz="800" dirty="0">
                          <a:latin typeface="Helvetica Light"/>
                          <a:cs typeface="Helvetica Light"/>
                        </a:rPr>
                        <a:t>t</a:t>
                      </a:r>
                      <a:r>
                        <a:rPr sz="800" spc="5" dirty="0">
                          <a:latin typeface="Helvetica Light"/>
                          <a:cs typeface="Helvetica Light"/>
                        </a:rPr>
                        <a:t>he</a:t>
                      </a:r>
                      <a:r>
                        <a:rPr sz="800" dirty="0">
                          <a:latin typeface="Helvetica Light"/>
                          <a:cs typeface="Helvetica Light"/>
                        </a:rPr>
                        <a:t>ri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ma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ri</a:t>
                      </a:r>
                      <a:r>
                        <a:rPr sz="800" spc="5" dirty="0">
                          <a:latin typeface="Helvetica Light"/>
                          <a:cs typeface="Helvetica Light"/>
                        </a:rPr>
                        <a:t>a</a:t>
                      </a:r>
                      <a:r>
                        <a:rPr sz="800" dirty="0">
                          <a:latin typeface="Helvetica Light"/>
                          <a:cs typeface="Helvetica Light"/>
                        </a:rPr>
                        <a:t>ls</a:t>
                      </a:r>
                    </a:p>
                    <a:p>
                      <a:pPr marL="294640" marR="346710" indent="-228600">
                        <a:lnSpc>
                          <a:spcPct val="105900"/>
                        </a:lnSpc>
                        <a:spcBef>
                          <a:spcPts val="45"/>
                        </a:spcBef>
                        <a:buFont typeface="Symbol"/>
                        <a:buChar char="•"/>
                        <a:tabLst>
                          <a:tab pos="295275" algn="l"/>
                        </a:tabLst>
                      </a:pP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ee</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subs</a:t>
                      </a:r>
                      <a:r>
                        <a:rPr sz="800" dirty="0">
                          <a:latin typeface="Helvetica Light"/>
                          <a:cs typeface="Helvetica Light"/>
                        </a:rPr>
                        <a:t>t</a:t>
                      </a:r>
                      <a:r>
                        <a:rPr sz="800" spc="5" dirty="0">
                          <a:latin typeface="Helvetica Light"/>
                          <a:cs typeface="Helvetica Light"/>
                        </a:rPr>
                        <a:t>an</a:t>
                      </a:r>
                      <a:r>
                        <a:rPr sz="800" dirty="0">
                          <a:latin typeface="Helvetica Light"/>
                          <a:cs typeface="Helvetica Light"/>
                        </a:rPr>
                        <a:t>ti</a:t>
                      </a:r>
                      <a:r>
                        <a:rPr sz="800" spc="5" dirty="0">
                          <a:latin typeface="Helvetica Light"/>
                          <a:cs typeface="Helvetica Light"/>
                        </a:rPr>
                        <a:t>v</a:t>
                      </a:r>
                      <a:r>
                        <a:rPr sz="800" dirty="0">
                          <a:latin typeface="Helvetica Light"/>
                          <a:cs typeface="Helvetica Light"/>
                        </a:rPr>
                        <a:t>e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ons</a:t>
                      </a:r>
                      <a:endParaRPr sz="800" dirty="0">
                        <a:latin typeface="Helvetica Light"/>
                        <a:cs typeface="Helvetica Light"/>
                      </a:endParaRPr>
                    </a:p>
                    <a:p>
                      <a:pPr marL="294640" marR="132080" indent="-228600">
                        <a:lnSpc>
                          <a:spcPct val="105900"/>
                        </a:lnSpc>
                        <a:spcBef>
                          <a:spcPts val="20"/>
                        </a:spcBef>
                        <a:buFont typeface="Symbol"/>
                        <a:buChar char="•"/>
                        <a:tabLst>
                          <a:tab pos="295275" algn="l"/>
                        </a:tabLst>
                      </a:pP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gan</a:t>
                      </a:r>
                      <a:r>
                        <a:rPr sz="800" dirty="0">
                          <a:latin typeface="Helvetica Light"/>
                          <a:cs typeface="Helvetica Light"/>
                        </a:rPr>
                        <a:t>i</a:t>
                      </a:r>
                      <a:r>
                        <a:rPr sz="800" spc="5" dirty="0">
                          <a:latin typeface="Helvetica Light"/>
                          <a:cs typeface="Helvetica Light"/>
                        </a:rPr>
                        <a:t>za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suppo</a:t>
                      </a:r>
                      <a:r>
                        <a:rPr sz="800" dirty="0">
                          <a:latin typeface="Helvetica Light"/>
                          <a:cs typeface="Helvetica Light"/>
                        </a:rPr>
                        <a:t>rt,</a:t>
                      </a:r>
                      <a:r>
                        <a:rPr sz="800" spc="15" dirty="0">
                          <a:latin typeface="Helvetica Light"/>
                          <a:cs typeface="Helvetica Light"/>
                        </a:rPr>
                        <a:t> </a:t>
                      </a:r>
                      <a:r>
                        <a:rPr sz="800" dirty="0">
                          <a:latin typeface="Helvetica Light"/>
                          <a:cs typeface="Helvetica Light"/>
                        </a:rPr>
                        <a:t>j</a:t>
                      </a:r>
                      <a:r>
                        <a:rPr sz="800" spc="5" dirty="0">
                          <a:latin typeface="Helvetica Light"/>
                          <a:cs typeface="Helvetica Light"/>
                        </a:rPr>
                        <a:t>us</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li</a:t>
                      </a:r>
                      <a:r>
                        <a:rPr sz="800" spc="5" dirty="0">
                          <a:latin typeface="Helvetica Light"/>
                          <a:cs typeface="Helvetica Light"/>
                        </a:rPr>
                        <a:t>k</a:t>
                      </a:r>
                      <a:r>
                        <a:rPr sz="800" dirty="0">
                          <a:latin typeface="Helvetica Light"/>
                          <a:cs typeface="Helvetica Light"/>
                        </a:rPr>
                        <a:t>e </a:t>
                      </a:r>
                      <a:r>
                        <a:rPr sz="800" spc="5" dirty="0">
                          <a:latin typeface="Helvetica Light"/>
                          <a:cs typeface="Helvetica Light"/>
                        </a:rPr>
                        <a:t>wha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ha</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happene</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o</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a</a:t>
                      </a:r>
                      <a:r>
                        <a:rPr sz="800" dirty="0">
                          <a:latin typeface="Helvetica Light"/>
                          <a:cs typeface="Helvetica Light"/>
                        </a:rPr>
                        <a:t>r</a:t>
                      </a:r>
                    </a:p>
                    <a:p>
                      <a:pPr marL="294640" marR="60960" indent="-228600" algn="just">
                        <a:lnSpc>
                          <a:spcPct val="106700"/>
                        </a:lnSpc>
                        <a:spcBef>
                          <a:spcPts val="15"/>
                        </a:spcBef>
                        <a:buFont typeface="Symbol"/>
                        <a:buChar char="•"/>
                        <a:tabLst>
                          <a:tab pos="295275" algn="l"/>
                        </a:tabLst>
                      </a:pP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ff</a:t>
                      </a:r>
                      <a:r>
                        <a:rPr sz="800" spc="15" dirty="0">
                          <a:latin typeface="Helvetica Light"/>
                          <a:cs typeface="Helvetica Light"/>
                        </a:rPr>
                        <a:t> </a:t>
                      </a: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cap</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re</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ll</a:t>
                      </a:r>
                      <a:r>
                        <a:rPr sz="800" spc="15" dirty="0">
                          <a:latin typeface="Helvetica Light"/>
                          <a:cs typeface="Helvetica Light"/>
                        </a:rPr>
                        <a:t> </a:t>
                      </a:r>
                      <a:r>
                        <a:rPr sz="800" dirty="0">
                          <a:latin typeface="Helvetica Light"/>
                          <a:cs typeface="Helvetica Light"/>
                        </a:rPr>
                        <a:t>r</a:t>
                      </a:r>
                      <a:r>
                        <a:rPr sz="800" spc="5" dirty="0">
                          <a:latin typeface="Helvetica Light"/>
                          <a:cs typeface="Helvetica Light"/>
                        </a:rPr>
                        <a:t>eques</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 </a:t>
                      </a:r>
                      <a:r>
                        <a:rPr sz="800" spc="5" dirty="0">
                          <a:latin typeface="Helvetica Light"/>
                          <a:cs typeface="Helvetica Light"/>
                        </a:rPr>
                        <a:t>Ques</a:t>
                      </a:r>
                      <a:r>
                        <a:rPr sz="800" dirty="0">
                          <a:latin typeface="Helvetica Light"/>
                          <a:cs typeface="Helvetica Light"/>
                        </a:rPr>
                        <a:t>ti</a:t>
                      </a:r>
                      <a:r>
                        <a:rPr sz="800" spc="5" dirty="0">
                          <a:latin typeface="Helvetica Light"/>
                          <a:cs typeface="Helvetica Light"/>
                        </a:rPr>
                        <a:t>ons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ac</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it</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pos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tri</a:t>
                      </a:r>
                      <a:r>
                        <a:rPr sz="800" spc="5" dirty="0">
                          <a:latin typeface="Helvetica Light"/>
                          <a:cs typeface="Helvetica Light"/>
                        </a:rPr>
                        <a:t>bu</a:t>
                      </a:r>
                      <a:r>
                        <a:rPr sz="800" dirty="0">
                          <a:latin typeface="Helvetica Light"/>
                          <a:cs typeface="Helvetica Light"/>
                        </a:rPr>
                        <a:t>te</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esponse</a:t>
                      </a:r>
                      <a:r>
                        <a:rPr sz="800" dirty="0">
                          <a:latin typeface="Helvetica Light"/>
                          <a:cs typeface="Helvetica Light"/>
                        </a:rPr>
                        <a:t>s</a:t>
                      </a:r>
                      <a:r>
                        <a:rPr sz="800" spc="15" dirty="0">
                          <a:latin typeface="Helvetica Light"/>
                          <a:cs typeface="Helvetica Light"/>
                        </a:rPr>
                        <a:t> </a:t>
                      </a:r>
                      <a:r>
                        <a:rPr sz="800" spc="5" dirty="0">
                          <a:latin typeface="Helvetica Light"/>
                          <a:cs typeface="Helvetica Light"/>
                        </a:rPr>
                        <a:t>as app</a:t>
                      </a:r>
                      <a:r>
                        <a:rPr sz="800" dirty="0">
                          <a:latin typeface="Helvetica Light"/>
                          <a:cs typeface="Helvetica Light"/>
                        </a:rPr>
                        <a:t>r</a:t>
                      </a:r>
                      <a:r>
                        <a:rPr sz="800" spc="5" dirty="0">
                          <a:latin typeface="Helvetica Light"/>
                          <a:cs typeface="Helvetica Light"/>
                        </a:rPr>
                        <a:t>op</a:t>
                      </a:r>
                      <a:r>
                        <a:rPr sz="800" dirty="0">
                          <a:latin typeface="Helvetica Light"/>
                          <a:cs typeface="Helvetica Light"/>
                        </a:rPr>
                        <a:t>ri</a:t>
                      </a:r>
                      <a:r>
                        <a:rPr sz="800" spc="5" dirty="0">
                          <a:latin typeface="Helvetica Light"/>
                          <a:cs typeface="Helvetica Light"/>
                        </a:rPr>
                        <a:t>a</a:t>
                      </a:r>
                      <a:r>
                        <a:rPr sz="800" dirty="0">
                          <a:latin typeface="Helvetica Light"/>
                          <a:cs typeface="Helvetica Light"/>
                        </a:rPr>
                        <a:t>te</a:t>
                      </a:r>
                    </a:p>
                    <a:p>
                      <a:pPr marL="294640" marR="104139" indent="-228600">
                        <a:lnSpc>
                          <a:spcPct val="105900"/>
                        </a:lnSpc>
                        <a:spcBef>
                          <a:spcPts val="20"/>
                        </a:spcBef>
                        <a:buFont typeface="Symbol"/>
                        <a:buChar char="•"/>
                        <a:tabLst>
                          <a:tab pos="295275" algn="l"/>
                        </a:tabLst>
                      </a:pP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ov</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suppo</a:t>
                      </a:r>
                      <a:r>
                        <a:rPr sz="800" dirty="0">
                          <a:latin typeface="Helvetica Light"/>
                          <a:cs typeface="Helvetica Light"/>
                        </a:rPr>
                        <a:t>rt</a:t>
                      </a:r>
                      <a:r>
                        <a:rPr sz="800" spc="15" dirty="0">
                          <a:latin typeface="Helvetica Light"/>
                          <a:cs typeface="Helvetica Light"/>
                        </a:rPr>
                        <a:t> </a:t>
                      </a:r>
                      <a:r>
                        <a:rPr sz="800" spc="5" dirty="0">
                          <a:latin typeface="Helvetica Light"/>
                          <a:cs typeface="Helvetica Light"/>
                        </a:rPr>
                        <a:t>documen</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on, Gu</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5" dirty="0">
                          <a:latin typeface="Helvetica Light"/>
                          <a:cs typeface="Helvetica Light"/>
                        </a:rPr>
                        <a:t>gan</a:t>
                      </a:r>
                      <a:r>
                        <a:rPr sz="800" dirty="0">
                          <a:latin typeface="Helvetica Light"/>
                          <a:cs typeface="Helvetica Light"/>
                        </a:rPr>
                        <a:t>i</a:t>
                      </a:r>
                      <a:r>
                        <a:rPr sz="800" spc="5" dirty="0">
                          <a:latin typeface="Helvetica Light"/>
                          <a:cs typeface="Helvetica Light"/>
                        </a:rPr>
                        <a:t>za</a:t>
                      </a:r>
                      <a:r>
                        <a:rPr sz="800" dirty="0">
                          <a:latin typeface="Helvetica Light"/>
                          <a:cs typeface="Helvetica Light"/>
                        </a:rPr>
                        <a:t>ti</a:t>
                      </a:r>
                      <a:r>
                        <a:rPr sz="800" spc="5" dirty="0">
                          <a:latin typeface="Helvetica Light"/>
                          <a:cs typeface="Helvetica Light"/>
                        </a:rPr>
                        <a:t>ona</a:t>
                      </a:r>
                      <a:r>
                        <a:rPr sz="800" dirty="0">
                          <a:latin typeface="Helvetica Light"/>
                          <a:cs typeface="Helvetica Light"/>
                        </a:rPr>
                        <a:t>l </a:t>
                      </a:r>
                      <a:r>
                        <a:rPr sz="800" spc="5" dirty="0">
                          <a:latin typeface="Helvetica Light"/>
                          <a:cs typeface="Helvetica Light"/>
                        </a:rPr>
                        <a:t>s</a:t>
                      </a:r>
                      <a:r>
                        <a:rPr sz="800" dirty="0">
                          <a:latin typeface="Helvetica Light"/>
                          <a:cs typeface="Helvetica Light"/>
                        </a:rPr>
                        <a:t>tr</a:t>
                      </a:r>
                      <a:r>
                        <a:rPr sz="800" spc="5" dirty="0">
                          <a:latin typeface="Helvetica Light"/>
                          <a:cs typeface="Helvetica Light"/>
                        </a:rPr>
                        <a:t>uc</a:t>
                      </a:r>
                      <a:r>
                        <a:rPr sz="800" dirty="0">
                          <a:latin typeface="Helvetica Light"/>
                          <a:cs typeface="Helvetica Light"/>
                        </a:rPr>
                        <a:t>t</a:t>
                      </a:r>
                      <a:r>
                        <a:rPr sz="800" spc="5" dirty="0">
                          <a:latin typeface="Helvetica Light"/>
                          <a:cs typeface="Helvetica Light"/>
                        </a:rPr>
                        <a:t>u</a:t>
                      </a:r>
                      <a:r>
                        <a:rPr sz="800" dirty="0">
                          <a:latin typeface="Helvetica Light"/>
                          <a:cs typeface="Helvetica Light"/>
                        </a:rPr>
                        <a:t>r</a:t>
                      </a:r>
                      <a:r>
                        <a:rPr sz="800" spc="5" dirty="0">
                          <a:latin typeface="Helvetica Light"/>
                          <a:cs typeface="Helvetica Light"/>
                        </a:rPr>
                        <a:t>e</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ac</a:t>
                      </a:r>
                      <a:r>
                        <a:rPr sz="800" dirty="0">
                          <a:latin typeface="Helvetica Light"/>
                          <a:cs typeface="Helvetica Light"/>
                        </a:rPr>
                        <a:t>ilit</a:t>
                      </a:r>
                      <a:r>
                        <a:rPr sz="800" spc="5" dirty="0">
                          <a:latin typeface="Helvetica Light"/>
                          <a:cs typeface="Helvetica Light"/>
                        </a:rPr>
                        <a:t>a</a:t>
                      </a:r>
                      <a:r>
                        <a:rPr sz="800" dirty="0">
                          <a:latin typeface="Helvetica Light"/>
                          <a:cs typeface="Helvetica Light"/>
                        </a:rPr>
                        <a:t>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a:t>
                      </a:r>
                    </a:p>
                    <a:p>
                      <a:pPr marL="294640" marR="219710" indent="-228600">
                        <a:lnSpc>
                          <a:spcPct val="105900"/>
                        </a:lnSpc>
                        <a:spcBef>
                          <a:spcPts val="20"/>
                        </a:spcBef>
                        <a:buFont typeface="Symbol"/>
                        <a:buChar char="•"/>
                        <a:tabLst>
                          <a:tab pos="295275" algn="l"/>
                        </a:tabLst>
                      </a:pPr>
                      <a:r>
                        <a:rPr sz="800" dirty="0">
                          <a:latin typeface="Helvetica Light"/>
                          <a:cs typeface="Helvetica Light"/>
                        </a:rPr>
                        <a:t>I</a:t>
                      </a:r>
                      <a:r>
                        <a:rPr sz="800" spc="5" dirty="0">
                          <a:latin typeface="Helvetica Light"/>
                          <a:cs typeface="Helvetica Light"/>
                        </a:rPr>
                        <a:t>CAN</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SS</a:t>
                      </a:r>
                      <a:r>
                        <a:rPr sz="800" dirty="0">
                          <a:latin typeface="Helvetica Light"/>
                          <a:cs typeface="Helvetica Light"/>
                        </a:rPr>
                        <a:t>R </a:t>
                      </a:r>
                      <a:r>
                        <a:rPr sz="800" spc="35"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a:t>
                      </a:r>
                      <a:r>
                        <a:rPr sz="800" spc="20" dirty="0">
                          <a:latin typeface="Helvetica Light"/>
                          <a:cs typeface="Helvetica Light"/>
                        </a:rPr>
                        <a:t> </a:t>
                      </a:r>
                      <a:r>
                        <a:rPr sz="800" spc="5" dirty="0">
                          <a:latin typeface="Helvetica Light"/>
                          <a:cs typeface="Helvetica Light"/>
                        </a:rPr>
                        <a:t>shou</a:t>
                      </a:r>
                      <a:r>
                        <a:rPr sz="800" dirty="0">
                          <a:latin typeface="Helvetica Light"/>
                          <a:cs typeface="Helvetica Light"/>
                        </a:rPr>
                        <a:t>ld </a:t>
                      </a:r>
                      <a:r>
                        <a:rPr sz="800" spc="5" dirty="0">
                          <a:latin typeface="Helvetica Light"/>
                          <a:cs typeface="Helvetica Light"/>
                        </a:rPr>
                        <a:t>p</a:t>
                      </a:r>
                      <a:r>
                        <a:rPr sz="800" dirty="0">
                          <a:latin typeface="Helvetica Light"/>
                          <a:cs typeface="Helvetica Light"/>
                        </a:rPr>
                        <a:t>r</a:t>
                      </a:r>
                      <a:r>
                        <a:rPr sz="800" spc="5" dirty="0">
                          <a:latin typeface="Helvetica Light"/>
                          <a:cs typeface="Helvetica Light"/>
                        </a:rPr>
                        <a:t>ov</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r</a:t>
                      </a:r>
                      <a:r>
                        <a:rPr sz="800" spc="5" dirty="0">
                          <a:latin typeface="Helvetica Light"/>
                          <a:cs typeface="Helvetica Light"/>
                        </a:rPr>
                        <a:t>epo</a:t>
                      </a:r>
                      <a:r>
                        <a:rPr sz="800" dirty="0">
                          <a:latin typeface="Helvetica Light"/>
                          <a:cs typeface="Helvetica Light"/>
                        </a:rPr>
                        <a:t>rt</a:t>
                      </a:r>
                      <a:r>
                        <a:rPr sz="800" spc="5" dirty="0">
                          <a:latin typeface="Helvetica Light"/>
                          <a:cs typeface="Helvetica Light"/>
                        </a:rPr>
                        <a:t>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exp</a:t>
                      </a:r>
                      <a:r>
                        <a:rPr sz="800" dirty="0">
                          <a:latin typeface="Helvetica Light"/>
                          <a:cs typeface="Helvetica Light"/>
                        </a:rPr>
                        <a:t>l</a:t>
                      </a:r>
                      <a:r>
                        <a:rPr sz="800" spc="5" dirty="0">
                          <a:latin typeface="Helvetica Light"/>
                          <a:cs typeface="Helvetica Light"/>
                        </a:rPr>
                        <a:t>ana</a:t>
                      </a:r>
                      <a:r>
                        <a:rPr sz="800" dirty="0">
                          <a:latin typeface="Helvetica Light"/>
                          <a:cs typeface="Helvetica Light"/>
                        </a:rPr>
                        <a:t>ti</a:t>
                      </a:r>
                      <a:r>
                        <a:rPr sz="800" spc="5" dirty="0">
                          <a:latin typeface="Helvetica Light"/>
                          <a:cs typeface="Helvetica Light"/>
                        </a:rPr>
                        <a:t>ons</a:t>
                      </a:r>
                      <a:r>
                        <a:rPr sz="80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da</a:t>
                      </a:r>
                      <a:r>
                        <a:rPr sz="800" dirty="0">
                          <a:latin typeface="Helvetica Light"/>
                          <a:cs typeface="Helvetica Light"/>
                        </a:rPr>
                        <a:t>t</a:t>
                      </a:r>
                      <a:r>
                        <a:rPr sz="800" spc="5" dirty="0">
                          <a:latin typeface="Helvetica Light"/>
                          <a:cs typeface="Helvetica Light"/>
                        </a:rPr>
                        <a:t>a.</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215265" indent="-228600">
                        <a:lnSpc>
                          <a:spcPct val="121200"/>
                        </a:lnSpc>
                        <a:buFont typeface="Symbol"/>
                        <a:buChar char="•"/>
                        <a:tabLst>
                          <a:tab pos="295275" algn="l"/>
                        </a:tabLst>
                      </a:pPr>
                      <a:r>
                        <a:rPr sz="800" spc="5" dirty="0">
                          <a:latin typeface="Helvetica Light"/>
                          <a:cs typeface="Helvetica Light"/>
                        </a:rPr>
                        <a:t>Prov</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dra</a:t>
                      </a:r>
                      <a:r>
                        <a:rPr sz="800" dirty="0">
                          <a:latin typeface="Helvetica Light"/>
                          <a:cs typeface="Helvetica Light"/>
                        </a:rPr>
                        <a:t>ft</a:t>
                      </a:r>
                      <a:r>
                        <a:rPr sz="800" spc="15"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 </a:t>
                      </a:r>
                      <a:r>
                        <a:rPr sz="800" spc="5" dirty="0">
                          <a:latin typeface="Helvetica Light"/>
                          <a:cs typeface="Helvetica Light"/>
                        </a:rPr>
                        <a:t>gu</a:t>
                      </a:r>
                      <a:r>
                        <a:rPr sz="800" dirty="0">
                          <a:latin typeface="Helvetica Light"/>
                          <a:cs typeface="Helvetica Light"/>
                        </a:rPr>
                        <a:t>i</a:t>
                      </a:r>
                      <a:r>
                        <a:rPr sz="800" spc="10" dirty="0">
                          <a:latin typeface="Helvetica Light"/>
                          <a:cs typeface="Helvetica Light"/>
                        </a:rPr>
                        <a:t>d</a:t>
                      </a:r>
                      <a:r>
                        <a:rPr sz="800" spc="5" dirty="0">
                          <a:latin typeface="Helvetica Light"/>
                          <a:cs typeface="Helvetica Light"/>
                        </a:rPr>
                        <a:t>e</a:t>
                      </a:r>
                      <a:r>
                        <a:rPr sz="800" dirty="0">
                          <a:latin typeface="Helvetica Light"/>
                          <a:cs typeface="Helvetica Light"/>
                        </a:rPr>
                        <a:t>li</a:t>
                      </a:r>
                      <a:r>
                        <a:rPr sz="800" spc="5" dirty="0">
                          <a:latin typeface="Helvetica Light"/>
                          <a:cs typeface="Helvetica Light"/>
                        </a:rPr>
                        <a:t>ne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roce</a:t>
                      </a:r>
                      <a:r>
                        <a:rPr sz="800" spc="10" dirty="0">
                          <a:latin typeface="Helvetica Light"/>
                          <a:cs typeface="Helvetica Light"/>
                        </a:rPr>
                        <a:t>d</a:t>
                      </a:r>
                      <a:r>
                        <a:rPr sz="800" spc="5" dirty="0">
                          <a:latin typeface="Helvetica Light"/>
                          <a:cs typeface="Helvetica Light"/>
                        </a:rPr>
                        <a:t>ures deve</a:t>
                      </a:r>
                      <a:r>
                        <a:rPr sz="800" dirty="0">
                          <a:latin typeface="Helvetica Light"/>
                          <a:cs typeface="Helvetica Light"/>
                        </a:rPr>
                        <a:t>l</a:t>
                      </a:r>
                      <a:r>
                        <a:rPr sz="800" spc="5" dirty="0">
                          <a:latin typeface="Helvetica Light"/>
                          <a:cs typeface="Helvetica Light"/>
                        </a:rPr>
                        <a:t>ope</a:t>
                      </a:r>
                      <a:r>
                        <a:rPr sz="800" dirty="0">
                          <a:latin typeface="Helvetica Light"/>
                          <a:cs typeface="Helvetica Light"/>
                        </a:rPr>
                        <a:t>d</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10" dirty="0">
                          <a:latin typeface="Helvetica Light"/>
                          <a:cs typeface="Helvetica Light"/>
                        </a:rPr>
                        <a:t>B</a:t>
                      </a:r>
                      <a:r>
                        <a:rPr sz="800" spc="5" dirty="0">
                          <a:latin typeface="Helvetica Light"/>
                          <a:cs typeface="Helvetica Light"/>
                        </a:rPr>
                        <a:t>oar</a:t>
                      </a:r>
                      <a:r>
                        <a:rPr sz="800" dirty="0">
                          <a:latin typeface="Helvetica Light"/>
                          <a:cs typeface="Helvetica Light"/>
                        </a:rPr>
                        <a:t>d </a:t>
                      </a:r>
                      <a:r>
                        <a:rPr sz="800" spc="5" dirty="0">
                          <a:latin typeface="Helvetica Light"/>
                          <a:cs typeface="Helvetica Light"/>
                        </a:rPr>
                        <a:t>overs</a:t>
                      </a:r>
                      <a:r>
                        <a:rPr sz="800" dirty="0">
                          <a:latin typeface="Helvetica Light"/>
                          <a:cs typeface="Helvetica Light"/>
                        </a:rPr>
                        <a:t>i</a:t>
                      </a:r>
                      <a:r>
                        <a:rPr sz="800" spc="10" dirty="0">
                          <a:latin typeface="Helvetica Light"/>
                          <a:cs typeface="Helvetica Light"/>
                        </a:rPr>
                        <a:t>g</a:t>
                      </a:r>
                      <a:r>
                        <a:rPr sz="800" spc="5" dirty="0">
                          <a:latin typeface="Helvetica Light"/>
                          <a:cs typeface="Helvetica Light"/>
                        </a:rPr>
                        <a:t>h</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ass</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any de</a:t>
                      </a:r>
                      <a:r>
                        <a:rPr sz="800" dirty="0">
                          <a:latin typeface="Helvetica Light"/>
                          <a:cs typeface="Helvetica Light"/>
                        </a:rPr>
                        <a:t>li</a:t>
                      </a:r>
                      <a:r>
                        <a:rPr sz="800" spc="5" dirty="0">
                          <a:latin typeface="Helvetica Light"/>
                          <a:cs typeface="Helvetica Light"/>
                        </a:rPr>
                        <a:t>bera</a:t>
                      </a:r>
                      <a:r>
                        <a:rPr sz="800" dirty="0">
                          <a:latin typeface="Helvetica Light"/>
                          <a:cs typeface="Helvetica Light"/>
                        </a:rPr>
                        <a:t>ti</a:t>
                      </a:r>
                      <a:r>
                        <a:rPr sz="800" spc="5" dirty="0">
                          <a:latin typeface="Helvetica Light"/>
                          <a:cs typeface="Helvetica Light"/>
                        </a:rPr>
                        <a:t>on</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cove</a:t>
                      </a:r>
                      <a:r>
                        <a:rPr sz="800" dirty="0">
                          <a:latin typeface="Helvetica Light"/>
                          <a:cs typeface="Helvetica Light"/>
                        </a:rPr>
                        <a:t>r </a:t>
                      </a:r>
                      <a:r>
                        <a:rPr sz="800" spc="5" dirty="0">
                          <a:latin typeface="Helvetica Light"/>
                          <a:cs typeface="Helvetica Light"/>
                        </a:rPr>
                        <a:t>a</a:t>
                      </a:r>
                      <a:r>
                        <a:rPr sz="800" spc="10" dirty="0">
                          <a:latin typeface="Helvetica Light"/>
                          <a:cs typeface="Helvetica Light"/>
                        </a:rPr>
                        <a:t>dd</a:t>
                      </a:r>
                      <a:r>
                        <a:rPr sz="800" dirty="0">
                          <a:latin typeface="Helvetica Light"/>
                          <a:cs typeface="Helvetica Light"/>
                        </a:rPr>
                        <a:t>iti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o</a:t>
                      </a:r>
                      <a:r>
                        <a:rPr sz="800" spc="10" dirty="0">
                          <a:latin typeface="Helvetica Light"/>
                          <a:cs typeface="Helvetica Light"/>
                        </a:rPr>
                        <a:t>p</a:t>
                      </a:r>
                      <a:r>
                        <a:rPr sz="800" dirty="0">
                          <a:latin typeface="Helvetica Light"/>
                          <a:cs typeface="Helvetica Light"/>
                        </a:rPr>
                        <a:t>i</a:t>
                      </a:r>
                      <a:r>
                        <a:rPr sz="800" spc="5" dirty="0">
                          <a:latin typeface="Helvetica Light"/>
                          <a:cs typeface="Helvetica Light"/>
                        </a:rPr>
                        <a:t>c</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b</a:t>
                      </a:r>
                      <a:r>
                        <a:rPr sz="800" spc="5" dirty="0">
                          <a:latin typeface="Helvetica Light"/>
                          <a:cs typeface="Helvetica Light"/>
                        </a:rPr>
                        <a:t>eyond </a:t>
                      </a:r>
                      <a:r>
                        <a:rPr sz="800" dirty="0">
                          <a:latin typeface="Helvetica Light"/>
                          <a:cs typeface="Helvetica Light"/>
                        </a:rPr>
                        <a:t>t</a:t>
                      </a:r>
                      <a:r>
                        <a:rPr sz="800" spc="5" dirty="0">
                          <a:latin typeface="Helvetica Light"/>
                          <a:cs typeface="Helvetica Light"/>
                        </a:rPr>
                        <a:t>hos</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i</a:t>
                      </a:r>
                      <a:r>
                        <a:rPr sz="800" spc="10" dirty="0">
                          <a:latin typeface="Helvetica Light"/>
                          <a:cs typeface="Helvetica Light"/>
                        </a:rPr>
                        <a:t>d</a:t>
                      </a:r>
                      <a:r>
                        <a:rPr sz="800" spc="5" dirty="0">
                          <a:latin typeface="Helvetica Light"/>
                          <a:cs typeface="Helvetica Light"/>
                        </a:rPr>
                        <a:t>en</a:t>
                      </a:r>
                      <a:r>
                        <a:rPr sz="800" dirty="0">
                          <a:latin typeface="Helvetica Light"/>
                          <a:cs typeface="Helvetica Light"/>
                        </a:rPr>
                        <a:t>tifi</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 </a:t>
                      </a:r>
                      <a:r>
                        <a:rPr sz="800" spc="5" dirty="0">
                          <a:latin typeface="Helvetica Light"/>
                          <a:cs typeface="Helvetica Light"/>
                        </a:rPr>
                        <a:t>p</a:t>
                      </a:r>
                      <a:r>
                        <a:rPr sz="800" dirty="0">
                          <a:latin typeface="Helvetica Light"/>
                          <a:cs typeface="Helvetica Light"/>
                        </a:rPr>
                        <a:t>l</a:t>
                      </a:r>
                      <a:r>
                        <a:rPr sz="800" spc="5" dirty="0">
                          <a:latin typeface="Helvetica Light"/>
                          <a:cs typeface="Helvetica Light"/>
                        </a:rPr>
                        <a:t>ann</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phase</a:t>
                      </a:r>
                      <a:r>
                        <a:rPr sz="800" dirty="0">
                          <a:latin typeface="Helvetica Light"/>
                          <a:cs typeface="Helvetica Light"/>
                        </a:rPr>
                        <a:t>.</a:t>
                      </a:r>
                      <a:endParaRPr sz="800">
                        <a:latin typeface="Helvetica Light"/>
                        <a:cs typeface="Helvetica Light"/>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19337389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643980051"/>
              </p:ext>
            </p:extLst>
          </p:nvPr>
        </p:nvGraphicFramePr>
        <p:xfrm>
          <a:off x="491490" y="966067"/>
          <a:ext cx="7613059" cy="4801699"/>
        </p:xfrm>
        <a:graphic>
          <a:graphicData uri="http://schemas.openxmlformats.org/drawingml/2006/table">
            <a:tbl>
              <a:tblPr firstRow="1" bandRow="1">
                <a:tableStyleId>{2D5ABB26-0587-4C30-8999-92F81FD0307C}</a:tableStyleId>
              </a:tblPr>
              <a:tblGrid>
                <a:gridCol w="2707454"/>
                <a:gridCol w="1099075"/>
                <a:gridCol w="1901854"/>
                <a:gridCol w="1904676"/>
              </a:tblGrid>
              <a:tr h="258558">
                <a:tc gridSpan="4">
                  <a:txBody>
                    <a:bodyPr/>
                    <a:lstStyle/>
                    <a:p>
                      <a:pPr marL="1270" algn="ctr">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Ro</a:t>
                      </a:r>
                      <a:r>
                        <a:rPr sz="900" b="1" spc="5" dirty="0">
                          <a:solidFill>
                            <a:srgbClr val="FFFFFF"/>
                          </a:solidFill>
                          <a:latin typeface="Helvetica"/>
                          <a:cs typeface="Helvetica"/>
                        </a:rPr>
                        <a:t>l</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o</a:t>
                      </a:r>
                      <a:r>
                        <a:rPr sz="900" b="1" dirty="0">
                          <a:solidFill>
                            <a:srgbClr val="FFFFFF"/>
                          </a:solidFill>
                          <a:latin typeface="Helvetica"/>
                          <a:cs typeface="Helvetica"/>
                        </a:rPr>
                        <a:t>f</a:t>
                      </a:r>
                      <a:r>
                        <a:rPr sz="900" b="1" spc="20" dirty="0">
                          <a:solidFill>
                            <a:srgbClr val="FFFFFF"/>
                          </a:solidFill>
                          <a:latin typeface="Helvetica"/>
                          <a:cs typeface="Helvetica"/>
                        </a:rPr>
                        <a:t> </a:t>
                      </a:r>
                      <a:r>
                        <a:rPr sz="900" b="1" spc="15" dirty="0">
                          <a:solidFill>
                            <a:srgbClr val="FFFFFF"/>
                          </a:solidFill>
                          <a:latin typeface="Helvetica"/>
                          <a:cs typeface="Helvetica"/>
                        </a:rPr>
                        <a:t>O</a:t>
                      </a:r>
                      <a:r>
                        <a:rPr sz="900" b="1" spc="10" dirty="0">
                          <a:solidFill>
                            <a:srgbClr val="FFFFFF"/>
                          </a:solidFill>
                          <a:latin typeface="Helvetica"/>
                          <a:cs typeface="Helvetica"/>
                        </a:rPr>
                        <a:t>u</a:t>
                      </a:r>
                      <a:r>
                        <a:rPr sz="900" b="1" spc="5" dirty="0">
                          <a:solidFill>
                            <a:srgbClr val="FFFFFF"/>
                          </a:solidFill>
                          <a:latin typeface="Helvetica"/>
                          <a:cs typeface="Helvetica"/>
                        </a:rPr>
                        <a:t>t</a:t>
                      </a:r>
                      <a:r>
                        <a:rPr sz="900" b="1" spc="10" dirty="0">
                          <a:solidFill>
                            <a:srgbClr val="FFFFFF"/>
                          </a:solidFill>
                          <a:latin typeface="Helvetica"/>
                          <a:cs typeface="Helvetica"/>
                        </a:rPr>
                        <a:t>s</a:t>
                      </a:r>
                      <a:r>
                        <a:rPr sz="900" b="1" spc="5" dirty="0">
                          <a:solidFill>
                            <a:srgbClr val="FFFFFF"/>
                          </a:solidFill>
                          <a:latin typeface="Helvetica"/>
                          <a:cs typeface="Helvetica"/>
                        </a:rPr>
                        <a:t>i</a:t>
                      </a:r>
                      <a:r>
                        <a:rPr sz="900" b="1" spc="10" dirty="0">
                          <a:solidFill>
                            <a:srgbClr val="FFFFFF"/>
                          </a:solidFill>
                          <a:latin typeface="Helvetica"/>
                          <a:cs typeface="Helvetica"/>
                        </a:rPr>
                        <a:t>d</a:t>
                      </a:r>
                      <a:r>
                        <a:rPr sz="900" b="1" dirty="0">
                          <a:solidFill>
                            <a:srgbClr val="FFFFFF"/>
                          </a:solidFill>
                          <a:latin typeface="Helvetica"/>
                          <a:cs typeface="Helvetica"/>
                        </a:rPr>
                        <a:t>e</a:t>
                      </a:r>
                      <a:r>
                        <a:rPr sz="900" b="1" spc="20" dirty="0">
                          <a:solidFill>
                            <a:srgbClr val="FFFFFF"/>
                          </a:solidFill>
                          <a:latin typeface="Helvetica"/>
                          <a:cs typeface="Helvetica"/>
                        </a:rPr>
                        <a:t> </a:t>
                      </a:r>
                      <a:r>
                        <a:rPr sz="900" b="1" spc="10" dirty="0">
                          <a:solidFill>
                            <a:srgbClr val="FFFFFF"/>
                          </a:solidFill>
                          <a:latin typeface="Helvetica"/>
                          <a:cs typeface="Helvetica"/>
                        </a:rPr>
                        <a:t>Expe</a:t>
                      </a:r>
                      <a:r>
                        <a:rPr sz="900" b="1" spc="5" dirty="0">
                          <a:solidFill>
                            <a:srgbClr val="FFFFFF"/>
                          </a:solidFill>
                          <a:latin typeface="Helvetica"/>
                          <a:cs typeface="Helvetica"/>
                        </a:rPr>
                        <a:t>rt</a:t>
                      </a:r>
                      <a:r>
                        <a:rPr sz="900" b="1" dirty="0">
                          <a:solidFill>
                            <a:srgbClr val="FFFFFF"/>
                          </a:solidFill>
                          <a:latin typeface="Helvetica"/>
                          <a:cs typeface="Helvetica"/>
                        </a:rPr>
                        <a:t>s</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559247">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6040" marR="96520">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70"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marR="122555">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15"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 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356870">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r h="3896838">
                <a:tc>
                  <a:txBody>
                    <a:bodyPr/>
                    <a:lstStyle/>
                    <a:p>
                      <a:pPr marL="294640" indent="-228600">
                        <a:lnSpc>
                          <a:spcPct val="1000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va</a:t>
                      </a:r>
                      <a:r>
                        <a:rPr sz="800" dirty="0">
                          <a:latin typeface="Helvetica Light"/>
                          <a:cs typeface="Helvetica Light"/>
                        </a:rPr>
                        <a:t>li</a:t>
                      </a:r>
                      <a:r>
                        <a:rPr sz="800" spc="10" dirty="0">
                          <a:latin typeface="Helvetica Light"/>
                          <a:cs typeface="Helvetica Light"/>
                        </a:rPr>
                        <a:t>d</a:t>
                      </a:r>
                      <a:r>
                        <a:rPr sz="800" spc="5" dirty="0">
                          <a:latin typeface="Helvetica Light"/>
                          <a:cs typeface="Helvetica Light"/>
                        </a:rPr>
                        <a:t>a</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assu</a:t>
                      </a:r>
                      <a:r>
                        <a:rPr sz="800" spc="10" dirty="0">
                          <a:latin typeface="Helvetica Light"/>
                          <a:cs typeface="Helvetica Light"/>
                        </a:rPr>
                        <a:t>mp</a:t>
                      </a:r>
                      <a:r>
                        <a:rPr sz="800" dirty="0">
                          <a:latin typeface="Helvetica Light"/>
                          <a:cs typeface="Helvetica Light"/>
                        </a:rPr>
                        <a:t>ti</a:t>
                      </a:r>
                      <a:r>
                        <a:rPr sz="800" spc="5" dirty="0">
                          <a:latin typeface="Helvetica Light"/>
                          <a:cs typeface="Helvetica Light"/>
                        </a:rPr>
                        <a:t>ons</a:t>
                      </a:r>
                      <a:endParaRPr sz="800">
                        <a:latin typeface="Helvetica Light"/>
                        <a:cs typeface="Helvetica Light"/>
                      </a:endParaRPr>
                    </a:p>
                    <a:p>
                      <a:pPr marL="294640" indent="-228600">
                        <a:lnSpc>
                          <a:spcPct val="100000"/>
                        </a:lnSpc>
                        <a:spcBef>
                          <a:spcPts val="275"/>
                        </a:spcBef>
                        <a:buFont typeface="Symbol"/>
                        <a:buChar char="•"/>
                        <a:tabLst>
                          <a:tab pos="295275" algn="l"/>
                        </a:tabLst>
                      </a:pPr>
                      <a:r>
                        <a:rPr sz="800" spc="5" dirty="0">
                          <a:latin typeface="Helvetica Light"/>
                          <a:cs typeface="Helvetica Light"/>
                        </a:rPr>
                        <a:t>Exper</a:t>
                      </a:r>
                      <a:r>
                        <a:rPr sz="800" dirty="0">
                          <a:latin typeface="Helvetica Light"/>
                          <a:cs typeface="Helvetica Light"/>
                        </a:rPr>
                        <a:t>ts</a:t>
                      </a:r>
                      <a:r>
                        <a:rPr sz="800" spc="20" dirty="0">
                          <a:latin typeface="Helvetica Light"/>
                          <a:cs typeface="Helvetica Light"/>
                        </a:rPr>
                        <a:t> </a:t>
                      </a:r>
                      <a:r>
                        <a:rPr sz="800" dirty="0">
                          <a:latin typeface="Helvetica Light"/>
                          <a:cs typeface="Helvetica Light"/>
                        </a:rPr>
                        <a:t>if</a:t>
                      </a:r>
                      <a:r>
                        <a:rPr sz="800" spc="15" dirty="0">
                          <a:latin typeface="Helvetica Light"/>
                          <a:cs typeface="Helvetica Light"/>
                        </a:rPr>
                        <a:t> </a:t>
                      </a:r>
                      <a:r>
                        <a:rPr sz="800" spc="5" dirty="0">
                          <a:latin typeface="Helvetica Light"/>
                          <a:cs typeface="Helvetica Light"/>
                        </a:rPr>
                        <a:t>neede</a:t>
                      </a:r>
                      <a:r>
                        <a:rPr sz="800" dirty="0">
                          <a:latin typeface="Helvetica Light"/>
                          <a:cs typeface="Helvetica Light"/>
                        </a:rPr>
                        <a:t>d</a:t>
                      </a:r>
                      <a:endParaRPr sz="800">
                        <a:latin typeface="Helvetica Light"/>
                        <a:cs typeface="Helvetica Light"/>
                      </a:endParaRPr>
                    </a:p>
                    <a:p>
                      <a:pPr marL="294640" marR="221615">
                        <a:lnSpc>
                          <a:spcPct val="120000"/>
                        </a:lnSpc>
                        <a:spcBef>
                          <a:spcPts val="25"/>
                        </a:spcBef>
                      </a:pPr>
                      <a:r>
                        <a:rPr sz="800" spc="5" dirty="0">
                          <a:latin typeface="Helvetica Light"/>
                          <a:cs typeface="Helvetica Light"/>
                        </a:rPr>
                        <a:t>Yes</a:t>
                      </a:r>
                      <a:r>
                        <a:rPr sz="800" dirty="0">
                          <a:latin typeface="Helvetica Light"/>
                          <a:cs typeface="Helvetica Light"/>
                        </a:rPr>
                        <a:t>,</a:t>
                      </a:r>
                      <a:r>
                        <a:rPr sz="800" spc="15" dirty="0">
                          <a:latin typeface="Helvetica Light"/>
                          <a:cs typeface="Helvetica Light"/>
                        </a:rPr>
                        <a:t> </a:t>
                      </a:r>
                      <a:r>
                        <a:rPr sz="800" dirty="0">
                          <a:latin typeface="Helvetica Light"/>
                          <a:cs typeface="Helvetica Light"/>
                        </a:rPr>
                        <a:t>if</a:t>
                      </a:r>
                      <a:r>
                        <a:rPr sz="800" spc="15" dirty="0">
                          <a:latin typeface="Helvetica Light"/>
                          <a:cs typeface="Helvetica Light"/>
                        </a:rPr>
                        <a:t> </a:t>
                      </a: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scove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gap</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in i</a:t>
                      </a:r>
                      <a:r>
                        <a:rPr sz="800" spc="5" dirty="0">
                          <a:latin typeface="Helvetica Light"/>
                          <a:cs typeface="Helvetica Light"/>
                        </a:rPr>
                        <a:t>n</a:t>
                      </a:r>
                      <a:r>
                        <a:rPr sz="800" dirty="0">
                          <a:latin typeface="Helvetica Light"/>
                          <a:cs typeface="Helvetica Light"/>
                        </a:rPr>
                        <a:t>fo</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need</a:t>
                      </a:r>
                      <a:endParaRPr sz="800">
                        <a:latin typeface="Helvetica Light"/>
                        <a:cs typeface="Helvetica Light"/>
                      </a:endParaRPr>
                    </a:p>
                    <a:p>
                      <a:pPr marL="294640" marR="389255" indent="-228600">
                        <a:lnSpc>
                          <a:spcPct val="121100"/>
                        </a:lnSpc>
                        <a:spcBef>
                          <a:spcPts val="35"/>
                        </a:spcBef>
                        <a:buFont typeface="Symbol"/>
                        <a:buChar char="•"/>
                        <a:tabLst>
                          <a:tab pos="295275" algn="l"/>
                        </a:tabLst>
                      </a:pPr>
                      <a:r>
                        <a:rPr sz="800" spc="5" dirty="0">
                          <a:latin typeface="Helvetica Light"/>
                          <a:cs typeface="Helvetica Light"/>
                        </a:rPr>
                        <a:t>Spec</a:t>
                      </a:r>
                      <a:r>
                        <a:rPr sz="800" dirty="0">
                          <a:latin typeface="Helvetica Light"/>
                          <a:cs typeface="Helvetica Light"/>
                        </a:rPr>
                        <a:t>ific</a:t>
                      </a:r>
                      <a:r>
                        <a:rPr sz="800" spc="20" dirty="0">
                          <a:latin typeface="Helvetica Light"/>
                          <a:cs typeface="Helvetica Light"/>
                        </a:rPr>
                        <a:t> </a:t>
                      </a:r>
                      <a:r>
                        <a:rPr sz="800" spc="5" dirty="0">
                          <a:latin typeface="Helvetica Light"/>
                          <a:cs typeface="Helvetica Light"/>
                        </a:rPr>
                        <a:t>reques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be dra</a:t>
                      </a:r>
                      <a:r>
                        <a:rPr sz="800" dirty="0">
                          <a:latin typeface="Helvetica Light"/>
                          <a:cs typeface="Helvetica Light"/>
                        </a:rPr>
                        <a:t>ft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exper</a:t>
                      </a:r>
                      <a:r>
                        <a:rPr sz="800" dirty="0">
                          <a:latin typeface="Helvetica Light"/>
                          <a:cs typeface="Helvetica Light"/>
                        </a:rPr>
                        <a:t>ts</a:t>
                      </a:r>
                      <a:r>
                        <a:rPr sz="800" spc="25" dirty="0">
                          <a:latin typeface="Helvetica Light"/>
                          <a:cs typeface="Helvetica Light"/>
                        </a:rPr>
                        <a:t> </a:t>
                      </a:r>
                      <a:r>
                        <a:rPr sz="800" spc="5" dirty="0">
                          <a:latin typeface="Helvetica Light"/>
                          <a:cs typeface="Helvetica Light"/>
                        </a:rPr>
                        <a:t>on de</a:t>
                      </a:r>
                      <a:r>
                        <a:rPr sz="800" spc="10" dirty="0">
                          <a:latin typeface="Helvetica Light"/>
                          <a:cs typeface="Helvetica Light"/>
                        </a:rPr>
                        <a:t>m</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10" dirty="0">
                          <a:latin typeface="Helvetica Light"/>
                          <a:cs typeface="Helvetica Light"/>
                        </a:rPr>
                        <a:t>b</a:t>
                      </a:r>
                      <a:r>
                        <a:rPr sz="800" spc="5" dirty="0">
                          <a:latin typeface="Helvetica Light"/>
                          <a:cs typeface="Helvetica Light"/>
                        </a:rPr>
                        <a:t>as</a:t>
                      </a:r>
                      <a:r>
                        <a:rPr sz="800" dirty="0">
                          <a:latin typeface="Helvetica Light"/>
                          <a:cs typeface="Helvetica Light"/>
                        </a:rPr>
                        <a:t>is</a:t>
                      </a:r>
                      <a:endParaRPr sz="800">
                        <a:latin typeface="Helvetica Light"/>
                        <a:cs typeface="Helvetica Light"/>
                      </a:endParaRPr>
                    </a:p>
                    <a:p>
                      <a:pPr marL="294640" marR="149860" indent="-228600">
                        <a:lnSpc>
                          <a:spcPct val="121100"/>
                        </a:lnSpc>
                        <a:spcBef>
                          <a:spcPts val="35"/>
                        </a:spcBef>
                        <a:buFont typeface="Symbol"/>
                        <a:buChar char="•"/>
                        <a:tabLst>
                          <a:tab pos="295275" algn="l"/>
                        </a:tabLst>
                      </a:pPr>
                      <a:r>
                        <a:rPr sz="800" spc="10" dirty="0">
                          <a:latin typeface="Helvetica Light"/>
                          <a:cs typeface="Helvetica Light"/>
                        </a:rPr>
                        <a:t>A</a:t>
                      </a:r>
                      <a:r>
                        <a:rPr sz="800" dirty="0">
                          <a:latin typeface="Helvetica Light"/>
                          <a:cs typeface="Helvetica Light"/>
                        </a:rPr>
                        <a:t>l</a:t>
                      </a:r>
                      <a:r>
                        <a:rPr sz="800" spc="5" dirty="0">
                          <a:latin typeface="Helvetica Light"/>
                          <a:cs typeface="Helvetica Light"/>
                        </a:rPr>
                        <a:t>s</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cons</a:t>
                      </a:r>
                      <a:r>
                        <a:rPr sz="800" dirty="0">
                          <a:latin typeface="Helvetica Light"/>
                          <a:cs typeface="Helvetica Light"/>
                        </a:rPr>
                        <a:t>i</a:t>
                      </a:r>
                      <a:r>
                        <a:rPr sz="800" spc="5" dirty="0">
                          <a:latin typeface="Helvetica Light"/>
                          <a:cs typeface="Helvetica Light"/>
                        </a:rPr>
                        <a:t>de</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lit</a:t>
                      </a:r>
                      <a:r>
                        <a:rPr sz="800" spc="5" dirty="0">
                          <a:latin typeface="Helvetica Light"/>
                          <a:cs typeface="Helvetica Light"/>
                        </a:rPr>
                        <a:t>era</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curren</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 t</a:t>
                      </a:r>
                      <a:r>
                        <a:rPr sz="800" spc="5" dirty="0">
                          <a:latin typeface="Helvetica Light"/>
                          <a:cs typeface="Helvetica Light"/>
                        </a:rPr>
                        <a:t>ren</a:t>
                      </a:r>
                      <a:r>
                        <a:rPr sz="800" spc="10" dirty="0">
                          <a:latin typeface="Helvetica Light"/>
                          <a:cs typeface="Helvetica Light"/>
                        </a:rPr>
                        <a:t>d</a:t>
                      </a:r>
                      <a:r>
                        <a:rPr sz="800" dirty="0">
                          <a:latin typeface="Helvetica Light"/>
                          <a:cs typeface="Helvetica Light"/>
                        </a:rPr>
                        <a:t>s</a:t>
                      </a:r>
                      <a:endParaRPr sz="800">
                        <a:latin typeface="Helvetica Light"/>
                        <a:cs typeface="Helvetica Light"/>
                      </a:endParaRPr>
                    </a:p>
                    <a:p>
                      <a:pPr marL="294640" marR="354330" indent="-228600">
                        <a:lnSpc>
                          <a:spcPct val="121100"/>
                        </a:lnSpc>
                        <a:spcBef>
                          <a:spcPts val="35"/>
                        </a:spcBef>
                        <a:buFont typeface="Symbol"/>
                        <a:buChar char="•"/>
                        <a:tabLst>
                          <a:tab pos="295275" algn="l"/>
                        </a:tabLst>
                      </a:pP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engag</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pa</a:t>
                      </a:r>
                      <a:r>
                        <a:rPr sz="800" dirty="0">
                          <a:latin typeface="Helvetica Light"/>
                          <a:cs typeface="Helvetica Light"/>
                        </a:rPr>
                        <a:t>y </a:t>
                      </a:r>
                      <a:r>
                        <a:rPr sz="800" spc="5" dirty="0">
                          <a:latin typeface="Helvetica Light"/>
                          <a:cs typeface="Helvetica Light"/>
                        </a:rPr>
                        <a:t>consu</a:t>
                      </a:r>
                      <a:r>
                        <a:rPr sz="800" dirty="0">
                          <a:latin typeface="Helvetica Light"/>
                          <a:cs typeface="Helvetica Light"/>
                        </a:rPr>
                        <a:t>lt</a:t>
                      </a:r>
                      <a:r>
                        <a:rPr sz="800" spc="5" dirty="0">
                          <a:latin typeface="Helvetica Light"/>
                          <a:cs typeface="Helvetica Light"/>
                        </a:rPr>
                        <a:t>an</a:t>
                      </a:r>
                      <a:r>
                        <a:rPr sz="800" dirty="0">
                          <a:latin typeface="Helvetica Light"/>
                          <a:cs typeface="Helvetica Light"/>
                        </a:rPr>
                        <a:t>ts</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s</a:t>
                      </a:r>
                      <a:r>
                        <a:rPr sz="800" spc="10" dirty="0">
                          <a:latin typeface="Helvetica Light"/>
                          <a:cs typeface="Helvetica Light"/>
                        </a:rPr>
                        <a:t>p</a:t>
                      </a:r>
                      <a:r>
                        <a:rPr sz="800" spc="5" dirty="0">
                          <a:latin typeface="Helvetica Light"/>
                          <a:cs typeface="Helvetica Light"/>
                        </a:rPr>
                        <a:t>ec</a:t>
                      </a:r>
                      <a:r>
                        <a:rPr sz="800" dirty="0">
                          <a:latin typeface="Helvetica Light"/>
                          <a:cs typeface="Helvetica Light"/>
                        </a:rPr>
                        <a:t>ific f</a:t>
                      </a:r>
                      <a:r>
                        <a:rPr sz="800" spc="5" dirty="0">
                          <a:latin typeface="Helvetica Light"/>
                          <a:cs typeface="Helvetica Light"/>
                        </a:rPr>
                        <a:t>ocu</a:t>
                      </a:r>
                      <a:r>
                        <a:rPr sz="800" dirty="0">
                          <a:latin typeface="Helvetica Light"/>
                          <a:cs typeface="Helvetica Light"/>
                        </a:rPr>
                        <a:t>s</a:t>
                      </a:r>
                      <a:endParaRPr sz="800">
                        <a:latin typeface="Helvetica Light"/>
                        <a:cs typeface="Helvetica Light"/>
                      </a:endParaRPr>
                    </a:p>
                    <a:p>
                      <a:pPr marL="294640" marR="411480" indent="-228600" algn="just">
                        <a:lnSpc>
                          <a:spcPct val="121100"/>
                        </a:lnSpc>
                        <a:spcBef>
                          <a:spcPts val="3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onsu</a:t>
                      </a:r>
                      <a:r>
                        <a:rPr sz="800" dirty="0">
                          <a:latin typeface="Helvetica Light"/>
                          <a:cs typeface="Helvetica Light"/>
                        </a:rPr>
                        <a:t>lt</a:t>
                      </a:r>
                      <a:r>
                        <a:rPr sz="800" spc="5" dirty="0">
                          <a:latin typeface="Helvetica Light"/>
                          <a:cs typeface="Helvetica Light"/>
                        </a:rPr>
                        <a:t>an</a:t>
                      </a:r>
                      <a:r>
                        <a:rPr sz="800" dirty="0">
                          <a:latin typeface="Helvetica Light"/>
                          <a:cs typeface="Helvetica Light"/>
                        </a:rPr>
                        <a:t>ts</a:t>
                      </a:r>
                      <a:r>
                        <a:rPr sz="800" spc="20" dirty="0">
                          <a:latin typeface="Helvetica Light"/>
                          <a:cs typeface="Helvetica Light"/>
                        </a:rPr>
                        <a:t> </a:t>
                      </a:r>
                      <a:r>
                        <a:rPr sz="800" dirty="0">
                          <a:latin typeface="Helvetica Light"/>
                          <a:cs typeface="Helvetica Light"/>
                        </a:rPr>
                        <a:t>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spec</a:t>
                      </a:r>
                      <a:r>
                        <a:rPr sz="800" dirty="0">
                          <a:latin typeface="Helvetica Light"/>
                          <a:cs typeface="Helvetica Light"/>
                        </a:rPr>
                        <a:t>ific </a:t>
                      </a:r>
                      <a:r>
                        <a:rPr sz="800" spc="5" dirty="0">
                          <a:latin typeface="Helvetica Light"/>
                          <a:cs typeface="Helvetica Light"/>
                        </a:rPr>
                        <a:t>ques</a:t>
                      </a:r>
                      <a:r>
                        <a:rPr sz="800" dirty="0">
                          <a:latin typeface="Helvetica Light"/>
                          <a:cs typeface="Helvetica Light"/>
                        </a:rPr>
                        <a:t>ti</a:t>
                      </a:r>
                      <a:r>
                        <a:rPr sz="800" spc="5" dirty="0">
                          <a:latin typeface="Helvetica Light"/>
                          <a:cs typeface="Helvetica Light"/>
                        </a:rPr>
                        <a:t>ons</a:t>
                      </a:r>
                      <a:r>
                        <a:rPr sz="800" dirty="0">
                          <a:latin typeface="Helvetica Light"/>
                          <a:cs typeface="Helvetica Light"/>
                        </a:rPr>
                        <a:t>,</a:t>
                      </a:r>
                      <a:r>
                        <a:rPr sz="800" spc="15" dirty="0">
                          <a:latin typeface="Helvetica Light"/>
                          <a:cs typeface="Helvetica Light"/>
                        </a:rPr>
                        <a:t> </a:t>
                      </a: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and</a:t>
                      </a:r>
                      <a:r>
                        <a:rPr sz="800" spc="10" dirty="0">
                          <a:latin typeface="Helvetica Light"/>
                          <a:cs typeface="Helvetica Light"/>
                        </a:rPr>
                        <a:t>i</a:t>
                      </a:r>
                      <a:r>
                        <a:rPr sz="800" spc="5" dirty="0">
                          <a:latin typeface="Helvetica Light"/>
                          <a:cs typeface="Helvetica Light"/>
                        </a:rPr>
                        <a:t>ng en</a:t>
                      </a:r>
                      <a:r>
                        <a:rPr sz="800" spc="10" dirty="0">
                          <a:latin typeface="Helvetica Light"/>
                          <a:cs typeface="Helvetica Light"/>
                        </a:rPr>
                        <a:t>g</a:t>
                      </a:r>
                      <a:r>
                        <a:rPr sz="800" spc="5" dirty="0">
                          <a:latin typeface="Helvetica Light"/>
                          <a:cs typeface="Helvetica Light"/>
                        </a:rPr>
                        <a:t>a</a:t>
                      </a:r>
                      <a:r>
                        <a:rPr sz="800" spc="10" dirty="0">
                          <a:latin typeface="Helvetica Light"/>
                          <a:cs typeface="Helvetica Light"/>
                        </a:rPr>
                        <a:t>g</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ent</a:t>
                      </a:r>
                      <a:endParaRPr sz="800">
                        <a:latin typeface="Helvetica Light"/>
                        <a:cs typeface="Helvetica Light"/>
                      </a:endParaRPr>
                    </a:p>
                    <a:p>
                      <a:pPr marL="294640" marR="115570" indent="-228600">
                        <a:lnSpc>
                          <a:spcPct val="122100"/>
                        </a:lnSpc>
                        <a:spcBef>
                          <a:spcPts val="25"/>
                        </a:spcBef>
                        <a:buFont typeface="Symbol"/>
                        <a:buChar char="•"/>
                        <a:tabLst>
                          <a:tab pos="295275" algn="l"/>
                        </a:tabLst>
                      </a:pP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scop</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de</a:t>
                      </a:r>
                      <a:r>
                        <a:rPr sz="800" dirty="0">
                          <a:latin typeface="Helvetica Light"/>
                          <a:cs typeface="Helvetica Light"/>
                        </a:rPr>
                        <a:t>f</a:t>
                      </a:r>
                      <a:r>
                        <a:rPr sz="800" spc="-5" dirty="0">
                          <a:latin typeface="Helvetica Light"/>
                          <a:cs typeface="Helvetica Light"/>
                        </a:rPr>
                        <a:t>i</a:t>
                      </a:r>
                      <a:r>
                        <a:rPr sz="800" spc="5" dirty="0">
                          <a:latin typeface="Helvetica Light"/>
                          <a:cs typeface="Helvetica Light"/>
                        </a:rPr>
                        <a:t>ned be</a:t>
                      </a:r>
                      <a:r>
                        <a:rPr sz="800" dirty="0">
                          <a:latin typeface="Helvetica Light"/>
                          <a:cs typeface="Helvetica Light"/>
                        </a:rPr>
                        <a:t>f</a:t>
                      </a:r>
                      <a:r>
                        <a:rPr sz="800" spc="5" dirty="0">
                          <a:latin typeface="Helvetica Light"/>
                          <a:cs typeface="Helvetica Light"/>
                        </a:rPr>
                        <a:t>or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engag</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consu</a:t>
                      </a:r>
                      <a:r>
                        <a:rPr sz="800" dirty="0">
                          <a:latin typeface="Helvetica Light"/>
                          <a:cs typeface="Helvetica Light"/>
                        </a:rPr>
                        <a:t>lt</a:t>
                      </a:r>
                      <a:r>
                        <a:rPr sz="800" spc="5" dirty="0">
                          <a:latin typeface="Helvetica Light"/>
                          <a:cs typeface="Helvetica Light"/>
                        </a:rPr>
                        <a:t>an</a:t>
                      </a:r>
                      <a:r>
                        <a:rPr sz="800" dirty="0">
                          <a:latin typeface="Helvetica Light"/>
                          <a:cs typeface="Helvetica Light"/>
                        </a:rPr>
                        <a:t>ts</a:t>
                      </a:r>
                      <a:endParaRPr sz="800">
                        <a:latin typeface="Helvetica Light"/>
                        <a:cs typeface="Helvetica Light"/>
                      </a:endParaRPr>
                    </a:p>
                    <a:p>
                      <a:pPr marL="294640" marR="120650" indent="-228600">
                        <a:lnSpc>
                          <a:spcPct val="122100"/>
                        </a:lnSpc>
                        <a:buFont typeface="Symbol"/>
                        <a:buChar char="•"/>
                        <a:tabLst>
                          <a:tab pos="295275" algn="l"/>
                        </a:tabLst>
                      </a:pPr>
                      <a:r>
                        <a:rPr sz="800" dirty="0">
                          <a:latin typeface="Helvetica Light"/>
                          <a:cs typeface="Helvetica Light"/>
                        </a:rPr>
                        <a:t>If</a:t>
                      </a:r>
                      <a:r>
                        <a:rPr sz="800" spc="15" dirty="0">
                          <a:latin typeface="Helvetica Light"/>
                          <a:cs typeface="Helvetica Light"/>
                        </a:rPr>
                        <a:t> </a:t>
                      </a:r>
                      <a:r>
                        <a:rPr sz="800" spc="5" dirty="0">
                          <a:latin typeface="Helvetica Light"/>
                          <a:cs typeface="Helvetica Light"/>
                        </a:rPr>
                        <a:t>nee</a:t>
                      </a:r>
                      <a:r>
                        <a:rPr sz="800" spc="10" dirty="0">
                          <a:latin typeface="Helvetica Light"/>
                          <a:cs typeface="Helvetica Light"/>
                        </a:rPr>
                        <a:t>d</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ex</a:t>
                      </a:r>
                      <a:r>
                        <a:rPr sz="800" spc="10" dirty="0">
                          <a:latin typeface="Helvetica Light"/>
                          <a:cs typeface="Helvetica Light"/>
                        </a:rPr>
                        <a:t>p</a:t>
                      </a:r>
                      <a:r>
                        <a:rPr sz="800" spc="5" dirty="0">
                          <a:latin typeface="Helvetica Light"/>
                          <a:cs typeface="Helvetica Light"/>
                        </a:rPr>
                        <a:t>and </a:t>
                      </a:r>
                      <a:r>
                        <a:rPr sz="800" dirty="0">
                          <a:latin typeface="Helvetica Light"/>
                          <a:cs typeface="Helvetica Light"/>
                        </a:rPr>
                        <a:t>t</a:t>
                      </a:r>
                      <a:r>
                        <a:rPr sz="800" spc="5" dirty="0">
                          <a:latin typeface="Helvetica Light"/>
                          <a:cs typeface="Helvetica Light"/>
                        </a:rPr>
                        <a:t>ea</a:t>
                      </a:r>
                      <a:r>
                        <a:rPr sz="800" dirty="0">
                          <a:latin typeface="Helvetica Light"/>
                          <a:cs typeface="Helvetica Light"/>
                        </a:rPr>
                        <a:t>m</a:t>
                      </a:r>
                      <a:r>
                        <a:rPr sz="800" spc="25"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10" dirty="0">
                          <a:latin typeface="Helvetica Light"/>
                          <a:cs typeface="Helvetica Light"/>
                        </a:rPr>
                        <a:t>g</a:t>
                      </a:r>
                      <a:r>
                        <a:rPr sz="800" spc="5" dirty="0">
                          <a:latin typeface="Helvetica Light"/>
                          <a:cs typeface="Helvetica Light"/>
                        </a:rPr>
                        <a:t>e</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ex</a:t>
                      </a:r>
                      <a:r>
                        <a:rPr sz="800" dirty="0">
                          <a:latin typeface="Helvetica Light"/>
                          <a:cs typeface="Helvetica Light"/>
                        </a:rPr>
                        <a:t>t</a:t>
                      </a:r>
                      <a:r>
                        <a:rPr sz="800" spc="5" dirty="0">
                          <a:latin typeface="Helvetica Light"/>
                          <a:cs typeface="Helvetica Light"/>
                        </a:rPr>
                        <a:t>erna</a:t>
                      </a:r>
                      <a:r>
                        <a:rPr sz="800" dirty="0">
                          <a:latin typeface="Helvetica Light"/>
                          <a:cs typeface="Helvetica Light"/>
                        </a:rPr>
                        <a:t>l</a:t>
                      </a:r>
                      <a:r>
                        <a:rPr sz="800" spc="15" dirty="0">
                          <a:latin typeface="Helvetica Light"/>
                          <a:cs typeface="Helvetica Light"/>
                        </a:rPr>
                        <a:t> </a:t>
                      </a:r>
                      <a:r>
                        <a:rPr sz="800" spc="5" dirty="0">
                          <a:latin typeface="Helvetica Light"/>
                          <a:cs typeface="Helvetica Light"/>
                        </a:rPr>
                        <a:t>he</a:t>
                      </a:r>
                      <a:r>
                        <a:rPr sz="800" dirty="0">
                          <a:latin typeface="Helvetica Light"/>
                          <a:cs typeface="Helvetica Light"/>
                        </a:rPr>
                        <a:t>lp </a:t>
                      </a:r>
                      <a:r>
                        <a:rPr sz="800" spc="5" dirty="0">
                          <a:latin typeface="Helvetica Light"/>
                          <a:cs typeface="Helvetica Light"/>
                        </a:rPr>
                        <a:t>(Exper</a:t>
                      </a:r>
                      <a:r>
                        <a:rPr sz="800" dirty="0">
                          <a:latin typeface="Helvetica Light"/>
                          <a:cs typeface="Helvetica Light"/>
                        </a:rPr>
                        <a:t>ts</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ud</a:t>
                      </a:r>
                      <a:r>
                        <a:rPr sz="800" dirty="0">
                          <a:latin typeface="Helvetica Light"/>
                          <a:cs typeface="Helvetica Light"/>
                        </a:rPr>
                        <a:t>i</a:t>
                      </a:r>
                      <a:r>
                        <a:rPr sz="800" spc="5" dirty="0">
                          <a:latin typeface="Helvetica Light"/>
                          <a:cs typeface="Helvetica Light"/>
                        </a:rPr>
                        <a:t>es</a:t>
                      </a:r>
                      <a:r>
                        <a:rPr sz="800" dirty="0">
                          <a:latin typeface="Helvetica Light"/>
                          <a:cs typeface="Helvetica Light"/>
                        </a:rPr>
                        <a:t>)</a:t>
                      </a:r>
                      <a:endParaRPr sz="800">
                        <a:latin typeface="Helvetica Light"/>
                        <a:cs typeface="Helvetica Light"/>
                      </a:endParaRPr>
                    </a:p>
                    <a:p>
                      <a:pPr marL="294640" marR="221615" indent="-228600">
                        <a:lnSpc>
                          <a:spcPct val="122100"/>
                        </a:lnSpc>
                        <a:buFont typeface="Symbol"/>
                        <a:buChar char="•"/>
                        <a:tabLst>
                          <a:tab pos="295275" algn="l"/>
                        </a:tabLst>
                      </a:pPr>
                      <a:r>
                        <a:rPr sz="800" spc="5" dirty="0">
                          <a:latin typeface="Helvetica Light"/>
                          <a:cs typeface="Helvetica Light"/>
                        </a:rPr>
                        <a:t>Engag</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ou</a:t>
                      </a:r>
                      <a:r>
                        <a:rPr sz="800" dirty="0">
                          <a:latin typeface="Helvetica Light"/>
                          <a:cs typeface="Helvetica Light"/>
                        </a:rPr>
                        <a:t>t</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d</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exper</a:t>
                      </a:r>
                      <a:r>
                        <a:rPr sz="800" dirty="0">
                          <a:latin typeface="Helvetica Light"/>
                          <a:cs typeface="Helvetica Light"/>
                        </a:rPr>
                        <a:t>ts</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s 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nee</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ar</a:t>
                      </a:r>
                      <a:r>
                        <a:rPr sz="800" dirty="0">
                          <a:latin typeface="Helvetica Light"/>
                          <a:cs typeface="Helvetica Light"/>
                        </a:rPr>
                        <a:t>i</a:t>
                      </a:r>
                      <a:r>
                        <a:rPr sz="800" spc="5" dirty="0">
                          <a:latin typeface="Helvetica Light"/>
                          <a:cs typeface="Helvetica Light"/>
                        </a:rPr>
                        <a:t>se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es</a:t>
                      </a:r>
                      <a:r>
                        <a:rPr sz="800" spc="10" dirty="0">
                          <a:latin typeface="Helvetica Light"/>
                          <a:cs typeface="Helvetica Light"/>
                        </a:rPr>
                        <a:t>p</a:t>
                      </a:r>
                      <a:r>
                        <a:rPr sz="800" spc="5" dirty="0">
                          <a:latin typeface="Helvetica Light"/>
                          <a:cs typeface="Helvetica Light"/>
                        </a:rPr>
                        <a:t>ec</a:t>
                      </a:r>
                      <a:r>
                        <a:rPr sz="800" dirty="0">
                          <a:latin typeface="Helvetica Light"/>
                          <a:cs typeface="Helvetica Light"/>
                        </a:rPr>
                        <a:t>i</a:t>
                      </a:r>
                      <a:r>
                        <a:rPr sz="800" spc="5" dirty="0">
                          <a:latin typeface="Helvetica Light"/>
                          <a:cs typeface="Helvetica Light"/>
                        </a:rPr>
                        <a:t>a</a:t>
                      </a:r>
                      <a:r>
                        <a:rPr sz="800" dirty="0">
                          <a:latin typeface="Helvetica Light"/>
                          <a:cs typeface="Helvetica Light"/>
                        </a:rPr>
                        <a:t>lly </a:t>
                      </a:r>
                      <a:r>
                        <a:rPr sz="800" spc="5" dirty="0">
                          <a:latin typeface="Helvetica Light"/>
                          <a:cs typeface="Helvetica Light"/>
                        </a:rPr>
                        <a:t>sk</a:t>
                      </a:r>
                      <a:r>
                        <a:rPr sz="800" dirty="0">
                          <a:latin typeface="Helvetica Light"/>
                          <a:cs typeface="Helvetica Light"/>
                        </a:rPr>
                        <a:t>ills</a:t>
                      </a:r>
                      <a:r>
                        <a:rPr sz="800" spc="20" dirty="0">
                          <a:latin typeface="Helvetica Light"/>
                          <a:cs typeface="Helvetica Light"/>
                        </a:rPr>
                        <a:t> </a:t>
                      </a: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SSR</a:t>
                      </a:r>
                      <a:r>
                        <a:rPr sz="800" dirty="0">
                          <a:latin typeface="Helvetica Light"/>
                          <a:cs typeface="Helvetica Light"/>
                        </a:rPr>
                        <a:t>2</a:t>
                      </a:r>
                      <a:endParaRPr sz="800">
                        <a:latin typeface="Helvetica Light"/>
                        <a:cs typeface="Helvetica Light"/>
                      </a:endParaRPr>
                    </a:p>
                    <a:p>
                      <a:pPr marL="294640" marR="58419" indent="-228600">
                        <a:lnSpc>
                          <a:spcPct val="120000"/>
                        </a:lnSpc>
                        <a:spcBef>
                          <a:spcPts val="45"/>
                        </a:spcBef>
                        <a:buFont typeface="Symbol"/>
                        <a:buChar char="•"/>
                        <a:tabLst>
                          <a:tab pos="295275" algn="l"/>
                        </a:tabLst>
                      </a:pPr>
                      <a:r>
                        <a:rPr sz="800" spc="10" dirty="0">
                          <a:latin typeface="Helvetica Light"/>
                          <a:cs typeface="Helvetica Light"/>
                        </a:rPr>
                        <a:t>N</a:t>
                      </a:r>
                      <a:r>
                        <a:rPr sz="800" spc="5" dirty="0">
                          <a:latin typeface="Helvetica Light"/>
                          <a:cs typeface="Helvetica Light"/>
                        </a:rPr>
                        <a:t>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condu</a:t>
                      </a:r>
                      <a:r>
                        <a:rPr sz="800" spc="10" dirty="0">
                          <a:latin typeface="Helvetica Light"/>
                          <a:cs typeface="Helvetica Light"/>
                        </a:rPr>
                        <a:t>c</a:t>
                      </a:r>
                      <a:r>
                        <a:rPr sz="800" dirty="0">
                          <a:latin typeface="Helvetica Light"/>
                          <a:cs typeface="Helvetica Light"/>
                        </a:rPr>
                        <a:t>t</a:t>
                      </a:r>
                      <a:r>
                        <a:rPr sz="800" spc="15"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ro</a:t>
                      </a:r>
                      <a:r>
                        <a:rPr sz="800" spc="10" dirty="0">
                          <a:latin typeface="Helvetica Light"/>
                          <a:cs typeface="Helvetica Light"/>
                        </a:rPr>
                        <a:t>g</a:t>
                      </a:r>
                      <a:r>
                        <a:rPr sz="800" spc="5" dirty="0">
                          <a:latin typeface="Helvetica Light"/>
                          <a:cs typeface="Helvetica Light"/>
                        </a:rPr>
                        <a:t>ra</a:t>
                      </a:r>
                      <a:r>
                        <a:rPr sz="800" dirty="0">
                          <a:latin typeface="Helvetica Light"/>
                          <a:cs typeface="Helvetica Light"/>
                        </a:rPr>
                        <a:t>m </a:t>
                      </a:r>
                      <a:r>
                        <a:rPr sz="800" spc="5" dirty="0">
                          <a:latin typeface="Helvetica Light"/>
                          <a:cs typeface="Helvetica Light"/>
                        </a:rPr>
                        <a:t>a</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re</a:t>
                      </a:r>
                      <a:r>
                        <a:rPr sz="800" spc="10" dirty="0">
                          <a:latin typeface="Helvetica Light"/>
                          <a:cs typeface="Helvetica Light"/>
                        </a:rPr>
                        <a:t>g</a:t>
                      </a:r>
                      <a:r>
                        <a:rPr sz="800" dirty="0">
                          <a:latin typeface="Helvetica Light"/>
                          <a:cs typeface="Helvetica Light"/>
                        </a:rPr>
                        <a:t>i</a:t>
                      </a:r>
                      <a:r>
                        <a:rPr sz="800" spc="5" dirty="0">
                          <a:latin typeface="Helvetica Light"/>
                          <a:cs typeface="Helvetica Light"/>
                        </a:rPr>
                        <a:t>ona</a:t>
                      </a:r>
                      <a:r>
                        <a:rPr sz="800" dirty="0">
                          <a:latin typeface="Helvetica Light"/>
                          <a:cs typeface="Helvetica Light"/>
                        </a:rPr>
                        <a:t>l</a:t>
                      </a:r>
                      <a:r>
                        <a:rPr sz="800" spc="15" dirty="0">
                          <a:latin typeface="Helvetica Light"/>
                          <a:cs typeface="Helvetica Light"/>
                        </a:rPr>
                        <a:t> </a:t>
                      </a:r>
                      <a:r>
                        <a:rPr sz="800" dirty="0">
                          <a:latin typeface="Helvetica Light"/>
                          <a:cs typeface="Helvetica Light"/>
                        </a:rPr>
                        <a:t>l</a:t>
                      </a:r>
                      <a:r>
                        <a:rPr sz="800" spc="5" dirty="0">
                          <a:latin typeface="Helvetica Light"/>
                          <a:cs typeface="Helvetica Light"/>
                        </a:rPr>
                        <a:t>evel</a:t>
                      </a:r>
                      <a:endParaRPr sz="800">
                        <a:latin typeface="Helvetica Light"/>
                        <a:cs typeface="Helvetica Light"/>
                      </a:endParaRPr>
                    </a:p>
                    <a:p>
                      <a:pPr marL="294640" marR="178435" indent="-228600">
                        <a:lnSpc>
                          <a:spcPct val="122100"/>
                        </a:lnSpc>
                        <a:spcBef>
                          <a:spcPts val="25"/>
                        </a:spcBef>
                        <a:buFont typeface="Symbol"/>
                        <a:buChar char="•"/>
                        <a:tabLst>
                          <a:tab pos="295275" algn="l"/>
                        </a:tabLst>
                      </a:pP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clea</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shou</a:t>
                      </a:r>
                      <a:r>
                        <a:rPr sz="800" dirty="0">
                          <a:latin typeface="Helvetica Light"/>
                          <a:cs typeface="Helvetica Light"/>
                        </a:rPr>
                        <a:t>ld </a:t>
                      </a: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a</a:t>
                      </a:r>
                      <a:r>
                        <a:rPr sz="800" spc="10" dirty="0">
                          <a:latin typeface="Helvetica Light"/>
                          <a:cs typeface="Helvetica Light"/>
                        </a:rPr>
                        <a:t>mb</a:t>
                      </a:r>
                      <a:r>
                        <a:rPr sz="800" dirty="0">
                          <a:latin typeface="Helvetica Light"/>
                          <a:cs typeface="Helvetica Light"/>
                        </a:rPr>
                        <a:t>i</a:t>
                      </a:r>
                      <a:r>
                        <a:rPr sz="800" spc="10" dirty="0">
                          <a:latin typeface="Helvetica Light"/>
                          <a:cs typeface="Helvetica Light"/>
                        </a:rPr>
                        <a:t>g</a:t>
                      </a:r>
                      <a:r>
                        <a:rPr sz="800" spc="5" dirty="0">
                          <a:latin typeface="Helvetica Light"/>
                          <a:cs typeface="Helvetica Light"/>
                        </a:rPr>
                        <a:t>u</a:t>
                      </a:r>
                      <a:r>
                        <a:rPr sz="800" dirty="0">
                          <a:latin typeface="Helvetica Light"/>
                          <a:cs typeface="Helvetica Light"/>
                        </a:rPr>
                        <a:t>ity</a:t>
                      </a:r>
                      <a:endParaRPr sz="800">
                        <a:latin typeface="Helvetica Light"/>
                        <a:cs typeface="Helvetica Light"/>
                      </a:endParaRPr>
                    </a:p>
                    <a:p>
                      <a:pPr marL="294640" indent="-228600">
                        <a:lnSpc>
                          <a:spcPct val="100000"/>
                        </a:lnSpc>
                        <a:spcBef>
                          <a:spcPts val="275"/>
                        </a:spcBef>
                        <a:buFont typeface="Symbol"/>
                        <a:buChar char="•"/>
                        <a:tabLst>
                          <a:tab pos="295275" algn="l"/>
                        </a:tabLst>
                      </a:pPr>
                      <a:r>
                        <a:rPr sz="800" spc="5" dirty="0">
                          <a:latin typeface="Helvetica Light"/>
                          <a:cs typeface="Helvetica Light"/>
                        </a:rPr>
                        <a:t>Shou</a:t>
                      </a:r>
                      <a:r>
                        <a:rPr sz="800" dirty="0">
                          <a:latin typeface="Helvetica Light"/>
                          <a:cs typeface="Helvetica Light"/>
                        </a:rPr>
                        <a:t>ld</a:t>
                      </a:r>
                      <a:r>
                        <a:rPr sz="800" spc="20" dirty="0">
                          <a:latin typeface="Helvetica Light"/>
                          <a:cs typeface="Helvetica Light"/>
                        </a:rPr>
                        <a:t> </a:t>
                      </a:r>
                      <a:r>
                        <a:rPr sz="800" spc="5"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ransparen</a:t>
                      </a:r>
                      <a:r>
                        <a:rPr sz="800" dirty="0">
                          <a:latin typeface="Helvetica Light"/>
                          <a:cs typeface="Helvetica Light"/>
                        </a:rPr>
                        <a:t>t</a:t>
                      </a:r>
                      <a:endParaRPr sz="80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66040">
                        <a:lnSpc>
                          <a:spcPct val="100000"/>
                        </a:lnSpc>
                      </a:pPr>
                      <a:r>
                        <a:rPr sz="800" dirty="0">
                          <a:latin typeface="Symbol"/>
                          <a:cs typeface="Symbol"/>
                        </a:rPr>
                        <a:t>•</a:t>
                      </a: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6">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6">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19527202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745648413"/>
              </p:ext>
            </p:extLst>
          </p:nvPr>
        </p:nvGraphicFramePr>
        <p:xfrm>
          <a:off x="662600" y="1075016"/>
          <a:ext cx="7818799" cy="4779547"/>
        </p:xfrm>
        <a:graphic>
          <a:graphicData uri="http://schemas.openxmlformats.org/drawingml/2006/table">
            <a:tbl>
              <a:tblPr firstRow="1" bandRow="1">
                <a:tableStyleId>{2D5ABB26-0587-4C30-8999-92F81FD0307C}</a:tableStyleId>
              </a:tblPr>
              <a:tblGrid>
                <a:gridCol w="2766060"/>
                <a:gridCol w="1143339"/>
                <a:gridCol w="1953251"/>
                <a:gridCol w="1956149"/>
              </a:tblGrid>
              <a:tr h="265255">
                <a:tc gridSpan="4">
                  <a:txBody>
                    <a:bodyPr/>
                    <a:lstStyle/>
                    <a:p>
                      <a:pPr marL="1905" algn="ctr">
                        <a:lnSpc>
                          <a:spcPct val="100000"/>
                        </a:lnSpc>
                      </a:pPr>
                      <a:r>
                        <a:rPr sz="900" b="1" spc="10" dirty="0">
                          <a:solidFill>
                            <a:srgbClr val="FFFFFF"/>
                          </a:solidFill>
                          <a:latin typeface="Helvetica"/>
                          <a:cs typeface="Helvetica"/>
                        </a:rPr>
                        <a:t>T</a:t>
                      </a:r>
                      <a:r>
                        <a:rPr sz="900" b="1" spc="15" dirty="0">
                          <a:solidFill>
                            <a:srgbClr val="FFFFFF"/>
                          </a:solidFill>
                          <a:latin typeface="Helvetica"/>
                          <a:cs typeface="Helvetica"/>
                        </a:rPr>
                        <a:t>O</a:t>
                      </a:r>
                      <a:r>
                        <a:rPr sz="900" b="1" spc="10" dirty="0">
                          <a:solidFill>
                            <a:srgbClr val="FFFFFF"/>
                          </a:solidFill>
                          <a:latin typeface="Helvetica"/>
                          <a:cs typeface="Helvetica"/>
                        </a:rPr>
                        <a:t>P</a:t>
                      </a:r>
                      <a:r>
                        <a:rPr sz="900" b="1" spc="5" dirty="0">
                          <a:solidFill>
                            <a:srgbClr val="FFFFFF"/>
                          </a:solidFill>
                          <a:latin typeface="Helvetica"/>
                          <a:cs typeface="Helvetica"/>
                        </a:rPr>
                        <a:t>I</a:t>
                      </a:r>
                      <a:r>
                        <a:rPr sz="900" b="1" spc="10" dirty="0">
                          <a:solidFill>
                            <a:srgbClr val="FFFFFF"/>
                          </a:solidFill>
                          <a:latin typeface="Helvetica"/>
                          <a:cs typeface="Helvetica"/>
                        </a:rPr>
                        <a:t>C</a:t>
                      </a:r>
                      <a:r>
                        <a:rPr sz="900" b="1" dirty="0">
                          <a:solidFill>
                            <a:srgbClr val="FFFFFF"/>
                          </a:solidFill>
                          <a:latin typeface="Helvetica"/>
                          <a:cs typeface="Helvetica"/>
                        </a:rPr>
                        <a:t>:</a:t>
                      </a:r>
                      <a:r>
                        <a:rPr sz="900" b="1" spc="20" dirty="0">
                          <a:solidFill>
                            <a:srgbClr val="FFFFFF"/>
                          </a:solidFill>
                          <a:latin typeface="Helvetica"/>
                          <a:cs typeface="Helvetica"/>
                        </a:rPr>
                        <a:t> </a:t>
                      </a:r>
                      <a:r>
                        <a:rPr sz="900" b="1" spc="10" dirty="0">
                          <a:solidFill>
                            <a:srgbClr val="FFFFFF"/>
                          </a:solidFill>
                          <a:latin typeface="Helvetica"/>
                          <a:cs typeface="Helvetica"/>
                        </a:rPr>
                        <a:t>Dec</a:t>
                      </a:r>
                      <a:r>
                        <a:rPr sz="900" b="1" spc="5" dirty="0">
                          <a:solidFill>
                            <a:srgbClr val="FFFFFF"/>
                          </a:solidFill>
                          <a:latin typeface="Helvetica"/>
                          <a:cs typeface="Helvetica"/>
                        </a:rPr>
                        <a:t>i</a:t>
                      </a:r>
                      <a:r>
                        <a:rPr sz="900" b="1" spc="10" dirty="0">
                          <a:solidFill>
                            <a:srgbClr val="FFFFFF"/>
                          </a:solidFill>
                          <a:latin typeface="Helvetica"/>
                          <a:cs typeface="Helvetica"/>
                        </a:rPr>
                        <a:t>s</a:t>
                      </a:r>
                      <a:r>
                        <a:rPr sz="900" b="1" spc="5" dirty="0">
                          <a:solidFill>
                            <a:srgbClr val="FFFFFF"/>
                          </a:solidFill>
                          <a:latin typeface="Helvetica"/>
                          <a:cs typeface="Helvetica"/>
                        </a:rPr>
                        <a:t>i</a:t>
                      </a:r>
                      <a:r>
                        <a:rPr sz="900" b="1" spc="10" dirty="0">
                          <a:solidFill>
                            <a:srgbClr val="FFFFFF"/>
                          </a:solidFill>
                          <a:latin typeface="Helvetica"/>
                          <a:cs typeface="Helvetica"/>
                        </a:rPr>
                        <a:t>on</a:t>
                      </a:r>
                      <a:r>
                        <a:rPr sz="900" b="1" spc="5" dirty="0">
                          <a:solidFill>
                            <a:srgbClr val="FFFFFF"/>
                          </a:solidFill>
                          <a:latin typeface="Helvetica"/>
                          <a:cs typeface="Helvetica"/>
                        </a:rPr>
                        <a:t>-</a:t>
                      </a:r>
                      <a:r>
                        <a:rPr sz="900" b="1" spc="15" dirty="0">
                          <a:solidFill>
                            <a:srgbClr val="FFFFFF"/>
                          </a:solidFill>
                          <a:latin typeface="Helvetica"/>
                          <a:cs typeface="Helvetica"/>
                        </a:rPr>
                        <a:t>m</a:t>
                      </a:r>
                      <a:r>
                        <a:rPr sz="900" b="1" spc="10" dirty="0">
                          <a:solidFill>
                            <a:srgbClr val="FFFFFF"/>
                          </a:solidFill>
                          <a:latin typeface="Helvetica"/>
                          <a:cs typeface="Helvetica"/>
                        </a:rPr>
                        <a:t>ak</a:t>
                      </a:r>
                      <a:r>
                        <a:rPr sz="900" b="1" spc="5" dirty="0">
                          <a:solidFill>
                            <a:srgbClr val="FFFFFF"/>
                          </a:solidFill>
                          <a:latin typeface="Helvetica"/>
                          <a:cs typeface="Helvetica"/>
                        </a:rPr>
                        <a:t>i</a:t>
                      </a:r>
                      <a:r>
                        <a:rPr sz="900" b="1" spc="10" dirty="0">
                          <a:solidFill>
                            <a:srgbClr val="FFFFFF"/>
                          </a:solidFill>
                          <a:latin typeface="Helvetica"/>
                          <a:cs typeface="Helvetica"/>
                        </a:rPr>
                        <a:t>n</a:t>
                      </a:r>
                      <a:r>
                        <a:rPr sz="900" b="1" dirty="0">
                          <a:solidFill>
                            <a:srgbClr val="FFFFFF"/>
                          </a:solidFill>
                          <a:latin typeface="Helvetica"/>
                          <a:cs typeface="Helvetica"/>
                        </a:rPr>
                        <a:t>g</a:t>
                      </a:r>
                      <a:r>
                        <a:rPr sz="900" b="1" spc="25" dirty="0">
                          <a:solidFill>
                            <a:srgbClr val="FFFFFF"/>
                          </a:solidFill>
                          <a:latin typeface="Helvetica"/>
                          <a:cs typeface="Helvetica"/>
                        </a:rPr>
                        <a:t> </a:t>
                      </a:r>
                      <a:r>
                        <a:rPr sz="900" b="1" spc="5" dirty="0">
                          <a:solidFill>
                            <a:srgbClr val="FFFFFF"/>
                          </a:solidFill>
                          <a:latin typeface="Helvetica"/>
                          <a:cs typeface="Helvetica"/>
                        </a:rPr>
                        <a:t>f</a:t>
                      </a:r>
                      <a:r>
                        <a:rPr sz="900" b="1" spc="10" dirty="0">
                          <a:solidFill>
                            <a:srgbClr val="FFFFFF"/>
                          </a:solidFill>
                          <a:latin typeface="Helvetica"/>
                          <a:cs typeface="Helvetica"/>
                        </a:rPr>
                        <a:t>o</a:t>
                      </a:r>
                      <a:r>
                        <a:rPr sz="900" b="1" spc="5" dirty="0">
                          <a:solidFill>
                            <a:srgbClr val="FFFFFF"/>
                          </a:solidFill>
                          <a:latin typeface="Helvetica"/>
                          <a:cs typeface="Helvetica"/>
                        </a:rPr>
                        <a:t>r</a:t>
                      </a:r>
                      <a:r>
                        <a:rPr sz="900" b="1" spc="15" dirty="0">
                          <a:solidFill>
                            <a:srgbClr val="FFFFFF"/>
                          </a:solidFill>
                          <a:latin typeface="Helvetica"/>
                          <a:cs typeface="Helvetica"/>
                        </a:rPr>
                        <a:t>m</a:t>
                      </a:r>
                      <a:r>
                        <a:rPr sz="900" b="1" spc="10" dirty="0">
                          <a:solidFill>
                            <a:srgbClr val="FFFFFF"/>
                          </a:solidFill>
                          <a:latin typeface="Helvetica"/>
                          <a:cs typeface="Helvetica"/>
                        </a:rPr>
                        <a:t>a</a:t>
                      </a:r>
                      <a:r>
                        <a:rPr sz="900" b="1" spc="5" dirty="0">
                          <a:solidFill>
                            <a:srgbClr val="FFFFFF"/>
                          </a:solidFill>
                          <a:latin typeface="Helvetica"/>
                          <a:cs typeface="Helvetica"/>
                        </a:rPr>
                        <a:t>t</a:t>
                      </a:r>
                      <a:r>
                        <a:rPr sz="900" b="1" dirty="0">
                          <a:solidFill>
                            <a:srgbClr val="FFFFFF"/>
                          </a:solidFill>
                          <a:latin typeface="Helvetica"/>
                          <a:cs typeface="Helvetica"/>
                        </a:rPr>
                        <a:t>.</a:t>
                      </a:r>
                      <a:endParaRPr sz="9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5">
                      <a:solidFill>
                        <a:srgbClr val="000000"/>
                      </a:solidFill>
                      <a:prstDash val="solid"/>
                    </a:lnB>
                    <a:solidFill>
                      <a:srgbClr val="595959"/>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573733">
                <a:tc>
                  <a:txBody>
                    <a:bodyPr/>
                    <a:lstStyle/>
                    <a:p>
                      <a:pPr marL="66040">
                        <a:lnSpc>
                          <a:spcPct val="100000"/>
                        </a:lnSpc>
                      </a:pPr>
                      <a:r>
                        <a:rPr sz="800" b="1" dirty="0">
                          <a:latin typeface="Helvetica"/>
                          <a:cs typeface="Helvetica"/>
                        </a:rPr>
                        <a:t>I</a:t>
                      </a:r>
                      <a:r>
                        <a:rPr sz="800" b="1" spc="5" dirty="0">
                          <a:latin typeface="Helvetica"/>
                          <a:cs typeface="Helvetica"/>
                        </a:rPr>
                        <a:t>dea</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dirty="0">
                          <a:latin typeface="Helvetica"/>
                          <a:cs typeface="Helvetica"/>
                        </a:rPr>
                        <a:t>t</a:t>
                      </a:r>
                      <a:r>
                        <a:rPr sz="800" b="1" spc="5" dirty="0">
                          <a:latin typeface="Helvetica"/>
                          <a:cs typeface="Helvetica"/>
                        </a:rPr>
                        <a:t>hough</a:t>
                      </a:r>
                      <a:r>
                        <a:rPr sz="800" b="1" dirty="0">
                          <a:latin typeface="Helvetica"/>
                          <a:cs typeface="Helvetica"/>
                        </a:rPr>
                        <a:t>ts</a:t>
                      </a:r>
                      <a:r>
                        <a:rPr sz="800" b="1" spc="20" dirty="0">
                          <a:latin typeface="Helvetica"/>
                          <a:cs typeface="Helvetica"/>
                        </a:rPr>
                        <a:t> </a:t>
                      </a:r>
                      <a:r>
                        <a:rPr sz="800" b="1" dirty="0">
                          <a:latin typeface="Helvetica"/>
                          <a:cs typeface="Helvetica"/>
                        </a:rPr>
                        <a:t>fr</a:t>
                      </a:r>
                      <a:r>
                        <a:rPr sz="800" b="1" spc="5" dirty="0">
                          <a:latin typeface="Helvetica"/>
                          <a:cs typeface="Helvetica"/>
                        </a:rPr>
                        <a:t>o</a:t>
                      </a:r>
                      <a:r>
                        <a:rPr sz="800" b="1" dirty="0">
                          <a:latin typeface="Helvetica"/>
                          <a:cs typeface="Helvetica"/>
                        </a:rPr>
                        <a:t>m</a:t>
                      </a:r>
                      <a:r>
                        <a:rPr sz="800" b="1" spc="20" dirty="0">
                          <a:latin typeface="Helvetica"/>
                          <a:cs typeface="Helvetica"/>
                        </a:rPr>
                        <a:t>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R</a:t>
                      </a:r>
                      <a:r>
                        <a:rPr sz="800" b="1" dirty="0">
                          <a:latin typeface="Helvetica"/>
                          <a:cs typeface="Helvetica"/>
                        </a:rPr>
                        <a:t>T</a:t>
                      </a:r>
                      <a:endParaRPr sz="800">
                        <a:latin typeface="Helvetica"/>
                        <a:cs typeface="Helvetica"/>
                      </a:endParaRPr>
                    </a:p>
                    <a:p>
                      <a:pPr marL="66040">
                        <a:lnSpc>
                          <a:spcPct val="100000"/>
                        </a:lnSpc>
                        <a:spcBef>
                          <a:spcPts val="60"/>
                        </a:spcBef>
                      </a:pPr>
                      <a:r>
                        <a:rPr sz="800" i="1" dirty="0">
                          <a:latin typeface="Helvetica"/>
                          <a:cs typeface="Helvetica"/>
                        </a:rPr>
                        <a:t>(</a:t>
                      </a:r>
                      <a:r>
                        <a:rPr sz="800" i="1" spc="5" dirty="0">
                          <a:latin typeface="Helvetica"/>
                          <a:cs typeface="Helvetica"/>
                        </a:rPr>
                        <a:t>1</a:t>
                      </a:r>
                      <a:r>
                        <a:rPr sz="800" i="1" dirty="0">
                          <a:latin typeface="Helvetica"/>
                          <a:cs typeface="Helvetica"/>
                        </a:rPr>
                        <a:t>5</a:t>
                      </a:r>
                      <a:r>
                        <a:rPr sz="800" i="1" spc="20" dirty="0">
                          <a:latin typeface="Helvetica"/>
                          <a:cs typeface="Helvetica"/>
                        </a:rPr>
                        <a:t> </a:t>
                      </a:r>
                      <a:r>
                        <a:rPr sz="800" i="1" spc="10" dirty="0">
                          <a:latin typeface="Helvetica"/>
                          <a:cs typeface="Helvetica"/>
                        </a:rPr>
                        <a:t>M</a:t>
                      </a:r>
                      <a:r>
                        <a:rPr sz="800" i="1" spc="5" dirty="0">
                          <a:latin typeface="Helvetica"/>
                          <a:cs typeface="Helvetica"/>
                        </a:rPr>
                        <a:t>a</a:t>
                      </a:r>
                      <a:r>
                        <a:rPr sz="800" i="1" dirty="0">
                          <a:latin typeface="Helvetica"/>
                          <a:cs typeface="Helvetica"/>
                        </a:rPr>
                        <a:t>r</a:t>
                      </a:r>
                      <a:r>
                        <a:rPr sz="800" i="1" spc="55" dirty="0">
                          <a:latin typeface="Helvetica"/>
                          <a:cs typeface="Helvetica"/>
                        </a:rPr>
                        <a:t>c</a:t>
                      </a:r>
                      <a:r>
                        <a:rPr sz="800" i="1" dirty="0">
                          <a:latin typeface="Helvetica"/>
                          <a:cs typeface="Helvetica"/>
                        </a:rPr>
                        <a:t>h</a:t>
                      </a:r>
                      <a:r>
                        <a:rPr sz="800" i="1" spc="20" dirty="0">
                          <a:latin typeface="Helvetica"/>
                          <a:cs typeface="Helvetica"/>
                        </a:rPr>
                        <a:t> </a:t>
                      </a:r>
                      <a:r>
                        <a:rPr sz="800" i="1" spc="10" dirty="0">
                          <a:latin typeface="Helvetica"/>
                          <a:cs typeface="Helvetica"/>
                        </a:rPr>
                        <a:t>m</a:t>
                      </a:r>
                      <a:r>
                        <a:rPr sz="800" i="1" spc="5" dirty="0">
                          <a:latin typeface="Helvetica"/>
                          <a:cs typeface="Helvetica"/>
                        </a:rPr>
                        <a:t>o</a:t>
                      </a:r>
                      <a:r>
                        <a:rPr sz="800" i="1" dirty="0">
                          <a:latin typeface="Helvetica"/>
                          <a:cs typeface="Helvetica"/>
                        </a:rPr>
                        <a:t>r</a:t>
                      </a:r>
                      <a:r>
                        <a:rPr sz="800" i="1" spc="5" dirty="0">
                          <a:latin typeface="Helvetica"/>
                          <a:cs typeface="Helvetica"/>
                        </a:rPr>
                        <a:t>n</a:t>
                      </a:r>
                      <a:r>
                        <a:rPr sz="800" i="1" dirty="0">
                          <a:latin typeface="Helvetica"/>
                          <a:cs typeface="Helvetica"/>
                        </a:rPr>
                        <a:t>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 dirty="0">
                          <a:latin typeface="Helvetica"/>
                          <a:cs typeface="Helvetica"/>
                        </a:rPr>
                        <a:t>sess</a:t>
                      </a:r>
                      <a:r>
                        <a:rPr sz="800" i="1" dirty="0">
                          <a:latin typeface="Helvetica"/>
                          <a:cs typeface="Helvetica"/>
                        </a:rPr>
                        <a:t>i</a:t>
                      </a:r>
                      <a:r>
                        <a:rPr sz="800" i="1" spc="5" dirty="0">
                          <a:latin typeface="Helvetica"/>
                          <a:cs typeface="Helvetica"/>
                        </a:rPr>
                        <a:t>on</a:t>
                      </a:r>
                      <a:r>
                        <a:rPr sz="800" i="1" dirty="0">
                          <a:latin typeface="Helvetica"/>
                          <a:cs typeface="Helvetica"/>
                        </a:rPr>
                        <a: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a:lnSpc>
                          <a:spcPct val="100000"/>
                        </a:lnSpc>
                      </a:pPr>
                      <a:r>
                        <a:rPr sz="800" b="1" spc="5" dirty="0">
                          <a:latin typeface="Helvetica"/>
                          <a:cs typeface="Helvetica"/>
                        </a:rPr>
                        <a:t>O</a:t>
                      </a:r>
                      <a:r>
                        <a:rPr sz="800" b="1" dirty="0">
                          <a:latin typeface="Helvetica"/>
                          <a:cs typeface="Helvetica"/>
                        </a:rPr>
                        <a:t>t</a:t>
                      </a:r>
                      <a:r>
                        <a:rPr sz="800" b="1" spc="5" dirty="0">
                          <a:latin typeface="Helvetica"/>
                          <a:cs typeface="Helvetica"/>
                        </a:rPr>
                        <a:t>he</a:t>
                      </a:r>
                      <a:r>
                        <a:rPr sz="800" b="1" dirty="0">
                          <a:latin typeface="Helvetica"/>
                          <a:cs typeface="Helvetica"/>
                        </a:rPr>
                        <a:t>r</a:t>
                      </a:r>
                      <a:r>
                        <a:rPr sz="800" b="1" spc="15"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15" dirty="0">
                          <a:latin typeface="Helvetica"/>
                          <a:cs typeface="Helvetica"/>
                        </a:rPr>
                        <a:t> </a:t>
                      </a:r>
                      <a:r>
                        <a:rPr sz="800" b="1" dirty="0">
                          <a:latin typeface="Helvetica"/>
                          <a:cs typeface="Helvetica"/>
                        </a:rPr>
                        <a:t>to</a:t>
                      </a:r>
                      <a:r>
                        <a:rPr sz="800" b="1" spc="20" dirty="0">
                          <a:latin typeface="Helvetica"/>
                          <a:cs typeface="Helvetica"/>
                        </a:rPr>
                        <a:t> </a:t>
                      </a:r>
                      <a:r>
                        <a:rPr sz="800" b="1" spc="5" dirty="0">
                          <a:latin typeface="Helvetica"/>
                          <a:cs typeface="Helvetica"/>
                        </a:rPr>
                        <a:t>cons</a:t>
                      </a:r>
                      <a:r>
                        <a:rPr sz="800" b="1" dirty="0">
                          <a:latin typeface="Helvetica"/>
                          <a:cs typeface="Helvetica"/>
                        </a:rPr>
                        <a:t>i</a:t>
                      </a:r>
                      <a:r>
                        <a:rPr sz="800" b="1" spc="5" dirty="0">
                          <a:latin typeface="Helvetica"/>
                          <a:cs typeface="Helvetica"/>
                        </a:rPr>
                        <a:t>de</a:t>
                      </a:r>
                      <a:r>
                        <a:rPr sz="800" b="1" dirty="0">
                          <a:latin typeface="Helvetica"/>
                          <a:cs typeface="Helvetica"/>
                        </a:rPr>
                        <a:t>r</a:t>
                      </a:r>
                      <a:endParaRPr sz="800">
                        <a:latin typeface="Helvetica"/>
                        <a:cs typeface="Helvetica"/>
                      </a:endParaRPr>
                    </a:p>
                    <a:p>
                      <a:pPr marL="66040" marR="96520">
                        <a:lnSpc>
                          <a:spcPct val="105900"/>
                        </a:lnSpc>
                      </a:pPr>
                      <a:r>
                        <a:rPr sz="800" i="1" dirty="0">
                          <a:latin typeface="Helvetica"/>
                          <a:cs typeface="Helvetica"/>
                        </a:rPr>
                        <a:t>(</a:t>
                      </a:r>
                      <a:r>
                        <a:rPr sz="800" i="1" spc="55" dirty="0">
                          <a:latin typeface="Helvetica"/>
                          <a:cs typeface="Helvetica"/>
                        </a:rPr>
                        <a:t>b</a:t>
                      </a:r>
                      <a:r>
                        <a:rPr sz="800" i="1" spc="5" dirty="0">
                          <a:latin typeface="Helvetica"/>
                          <a:cs typeface="Helvetica"/>
                        </a:rPr>
                        <a:t>ase</a:t>
                      </a:r>
                      <a:r>
                        <a:rPr sz="800" i="1" dirty="0">
                          <a:latin typeface="Helvetica"/>
                          <a:cs typeface="Helvetica"/>
                        </a:rPr>
                        <a:t>d</a:t>
                      </a:r>
                      <a:r>
                        <a:rPr sz="800" i="1" spc="70" dirty="0">
                          <a:latin typeface="Helvetica"/>
                          <a:cs typeface="Helvetica"/>
                        </a:rPr>
                        <a:t> </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5" dirty="0">
                          <a:latin typeface="Helvetica"/>
                          <a:cs typeface="Helvetica"/>
                        </a:rPr>
                        <a:t>p</a:t>
                      </a:r>
                      <a:r>
                        <a:rPr sz="800" i="1" spc="5" dirty="0">
                          <a:latin typeface="Helvetica"/>
                          <a:cs typeface="Helvetica"/>
                        </a:rPr>
                        <a:t>as</a:t>
                      </a:r>
                      <a:r>
                        <a:rPr sz="800" i="1" dirty="0">
                          <a:latin typeface="Helvetica"/>
                          <a:cs typeface="Helvetica"/>
                        </a:rPr>
                        <a:t>t</a:t>
                      </a:r>
                      <a:r>
                        <a:rPr sz="800" i="1" spc="15"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e</a:t>
                      </a:r>
                      <a:r>
                        <a:rPr sz="800" i="1" dirty="0">
                          <a:latin typeface="Helvetica"/>
                          <a:cs typeface="Helvetica"/>
                        </a:rPr>
                        <a:t>ff</a:t>
                      </a:r>
                      <a:r>
                        <a:rPr sz="800" i="1" spc="5" dirty="0">
                          <a:latin typeface="Helvetica"/>
                          <a:cs typeface="Helvetica"/>
                        </a:rPr>
                        <a:t>o</a:t>
                      </a:r>
                      <a:r>
                        <a:rPr sz="800" i="1" dirty="0">
                          <a:latin typeface="Helvetica"/>
                          <a:cs typeface="Helvetica"/>
                        </a:rPr>
                        <a:t>rts</a:t>
                      </a:r>
                      <a:r>
                        <a:rPr sz="800" i="1" spc="15" dirty="0">
                          <a:latin typeface="Helvetica"/>
                          <a:cs typeface="Helvetica"/>
                        </a:rPr>
                        <a:t> </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spc="-45" dirty="0">
                          <a:latin typeface="Helvetica"/>
                          <a:cs typeface="Helvetica"/>
                        </a:rPr>
                        <a:t>S</a:t>
                      </a:r>
                      <a:r>
                        <a:rPr sz="800" i="1" dirty="0">
                          <a:latin typeface="Helvetica"/>
                          <a:cs typeface="Helvetica"/>
                        </a:rPr>
                        <a:t>t</a:t>
                      </a:r>
                      <a:r>
                        <a:rPr sz="800" i="1" spc="5" dirty="0">
                          <a:latin typeface="Helvetica"/>
                          <a:cs typeface="Helvetica"/>
                        </a:rPr>
                        <a:t>a</a:t>
                      </a:r>
                      <a:r>
                        <a:rPr sz="800" i="1" dirty="0">
                          <a:latin typeface="Helvetica"/>
                          <a:cs typeface="Helvetica"/>
                        </a:rPr>
                        <a:t>ff i</a:t>
                      </a:r>
                      <a:r>
                        <a:rPr sz="800" i="1" spc="5" dirty="0">
                          <a:latin typeface="Helvetica"/>
                          <a:cs typeface="Helvetica"/>
                        </a:rPr>
                        <a:t>n</a:t>
                      </a:r>
                      <a:r>
                        <a:rPr sz="800" i="1" spc="55" dirty="0">
                          <a:latin typeface="Helvetica"/>
                          <a:cs typeface="Helvetica"/>
                        </a:rPr>
                        <a:t>p</a:t>
                      </a:r>
                      <a:r>
                        <a:rPr sz="800" i="1" spc="5" dirty="0">
                          <a:latin typeface="Helvetica"/>
                          <a:cs typeface="Helvetica"/>
                        </a:rPr>
                        <a:t>u</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6">
                      <a:solidFill>
                        <a:srgbClr val="000000"/>
                      </a:solidFill>
                      <a:prstDash val="solid"/>
                    </a:lnR>
                    <a:lnT w="7365">
                      <a:solidFill>
                        <a:srgbClr val="000000"/>
                      </a:solidFill>
                      <a:prstDash val="solid"/>
                    </a:lnT>
                    <a:lnB w="7366">
                      <a:solidFill>
                        <a:srgbClr val="000000"/>
                      </a:solidFill>
                      <a:prstDash val="solid"/>
                    </a:lnB>
                  </a:tcPr>
                </a:tc>
                <a:tc>
                  <a:txBody>
                    <a:bodyPr/>
                    <a:lstStyle/>
                    <a:p>
                      <a:pPr marL="62865" marR="121920">
                        <a:lnSpc>
                          <a:spcPct val="105900"/>
                        </a:lnSpc>
                      </a:pPr>
                      <a:r>
                        <a:rPr sz="800" b="1" spc="5" dirty="0">
                          <a:latin typeface="Helvetica"/>
                          <a:cs typeface="Helvetica"/>
                        </a:rPr>
                        <a:t>Obse</a:t>
                      </a:r>
                      <a:r>
                        <a:rPr sz="800" b="1" dirty="0">
                          <a:latin typeface="Helvetica"/>
                          <a:cs typeface="Helvetica"/>
                        </a:rPr>
                        <a:t>r</a:t>
                      </a:r>
                      <a:r>
                        <a:rPr sz="800" b="1" spc="5" dirty="0">
                          <a:latin typeface="Helvetica"/>
                          <a:cs typeface="Helvetica"/>
                        </a:rPr>
                        <a:t>va</a:t>
                      </a:r>
                      <a:r>
                        <a:rPr sz="800" b="1" dirty="0">
                          <a:latin typeface="Helvetica"/>
                          <a:cs typeface="Helvetica"/>
                        </a:rPr>
                        <a:t>ti</a:t>
                      </a:r>
                      <a:r>
                        <a:rPr sz="800" b="1" spc="5" dirty="0">
                          <a:latin typeface="Helvetica"/>
                          <a:cs typeface="Helvetica"/>
                        </a:rPr>
                        <a:t>on</a:t>
                      </a:r>
                      <a:r>
                        <a:rPr sz="800" b="1" dirty="0">
                          <a:latin typeface="Helvetica"/>
                          <a:cs typeface="Helvetica"/>
                        </a:rPr>
                        <a:t>s</a:t>
                      </a:r>
                      <a:r>
                        <a:rPr sz="800" b="1" spc="20" dirty="0">
                          <a:latin typeface="Helvetica"/>
                          <a:cs typeface="Helvetica"/>
                        </a:rPr>
                        <a:t> </a:t>
                      </a:r>
                      <a:r>
                        <a:rPr sz="800" b="1" spc="5" dirty="0">
                          <a:latin typeface="Helvetica"/>
                          <a:cs typeface="Helvetica"/>
                        </a:rPr>
                        <a:t>an</a:t>
                      </a:r>
                      <a:r>
                        <a:rPr sz="800" b="1" dirty="0">
                          <a:latin typeface="Helvetica"/>
                          <a:cs typeface="Helvetica"/>
                        </a:rPr>
                        <a:t>d</a:t>
                      </a:r>
                      <a:r>
                        <a:rPr sz="800" b="1" spc="20" dirty="0">
                          <a:latin typeface="Helvetica"/>
                          <a:cs typeface="Helvetica"/>
                        </a:rPr>
                        <a:t> </a:t>
                      </a:r>
                      <a:r>
                        <a:rPr sz="800" b="1" spc="5" dirty="0">
                          <a:latin typeface="Helvetica"/>
                          <a:cs typeface="Helvetica"/>
                        </a:rPr>
                        <a:t>co</a:t>
                      </a:r>
                      <a:r>
                        <a:rPr sz="800" b="1" spc="10" dirty="0">
                          <a:latin typeface="Helvetica"/>
                          <a:cs typeface="Helvetica"/>
                        </a:rPr>
                        <a:t>mm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dirty="0">
                          <a:latin typeface="Helvetica"/>
                          <a:cs typeface="Helvetica"/>
                        </a:rPr>
                        <a:t>f</a:t>
                      </a:r>
                      <a:r>
                        <a:rPr sz="800" b="1" spc="5" dirty="0">
                          <a:latin typeface="Helvetica"/>
                          <a:cs typeface="Helvetica"/>
                        </a:rPr>
                        <a:t>rom </a:t>
                      </a:r>
                      <a:r>
                        <a:rPr sz="800" b="1" dirty="0">
                          <a:latin typeface="Helvetica"/>
                          <a:cs typeface="Helvetica"/>
                        </a:rPr>
                        <a:t>t</a:t>
                      </a:r>
                      <a:r>
                        <a:rPr sz="800" b="1" spc="5" dirty="0">
                          <a:latin typeface="Helvetica"/>
                          <a:cs typeface="Helvetica"/>
                        </a:rPr>
                        <a:t>h</a:t>
                      </a:r>
                      <a:r>
                        <a:rPr sz="800" b="1" dirty="0">
                          <a:latin typeface="Helvetica"/>
                          <a:cs typeface="Helvetica"/>
                        </a:rPr>
                        <a:t>e</a:t>
                      </a:r>
                      <a:r>
                        <a:rPr sz="800" b="1" spc="20" dirty="0">
                          <a:latin typeface="Helvetica"/>
                          <a:cs typeface="Helvetica"/>
                        </a:rPr>
                        <a:t> </a:t>
                      </a:r>
                      <a:r>
                        <a:rPr sz="800" b="1" spc="5" dirty="0">
                          <a:latin typeface="Helvetica"/>
                          <a:cs typeface="Helvetica"/>
                        </a:rPr>
                        <a:t>P</a:t>
                      </a:r>
                      <a:r>
                        <a:rPr sz="800" b="1" dirty="0">
                          <a:latin typeface="Helvetica"/>
                          <a:cs typeface="Helvetica"/>
                        </a:rPr>
                        <a:t>l</a:t>
                      </a:r>
                      <a:r>
                        <a:rPr sz="800" b="1" spc="5" dirty="0">
                          <a:latin typeface="Helvetica"/>
                          <a:cs typeface="Helvetica"/>
                        </a:rPr>
                        <a:t>ena</a:t>
                      </a:r>
                      <a:r>
                        <a:rPr sz="800" b="1" dirty="0">
                          <a:latin typeface="Helvetica"/>
                          <a:cs typeface="Helvetica"/>
                        </a:rPr>
                        <a:t>ry</a:t>
                      </a:r>
                      <a:endParaRPr sz="800">
                        <a:latin typeface="Helvetica"/>
                        <a:cs typeface="Helvetica"/>
                      </a:endParaRPr>
                    </a:p>
                    <a:p>
                      <a:pPr marL="62865" marR="356870">
                        <a:lnSpc>
                          <a:spcPct val="105900"/>
                        </a:lnSpc>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spc="55" dirty="0">
                          <a:latin typeface="Helvetica"/>
                          <a:cs typeface="Helvetica"/>
                        </a:rPr>
                        <a:t>d</a:t>
                      </a:r>
                      <a:r>
                        <a:rPr sz="800" i="1" spc="5" dirty="0">
                          <a:latin typeface="Helvetica"/>
                          <a:cs typeface="Helvetica"/>
                        </a:rPr>
                        <a:t>u</a:t>
                      </a:r>
                      <a:r>
                        <a:rPr sz="800" i="1" dirty="0">
                          <a:latin typeface="Helvetica"/>
                          <a:cs typeface="Helvetica"/>
                        </a:rPr>
                        <a:t>ri</a:t>
                      </a:r>
                      <a:r>
                        <a:rPr sz="800" i="1" spc="5" dirty="0">
                          <a:latin typeface="Helvetica"/>
                          <a:cs typeface="Helvetica"/>
                        </a:rPr>
                        <a:t>n</a:t>
                      </a:r>
                      <a:r>
                        <a:rPr sz="800" i="1" dirty="0">
                          <a:latin typeface="Helvetica"/>
                          <a:cs typeface="Helvetica"/>
                        </a:rPr>
                        <a:t>g</a:t>
                      </a:r>
                      <a:r>
                        <a:rPr sz="800" i="1" spc="65" dirty="0">
                          <a:latin typeface="Helvetica"/>
                          <a:cs typeface="Helvetica"/>
                        </a:rPr>
                        <a:t> </a:t>
                      </a:r>
                      <a:r>
                        <a:rPr sz="800" i="1" spc="55" dirty="0">
                          <a:latin typeface="Helvetica"/>
                          <a:cs typeface="Helvetica"/>
                        </a:rPr>
                        <a:t>p</a:t>
                      </a:r>
                      <a:r>
                        <a:rPr sz="800" i="1" dirty="0">
                          <a:latin typeface="Helvetica"/>
                          <a:cs typeface="Helvetica"/>
                        </a:rPr>
                        <a:t>l</a:t>
                      </a:r>
                      <a:r>
                        <a:rPr sz="800" i="1" spc="5" dirty="0">
                          <a:latin typeface="Helvetica"/>
                          <a:cs typeface="Helvetica"/>
                        </a:rPr>
                        <a:t>ena</a:t>
                      </a:r>
                      <a:r>
                        <a:rPr sz="800" i="1" dirty="0">
                          <a:latin typeface="Helvetica"/>
                          <a:cs typeface="Helvetica"/>
                        </a:rPr>
                        <a:t>ry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endParaRPr sz="800">
                        <a:latin typeface="Helvetica"/>
                        <a:cs typeface="Helvetica"/>
                      </a:endParaRPr>
                    </a:p>
                  </a:txBody>
                  <a:tcPr marL="0" marR="0" marT="0" marB="0">
                    <a:lnL w="7366">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c>
                  <a:txBody>
                    <a:bodyPr/>
                    <a:lstStyle/>
                    <a:p>
                      <a:pPr marL="66040" marR="572135">
                        <a:lnSpc>
                          <a:spcPct val="105900"/>
                        </a:lnSpc>
                      </a:pPr>
                      <a:r>
                        <a:rPr sz="800" b="1" spc="5" dirty="0">
                          <a:latin typeface="Helvetica"/>
                          <a:cs typeface="Helvetica"/>
                        </a:rPr>
                        <a:t>Conso</a:t>
                      </a:r>
                      <a:r>
                        <a:rPr sz="800" b="1" dirty="0">
                          <a:latin typeface="Helvetica"/>
                          <a:cs typeface="Helvetica"/>
                        </a:rPr>
                        <a:t>li</a:t>
                      </a:r>
                      <a:r>
                        <a:rPr sz="800" b="1" spc="5" dirty="0">
                          <a:latin typeface="Helvetica"/>
                          <a:cs typeface="Helvetica"/>
                        </a:rPr>
                        <a:t>da</a:t>
                      </a:r>
                      <a:r>
                        <a:rPr sz="800" b="1" dirty="0">
                          <a:latin typeface="Helvetica"/>
                          <a:cs typeface="Helvetica"/>
                        </a:rPr>
                        <a:t>t</a:t>
                      </a:r>
                      <a:r>
                        <a:rPr sz="800" b="1" spc="5" dirty="0">
                          <a:latin typeface="Helvetica"/>
                          <a:cs typeface="Helvetica"/>
                        </a:rPr>
                        <a:t>e</a:t>
                      </a:r>
                      <a:r>
                        <a:rPr sz="800" b="1" dirty="0">
                          <a:latin typeface="Helvetica"/>
                          <a:cs typeface="Helvetica"/>
                        </a:rPr>
                        <a:t>d</a:t>
                      </a:r>
                      <a:r>
                        <a:rPr sz="800" b="1" spc="20" dirty="0">
                          <a:latin typeface="Helvetica"/>
                          <a:cs typeface="Helvetica"/>
                        </a:rPr>
                        <a:t> </a:t>
                      </a:r>
                      <a:r>
                        <a:rPr sz="800" b="1" spc="5" dirty="0">
                          <a:latin typeface="Helvetica"/>
                          <a:cs typeface="Helvetica"/>
                        </a:rPr>
                        <a:t>E</a:t>
                      </a:r>
                      <a:r>
                        <a:rPr sz="800" b="1" dirty="0">
                          <a:latin typeface="Helvetica"/>
                          <a:cs typeface="Helvetica"/>
                        </a:rPr>
                        <a:t>l</a:t>
                      </a:r>
                      <a:r>
                        <a:rPr sz="800" b="1" spc="5" dirty="0">
                          <a:latin typeface="Helvetica"/>
                          <a:cs typeface="Helvetica"/>
                        </a:rPr>
                        <a:t>e</a:t>
                      </a:r>
                      <a:r>
                        <a:rPr sz="800" b="1" spc="10" dirty="0">
                          <a:latin typeface="Helvetica"/>
                          <a:cs typeface="Helvetica"/>
                        </a:rPr>
                        <a:t>m</a:t>
                      </a:r>
                      <a:r>
                        <a:rPr sz="800" b="1" spc="5" dirty="0">
                          <a:latin typeface="Helvetica"/>
                          <a:cs typeface="Helvetica"/>
                        </a:rPr>
                        <a:t>en</a:t>
                      </a:r>
                      <a:r>
                        <a:rPr sz="800" b="1" dirty="0">
                          <a:latin typeface="Helvetica"/>
                          <a:cs typeface="Helvetica"/>
                        </a:rPr>
                        <a:t>ts</a:t>
                      </a:r>
                      <a:r>
                        <a:rPr sz="800" b="1" spc="20" dirty="0">
                          <a:latin typeface="Helvetica"/>
                          <a:cs typeface="Helvetica"/>
                        </a:rPr>
                        <a:t> </a:t>
                      </a:r>
                      <a:r>
                        <a:rPr sz="800" b="1" spc="5" dirty="0">
                          <a:latin typeface="Helvetica"/>
                          <a:cs typeface="Helvetica"/>
                        </a:rPr>
                        <a:t>o</a:t>
                      </a:r>
                      <a:r>
                        <a:rPr sz="800" b="1" dirty="0">
                          <a:latin typeface="Helvetica"/>
                          <a:cs typeface="Helvetica"/>
                        </a:rPr>
                        <a:t>f </a:t>
                      </a:r>
                      <a:r>
                        <a:rPr sz="800" b="1" spc="5" dirty="0">
                          <a:latin typeface="Helvetica"/>
                          <a:cs typeface="Helvetica"/>
                        </a:rPr>
                        <a:t>A</a:t>
                      </a:r>
                      <a:r>
                        <a:rPr sz="800" b="1" dirty="0">
                          <a:latin typeface="Helvetica"/>
                          <a:cs typeface="Helvetica"/>
                        </a:rPr>
                        <a:t>li</a:t>
                      </a:r>
                      <a:r>
                        <a:rPr sz="800" b="1" spc="5" dirty="0">
                          <a:latin typeface="Helvetica"/>
                          <a:cs typeface="Helvetica"/>
                        </a:rPr>
                        <a:t>gn</a:t>
                      </a:r>
                      <a:r>
                        <a:rPr sz="800" b="1" spc="10" dirty="0">
                          <a:latin typeface="Helvetica"/>
                          <a:cs typeface="Helvetica"/>
                        </a:rPr>
                        <a:t>m</a:t>
                      </a:r>
                      <a:r>
                        <a:rPr sz="800" b="1" spc="5" dirty="0">
                          <a:latin typeface="Helvetica"/>
                          <a:cs typeface="Helvetica"/>
                        </a:rPr>
                        <a:t>en</a:t>
                      </a:r>
                      <a:r>
                        <a:rPr sz="800" b="1" dirty="0">
                          <a:latin typeface="Helvetica"/>
                          <a:cs typeface="Helvetica"/>
                        </a:rPr>
                        <a:t>t</a:t>
                      </a:r>
                      <a:endParaRPr sz="800">
                        <a:latin typeface="Helvetica"/>
                        <a:cs typeface="Helvetica"/>
                      </a:endParaRPr>
                    </a:p>
                    <a:p>
                      <a:pPr marL="66040">
                        <a:lnSpc>
                          <a:spcPct val="100000"/>
                        </a:lnSpc>
                        <a:spcBef>
                          <a:spcPts val="60"/>
                        </a:spcBef>
                      </a:pPr>
                      <a:r>
                        <a:rPr sz="800" i="1" spc="-45" dirty="0">
                          <a:latin typeface="Helvetica"/>
                          <a:cs typeface="Helvetica"/>
                        </a:rPr>
                        <a:t>T</a:t>
                      </a:r>
                      <a:r>
                        <a:rPr sz="800" i="1" dirty="0">
                          <a:latin typeface="Helvetica"/>
                          <a:cs typeface="Helvetica"/>
                        </a:rPr>
                        <a:t>o</a:t>
                      </a:r>
                      <a:r>
                        <a:rPr sz="800" i="1" spc="20" dirty="0">
                          <a:latin typeface="Helvetica"/>
                          <a:cs typeface="Helvetica"/>
                        </a:rPr>
                        <a:t> </a:t>
                      </a:r>
                      <a:r>
                        <a:rPr sz="800" i="1" spc="55" dirty="0">
                          <a:latin typeface="Helvetica"/>
                          <a:cs typeface="Helvetica"/>
                        </a:rPr>
                        <a:t>b</a:t>
                      </a:r>
                      <a:r>
                        <a:rPr sz="800" i="1" dirty="0">
                          <a:latin typeface="Helvetica"/>
                          <a:cs typeface="Helvetica"/>
                        </a:rPr>
                        <a:t>e</a:t>
                      </a:r>
                      <a:r>
                        <a:rPr sz="800" i="1" spc="20" dirty="0">
                          <a:latin typeface="Helvetica"/>
                          <a:cs typeface="Helvetica"/>
                        </a:rPr>
                        <a:t> </a:t>
                      </a:r>
                      <a:r>
                        <a:rPr sz="800" i="1" spc="55" dirty="0">
                          <a:latin typeface="Helvetica"/>
                          <a:cs typeface="Helvetica"/>
                        </a:rPr>
                        <a:t>p</a:t>
                      </a:r>
                      <a:r>
                        <a:rPr sz="800" i="1" spc="5" dirty="0">
                          <a:latin typeface="Helvetica"/>
                          <a:cs typeface="Helvetica"/>
                        </a:rPr>
                        <a:t>o</a:t>
                      </a:r>
                      <a:r>
                        <a:rPr sz="800" i="1" spc="55" dirty="0">
                          <a:latin typeface="Helvetica"/>
                          <a:cs typeface="Helvetica"/>
                        </a:rPr>
                        <a:t>p</a:t>
                      </a:r>
                      <a:r>
                        <a:rPr sz="800" i="1" spc="5" dirty="0">
                          <a:latin typeface="Helvetica"/>
                          <a:cs typeface="Helvetica"/>
                        </a:rPr>
                        <a:t>u</a:t>
                      </a:r>
                      <a:r>
                        <a:rPr sz="800" i="1" dirty="0">
                          <a:latin typeface="Helvetica"/>
                          <a:cs typeface="Helvetica"/>
                        </a:rPr>
                        <a:t>l</a:t>
                      </a:r>
                      <a:r>
                        <a:rPr sz="800" i="1" spc="5" dirty="0">
                          <a:latin typeface="Helvetica"/>
                          <a:cs typeface="Helvetica"/>
                        </a:rPr>
                        <a:t>a</a:t>
                      </a:r>
                      <a:r>
                        <a:rPr sz="800" i="1" dirty="0">
                          <a:latin typeface="Helvetica"/>
                          <a:cs typeface="Helvetica"/>
                        </a:rPr>
                        <a:t>t</a:t>
                      </a:r>
                      <a:r>
                        <a:rPr sz="800" i="1" spc="5" dirty="0">
                          <a:latin typeface="Helvetica"/>
                          <a:cs typeface="Helvetica"/>
                        </a:rPr>
                        <a:t>e</a:t>
                      </a:r>
                      <a:r>
                        <a:rPr sz="800" i="1" dirty="0">
                          <a:latin typeface="Helvetica"/>
                          <a:cs typeface="Helvetica"/>
                        </a:rPr>
                        <a:t>d</a:t>
                      </a:r>
                      <a:r>
                        <a:rPr sz="800" i="1" spc="65" dirty="0">
                          <a:latin typeface="Helvetica"/>
                          <a:cs typeface="Helvetica"/>
                        </a:rPr>
                        <a:t> </a:t>
                      </a:r>
                      <a:r>
                        <a:rPr sz="800" i="1" dirty="0">
                          <a:latin typeface="Helvetica"/>
                          <a:cs typeface="Helvetica"/>
                        </a:rPr>
                        <a:t>in</a:t>
                      </a:r>
                      <a:r>
                        <a:rPr sz="800" i="1" spc="20" dirty="0">
                          <a:latin typeface="Helvetica"/>
                          <a:cs typeface="Helvetica"/>
                        </a:rPr>
                        <a:t> </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spc="5" dirty="0">
                          <a:latin typeface="Helvetica"/>
                          <a:cs typeface="Helvetica"/>
                        </a:rPr>
                        <a:t>o</a:t>
                      </a:r>
                      <a:r>
                        <a:rPr sz="800" i="1" dirty="0">
                          <a:latin typeface="Helvetica"/>
                          <a:cs typeface="Helvetica"/>
                        </a:rPr>
                        <a:t>r</a:t>
                      </a:r>
                      <a:endParaRPr sz="800">
                        <a:latin typeface="Helvetica"/>
                        <a:cs typeface="Helvetica"/>
                      </a:endParaRPr>
                    </a:p>
                    <a:p>
                      <a:pPr marL="66040" marR="95885">
                        <a:lnSpc>
                          <a:spcPct val="105900"/>
                        </a:lnSpc>
                      </a:pPr>
                      <a:r>
                        <a:rPr sz="800" i="1" spc="55" dirty="0">
                          <a:latin typeface="Helvetica"/>
                          <a:cs typeface="Helvetica"/>
                        </a:rPr>
                        <a:t>p</a:t>
                      </a:r>
                      <a:r>
                        <a:rPr sz="800" i="1" spc="5" dirty="0">
                          <a:latin typeface="Helvetica"/>
                          <a:cs typeface="Helvetica"/>
                        </a:rPr>
                        <a:t>os</a:t>
                      </a:r>
                      <a:r>
                        <a:rPr sz="800" i="1" dirty="0">
                          <a:latin typeface="Helvetica"/>
                          <a:cs typeface="Helvetica"/>
                        </a:rPr>
                        <a:t>t-</a:t>
                      </a:r>
                      <a:r>
                        <a:rPr sz="800" i="1" spc="55" dirty="0">
                          <a:latin typeface="Helvetica"/>
                          <a:cs typeface="Helvetica"/>
                        </a:rPr>
                        <a:t>d</a:t>
                      </a:r>
                      <a:r>
                        <a:rPr sz="800" i="1" dirty="0">
                          <a:latin typeface="Helvetica"/>
                          <a:cs typeface="Helvetica"/>
                        </a:rPr>
                        <a:t>i</a:t>
                      </a:r>
                      <a:r>
                        <a:rPr sz="800" i="1" spc="5" dirty="0">
                          <a:latin typeface="Helvetica"/>
                          <a:cs typeface="Helvetica"/>
                        </a:rPr>
                        <a:t>s</a:t>
                      </a:r>
                      <a:r>
                        <a:rPr sz="800" i="1" spc="55" dirty="0">
                          <a:latin typeface="Helvetica"/>
                          <a:cs typeface="Helvetica"/>
                        </a:rPr>
                        <a:t>c</a:t>
                      </a:r>
                      <a:r>
                        <a:rPr sz="800" i="1" spc="5" dirty="0">
                          <a:latin typeface="Helvetica"/>
                          <a:cs typeface="Helvetica"/>
                        </a:rPr>
                        <a:t>uss</a:t>
                      </a:r>
                      <a:r>
                        <a:rPr sz="800" i="1" dirty="0">
                          <a:latin typeface="Helvetica"/>
                          <a:cs typeface="Helvetica"/>
                        </a:rPr>
                        <a:t>i</a:t>
                      </a:r>
                      <a:r>
                        <a:rPr sz="800" i="1" spc="5" dirty="0">
                          <a:latin typeface="Helvetica"/>
                          <a:cs typeface="Helvetica"/>
                        </a:rPr>
                        <a:t>o</a:t>
                      </a:r>
                      <a:r>
                        <a:rPr sz="800" i="1" dirty="0">
                          <a:latin typeface="Helvetica"/>
                          <a:cs typeface="Helvetica"/>
                        </a:rPr>
                        <a:t>n</a:t>
                      </a:r>
                      <a:r>
                        <a:rPr sz="800" i="1" spc="20" dirty="0">
                          <a:latin typeface="Helvetica"/>
                          <a:cs typeface="Helvetica"/>
                        </a:rPr>
                        <a:t> </a:t>
                      </a:r>
                      <a:r>
                        <a:rPr sz="800" i="1" dirty="0">
                          <a:latin typeface="Helvetica"/>
                          <a:cs typeface="Helvetica"/>
                        </a:rPr>
                        <a:t>f</a:t>
                      </a:r>
                      <a:r>
                        <a:rPr sz="800" i="1" spc="5" dirty="0">
                          <a:latin typeface="Helvetica"/>
                          <a:cs typeface="Helvetica"/>
                        </a:rPr>
                        <a:t>o</a:t>
                      </a:r>
                      <a:r>
                        <a:rPr sz="800" i="1" dirty="0">
                          <a:latin typeface="Helvetica"/>
                          <a:cs typeface="Helvetica"/>
                        </a:rPr>
                        <a:t>r</a:t>
                      </a:r>
                      <a:r>
                        <a:rPr sz="800" i="1" spc="15" dirty="0">
                          <a:latin typeface="Helvetica"/>
                          <a:cs typeface="Helvetica"/>
                        </a:rPr>
                        <a:t> </a:t>
                      </a:r>
                      <a:r>
                        <a:rPr sz="800" i="1" dirty="0">
                          <a:latin typeface="Helvetica"/>
                          <a:cs typeface="Helvetica"/>
                        </a:rPr>
                        <a:t>f</a:t>
                      </a:r>
                      <a:r>
                        <a:rPr sz="800" i="1" spc="5" dirty="0">
                          <a:latin typeface="Helvetica"/>
                          <a:cs typeface="Helvetica"/>
                        </a:rPr>
                        <a:t>u</a:t>
                      </a:r>
                      <a:r>
                        <a:rPr sz="800" i="1" dirty="0">
                          <a:latin typeface="Helvetica"/>
                          <a:cs typeface="Helvetica"/>
                        </a:rPr>
                        <a:t>t</a:t>
                      </a:r>
                      <a:r>
                        <a:rPr sz="800" i="1" spc="5" dirty="0">
                          <a:latin typeface="Helvetica"/>
                          <a:cs typeface="Helvetica"/>
                        </a:rPr>
                        <a:t>u</a:t>
                      </a:r>
                      <a:r>
                        <a:rPr sz="800" i="1" dirty="0">
                          <a:latin typeface="Helvetica"/>
                          <a:cs typeface="Helvetica"/>
                        </a:rPr>
                        <a:t>re</a:t>
                      </a:r>
                      <a:r>
                        <a:rPr sz="800" i="1" spc="20" dirty="0">
                          <a:latin typeface="Helvetica"/>
                          <a:cs typeface="Helvetica"/>
                        </a:rPr>
                        <a:t> </a:t>
                      </a:r>
                      <a:r>
                        <a:rPr sz="800" i="1" dirty="0">
                          <a:latin typeface="Helvetica"/>
                          <a:cs typeface="Helvetica"/>
                        </a:rPr>
                        <a:t>r</a:t>
                      </a:r>
                      <a:r>
                        <a:rPr sz="800" i="1" spc="5" dirty="0">
                          <a:latin typeface="Helvetica"/>
                          <a:cs typeface="Helvetica"/>
                        </a:rPr>
                        <a:t>ev</a:t>
                      </a:r>
                      <a:r>
                        <a:rPr sz="800" i="1" dirty="0">
                          <a:latin typeface="Helvetica"/>
                          <a:cs typeface="Helvetica"/>
                        </a:rPr>
                        <a:t>i</a:t>
                      </a:r>
                      <a:r>
                        <a:rPr sz="800" i="1" spc="5" dirty="0">
                          <a:latin typeface="Helvetica"/>
                          <a:cs typeface="Helvetica"/>
                        </a:rPr>
                        <a:t>e</a:t>
                      </a:r>
                      <a:r>
                        <a:rPr sz="800" i="1" dirty="0">
                          <a:latin typeface="Helvetica"/>
                          <a:cs typeface="Helvetica"/>
                        </a:rPr>
                        <a:t>w</a:t>
                      </a:r>
                      <a:r>
                        <a:rPr sz="800" i="1" spc="20" dirty="0">
                          <a:latin typeface="Helvetica"/>
                          <a:cs typeface="Helvetica"/>
                        </a:rPr>
                        <a:t> </a:t>
                      </a:r>
                      <a:r>
                        <a:rPr sz="800" i="1" spc="5" dirty="0">
                          <a:latin typeface="Helvetica"/>
                          <a:cs typeface="Helvetica"/>
                        </a:rPr>
                        <a:t>an</a:t>
                      </a:r>
                      <a:r>
                        <a:rPr sz="800" i="1" dirty="0">
                          <a:latin typeface="Helvetica"/>
                          <a:cs typeface="Helvetica"/>
                        </a:rPr>
                        <a:t>d </a:t>
                      </a:r>
                      <a:r>
                        <a:rPr sz="800" i="1" spc="5" dirty="0">
                          <a:latin typeface="Helvetica"/>
                          <a:cs typeface="Helvetica"/>
                        </a:rPr>
                        <a:t>a</a:t>
                      </a:r>
                      <a:r>
                        <a:rPr sz="800" i="1" spc="55" dirty="0">
                          <a:latin typeface="Helvetica"/>
                          <a:cs typeface="Helvetica"/>
                        </a:rPr>
                        <a:t>pp</a:t>
                      </a:r>
                      <a:r>
                        <a:rPr sz="800" i="1" dirty="0">
                          <a:latin typeface="Helvetica"/>
                          <a:cs typeface="Helvetica"/>
                        </a:rPr>
                        <a:t>r</a:t>
                      </a:r>
                      <a:r>
                        <a:rPr sz="800" i="1" spc="5" dirty="0">
                          <a:latin typeface="Helvetica"/>
                          <a:cs typeface="Helvetica"/>
                        </a:rPr>
                        <a:t>ova</a:t>
                      </a:r>
                      <a:r>
                        <a:rPr sz="800" i="1" dirty="0">
                          <a:latin typeface="Helvetica"/>
                          <a:cs typeface="Helvetica"/>
                        </a:rPr>
                        <a:t>l</a:t>
                      </a:r>
                      <a:r>
                        <a:rPr sz="800" i="1" spc="15" dirty="0">
                          <a:latin typeface="Helvetica"/>
                          <a:cs typeface="Helvetica"/>
                        </a:rPr>
                        <a:t> </a:t>
                      </a:r>
                      <a:r>
                        <a:rPr sz="800" i="1" spc="55" dirty="0">
                          <a:latin typeface="Helvetica"/>
                          <a:cs typeface="Helvetica"/>
                        </a:rPr>
                        <a:t>b</a:t>
                      </a:r>
                      <a:r>
                        <a:rPr sz="800" i="1" dirty="0">
                          <a:latin typeface="Helvetica"/>
                          <a:cs typeface="Helvetica"/>
                        </a:rPr>
                        <a:t>y</a:t>
                      </a:r>
                      <a:r>
                        <a:rPr sz="800" i="1" spc="15" dirty="0">
                          <a:latin typeface="Helvetica"/>
                          <a:cs typeface="Helvetica"/>
                        </a:rPr>
                        <a:t> </a:t>
                      </a:r>
                      <a:r>
                        <a:rPr sz="800" i="1" spc="-40" dirty="0">
                          <a:latin typeface="Helvetica"/>
                          <a:cs typeface="Helvetica"/>
                        </a:rPr>
                        <a:t>R</a:t>
                      </a:r>
                      <a:r>
                        <a:rPr sz="800" i="1" dirty="0">
                          <a:latin typeface="Helvetica"/>
                          <a:cs typeface="Helvetica"/>
                        </a:rPr>
                        <a:t>T</a:t>
                      </a:r>
                      <a:endParaRPr sz="800">
                        <a:latin typeface="Helvetica"/>
                        <a:cs typeface="Helvetica"/>
                      </a:endParaRPr>
                    </a:p>
                  </a:txBody>
                  <a:tcPr marL="0" marR="0" marT="0" marB="0">
                    <a:lnL w="7365">
                      <a:solidFill>
                        <a:srgbClr val="000000"/>
                      </a:solidFill>
                      <a:prstDash val="solid"/>
                    </a:lnL>
                    <a:lnR w="7365">
                      <a:solidFill>
                        <a:srgbClr val="000000"/>
                      </a:solidFill>
                      <a:prstDash val="solid"/>
                    </a:lnR>
                    <a:lnT w="7365">
                      <a:solidFill>
                        <a:srgbClr val="000000"/>
                      </a:solidFill>
                      <a:prstDash val="solid"/>
                    </a:lnT>
                    <a:lnB w="7366">
                      <a:solidFill>
                        <a:srgbClr val="000000"/>
                      </a:solidFill>
                      <a:prstDash val="solid"/>
                    </a:lnB>
                  </a:tcPr>
                </a:tc>
              </a:tr>
              <a:tr h="3862782">
                <a:tc>
                  <a:txBody>
                    <a:bodyPr/>
                    <a:lstStyle/>
                    <a:p>
                      <a:pPr marL="294640" marR="207010" indent="-228600">
                        <a:lnSpc>
                          <a:spcPct val="122100"/>
                        </a:lnSpc>
                        <a:buFont typeface="Symbol"/>
                        <a:buChar char="•"/>
                        <a:tabLst>
                          <a:tab pos="295275" algn="l"/>
                        </a:tabLst>
                      </a:pPr>
                      <a:r>
                        <a:rPr sz="800" spc="10" dirty="0">
                          <a:latin typeface="Helvetica Light"/>
                          <a:cs typeface="Helvetica Light"/>
                        </a:rPr>
                        <a:t>C</a:t>
                      </a:r>
                      <a:r>
                        <a:rPr sz="800" spc="5" dirty="0">
                          <a:latin typeface="Helvetica Light"/>
                          <a:cs typeface="Helvetica Light"/>
                        </a:rPr>
                        <a:t>onsensu</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ri</a:t>
                      </a:r>
                      <a:r>
                        <a:rPr sz="800" spc="5" dirty="0">
                          <a:latin typeface="Helvetica Light"/>
                          <a:cs typeface="Helvetica Light"/>
                        </a:rPr>
                        <a:t>ve</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dec</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a:t>
                      </a:r>
                      <a:r>
                        <a:rPr sz="800" spc="10"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r</a:t>
                      </a:r>
                      <a:r>
                        <a:rPr sz="800" spc="5" dirty="0">
                          <a:latin typeface="Helvetica Light"/>
                          <a:cs typeface="Helvetica Light"/>
                        </a:rPr>
                        <a:t>gu</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p>
                    <a:p>
                      <a:pPr marL="294640" marR="263525" indent="-228600">
                        <a:lnSpc>
                          <a:spcPct val="122100"/>
                        </a:lnSpc>
                        <a:buFont typeface="Symbol"/>
                        <a:buChar char="•"/>
                        <a:tabLst>
                          <a:tab pos="295275" algn="l"/>
                        </a:tabLst>
                      </a:pPr>
                      <a:r>
                        <a:rPr sz="800" spc="10" dirty="0">
                          <a:latin typeface="Helvetica Light"/>
                          <a:cs typeface="Helvetica Light"/>
                        </a:rPr>
                        <a:t>K</a:t>
                      </a:r>
                      <a:r>
                        <a:rPr sz="800" spc="5" dirty="0">
                          <a:latin typeface="Helvetica Light"/>
                          <a:cs typeface="Helvetica Light"/>
                        </a:rPr>
                        <a:t>ee</a:t>
                      </a:r>
                      <a:r>
                        <a:rPr sz="800" dirty="0">
                          <a:latin typeface="Helvetica Light"/>
                          <a:cs typeface="Helvetica Light"/>
                        </a:rPr>
                        <a:t>p</a:t>
                      </a:r>
                      <a:r>
                        <a:rPr sz="800" spc="20" dirty="0">
                          <a:latin typeface="Helvetica Light"/>
                          <a:cs typeface="Helvetica Light"/>
                        </a:rPr>
                        <a:t> </a:t>
                      </a:r>
                      <a:r>
                        <a:rPr sz="800" spc="5" dirty="0">
                          <a:latin typeface="Helvetica Light"/>
                          <a:cs typeface="Helvetica Light"/>
                        </a:rPr>
                        <a:t>go</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un</a:t>
                      </a:r>
                      <a:r>
                        <a:rPr sz="800" dirty="0">
                          <a:latin typeface="Helvetica Light"/>
                          <a:cs typeface="Helvetica Light"/>
                        </a:rPr>
                        <a:t>til</a:t>
                      </a:r>
                      <a:r>
                        <a:rPr sz="800" spc="15" dirty="0">
                          <a:latin typeface="Helvetica Light"/>
                          <a:cs typeface="Helvetica Light"/>
                        </a:rPr>
                        <a:t> </a:t>
                      </a:r>
                      <a:r>
                        <a:rPr sz="800" spc="5" dirty="0">
                          <a:latin typeface="Helvetica Light"/>
                          <a:cs typeface="Helvetica Light"/>
                        </a:rPr>
                        <a:t>yo</a:t>
                      </a:r>
                      <a:r>
                        <a:rPr sz="800" dirty="0">
                          <a:latin typeface="Helvetica Light"/>
                          <a:cs typeface="Helvetica Light"/>
                        </a:rPr>
                        <a:t>u</a:t>
                      </a:r>
                      <a:r>
                        <a:rPr sz="800" spc="20" dirty="0">
                          <a:latin typeface="Helvetica Light"/>
                          <a:cs typeface="Helvetica Light"/>
                        </a:rPr>
                        <a:t> </a:t>
                      </a:r>
                      <a:r>
                        <a:rPr sz="800" spc="5" dirty="0">
                          <a:latin typeface="Helvetica Light"/>
                          <a:cs typeface="Helvetica Light"/>
                        </a:rPr>
                        <a:t>hav</a:t>
                      </a:r>
                      <a:r>
                        <a:rPr sz="800" dirty="0">
                          <a:latin typeface="Helvetica Light"/>
                          <a:cs typeface="Helvetica Light"/>
                        </a:rPr>
                        <a:t>e </a:t>
                      </a:r>
                      <a:r>
                        <a:rPr sz="800" spc="5" dirty="0">
                          <a:latin typeface="Helvetica Light"/>
                          <a:cs typeface="Helvetica Light"/>
                        </a:rPr>
                        <a:t>consensus</a:t>
                      </a:r>
                      <a:endParaRPr sz="800" dirty="0">
                        <a:latin typeface="Helvetica Light"/>
                        <a:cs typeface="Helvetica Light"/>
                      </a:endParaRPr>
                    </a:p>
                    <a:p>
                      <a:pPr marL="294640" marR="64769" indent="-228600">
                        <a:lnSpc>
                          <a:spcPct val="121100"/>
                        </a:lnSpc>
                        <a:spcBef>
                          <a:spcPts val="35"/>
                        </a:spcBef>
                        <a:buFont typeface="Symbol"/>
                        <a:buChar char="•"/>
                        <a:tabLst>
                          <a:tab pos="295275" algn="l"/>
                        </a:tabLst>
                      </a:pP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j</a:t>
                      </a:r>
                      <a:r>
                        <a:rPr sz="800" spc="5" dirty="0">
                          <a:latin typeface="Helvetica Light"/>
                          <a:cs typeface="Helvetica Light"/>
                        </a:rPr>
                        <a:t>or</a:t>
                      </a:r>
                      <a:r>
                        <a:rPr sz="800" dirty="0">
                          <a:latin typeface="Helvetica Light"/>
                          <a:cs typeface="Helvetica Light"/>
                        </a:rPr>
                        <a:t>ity</a:t>
                      </a:r>
                      <a:r>
                        <a:rPr sz="800" spc="20" dirty="0">
                          <a:latin typeface="Helvetica Light"/>
                          <a:cs typeface="Helvetica Light"/>
                        </a:rPr>
                        <a:t> </a:t>
                      </a:r>
                      <a:r>
                        <a:rPr sz="800" spc="5" dirty="0">
                          <a:latin typeface="Helvetica Light"/>
                          <a:cs typeface="Helvetica Light"/>
                        </a:rPr>
                        <a:t>consensu</a:t>
                      </a:r>
                      <a:r>
                        <a:rPr sz="800" dirty="0">
                          <a:latin typeface="Helvetica Light"/>
                          <a:cs typeface="Helvetica Light"/>
                        </a:rPr>
                        <a:t>s</a:t>
                      </a:r>
                      <a:r>
                        <a:rPr sz="800" spc="20" dirty="0">
                          <a:latin typeface="Helvetica Light"/>
                          <a:cs typeface="Helvetica Light"/>
                        </a:rPr>
                        <a:t> </a:t>
                      </a:r>
                      <a:r>
                        <a:rPr sz="800" dirty="0">
                          <a:latin typeface="Helvetica Light"/>
                          <a:cs typeface="Helvetica Light"/>
                        </a:rPr>
                        <a:t>t</a:t>
                      </a:r>
                      <a:r>
                        <a:rPr sz="800" spc="10" dirty="0">
                          <a:latin typeface="Helvetica Light"/>
                          <a:cs typeface="Helvetica Light"/>
                        </a:rPr>
                        <a:t>w</a:t>
                      </a:r>
                      <a:r>
                        <a:rPr sz="800" dirty="0">
                          <a:latin typeface="Helvetica Light"/>
                          <a:cs typeface="Helvetica Light"/>
                        </a:rPr>
                        <a:t>o</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i</a:t>
                      </a:r>
                      <a:r>
                        <a:rPr sz="800" spc="5" dirty="0">
                          <a:latin typeface="Helvetica Light"/>
                          <a:cs typeface="Helvetica Light"/>
                        </a:rPr>
                        <a:t>rd</a:t>
                      </a:r>
                      <a:r>
                        <a:rPr sz="800" dirty="0">
                          <a:latin typeface="Helvetica Light"/>
                          <a:cs typeface="Helvetica Light"/>
                        </a:rPr>
                        <a:t>s </a:t>
                      </a:r>
                      <a:r>
                        <a:rPr sz="800" spc="5" dirty="0">
                          <a:latin typeface="Helvetica Light"/>
                          <a:cs typeface="Helvetica Light"/>
                        </a:rPr>
                        <a:t>consensu</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acros</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1</a:t>
                      </a:r>
                      <a:r>
                        <a:rPr sz="800" dirty="0">
                          <a:latin typeface="Helvetica Light"/>
                          <a:cs typeface="Helvetica Light"/>
                        </a:rPr>
                        <a:t>5</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eo</a:t>
                      </a:r>
                      <a:r>
                        <a:rPr sz="800" spc="10" dirty="0">
                          <a:latin typeface="Helvetica Light"/>
                          <a:cs typeface="Helvetica Light"/>
                        </a:rPr>
                        <a:t>p</a:t>
                      </a:r>
                      <a:r>
                        <a:rPr sz="800" dirty="0">
                          <a:latin typeface="Helvetica Light"/>
                          <a:cs typeface="Helvetica Light"/>
                        </a:rPr>
                        <a:t>le </a:t>
                      </a:r>
                      <a:r>
                        <a:rPr sz="800" spc="5" dirty="0">
                          <a:latin typeface="Helvetica Light"/>
                          <a:cs typeface="Helvetica Light"/>
                        </a:rPr>
                        <a:t>no</a:t>
                      </a:r>
                      <a:r>
                        <a:rPr sz="800" dirty="0">
                          <a:latin typeface="Helvetica Light"/>
                          <a:cs typeface="Helvetica Light"/>
                        </a:rPr>
                        <a:t>t</a:t>
                      </a:r>
                      <a:r>
                        <a:rPr sz="800" spc="15" dirty="0">
                          <a:latin typeface="Helvetica Light"/>
                          <a:cs typeface="Helvetica Light"/>
                        </a:rPr>
                        <a:t> </a:t>
                      </a:r>
                      <a:r>
                        <a:rPr sz="800" spc="10" dirty="0">
                          <a:latin typeface="Helvetica Light"/>
                          <a:cs typeface="Helvetica Light"/>
                        </a:rPr>
                        <a:t>p</a:t>
                      </a:r>
                      <a:r>
                        <a:rPr sz="800" spc="5" dirty="0">
                          <a:latin typeface="Helvetica Light"/>
                          <a:cs typeface="Helvetica Light"/>
                        </a:rPr>
                        <a:t>oss</a:t>
                      </a:r>
                      <a:r>
                        <a:rPr sz="800" dirty="0">
                          <a:latin typeface="Helvetica Light"/>
                          <a:cs typeface="Helvetica Light"/>
                        </a:rPr>
                        <a:t>i</a:t>
                      </a:r>
                      <a:r>
                        <a:rPr sz="800" spc="10" dirty="0">
                          <a:latin typeface="Helvetica Light"/>
                          <a:cs typeface="Helvetica Light"/>
                        </a:rPr>
                        <a:t>b</a:t>
                      </a:r>
                      <a:r>
                        <a:rPr sz="800" dirty="0">
                          <a:latin typeface="Helvetica Light"/>
                          <a:cs typeface="Helvetica Light"/>
                        </a:rPr>
                        <a:t>le</a:t>
                      </a:r>
                    </a:p>
                    <a:p>
                      <a:pPr marL="294640" marR="142240" indent="-228600">
                        <a:lnSpc>
                          <a:spcPct val="121400"/>
                        </a:lnSpc>
                        <a:spcBef>
                          <a:spcPts val="30"/>
                        </a:spcBef>
                        <a:buFont typeface="Symbol"/>
                        <a:buChar char="•"/>
                        <a:tabLst>
                          <a:tab pos="330835" algn="l"/>
                        </a:tabLst>
                      </a:pPr>
                      <a:r>
                        <a:rPr sz="800" spc="10" dirty="0">
                          <a:latin typeface="Helvetica Light"/>
                          <a:cs typeface="Helvetica Light"/>
                        </a:rPr>
                        <a:t>C</a:t>
                      </a:r>
                      <a:r>
                        <a:rPr sz="800" spc="5" dirty="0">
                          <a:latin typeface="Helvetica Light"/>
                          <a:cs typeface="Helvetica Light"/>
                        </a:rPr>
                        <a:t>onsensu</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w</a:t>
                      </a:r>
                      <a:r>
                        <a:rPr sz="800" spc="5" dirty="0">
                          <a:latin typeface="Helvetica Light"/>
                          <a:cs typeface="Helvetica Light"/>
                        </a:rPr>
                        <a:t>heneve</a:t>
                      </a:r>
                      <a:r>
                        <a:rPr sz="800" dirty="0">
                          <a:latin typeface="Helvetica Light"/>
                          <a:cs typeface="Helvetica Light"/>
                        </a:rPr>
                        <a:t>r </a:t>
                      </a:r>
                      <a:r>
                        <a:rPr sz="800" spc="5" dirty="0">
                          <a:latin typeface="Helvetica Light"/>
                          <a:cs typeface="Helvetica Light"/>
                        </a:rPr>
                        <a:t>poss</a:t>
                      </a:r>
                      <a:r>
                        <a:rPr sz="800" dirty="0">
                          <a:latin typeface="Helvetica Light"/>
                          <a:cs typeface="Helvetica Light"/>
                        </a:rPr>
                        <a:t>i</a:t>
                      </a:r>
                      <a:r>
                        <a:rPr sz="800" spc="5" dirty="0">
                          <a:latin typeface="Helvetica Light"/>
                          <a:cs typeface="Helvetica Light"/>
                        </a:rPr>
                        <a:t>b</a:t>
                      </a:r>
                      <a:r>
                        <a:rPr sz="800" dirty="0">
                          <a:latin typeface="Helvetica Light"/>
                          <a:cs typeface="Helvetica Light"/>
                        </a:rPr>
                        <a:t>l</a:t>
                      </a:r>
                      <a:r>
                        <a:rPr sz="800" spc="5" dirty="0">
                          <a:latin typeface="Helvetica Light"/>
                          <a:cs typeface="Helvetica Light"/>
                        </a:rPr>
                        <a:t>e</a:t>
                      </a:r>
                      <a:r>
                        <a:rPr sz="800" dirty="0">
                          <a:latin typeface="Helvetica Light"/>
                          <a:cs typeface="Helvetica Light"/>
                        </a:rPr>
                        <a:t>,</a:t>
                      </a:r>
                      <a:r>
                        <a:rPr sz="800" spc="15" dirty="0">
                          <a:latin typeface="Helvetica Light"/>
                          <a:cs typeface="Helvetica Light"/>
                        </a:rPr>
                        <a:t> </a:t>
                      </a:r>
                      <a:r>
                        <a:rPr sz="800" spc="10" dirty="0">
                          <a:latin typeface="Helvetica Light"/>
                          <a:cs typeface="Helvetica Light"/>
                        </a:rPr>
                        <a:t>D</a:t>
                      </a:r>
                      <a:r>
                        <a:rPr sz="800" dirty="0">
                          <a:latin typeface="Helvetica Light"/>
                          <a:cs typeface="Helvetica Light"/>
                        </a:rPr>
                        <a:t>i</a:t>
                      </a:r>
                      <a:r>
                        <a:rPr sz="800" spc="5" dirty="0">
                          <a:latin typeface="Helvetica Light"/>
                          <a:cs typeface="Helvetica Light"/>
                        </a:rPr>
                        <a:t>ssen</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 </a:t>
                      </a:r>
                      <a:r>
                        <a:rPr sz="800" spc="5" dirty="0">
                          <a:latin typeface="Helvetica Light"/>
                          <a:cs typeface="Helvetica Light"/>
                        </a:rPr>
                        <a:t>s</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spc="10" dirty="0">
                          <a:latin typeface="Helvetica Light"/>
                          <a:cs typeface="Helvetica Light"/>
                        </a:rPr>
                        <a:t>m</a:t>
                      </a:r>
                      <a:r>
                        <a:rPr sz="800" spc="5" dirty="0">
                          <a:latin typeface="Helvetica Light"/>
                          <a:cs typeface="Helvetica Light"/>
                        </a:rPr>
                        <a:t>en</a:t>
                      </a:r>
                      <a:r>
                        <a:rPr sz="800" dirty="0">
                          <a:latin typeface="Helvetica Light"/>
                          <a:cs typeface="Helvetica Light"/>
                        </a:rPr>
                        <a:t>ts</a:t>
                      </a:r>
                      <a:r>
                        <a:rPr sz="800" spc="20" dirty="0">
                          <a:latin typeface="Helvetica Light"/>
                          <a:cs typeface="Helvetica Light"/>
                        </a:rPr>
                        <a:t> </a:t>
                      </a:r>
                      <a:r>
                        <a:rPr sz="800" spc="5" dirty="0">
                          <a:latin typeface="Helvetica Light"/>
                          <a:cs typeface="Helvetica Light"/>
                        </a:rPr>
                        <a:t>on</a:t>
                      </a:r>
                      <a:r>
                        <a:rPr sz="800" dirty="0">
                          <a:latin typeface="Helvetica Light"/>
                          <a:cs typeface="Helvetica Light"/>
                        </a:rPr>
                        <a:t>ly</a:t>
                      </a:r>
                      <a:r>
                        <a:rPr sz="800" spc="20" dirty="0">
                          <a:latin typeface="Helvetica Light"/>
                          <a:cs typeface="Helvetica Light"/>
                        </a:rPr>
                        <a:t> </a:t>
                      </a:r>
                      <a:r>
                        <a:rPr sz="800" dirty="0">
                          <a:latin typeface="Helvetica Light"/>
                          <a:cs typeface="Helvetica Light"/>
                        </a:rPr>
                        <a:t>if</a:t>
                      </a:r>
                      <a:r>
                        <a:rPr sz="800" spc="15" dirty="0">
                          <a:latin typeface="Helvetica Light"/>
                          <a:cs typeface="Helvetica Light"/>
                        </a:rPr>
                        <a:t> </a:t>
                      </a:r>
                      <a:r>
                        <a:rPr sz="800" spc="5" dirty="0">
                          <a:latin typeface="Helvetica Light"/>
                          <a:cs typeface="Helvetica Light"/>
                        </a:rPr>
                        <a:t>abso</a:t>
                      </a:r>
                      <a:r>
                        <a:rPr sz="800" dirty="0">
                          <a:latin typeface="Helvetica Light"/>
                          <a:cs typeface="Helvetica Light"/>
                        </a:rPr>
                        <a:t>l</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ly </a:t>
                      </a:r>
                      <a:r>
                        <a:rPr sz="800" spc="5" dirty="0">
                          <a:latin typeface="Helvetica Light"/>
                          <a:cs typeface="Helvetica Light"/>
                        </a:rPr>
                        <a:t>necessar</a:t>
                      </a:r>
                      <a:r>
                        <a:rPr sz="800" dirty="0">
                          <a:latin typeface="Helvetica Light"/>
                          <a:cs typeface="Helvetica Light"/>
                        </a:rPr>
                        <a:t>y</a:t>
                      </a:r>
                    </a:p>
                    <a:p>
                      <a:pPr marL="294640" marR="136525" indent="-228600">
                        <a:lnSpc>
                          <a:spcPct val="122100"/>
                        </a:lnSpc>
                        <a:buFont typeface="Symbol"/>
                        <a:buChar char="•"/>
                        <a:tabLst>
                          <a:tab pos="295275" algn="l"/>
                        </a:tabLst>
                      </a:pPr>
                      <a:r>
                        <a:rPr sz="800" spc="10" dirty="0">
                          <a:latin typeface="Helvetica Light"/>
                          <a:cs typeface="Helvetica Light"/>
                        </a:rPr>
                        <a:t>D</a:t>
                      </a:r>
                      <a:r>
                        <a:rPr sz="800" dirty="0">
                          <a:latin typeface="Helvetica Light"/>
                          <a:cs typeface="Helvetica Light"/>
                        </a:rPr>
                        <a:t>i</a:t>
                      </a:r>
                      <a:r>
                        <a:rPr sz="800" spc="5" dirty="0">
                          <a:latin typeface="Helvetica Light"/>
                          <a:cs typeface="Helvetica Light"/>
                        </a:rPr>
                        <a:t>ssen</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op</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i</a:t>
                      </a:r>
                      <a:r>
                        <a:rPr sz="800" spc="5" dirty="0">
                          <a:latin typeface="Helvetica Light"/>
                          <a:cs typeface="Helvetica Light"/>
                        </a:rPr>
                        <a:t>on</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us</a:t>
                      </a:r>
                      <a:r>
                        <a:rPr sz="800" dirty="0">
                          <a:latin typeface="Helvetica Light"/>
                          <a:cs typeface="Helvetica Light"/>
                        </a:rPr>
                        <a:t>t</a:t>
                      </a:r>
                      <a:r>
                        <a:rPr sz="800" spc="15" dirty="0">
                          <a:latin typeface="Helvetica Light"/>
                          <a:cs typeface="Helvetica Light"/>
                        </a:rPr>
                        <a:t> </a:t>
                      </a:r>
                      <a:r>
                        <a:rPr sz="800" spc="5" dirty="0">
                          <a:latin typeface="Helvetica Light"/>
                          <a:cs typeface="Helvetica Light"/>
                        </a:rPr>
                        <a:t>b</a:t>
                      </a:r>
                      <a:r>
                        <a:rPr sz="800" dirty="0">
                          <a:latin typeface="Helvetica Light"/>
                          <a:cs typeface="Helvetica Light"/>
                        </a:rPr>
                        <a:t>e </a:t>
                      </a:r>
                      <a:r>
                        <a:rPr sz="800" spc="5" dirty="0">
                          <a:latin typeface="Helvetica Light"/>
                          <a:cs typeface="Helvetica Light"/>
                        </a:rPr>
                        <a:t>a</a:t>
                      </a:r>
                      <a:r>
                        <a:rPr sz="800" spc="10" dirty="0">
                          <a:latin typeface="Helvetica Light"/>
                          <a:cs typeface="Helvetica Light"/>
                        </a:rPr>
                        <a:t>dd</a:t>
                      </a:r>
                      <a:r>
                        <a:rPr sz="800" spc="5" dirty="0">
                          <a:latin typeface="Helvetica Light"/>
                          <a:cs typeface="Helvetica Light"/>
                        </a:rPr>
                        <a:t>resse</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recorde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10" dirty="0">
                          <a:latin typeface="Helvetica Light"/>
                          <a:cs typeface="Helvetica Light"/>
                        </a:rPr>
                        <a:t>m</a:t>
                      </a:r>
                      <a:r>
                        <a:rPr sz="800" dirty="0">
                          <a:latin typeface="Helvetica Light"/>
                          <a:cs typeface="Helvetica Light"/>
                        </a:rPr>
                        <a:t>i</a:t>
                      </a:r>
                      <a:r>
                        <a:rPr sz="800" spc="5" dirty="0">
                          <a:latin typeface="Helvetica Light"/>
                          <a:cs typeface="Helvetica Light"/>
                        </a:rPr>
                        <a:t>nu</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proceed</a:t>
                      </a:r>
                      <a:r>
                        <a:rPr sz="800" dirty="0">
                          <a:latin typeface="Helvetica Light"/>
                          <a:cs typeface="Helvetica Light"/>
                        </a:rPr>
                        <a:t>i</a:t>
                      </a:r>
                      <a:r>
                        <a:rPr sz="800" spc="5" dirty="0">
                          <a:latin typeface="Helvetica Light"/>
                          <a:cs typeface="Helvetica Light"/>
                        </a:rPr>
                        <a:t>ngs</a:t>
                      </a:r>
                      <a:endParaRPr sz="800" dirty="0">
                        <a:latin typeface="Helvetica Light"/>
                        <a:cs typeface="Helvetica Light"/>
                      </a:endParaRPr>
                    </a:p>
                    <a:p>
                      <a:pPr marL="294640" marR="65405" indent="-228600">
                        <a:lnSpc>
                          <a:spcPct val="122100"/>
                        </a:lnSpc>
                        <a:buFont typeface="Symbol"/>
                        <a:buChar char="•"/>
                        <a:tabLst>
                          <a:tab pos="295275" algn="l"/>
                        </a:tabLst>
                      </a:pPr>
                      <a:r>
                        <a:rPr sz="800" spc="10" dirty="0">
                          <a:latin typeface="Helvetica Light"/>
                          <a:cs typeface="Helvetica Light"/>
                        </a:rPr>
                        <a:t>N</a:t>
                      </a:r>
                      <a:r>
                        <a:rPr sz="800" spc="5" dirty="0">
                          <a:latin typeface="Helvetica Light"/>
                          <a:cs typeface="Helvetica Light"/>
                        </a:rPr>
                        <a:t>ee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to</a:t>
                      </a:r>
                      <a:r>
                        <a:rPr sz="800" spc="20" dirty="0">
                          <a:latin typeface="Helvetica Light"/>
                          <a:cs typeface="Helvetica Light"/>
                        </a:rPr>
                        <a:t> </a:t>
                      </a:r>
                      <a:r>
                        <a:rPr sz="800" spc="5" dirty="0">
                          <a:latin typeface="Helvetica Light"/>
                          <a:cs typeface="Helvetica Light"/>
                        </a:rPr>
                        <a:t>c</a:t>
                      </a:r>
                      <a:r>
                        <a:rPr sz="800" dirty="0">
                          <a:latin typeface="Helvetica Light"/>
                          <a:cs typeface="Helvetica Light"/>
                        </a:rPr>
                        <a:t>l</a:t>
                      </a:r>
                      <a:r>
                        <a:rPr sz="800" spc="5" dirty="0">
                          <a:latin typeface="Helvetica Light"/>
                          <a:cs typeface="Helvetica Light"/>
                        </a:rPr>
                        <a:t>ea</a:t>
                      </a:r>
                      <a:r>
                        <a:rPr sz="800" dirty="0">
                          <a:latin typeface="Helvetica Light"/>
                          <a:cs typeface="Helvetica Light"/>
                        </a:rPr>
                        <a:t>rly</a:t>
                      </a:r>
                      <a:r>
                        <a:rPr sz="800" spc="20" dirty="0">
                          <a:latin typeface="Helvetica Light"/>
                          <a:cs typeface="Helvetica Light"/>
                        </a:rPr>
                        <a:t> </a:t>
                      </a:r>
                      <a:r>
                        <a:rPr sz="800" spc="5" dirty="0">
                          <a:latin typeface="Helvetica Light"/>
                          <a:cs typeface="Helvetica Light"/>
                        </a:rPr>
                        <a:t>de</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r</a:t>
                      </a:r>
                      <a:r>
                        <a:rPr sz="800" spc="15" dirty="0">
                          <a:latin typeface="Helvetica Light"/>
                          <a:cs typeface="Helvetica Light"/>
                        </a:rPr>
                        <a:t>m</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t>
                      </a:r>
                      <a:r>
                        <a:rPr sz="800" dirty="0">
                          <a:latin typeface="Helvetica Light"/>
                          <a:cs typeface="Helvetica Light"/>
                        </a:rPr>
                        <a:t>e </a:t>
                      </a:r>
                      <a:r>
                        <a:rPr sz="800" spc="5" dirty="0">
                          <a:latin typeface="Helvetica Light"/>
                          <a:cs typeface="Helvetica Light"/>
                        </a:rPr>
                        <a:t>ro</a:t>
                      </a:r>
                      <a:r>
                        <a:rPr sz="800" dirty="0">
                          <a:latin typeface="Helvetica Light"/>
                          <a:cs typeface="Helvetica Light"/>
                        </a:rPr>
                        <a:t>le</a:t>
                      </a:r>
                      <a:r>
                        <a:rPr sz="800" spc="20" dirty="0">
                          <a:latin typeface="Helvetica Light"/>
                          <a:cs typeface="Helvetica Light"/>
                        </a:rPr>
                        <a:t> </a:t>
                      </a:r>
                      <a:r>
                        <a:rPr sz="800" spc="5" dirty="0">
                          <a:latin typeface="Helvetica Light"/>
                          <a:cs typeface="Helvetica Light"/>
                        </a:rPr>
                        <a:t>an</a:t>
                      </a:r>
                      <a:r>
                        <a:rPr sz="800" dirty="0">
                          <a:latin typeface="Helvetica Light"/>
                          <a:cs typeface="Helvetica Light"/>
                        </a:rPr>
                        <a:t>d</a:t>
                      </a:r>
                      <a:r>
                        <a:rPr sz="800" spc="20" dirty="0">
                          <a:latin typeface="Helvetica Light"/>
                          <a:cs typeface="Helvetica Light"/>
                        </a:rPr>
                        <a:t> </a:t>
                      </a:r>
                      <a:r>
                        <a:rPr sz="800" spc="5" dirty="0">
                          <a:latin typeface="Helvetica Light"/>
                          <a:cs typeface="Helvetica Light"/>
                        </a:rPr>
                        <a:t>respons</a:t>
                      </a:r>
                      <a:r>
                        <a:rPr sz="800" dirty="0">
                          <a:latin typeface="Helvetica Light"/>
                          <a:cs typeface="Helvetica Light"/>
                        </a:rPr>
                        <a:t>i</a:t>
                      </a:r>
                      <a:r>
                        <a:rPr sz="800" spc="5" dirty="0">
                          <a:latin typeface="Helvetica Light"/>
                          <a:cs typeface="Helvetica Light"/>
                        </a:rPr>
                        <a:t>b</a:t>
                      </a:r>
                      <a:r>
                        <a:rPr sz="800" dirty="0">
                          <a:latin typeface="Helvetica Light"/>
                          <a:cs typeface="Helvetica Light"/>
                        </a:rPr>
                        <a:t>ility</a:t>
                      </a:r>
                    </a:p>
                    <a:p>
                      <a:pPr marL="294640" marR="551815" indent="-228600">
                        <a:lnSpc>
                          <a:spcPct val="122100"/>
                        </a:lnSpc>
                        <a:spcBef>
                          <a:spcPts val="25"/>
                        </a:spcBef>
                        <a:buFont typeface="Symbol"/>
                        <a:buChar char="•"/>
                        <a:tabLst>
                          <a:tab pos="295275" algn="l"/>
                        </a:tabLst>
                      </a:pPr>
                      <a:r>
                        <a:rPr sz="800" spc="10" dirty="0">
                          <a:latin typeface="Helvetica Light"/>
                          <a:cs typeface="Helvetica Light"/>
                        </a:rPr>
                        <a:t>M</a:t>
                      </a:r>
                      <a:r>
                        <a:rPr sz="800" spc="5" dirty="0">
                          <a:latin typeface="Helvetica Light"/>
                          <a:cs typeface="Helvetica Light"/>
                        </a:rPr>
                        <a:t>a</a:t>
                      </a:r>
                      <a:r>
                        <a:rPr sz="800" dirty="0">
                          <a:latin typeface="Helvetica Light"/>
                          <a:cs typeface="Helvetica Light"/>
                        </a:rPr>
                        <a:t>j</a:t>
                      </a:r>
                      <a:r>
                        <a:rPr sz="800" spc="5" dirty="0">
                          <a:latin typeface="Helvetica Light"/>
                          <a:cs typeface="Helvetica Light"/>
                        </a:rPr>
                        <a:t>or</a:t>
                      </a:r>
                      <a:r>
                        <a:rPr sz="800" dirty="0">
                          <a:latin typeface="Helvetica Light"/>
                          <a:cs typeface="Helvetica Light"/>
                        </a:rPr>
                        <a:t>ity</a:t>
                      </a:r>
                      <a:r>
                        <a:rPr sz="800" spc="20" dirty="0">
                          <a:latin typeface="Helvetica Light"/>
                          <a:cs typeface="Helvetica Light"/>
                        </a:rPr>
                        <a:t> </a:t>
                      </a:r>
                      <a:r>
                        <a:rPr sz="800" spc="5" dirty="0">
                          <a:latin typeface="Helvetica Light"/>
                          <a:cs typeface="Helvetica Light"/>
                        </a:rPr>
                        <a:t>vo</a:t>
                      </a:r>
                      <a:r>
                        <a:rPr sz="800" dirty="0">
                          <a:latin typeface="Helvetica Light"/>
                          <a:cs typeface="Helvetica Light"/>
                        </a:rPr>
                        <a:t>te</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dirty="0">
                          <a:latin typeface="Helvetica Light"/>
                          <a:cs typeface="Helvetica Light"/>
                        </a:rPr>
                        <a:t>ti</a:t>
                      </a:r>
                      <a:r>
                        <a:rPr sz="800" spc="5" dirty="0">
                          <a:latin typeface="Helvetica Light"/>
                          <a:cs typeface="Helvetica Light"/>
                        </a:rPr>
                        <a:t>e</a:t>
                      </a:r>
                      <a:r>
                        <a:rPr sz="800" dirty="0">
                          <a:latin typeface="Helvetica Light"/>
                          <a:cs typeface="Helvetica Light"/>
                        </a:rPr>
                        <a:t>- </a:t>
                      </a:r>
                      <a:r>
                        <a:rPr sz="800" spc="5" dirty="0">
                          <a:latin typeface="Helvetica Light"/>
                          <a:cs typeface="Helvetica Light"/>
                        </a:rPr>
                        <a:t>break</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10" dirty="0">
                          <a:latin typeface="Helvetica Light"/>
                          <a:cs typeface="Helvetica Light"/>
                        </a:rPr>
                        <a:t>m</a:t>
                      </a:r>
                      <a:r>
                        <a:rPr sz="800" spc="5" dirty="0">
                          <a:latin typeface="Helvetica Light"/>
                          <a:cs typeface="Helvetica Light"/>
                        </a:rPr>
                        <a:t>echan</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m</a:t>
                      </a:r>
                    </a:p>
                    <a:p>
                      <a:pPr marL="294640" indent="-228600">
                        <a:lnSpc>
                          <a:spcPct val="100000"/>
                        </a:lnSpc>
                        <a:spcBef>
                          <a:spcPts val="250"/>
                        </a:spcBef>
                        <a:buFont typeface="Symbol"/>
                        <a:buChar char="•"/>
                        <a:tabLst>
                          <a:tab pos="295275" algn="l"/>
                        </a:tabLst>
                      </a:pPr>
                      <a:r>
                        <a:rPr sz="800" spc="5" dirty="0">
                          <a:latin typeface="Helvetica Light"/>
                          <a:cs typeface="Helvetica Light"/>
                        </a:rPr>
                        <a:t>Fu</a:t>
                      </a:r>
                      <a:r>
                        <a:rPr sz="800" dirty="0">
                          <a:latin typeface="Helvetica Light"/>
                          <a:cs typeface="Helvetica Light"/>
                        </a:rPr>
                        <a:t>ll</a:t>
                      </a:r>
                      <a:r>
                        <a:rPr sz="800" spc="15" dirty="0">
                          <a:latin typeface="Helvetica Light"/>
                          <a:cs typeface="Helvetica Light"/>
                        </a:rPr>
                        <a:t> </a:t>
                      </a:r>
                      <a:r>
                        <a:rPr sz="800" spc="5" dirty="0">
                          <a:latin typeface="Helvetica Light"/>
                          <a:cs typeface="Helvetica Light"/>
                        </a:rPr>
                        <a:t>consensus</a:t>
                      </a:r>
                      <a:endParaRPr sz="800" dirty="0">
                        <a:latin typeface="Helvetica Light"/>
                        <a:cs typeface="Helvetica Light"/>
                      </a:endParaRPr>
                    </a:p>
                    <a:p>
                      <a:pPr marL="294640" marR="219710" indent="-228600">
                        <a:lnSpc>
                          <a:spcPct val="122100"/>
                        </a:lnSpc>
                        <a:spcBef>
                          <a:spcPts val="2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onsensu</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ith</a:t>
                      </a:r>
                      <a:r>
                        <a:rPr sz="800" spc="20" dirty="0">
                          <a:latin typeface="Helvetica Light"/>
                          <a:cs typeface="Helvetica Light"/>
                        </a:rPr>
                        <a:t> </a:t>
                      </a:r>
                      <a:r>
                        <a:rPr sz="800" spc="5" dirty="0">
                          <a:latin typeface="Helvetica Light"/>
                          <a:cs typeface="Helvetica Light"/>
                        </a:rPr>
                        <a:t>no</a:t>
                      </a:r>
                      <a:r>
                        <a:rPr sz="800" dirty="0">
                          <a:latin typeface="Helvetica Light"/>
                          <a:cs typeface="Helvetica Light"/>
                        </a:rPr>
                        <a:t>t</a:t>
                      </a:r>
                      <a:r>
                        <a:rPr sz="800" spc="5" dirty="0">
                          <a:latin typeface="Helvetica Light"/>
                          <a:cs typeface="Helvetica Light"/>
                        </a:rPr>
                        <a:t>a</a:t>
                      </a:r>
                      <a:r>
                        <a:rPr sz="800" dirty="0">
                          <a:latin typeface="Helvetica Light"/>
                          <a:cs typeface="Helvetica Light"/>
                        </a:rPr>
                        <a:t>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f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ssen</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p>
                    <a:p>
                      <a:pPr marL="294640" indent="-228600">
                        <a:lnSpc>
                          <a:spcPct val="100000"/>
                        </a:lnSpc>
                        <a:spcBef>
                          <a:spcPts val="275"/>
                        </a:spcBef>
                        <a:buFont typeface="Symbol"/>
                        <a:buChar char="•"/>
                        <a:tabLst>
                          <a:tab pos="295275" algn="l"/>
                        </a:tabLst>
                      </a:pPr>
                      <a:r>
                        <a:rPr sz="800" spc="10" dirty="0">
                          <a:latin typeface="Helvetica Light"/>
                          <a:cs typeface="Helvetica Light"/>
                        </a:rPr>
                        <a:t>N</a:t>
                      </a:r>
                      <a:r>
                        <a:rPr sz="800" spc="5" dirty="0">
                          <a:latin typeface="Helvetica Light"/>
                          <a:cs typeface="Helvetica Light"/>
                        </a:rPr>
                        <a:t>o</a:t>
                      </a:r>
                      <a:r>
                        <a:rPr sz="800" dirty="0">
                          <a:latin typeface="Helvetica Light"/>
                          <a:cs typeface="Helvetica Light"/>
                        </a:rPr>
                        <a:t>te</a:t>
                      </a:r>
                      <a:r>
                        <a:rPr sz="800" spc="20" dirty="0">
                          <a:latin typeface="Helvetica Light"/>
                          <a:cs typeface="Helvetica Light"/>
                        </a:rPr>
                        <a:t>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ssen</a:t>
                      </a:r>
                      <a:r>
                        <a:rPr sz="800" dirty="0">
                          <a:latin typeface="Helvetica Light"/>
                          <a:cs typeface="Helvetica Light"/>
                        </a:rPr>
                        <a:t>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spc="5" dirty="0">
                          <a:latin typeface="Helvetica Light"/>
                          <a:cs typeface="Helvetica Light"/>
                        </a:rPr>
                        <a:t>op</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i</a:t>
                      </a:r>
                      <a:r>
                        <a:rPr sz="800" spc="5" dirty="0">
                          <a:latin typeface="Helvetica Light"/>
                          <a:cs typeface="Helvetica Light"/>
                        </a:rPr>
                        <a:t>on</a:t>
                      </a:r>
                      <a:r>
                        <a:rPr sz="800" dirty="0">
                          <a:latin typeface="Helvetica Light"/>
                          <a:cs typeface="Helvetica Light"/>
                        </a:rPr>
                        <a:t>s</a:t>
                      </a:r>
                    </a:p>
                    <a:p>
                      <a:pPr marL="294640" marR="163195" indent="-228600">
                        <a:lnSpc>
                          <a:spcPct val="122100"/>
                        </a:lnSpc>
                        <a:spcBef>
                          <a:spcPts val="25"/>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onsens</a:t>
                      </a:r>
                      <a:r>
                        <a:rPr sz="800" spc="10" dirty="0">
                          <a:latin typeface="Helvetica Light"/>
                          <a:cs typeface="Helvetica Light"/>
                        </a:rPr>
                        <a:t>u</a:t>
                      </a:r>
                      <a:r>
                        <a:rPr sz="800" spc="5" dirty="0">
                          <a:latin typeface="Helvetica Light"/>
                          <a:cs typeface="Helvetica Light"/>
                        </a:rPr>
                        <a:t>s</a:t>
                      </a:r>
                      <a:r>
                        <a:rPr sz="800" dirty="0">
                          <a:latin typeface="Helvetica Light"/>
                          <a:cs typeface="Helvetica Light"/>
                        </a:rPr>
                        <a:t>–</a:t>
                      </a:r>
                      <a:r>
                        <a:rPr sz="800" spc="20" dirty="0">
                          <a:latin typeface="Helvetica Light"/>
                          <a:cs typeface="Helvetica Light"/>
                        </a:rPr>
                        <a:t> </a:t>
                      </a:r>
                      <a:r>
                        <a:rPr sz="800" dirty="0">
                          <a:latin typeface="Helvetica Light"/>
                          <a:cs typeface="Helvetica Light"/>
                        </a:rPr>
                        <a:t>A</a:t>
                      </a:r>
                      <a:r>
                        <a:rPr sz="800" spc="20" dirty="0">
                          <a:latin typeface="Helvetica Light"/>
                          <a:cs typeface="Helvetica Light"/>
                        </a:rPr>
                        <a:t> </a:t>
                      </a:r>
                      <a:r>
                        <a:rPr sz="800" spc="5" dirty="0">
                          <a:latin typeface="Helvetica Light"/>
                          <a:cs typeface="Helvetica Light"/>
                        </a:rPr>
                        <a:t>dec</a:t>
                      </a:r>
                      <a:r>
                        <a:rPr sz="800" dirty="0">
                          <a:latin typeface="Helvetica Light"/>
                          <a:cs typeface="Helvetica Light"/>
                        </a:rPr>
                        <a:t>i</a:t>
                      </a:r>
                      <a:r>
                        <a:rPr sz="800" spc="5" dirty="0">
                          <a:latin typeface="Helvetica Light"/>
                          <a:cs typeface="Helvetica Light"/>
                        </a:rPr>
                        <a:t>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dirty="0">
                          <a:latin typeface="Helvetica Light"/>
                          <a:cs typeface="Helvetica Light"/>
                        </a:rPr>
                        <a:t>t</a:t>
                      </a:r>
                      <a:r>
                        <a:rPr sz="800" spc="5" dirty="0">
                          <a:latin typeface="Helvetica Light"/>
                          <a:cs typeface="Helvetica Light"/>
                        </a:rPr>
                        <a:t>ha</a:t>
                      </a:r>
                      <a:r>
                        <a:rPr sz="800" dirty="0">
                          <a:latin typeface="Helvetica Light"/>
                          <a:cs typeface="Helvetica Light"/>
                        </a:rPr>
                        <a:t>t </a:t>
                      </a:r>
                      <a:r>
                        <a:rPr sz="800" spc="5" dirty="0">
                          <a:latin typeface="Helvetica Light"/>
                          <a:cs typeface="Helvetica Light"/>
                        </a:rPr>
                        <a:t>ca</a:t>
                      </a:r>
                      <a:r>
                        <a:rPr sz="800" dirty="0">
                          <a:latin typeface="Helvetica Light"/>
                          <a:cs typeface="Helvetica Light"/>
                        </a:rPr>
                        <a:t>n</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dirty="0">
                          <a:latin typeface="Helvetica Light"/>
                          <a:cs typeface="Helvetica Light"/>
                        </a:rPr>
                        <a:t>li</a:t>
                      </a:r>
                      <a:r>
                        <a:rPr sz="800" spc="5" dirty="0">
                          <a:latin typeface="Helvetica Light"/>
                          <a:cs typeface="Helvetica Light"/>
                        </a:rPr>
                        <a:t>v</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w</a:t>
                      </a:r>
                      <a:r>
                        <a:rPr sz="800" dirty="0">
                          <a:latin typeface="Helvetica Light"/>
                          <a:cs typeface="Helvetica Light"/>
                        </a:rPr>
                        <a:t>ith</a:t>
                      </a:r>
                    </a:p>
                    <a:p>
                      <a:pPr marL="294640" marR="156845" indent="-228600">
                        <a:lnSpc>
                          <a:spcPct val="122100"/>
                        </a:lnSpc>
                        <a:buFont typeface="Symbol"/>
                        <a:buChar char="•"/>
                        <a:tabLst>
                          <a:tab pos="295275" algn="l"/>
                        </a:tabLst>
                      </a:pPr>
                      <a:r>
                        <a:rPr sz="800" spc="10" dirty="0">
                          <a:latin typeface="Helvetica Light"/>
                          <a:cs typeface="Helvetica Light"/>
                        </a:rPr>
                        <a:t>C</a:t>
                      </a:r>
                      <a:r>
                        <a:rPr sz="800" spc="5" dirty="0">
                          <a:latin typeface="Helvetica Light"/>
                          <a:cs typeface="Helvetica Light"/>
                        </a:rPr>
                        <a:t>onsensu</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n</a:t>
                      </a:r>
                      <a:r>
                        <a:rPr sz="800" dirty="0">
                          <a:latin typeface="Helvetica Light"/>
                          <a:cs typeface="Helvetica Light"/>
                        </a:rPr>
                        <a:t>o</a:t>
                      </a:r>
                      <a:r>
                        <a:rPr sz="800" spc="20" dirty="0">
                          <a:latin typeface="Helvetica Light"/>
                          <a:cs typeface="Helvetica Light"/>
                        </a:rPr>
                        <a:t> </a:t>
                      </a:r>
                      <a:r>
                        <a:rPr sz="800" spc="5" dirty="0">
                          <a:latin typeface="Helvetica Light"/>
                          <a:cs typeface="Helvetica Light"/>
                        </a:rPr>
                        <a:t>s</a:t>
                      </a:r>
                      <a:r>
                        <a:rPr sz="800" dirty="0">
                          <a:latin typeface="Helvetica Light"/>
                          <a:cs typeface="Helvetica Light"/>
                        </a:rPr>
                        <a:t>tr</a:t>
                      </a:r>
                      <a:r>
                        <a:rPr sz="800" spc="5" dirty="0">
                          <a:latin typeface="Helvetica Light"/>
                          <a:cs typeface="Helvetica Light"/>
                        </a:rPr>
                        <a:t>on</a:t>
                      </a:r>
                      <a:r>
                        <a:rPr sz="800" dirty="0">
                          <a:latin typeface="Helvetica Light"/>
                          <a:cs typeface="Helvetica Light"/>
                        </a:rPr>
                        <a:t>g </a:t>
                      </a:r>
                      <a:r>
                        <a:rPr sz="800" spc="5" dirty="0">
                          <a:latin typeface="Helvetica Light"/>
                          <a:cs typeface="Helvetica Light"/>
                        </a:rPr>
                        <a:t>ob</a:t>
                      </a:r>
                      <a:r>
                        <a:rPr sz="800" dirty="0">
                          <a:latin typeface="Helvetica Light"/>
                          <a:cs typeface="Helvetica Light"/>
                        </a:rPr>
                        <a:t>j</a:t>
                      </a:r>
                      <a:r>
                        <a:rPr sz="800" spc="5" dirty="0">
                          <a:latin typeface="Helvetica Light"/>
                          <a:cs typeface="Helvetica Light"/>
                        </a:rPr>
                        <a:t>ec</a:t>
                      </a:r>
                      <a:r>
                        <a:rPr sz="800" dirty="0">
                          <a:latin typeface="Helvetica Light"/>
                          <a:cs typeface="Helvetica Light"/>
                        </a:rPr>
                        <a:t>ti</a:t>
                      </a:r>
                      <a:r>
                        <a:rPr sz="800" spc="5" dirty="0">
                          <a:latin typeface="Helvetica Light"/>
                          <a:cs typeface="Helvetica Light"/>
                        </a:rPr>
                        <a:t>o</a:t>
                      </a:r>
                      <a:r>
                        <a:rPr sz="800" spc="10" dirty="0">
                          <a:latin typeface="Helvetica Light"/>
                          <a:cs typeface="Helvetica Light"/>
                        </a:rPr>
                        <a:t>n</a:t>
                      </a:r>
                      <a:r>
                        <a:rPr sz="800" dirty="0">
                          <a:latin typeface="Helvetica Light"/>
                          <a:cs typeface="Helvetica Light"/>
                        </a:rPr>
                        <a:t>s</a:t>
                      </a:r>
                      <a:r>
                        <a:rPr sz="800" spc="20" dirty="0">
                          <a:latin typeface="Helvetica Light"/>
                          <a:cs typeface="Helvetica Light"/>
                        </a:rPr>
                        <a:t> </a:t>
                      </a:r>
                      <a:r>
                        <a:rPr sz="800" spc="5" dirty="0">
                          <a:latin typeface="Helvetica Light"/>
                          <a:cs typeface="Helvetica Light"/>
                        </a:rPr>
                        <a:t>a</a:t>
                      </a:r>
                      <a:r>
                        <a:rPr sz="800" dirty="0">
                          <a:latin typeface="Helvetica Light"/>
                          <a:cs typeface="Helvetica Light"/>
                        </a:rPr>
                        <a:t>ft</a:t>
                      </a:r>
                      <a:r>
                        <a:rPr sz="800" spc="5" dirty="0">
                          <a:latin typeface="Helvetica Light"/>
                          <a:cs typeface="Helvetica Light"/>
                        </a:rPr>
                        <a:t>e</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a</a:t>
                      </a:r>
                      <a:r>
                        <a:rPr sz="800" dirty="0">
                          <a:latin typeface="Helvetica Light"/>
                          <a:cs typeface="Helvetica Light"/>
                        </a:rPr>
                        <a:t>tt</a:t>
                      </a:r>
                      <a:r>
                        <a:rPr sz="800" spc="5" dirty="0">
                          <a:latin typeface="Helvetica Light"/>
                          <a:cs typeface="Helvetica Light"/>
                        </a:rPr>
                        <a:t>en</a:t>
                      </a:r>
                      <a:r>
                        <a:rPr sz="800" spc="10" dirty="0">
                          <a:latin typeface="Helvetica Light"/>
                          <a:cs typeface="Helvetica Light"/>
                        </a:rPr>
                        <a:t>d</a:t>
                      </a:r>
                      <a:r>
                        <a:rPr sz="800" dirty="0">
                          <a:latin typeface="Helvetica Light"/>
                          <a:cs typeface="Helvetica Light"/>
                        </a:rPr>
                        <a:t>i</a:t>
                      </a:r>
                      <a:r>
                        <a:rPr sz="800" spc="5" dirty="0">
                          <a:latin typeface="Helvetica Light"/>
                          <a:cs typeface="Helvetica Light"/>
                        </a:rPr>
                        <a:t>n</a:t>
                      </a:r>
                      <a:r>
                        <a:rPr sz="800" dirty="0">
                          <a:latin typeface="Helvetica Light"/>
                          <a:cs typeface="Helvetica Light"/>
                        </a:rPr>
                        <a:t>g</a:t>
                      </a:r>
                      <a:r>
                        <a:rPr sz="800" spc="20" dirty="0">
                          <a:latin typeface="Helvetica Light"/>
                          <a:cs typeface="Helvetica Light"/>
                        </a:rPr>
                        <a:t> </a:t>
                      </a:r>
                      <a:r>
                        <a:rPr sz="800" dirty="0">
                          <a:latin typeface="Helvetica Light"/>
                          <a:cs typeface="Helvetica Light"/>
                        </a:rPr>
                        <a:t>to </a:t>
                      </a:r>
                      <a:r>
                        <a:rPr sz="800" spc="5" dirty="0">
                          <a:latin typeface="Helvetica Light"/>
                          <a:cs typeface="Helvetica Light"/>
                        </a:rPr>
                        <a:t>a</a:t>
                      </a:r>
                      <a:r>
                        <a:rPr sz="800" dirty="0">
                          <a:latin typeface="Helvetica Light"/>
                          <a:cs typeface="Helvetica Light"/>
                        </a:rPr>
                        <a:t>ll</a:t>
                      </a:r>
                      <a:r>
                        <a:rPr sz="800" spc="15" dirty="0">
                          <a:latin typeface="Helvetica Light"/>
                          <a:cs typeface="Helvetica Light"/>
                        </a:rPr>
                        <a:t> </a:t>
                      </a:r>
                      <a:r>
                        <a:rPr sz="800" dirty="0">
                          <a:latin typeface="Helvetica Light"/>
                          <a:cs typeface="Helvetica Light"/>
                        </a:rPr>
                        <a:t>i</a:t>
                      </a:r>
                      <a:r>
                        <a:rPr sz="800" spc="5" dirty="0">
                          <a:latin typeface="Helvetica Light"/>
                          <a:cs typeface="Helvetica Light"/>
                        </a:rPr>
                        <a:t>ssues</a:t>
                      </a:r>
                      <a:endParaRPr sz="800" dirty="0">
                        <a:latin typeface="Helvetica Light"/>
                        <a:cs typeface="Helvetica Light"/>
                      </a:endParaRPr>
                    </a:p>
                    <a:p>
                      <a:pPr marL="294640" indent="-228600">
                        <a:lnSpc>
                          <a:spcPct val="100000"/>
                        </a:lnSpc>
                        <a:spcBef>
                          <a:spcPts val="250"/>
                        </a:spcBef>
                        <a:buFont typeface="Symbol"/>
                        <a:buChar char="•"/>
                        <a:tabLst>
                          <a:tab pos="295275" algn="l"/>
                        </a:tabLst>
                      </a:pPr>
                      <a:r>
                        <a:rPr sz="800" spc="10" dirty="0">
                          <a:latin typeface="Helvetica Light"/>
                          <a:cs typeface="Helvetica Light"/>
                        </a:rPr>
                        <a:t>C</a:t>
                      </a:r>
                      <a:r>
                        <a:rPr sz="800" spc="5" dirty="0">
                          <a:latin typeface="Helvetica Light"/>
                          <a:cs typeface="Helvetica Light"/>
                        </a:rPr>
                        <a:t>o-cha</a:t>
                      </a:r>
                      <a:r>
                        <a:rPr sz="800" dirty="0">
                          <a:latin typeface="Helvetica Light"/>
                          <a:cs typeface="Helvetica Light"/>
                        </a:rPr>
                        <a:t>i</a:t>
                      </a:r>
                      <a:r>
                        <a:rPr sz="800" spc="5" dirty="0">
                          <a:latin typeface="Helvetica Light"/>
                          <a:cs typeface="Helvetica Light"/>
                        </a:rPr>
                        <a:t>r</a:t>
                      </a:r>
                      <a:r>
                        <a:rPr sz="800" dirty="0">
                          <a:latin typeface="Helvetica Light"/>
                          <a:cs typeface="Helvetica Light"/>
                        </a:rPr>
                        <a:t>s</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5" dirty="0">
                          <a:latin typeface="Helvetica Light"/>
                          <a:cs typeface="Helvetica Light"/>
                        </a:rPr>
                        <a:t>su</a:t>
                      </a:r>
                      <a:r>
                        <a:rPr sz="800" spc="10" dirty="0">
                          <a:latin typeface="Helvetica Light"/>
                          <a:cs typeface="Helvetica Light"/>
                        </a:rPr>
                        <a:t>bg</a:t>
                      </a:r>
                      <a:r>
                        <a:rPr sz="800" spc="5" dirty="0">
                          <a:latin typeface="Helvetica Light"/>
                          <a:cs typeface="Helvetica Light"/>
                        </a:rPr>
                        <a:t>roup</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66040">
                        <a:lnSpc>
                          <a:spcPct val="100000"/>
                        </a:lnSpc>
                      </a:pPr>
                      <a:r>
                        <a:rPr sz="800" dirty="0">
                          <a:latin typeface="Symbol"/>
                          <a:cs typeface="Symbol"/>
                        </a:rPr>
                        <a:t>•</a:t>
                      </a:r>
                      <a:endParaRPr sz="800">
                        <a:latin typeface="Symbol"/>
                        <a:cs typeface="Symbol"/>
                      </a:endParaRPr>
                    </a:p>
                  </a:txBody>
                  <a:tcPr marL="0" marR="0" marT="0" marB="0">
                    <a:lnL w="7365">
                      <a:solidFill>
                        <a:srgbClr val="000000"/>
                      </a:solidFill>
                      <a:prstDash val="solid"/>
                    </a:lnL>
                    <a:lnR w="7366">
                      <a:solidFill>
                        <a:srgbClr val="000000"/>
                      </a:solidFill>
                      <a:prstDash val="solid"/>
                    </a:lnR>
                    <a:lnT w="7366">
                      <a:solidFill>
                        <a:srgbClr val="000000"/>
                      </a:solidFill>
                      <a:prstDash val="solid"/>
                    </a:lnT>
                    <a:lnB w="7365">
                      <a:solidFill>
                        <a:srgbClr val="000000"/>
                      </a:solidFill>
                      <a:prstDash val="solid"/>
                    </a:lnB>
                  </a:tcPr>
                </a:tc>
                <a:tc>
                  <a:txBody>
                    <a:bodyPr/>
                    <a:lstStyle/>
                    <a:p>
                      <a:pPr marL="62865">
                        <a:lnSpc>
                          <a:spcPct val="100000"/>
                        </a:lnSpc>
                      </a:pPr>
                      <a:r>
                        <a:rPr sz="800" dirty="0">
                          <a:latin typeface="Symbol"/>
                          <a:cs typeface="Symbol"/>
                        </a:rPr>
                        <a:t>•</a:t>
                      </a:r>
                      <a:endParaRPr sz="800">
                        <a:latin typeface="Symbol"/>
                        <a:cs typeface="Symbol"/>
                      </a:endParaRPr>
                    </a:p>
                  </a:txBody>
                  <a:tcPr marL="0" marR="0" marT="0" marB="0">
                    <a:lnL w="7366">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c>
                  <a:txBody>
                    <a:bodyPr/>
                    <a:lstStyle/>
                    <a:p>
                      <a:pPr marL="294640" marR="61594" indent="-228600">
                        <a:lnSpc>
                          <a:spcPct val="121400"/>
                        </a:lnSpc>
                        <a:buFont typeface="Symbol"/>
                        <a:buChar char="•"/>
                        <a:tabLst>
                          <a:tab pos="295275" algn="l"/>
                        </a:tabLst>
                      </a:pPr>
                      <a:r>
                        <a:rPr sz="800" spc="5" dirty="0">
                          <a:latin typeface="Helvetica Light"/>
                          <a:cs typeface="Helvetica Light"/>
                        </a:rPr>
                        <a:t>T</a:t>
                      </a:r>
                      <a:r>
                        <a:rPr sz="800" dirty="0">
                          <a:latin typeface="Helvetica Light"/>
                          <a:cs typeface="Helvetica Light"/>
                        </a:rPr>
                        <a:t>o</a:t>
                      </a:r>
                      <a:r>
                        <a:rPr sz="800" spc="20" dirty="0">
                          <a:latin typeface="Helvetica Light"/>
                          <a:cs typeface="Helvetica Light"/>
                        </a:rPr>
                        <a:t> </a:t>
                      </a:r>
                      <a:r>
                        <a:rPr sz="800" spc="10" dirty="0">
                          <a:latin typeface="Helvetica Light"/>
                          <a:cs typeface="Helvetica Light"/>
                        </a:rPr>
                        <a:t>b</a:t>
                      </a:r>
                      <a:r>
                        <a:rPr sz="800" dirty="0">
                          <a:latin typeface="Helvetica Light"/>
                          <a:cs typeface="Helvetica Light"/>
                        </a:rPr>
                        <a:t>e</a:t>
                      </a:r>
                      <a:r>
                        <a:rPr sz="800" spc="20" dirty="0">
                          <a:latin typeface="Helvetica Light"/>
                          <a:cs typeface="Helvetica Light"/>
                        </a:rPr>
                        <a:t> </a:t>
                      </a:r>
                      <a:r>
                        <a:rPr sz="800" spc="10" dirty="0">
                          <a:latin typeface="Helvetica Light"/>
                          <a:cs typeface="Helvetica Light"/>
                        </a:rPr>
                        <a:t>p</a:t>
                      </a:r>
                      <a:r>
                        <a:rPr sz="800" spc="5" dirty="0">
                          <a:latin typeface="Helvetica Light"/>
                          <a:cs typeface="Helvetica Light"/>
                        </a:rPr>
                        <a:t>o</a:t>
                      </a:r>
                      <a:r>
                        <a:rPr sz="800" spc="10" dirty="0">
                          <a:latin typeface="Helvetica Light"/>
                          <a:cs typeface="Helvetica Light"/>
                        </a:rPr>
                        <a:t>p</a:t>
                      </a:r>
                      <a:r>
                        <a:rPr sz="800" spc="5" dirty="0">
                          <a:latin typeface="Helvetica Light"/>
                          <a:cs typeface="Helvetica Light"/>
                        </a:rPr>
                        <a:t>u</a:t>
                      </a:r>
                      <a:r>
                        <a:rPr sz="800" dirty="0">
                          <a:latin typeface="Helvetica Light"/>
                          <a:cs typeface="Helvetica Light"/>
                        </a:rPr>
                        <a:t>l</a:t>
                      </a:r>
                      <a:r>
                        <a:rPr sz="800" spc="5" dirty="0">
                          <a:latin typeface="Helvetica Light"/>
                          <a:cs typeface="Helvetica Light"/>
                        </a:rPr>
                        <a:t>a</a:t>
                      </a:r>
                      <a:r>
                        <a:rPr sz="800" dirty="0">
                          <a:latin typeface="Helvetica Light"/>
                          <a:cs typeface="Helvetica Light"/>
                        </a:rPr>
                        <a:t>t</a:t>
                      </a:r>
                      <a:r>
                        <a:rPr sz="800" spc="5" dirty="0">
                          <a:latin typeface="Helvetica Light"/>
                          <a:cs typeface="Helvetica Light"/>
                        </a:rPr>
                        <a:t>e</a:t>
                      </a:r>
                      <a:r>
                        <a:rPr sz="800" dirty="0">
                          <a:latin typeface="Helvetica Light"/>
                          <a:cs typeface="Helvetica Light"/>
                        </a:rPr>
                        <a:t>d</a:t>
                      </a:r>
                      <a:r>
                        <a:rPr sz="800" spc="20" dirty="0">
                          <a:latin typeface="Helvetica Light"/>
                          <a:cs typeface="Helvetica Light"/>
                        </a:rPr>
                        <a:t> </a:t>
                      </a:r>
                      <a:r>
                        <a:rPr sz="800" dirty="0">
                          <a:latin typeface="Helvetica Light"/>
                          <a:cs typeface="Helvetica Light"/>
                        </a:rPr>
                        <a:t>in </a:t>
                      </a:r>
                      <a:r>
                        <a:rPr sz="800" spc="5" dirty="0">
                          <a:latin typeface="Helvetica Light"/>
                          <a:cs typeface="Helvetica Light"/>
                        </a:rPr>
                        <a: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a:t>
                      </a:r>
                      <a:r>
                        <a:rPr sz="800" spc="20" dirty="0">
                          <a:latin typeface="Helvetica Light"/>
                          <a:cs typeface="Helvetica Light"/>
                        </a:rPr>
                        <a:t> </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spc="5" dirty="0">
                          <a:latin typeface="Helvetica Light"/>
                          <a:cs typeface="Helvetica Light"/>
                        </a:rPr>
                        <a:t>post-d</a:t>
                      </a:r>
                      <a:r>
                        <a:rPr sz="800" dirty="0">
                          <a:latin typeface="Helvetica Light"/>
                          <a:cs typeface="Helvetica Light"/>
                        </a:rPr>
                        <a:t>i</a:t>
                      </a:r>
                      <a:r>
                        <a:rPr sz="800" spc="5" dirty="0">
                          <a:latin typeface="Helvetica Light"/>
                          <a:cs typeface="Helvetica Light"/>
                        </a:rPr>
                        <a:t>scuss</a:t>
                      </a:r>
                      <a:r>
                        <a:rPr sz="800" dirty="0">
                          <a:latin typeface="Helvetica Light"/>
                          <a:cs typeface="Helvetica Light"/>
                        </a:rPr>
                        <a:t>i</a:t>
                      </a:r>
                      <a:r>
                        <a:rPr sz="800" spc="5" dirty="0">
                          <a:latin typeface="Helvetica Light"/>
                          <a:cs typeface="Helvetica Light"/>
                        </a:rPr>
                        <a:t>o</a:t>
                      </a:r>
                      <a:r>
                        <a:rPr sz="800" dirty="0">
                          <a:latin typeface="Helvetica Light"/>
                          <a:cs typeface="Helvetica Light"/>
                        </a:rPr>
                        <a:t>n f</a:t>
                      </a:r>
                      <a:r>
                        <a:rPr sz="800" spc="5" dirty="0">
                          <a:latin typeface="Helvetica Light"/>
                          <a:cs typeface="Helvetica Light"/>
                        </a:rPr>
                        <a:t>o</a:t>
                      </a:r>
                      <a:r>
                        <a:rPr sz="800" dirty="0">
                          <a:latin typeface="Helvetica Light"/>
                          <a:cs typeface="Helvetica Light"/>
                        </a:rPr>
                        <a:t>r</a:t>
                      </a:r>
                      <a:r>
                        <a:rPr sz="800" spc="15" dirty="0">
                          <a:latin typeface="Helvetica Light"/>
                          <a:cs typeface="Helvetica Light"/>
                        </a:rPr>
                        <a:t> </a:t>
                      </a:r>
                      <a:r>
                        <a:rPr sz="800" dirty="0">
                          <a:latin typeface="Helvetica Light"/>
                          <a:cs typeface="Helvetica Light"/>
                        </a:rPr>
                        <a:t>f</a:t>
                      </a:r>
                      <a:r>
                        <a:rPr sz="800" spc="5" dirty="0">
                          <a:latin typeface="Helvetica Light"/>
                          <a:cs typeface="Helvetica Light"/>
                        </a:rPr>
                        <a:t>u</a:t>
                      </a:r>
                      <a:r>
                        <a:rPr sz="800" dirty="0">
                          <a:latin typeface="Helvetica Light"/>
                          <a:cs typeface="Helvetica Light"/>
                        </a:rPr>
                        <a:t>t</a:t>
                      </a:r>
                      <a:r>
                        <a:rPr sz="800" spc="5" dirty="0">
                          <a:latin typeface="Helvetica Light"/>
                          <a:cs typeface="Helvetica Light"/>
                        </a:rPr>
                        <a:t>ur</a:t>
                      </a:r>
                      <a:r>
                        <a:rPr sz="800" dirty="0">
                          <a:latin typeface="Helvetica Light"/>
                          <a:cs typeface="Helvetica Light"/>
                        </a:rPr>
                        <a:t>e</a:t>
                      </a:r>
                      <a:r>
                        <a:rPr sz="800" spc="20" dirty="0">
                          <a:latin typeface="Helvetica Light"/>
                          <a:cs typeface="Helvetica Light"/>
                        </a:rPr>
                        <a:t> </a:t>
                      </a:r>
                      <a:r>
                        <a:rPr sz="800" spc="5" dirty="0">
                          <a:latin typeface="Helvetica Light"/>
                          <a:cs typeface="Helvetica Light"/>
                        </a:rPr>
                        <a:t>rev</a:t>
                      </a:r>
                      <a:r>
                        <a:rPr sz="800" dirty="0">
                          <a:latin typeface="Helvetica Light"/>
                          <a:cs typeface="Helvetica Light"/>
                        </a:rPr>
                        <a:t>i</a:t>
                      </a:r>
                      <a:r>
                        <a:rPr sz="800" spc="5" dirty="0">
                          <a:latin typeface="Helvetica Light"/>
                          <a:cs typeface="Helvetica Light"/>
                        </a:rPr>
                        <a:t>e</a:t>
                      </a:r>
                      <a:r>
                        <a:rPr sz="800" dirty="0">
                          <a:latin typeface="Helvetica Light"/>
                          <a:cs typeface="Helvetica Light"/>
                        </a:rPr>
                        <a:t>w</a:t>
                      </a:r>
                      <a:r>
                        <a:rPr sz="800" spc="25" dirty="0">
                          <a:latin typeface="Helvetica Light"/>
                          <a:cs typeface="Helvetica Light"/>
                        </a:rPr>
                        <a:t> </a:t>
                      </a:r>
                      <a:r>
                        <a:rPr sz="800" spc="5" dirty="0">
                          <a:latin typeface="Helvetica Light"/>
                          <a:cs typeface="Helvetica Light"/>
                        </a:rPr>
                        <a:t>an</a:t>
                      </a:r>
                      <a:r>
                        <a:rPr sz="800" dirty="0">
                          <a:latin typeface="Helvetica Light"/>
                          <a:cs typeface="Helvetica Light"/>
                        </a:rPr>
                        <a:t>d  </a:t>
                      </a:r>
                      <a:r>
                        <a:rPr sz="800" spc="5" dirty="0">
                          <a:latin typeface="Helvetica Light"/>
                          <a:cs typeface="Helvetica Light"/>
                        </a:rPr>
                        <a:t>a</a:t>
                      </a:r>
                      <a:r>
                        <a:rPr sz="800" spc="10" dirty="0">
                          <a:latin typeface="Helvetica Light"/>
                          <a:cs typeface="Helvetica Light"/>
                        </a:rPr>
                        <a:t>pp</a:t>
                      </a:r>
                      <a:r>
                        <a:rPr sz="800" spc="5" dirty="0">
                          <a:latin typeface="Helvetica Light"/>
                          <a:cs typeface="Helvetica Light"/>
                        </a:rPr>
                        <a:t>rova</a:t>
                      </a:r>
                      <a:r>
                        <a:rPr sz="800" dirty="0">
                          <a:latin typeface="Helvetica Light"/>
                          <a:cs typeface="Helvetica Light"/>
                        </a:rPr>
                        <a:t>l</a:t>
                      </a:r>
                      <a:r>
                        <a:rPr sz="800" spc="15" dirty="0">
                          <a:latin typeface="Helvetica Light"/>
                          <a:cs typeface="Helvetica Light"/>
                        </a:rPr>
                        <a:t> </a:t>
                      </a:r>
                      <a:r>
                        <a:rPr sz="800" spc="10" dirty="0">
                          <a:latin typeface="Helvetica Light"/>
                          <a:cs typeface="Helvetica Light"/>
                        </a:rPr>
                        <a:t>b</a:t>
                      </a:r>
                      <a:r>
                        <a:rPr sz="800" dirty="0">
                          <a:latin typeface="Helvetica Light"/>
                          <a:cs typeface="Helvetica Light"/>
                        </a:rPr>
                        <a:t>y</a:t>
                      </a:r>
                      <a:r>
                        <a:rPr sz="800" spc="20" dirty="0">
                          <a:latin typeface="Helvetica Light"/>
                          <a:cs typeface="Helvetica Light"/>
                        </a:rPr>
                        <a:t> </a:t>
                      </a:r>
                      <a:r>
                        <a:rPr sz="800" spc="10" dirty="0">
                          <a:latin typeface="Helvetica Light"/>
                          <a:cs typeface="Helvetica Light"/>
                        </a:rPr>
                        <a:t>R</a:t>
                      </a:r>
                      <a:r>
                        <a:rPr sz="800" spc="5" dirty="0">
                          <a:latin typeface="Helvetica Light"/>
                          <a:cs typeface="Helvetica Light"/>
                        </a:rPr>
                        <a:t>T.</a:t>
                      </a:r>
                      <a:endParaRPr sz="800" dirty="0">
                        <a:latin typeface="Helvetica Light"/>
                        <a:cs typeface="Helvetica Light"/>
                      </a:endParaRPr>
                    </a:p>
                  </a:txBody>
                  <a:tcPr marL="0" marR="0" marT="0" marB="0">
                    <a:lnL w="7365">
                      <a:solidFill>
                        <a:srgbClr val="000000"/>
                      </a:solidFill>
                      <a:prstDash val="solid"/>
                    </a:lnL>
                    <a:lnR w="7365">
                      <a:solidFill>
                        <a:srgbClr val="000000"/>
                      </a:solidFill>
                      <a:prstDash val="solid"/>
                    </a:lnR>
                    <a:lnT w="7366">
                      <a:solidFill>
                        <a:srgbClr val="000000"/>
                      </a:solidFill>
                      <a:prstDash val="solid"/>
                    </a:lnT>
                    <a:lnB w="7365">
                      <a:solidFill>
                        <a:srgbClr val="000000"/>
                      </a:solidFill>
                      <a:prstDash val="solid"/>
                    </a:lnB>
                  </a:tcPr>
                </a:tc>
              </a:tr>
            </a:tbl>
          </a:graphicData>
        </a:graphic>
      </p:graphicFrame>
      <p:sp>
        <p:nvSpPr>
          <p:cNvPr id="3" name="Title 2"/>
          <p:cNvSpPr>
            <a:spLocks noGrp="1"/>
          </p:cNvSpPr>
          <p:nvPr>
            <p:ph type="title"/>
          </p:nvPr>
        </p:nvSpPr>
        <p:spPr/>
        <p:txBody>
          <a:bodyPr/>
          <a:lstStyle/>
          <a:p>
            <a:r>
              <a:rPr lang="en-US" dirty="0"/>
              <a:t>15 March Brainstorming Capture</a:t>
            </a:r>
          </a:p>
        </p:txBody>
      </p:sp>
    </p:spTree>
    <p:extLst>
      <p:ext uri="{BB962C8B-B14F-4D97-AF65-F5344CB8AC3E}">
        <p14:creationId xmlns:p14="http://schemas.microsoft.com/office/powerpoint/2010/main" val="1284429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Action Items from 22 March SSR2 RT Plenary #3</a:t>
            </a:r>
            <a:endParaRPr lang="en-US" dirty="0"/>
          </a:p>
        </p:txBody>
      </p:sp>
      <p:graphicFrame>
        <p:nvGraphicFramePr>
          <p:cNvPr id="4" name="Content Placeholder 3"/>
          <p:cNvGraphicFramePr>
            <a:graphicFrameLocks noGrp="1"/>
          </p:cNvGraphicFramePr>
          <p:nvPr>
            <p:ph idx="4294967295"/>
            <p:extLst>
              <p:ext uri="{D42A27DB-BD31-4B8C-83A1-F6EECF244321}">
                <p14:modId xmlns:p14="http://schemas.microsoft.com/office/powerpoint/2010/main" val="966704428"/>
              </p:ext>
            </p:extLst>
          </p:nvPr>
        </p:nvGraphicFramePr>
        <p:xfrm>
          <a:off x="109035" y="823492"/>
          <a:ext cx="8925929" cy="5303969"/>
        </p:xfrm>
        <a:graphic>
          <a:graphicData uri="http://schemas.openxmlformats.org/drawingml/2006/table">
            <a:tbl>
              <a:tblPr firstRow="1" firstCol="1" bandRow="1">
                <a:tableStyleId>{5C22544A-7EE6-4342-B048-85BDC9FD1C3A}</a:tableStyleId>
              </a:tblPr>
              <a:tblGrid>
                <a:gridCol w="506046"/>
                <a:gridCol w="490238"/>
                <a:gridCol w="6029545"/>
                <a:gridCol w="716008"/>
                <a:gridCol w="501205"/>
                <a:gridCol w="682887"/>
              </a:tblGrid>
              <a:tr h="179220">
                <a:tc>
                  <a:txBody>
                    <a:bodyPr/>
                    <a:lstStyle/>
                    <a:p>
                      <a:pPr marL="0" marR="0" algn="ctr">
                        <a:lnSpc>
                          <a:spcPct val="107000"/>
                        </a:lnSpc>
                        <a:spcBef>
                          <a:spcPts val="0"/>
                        </a:spcBef>
                        <a:spcAft>
                          <a:spcPts val="800"/>
                        </a:spcAft>
                      </a:pPr>
                      <a:r>
                        <a:rPr lang="en-CA" sz="1100" dirty="0" err="1">
                          <a:effectLst/>
                        </a:rPr>
                        <a:t>Mtg</a:t>
                      </a:r>
                      <a:r>
                        <a:rPr lang="en-CA" sz="1100" dirty="0">
                          <a:effectLst/>
                        </a:rPr>
                        <a:t> </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Date</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Actions </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Assigned to</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Due Date </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Status </a:t>
                      </a:r>
                      <a:endParaRPr lang="en-US" sz="1100">
                        <a:effectLst/>
                        <a:latin typeface="Times New Roman" charset="0"/>
                        <a:ea typeface="Calibri" charset="0"/>
                        <a:cs typeface="Times New Roman" charset="0"/>
                      </a:endParaRPr>
                    </a:p>
                  </a:txBody>
                  <a:tcPr marL="13447" marR="13447" marT="0" marB="0"/>
                </a:tc>
              </a:tr>
              <a:tr h="179220">
                <a:tc>
                  <a:txBody>
                    <a:bodyPr/>
                    <a:lstStyle/>
                    <a:p>
                      <a:pPr marL="0" marR="0" algn="ctr">
                        <a:lnSpc>
                          <a:spcPct val="107000"/>
                        </a:lnSpc>
                        <a:spcBef>
                          <a:spcPts val="0"/>
                        </a:spcBef>
                        <a:spcAft>
                          <a:spcPts val="800"/>
                        </a:spcAft>
                      </a:pPr>
                      <a:r>
                        <a:rPr lang="en-CA" sz="1100">
                          <a:effectLst/>
                        </a:rPr>
                        <a:t>3</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22 Mar</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Schedule 60-minute plenary call #4, 14:00 UTC Tuesday 28 March. </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ICANN Org</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22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Complete</a:t>
                      </a:r>
                      <a:endParaRPr lang="en-US" sz="1100">
                        <a:effectLst/>
                        <a:latin typeface="Times New Roman" charset="0"/>
                        <a:ea typeface="Calibri" charset="0"/>
                        <a:cs typeface="Times New Roman" charset="0"/>
                      </a:endParaRPr>
                    </a:p>
                  </a:txBody>
                  <a:tcPr marL="13447" marR="13447" marT="0" marB="0"/>
                </a:tc>
              </a:tr>
              <a:tr h="234273">
                <a:tc>
                  <a:txBody>
                    <a:bodyPr/>
                    <a:lstStyle/>
                    <a:p>
                      <a:pPr marL="0" marR="0" algn="ctr">
                        <a:lnSpc>
                          <a:spcPct val="107000"/>
                        </a:lnSpc>
                        <a:spcBef>
                          <a:spcPts val="0"/>
                        </a:spcBef>
                        <a:spcAft>
                          <a:spcPts val="800"/>
                        </a:spcAft>
                      </a:pPr>
                      <a:r>
                        <a:rPr lang="en-CA" sz="1100">
                          <a:effectLst/>
                        </a:rPr>
                        <a:t>3</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22 Mar</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Co-Chairs to coordinate and formulate a proposal as to how to separate duties and present it to the RT. </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SSR2 Co-Chairs</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tbd</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 </a:t>
                      </a:r>
                      <a:endParaRPr lang="en-US" sz="1100">
                        <a:effectLst/>
                        <a:latin typeface="Times New Roman" charset="0"/>
                        <a:ea typeface="Calibri" charset="0"/>
                        <a:cs typeface="Times New Roman" charset="0"/>
                      </a:endParaRPr>
                    </a:p>
                  </a:txBody>
                  <a:tcPr marL="13447" marR="13447" marT="0" marB="0"/>
                </a:tc>
              </a:tr>
              <a:tr h="187418">
                <a:tc>
                  <a:txBody>
                    <a:bodyPr/>
                    <a:lstStyle/>
                    <a:p>
                      <a:pPr marL="0" marR="0" algn="ctr">
                        <a:lnSpc>
                          <a:spcPct val="107000"/>
                        </a:lnSpc>
                        <a:spcBef>
                          <a:spcPts val="0"/>
                        </a:spcBef>
                        <a:spcAft>
                          <a:spcPts val="800"/>
                        </a:spcAft>
                      </a:pPr>
                      <a:r>
                        <a:rPr lang="en-CA" sz="1100">
                          <a:effectLst/>
                        </a:rPr>
                        <a:t>3</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22 Mar</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Prepare a plan for a rotation schedule for RT calls to the Co-Chairs for the next meeting. </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ICANN Org</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24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Completed</a:t>
                      </a:r>
                      <a:endParaRPr lang="en-US" sz="1100">
                        <a:effectLst/>
                        <a:latin typeface="Times New Roman" charset="0"/>
                        <a:ea typeface="Calibri" charset="0"/>
                        <a:cs typeface="Times New Roman" charset="0"/>
                      </a:endParaRPr>
                    </a:p>
                  </a:txBody>
                  <a:tcPr marL="13447" marR="13447" marT="0" marB="0"/>
                </a:tc>
              </a:tr>
              <a:tr h="700539">
                <a:tc>
                  <a:txBody>
                    <a:bodyPr/>
                    <a:lstStyle/>
                    <a:p>
                      <a:pPr marL="0" marR="0" algn="ctr">
                        <a:lnSpc>
                          <a:spcPct val="107000"/>
                        </a:lnSpc>
                        <a:spcBef>
                          <a:spcPts val="0"/>
                        </a:spcBef>
                        <a:spcAft>
                          <a:spcPts val="800"/>
                        </a:spcAft>
                      </a:pPr>
                      <a:r>
                        <a:rPr lang="en-CA" sz="1100">
                          <a:effectLst/>
                        </a:rPr>
                        <a:t>3</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22 Mar</a:t>
                      </a:r>
                      <a:endParaRPr lang="en-US" sz="1100" dirty="0">
                        <a:effectLst/>
                        <a:latin typeface="Times New Roman" charset="0"/>
                        <a:ea typeface="Calibri" charset="0"/>
                        <a:cs typeface="Times New Roman" charset="0"/>
                      </a:endParaRPr>
                    </a:p>
                  </a:txBody>
                  <a:tcPr marL="13447" marR="13447" marT="0" marB="0"/>
                </a:tc>
                <a:tc>
                  <a:txBody>
                    <a:bodyPr/>
                    <a:lstStyle/>
                    <a:p>
                      <a:pPr marL="0" marR="0">
                        <a:spcBef>
                          <a:spcPts val="0"/>
                        </a:spcBef>
                        <a:spcAft>
                          <a:spcPts val="0"/>
                        </a:spcAft>
                      </a:pPr>
                      <a:r>
                        <a:rPr lang="en-US" sz="1100">
                          <a:effectLst/>
                        </a:rPr>
                        <a:t>Open SSR1 Rec 11 - Effectiveness of mechanisms to mitigate abuse </a:t>
                      </a:r>
                    </a:p>
                    <a:p>
                      <a:pPr marL="342900" marR="0" lvl="0" indent="-342900">
                        <a:spcBef>
                          <a:spcPts val="0"/>
                        </a:spcBef>
                        <a:spcAft>
                          <a:spcPts val="0"/>
                        </a:spcAft>
                        <a:buFont typeface="Symbol" charset="2"/>
                        <a:buChar char=""/>
                      </a:pPr>
                      <a:r>
                        <a:rPr lang="en-US" sz="1100">
                          <a:effectLst/>
                        </a:rPr>
                        <a:t>Implementation Description: </a:t>
                      </a:r>
                    </a:p>
                    <a:p>
                      <a:pPr marL="0" marR="0">
                        <a:spcBef>
                          <a:spcPts val="0"/>
                        </a:spcBef>
                        <a:spcAft>
                          <a:spcPts val="0"/>
                        </a:spcAft>
                      </a:pPr>
                      <a:r>
                        <a:rPr lang="en-US" sz="1100">
                          <a:effectLst/>
                        </a:rPr>
                        <a:t>ICANN should finalize and implement measures of success for new gTLDs and IDN fast track that expressly relate to its SSR-related program objectives, including measurements for the effectiveness of mechanisms to mitigate domain name abuse. </a:t>
                      </a:r>
                      <a:endParaRPr lang="en-US" sz="1100">
                        <a:solidFill>
                          <a:srgbClr val="275C8F"/>
                        </a:solidFill>
                        <a:effectLst/>
                        <a:latin typeface="Arial" charset="0"/>
                        <a:ea typeface="Calibri" charset="0"/>
                      </a:endParaRPr>
                    </a:p>
                  </a:txBody>
                  <a:tcPr marL="13447" marR="13447" marT="0" marB="0"/>
                </a:tc>
                <a:tc>
                  <a:txBody>
                    <a:bodyPr/>
                    <a:lstStyle/>
                    <a:p>
                      <a:pPr marL="0" marR="0">
                        <a:lnSpc>
                          <a:spcPct val="107000"/>
                        </a:lnSpc>
                        <a:spcBef>
                          <a:spcPts val="0"/>
                        </a:spcBef>
                        <a:spcAft>
                          <a:spcPts val="800"/>
                        </a:spcAft>
                      </a:pPr>
                      <a:r>
                        <a:rPr lang="en-CA" sz="1100">
                          <a:effectLst/>
                        </a:rPr>
                        <a:t>ICANN Org</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April tbd</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 </a:t>
                      </a:r>
                      <a:endParaRPr lang="en-US" sz="1100">
                        <a:effectLst/>
                        <a:latin typeface="Times New Roman" charset="0"/>
                        <a:ea typeface="Calibri" charset="0"/>
                        <a:cs typeface="Times New Roman" charset="0"/>
                      </a:endParaRPr>
                    </a:p>
                  </a:txBody>
                  <a:tcPr marL="13447" marR="13447" marT="0" marB="0"/>
                </a:tc>
              </a:tr>
              <a:tr h="2647868">
                <a:tc>
                  <a:txBody>
                    <a:bodyPr/>
                    <a:lstStyle/>
                    <a:p>
                      <a:pPr marL="0" marR="0" algn="ctr">
                        <a:lnSpc>
                          <a:spcPct val="107000"/>
                        </a:lnSpc>
                        <a:spcBef>
                          <a:spcPts val="0"/>
                        </a:spcBef>
                        <a:spcAft>
                          <a:spcPts val="800"/>
                        </a:spcAft>
                      </a:pPr>
                      <a:r>
                        <a:rPr lang="en-CA" sz="1100" dirty="0">
                          <a:effectLst/>
                        </a:rPr>
                        <a:t>3</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22 Mar</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The following three Open SSR1 Recommendations are interrelated and are being implemented together. </a:t>
                      </a:r>
                      <a:endParaRPr lang="en-US" sz="1100" dirty="0">
                        <a:effectLst/>
                      </a:endParaRPr>
                    </a:p>
                    <a:p>
                      <a:pPr marL="0" marR="0">
                        <a:spcBef>
                          <a:spcPts val="0"/>
                        </a:spcBef>
                        <a:spcAft>
                          <a:spcPts val="0"/>
                        </a:spcAft>
                      </a:pPr>
                      <a:r>
                        <a:rPr lang="en-US" sz="1100" dirty="0">
                          <a:effectLst/>
                        </a:rPr>
                        <a:t>Rec 20 SSR Budget </a:t>
                      </a:r>
                    </a:p>
                    <a:p>
                      <a:pPr marL="342900" marR="0" lvl="0" indent="-342900">
                        <a:spcBef>
                          <a:spcPts val="0"/>
                        </a:spcBef>
                        <a:spcAft>
                          <a:spcPts val="0"/>
                        </a:spcAft>
                        <a:buFont typeface="Symbol" charset="2"/>
                        <a:buChar char=""/>
                      </a:pPr>
                      <a:r>
                        <a:rPr lang="en-US" sz="1100" dirty="0">
                          <a:effectLst/>
                        </a:rPr>
                        <a:t>Implementation Description: </a:t>
                      </a:r>
                    </a:p>
                    <a:p>
                      <a:pPr marL="0" marR="0">
                        <a:spcBef>
                          <a:spcPts val="0"/>
                        </a:spcBef>
                        <a:spcAft>
                          <a:spcPts val="0"/>
                        </a:spcAft>
                      </a:pPr>
                      <a:r>
                        <a:rPr lang="en-US" sz="1100" dirty="0">
                          <a:effectLst/>
                        </a:rPr>
                        <a:t>ICANN should increase the transparency of information about organization and budget related to implementing the SSR Framework and performing SSR-related functions. </a:t>
                      </a:r>
                    </a:p>
                    <a:p>
                      <a:pPr marL="0" marR="0">
                        <a:spcBef>
                          <a:spcPts val="0"/>
                        </a:spcBef>
                        <a:spcAft>
                          <a:spcPts val="0"/>
                        </a:spcAft>
                      </a:pPr>
                      <a:r>
                        <a:rPr lang="en-US" sz="1100" dirty="0">
                          <a:effectLst/>
                        </a:rPr>
                        <a:t> </a:t>
                      </a:r>
                    </a:p>
                    <a:p>
                      <a:pPr marL="0" marR="0">
                        <a:spcBef>
                          <a:spcPts val="0"/>
                        </a:spcBef>
                        <a:spcAft>
                          <a:spcPts val="0"/>
                        </a:spcAft>
                      </a:pPr>
                      <a:r>
                        <a:rPr lang="en-US" sz="1100" dirty="0">
                          <a:effectLst/>
                        </a:rPr>
                        <a:t>Rec 21 SSR Budget </a:t>
                      </a:r>
                    </a:p>
                    <a:p>
                      <a:pPr marL="342900" marR="0" lvl="0" indent="-342900">
                        <a:spcBef>
                          <a:spcPts val="0"/>
                        </a:spcBef>
                        <a:spcAft>
                          <a:spcPts val="0"/>
                        </a:spcAft>
                        <a:buFont typeface="Symbol" charset="2"/>
                        <a:buChar char=""/>
                      </a:pPr>
                      <a:r>
                        <a:rPr lang="en-US" sz="1100" dirty="0">
                          <a:effectLst/>
                        </a:rPr>
                        <a:t>Implementation Description: </a:t>
                      </a:r>
                    </a:p>
                    <a:p>
                      <a:pPr marL="0" marR="0">
                        <a:spcBef>
                          <a:spcPts val="0"/>
                        </a:spcBef>
                        <a:spcAft>
                          <a:spcPts val="0"/>
                        </a:spcAft>
                      </a:pPr>
                      <a:r>
                        <a:rPr lang="en-US" sz="1100" dirty="0">
                          <a:effectLst/>
                        </a:rPr>
                        <a:t>ICANN should establish a more structured internal process for showing how organization and budget decisions relate to the SSR Framework, including the underlying cost-benefit analysis </a:t>
                      </a:r>
                    </a:p>
                    <a:p>
                      <a:pPr marL="0" marR="0">
                        <a:spcBef>
                          <a:spcPts val="0"/>
                        </a:spcBef>
                        <a:spcAft>
                          <a:spcPts val="0"/>
                        </a:spcAft>
                      </a:pPr>
                      <a:r>
                        <a:rPr lang="en-US" sz="1100" dirty="0">
                          <a:effectLst/>
                        </a:rPr>
                        <a:t> </a:t>
                      </a:r>
                    </a:p>
                    <a:p>
                      <a:pPr marL="0" marR="0">
                        <a:spcBef>
                          <a:spcPts val="0"/>
                        </a:spcBef>
                        <a:spcAft>
                          <a:spcPts val="0"/>
                        </a:spcAft>
                      </a:pPr>
                      <a:r>
                        <a:rPr lang="en-US" sz="1100" dirty="0">
                          <a:effectLst/>
                        </a:rPr>
                        <a:t>Rec 22 - SSR Resources for new gTLDs</a:t>
                      </a:r>
                    </a:p>
                    <a:p>
                      <a:pPr marL="342900" marR="0" lvl="0" indent="-342900">
                        <a:spcBef>
                          <a:spcPts val="0"/>
                        </a:spcBef>
                        <a:spcAft>
                          <a:spcPts val="0"/>
                        </a:spcAft>
                        <a:buFont typeface="Symbol" charset="2"/>
                        <a:buChar char=""/>
                      </a:pPr>
                      <a:r>
                        <a:rPr lang="en-US" sz="1100" dirty="0">
                          <a:effectLst/>
                        </a:rPr>
                        <a:t>Implementation Description: </a:t>
                      </a:r>
                    </a:p>
                    <a:p>
                      <a:pPr marL="0" marR="0">
                        <a:spcBef>
                          <a:spcPts val="0"/>
                        </a:spcBef>
                        <a:spcAft>
                          <a:spcPts val="0"/>
                        </a:spcAft>
                      </a:pPr>
                      <a:r>
                        <a:rPr lang="en-US" sz="1100" dirty="0">
                          <a:effectLst/>
                        </a:rPr>
                        <a:t>ICANN should publish, monitor and update documentation on the organization and budget resources needed to manage SSR issues in conjunction with introduction of new gTLDs. </a:t>
                      </a:r>
                      <a:endParaRPr lang="en-US" sz="1100" dirty="0">
                        <a:solidFill>
                          <a:srgbClr val="275C8F"/>
                        </a:solidFill>
                        <a:effectLst/>
                        <a:latin typeface="Arial" charset="0"/>
                        <a:ea typeface="Calibri" charset="0"/>
                      </a:endParaRPr>
                    </a:p>
                  </a:txBody>
                  <a:tcPr marL="13447" marR="13447" marT="0" marB="0"/>
                </a:tc>
                <a:tc>
                  <a:txBody>
                    <a:bodyPr/>
                    <a:lstStyle/>
                    <a:p>
                      <a:pPr marL="0" marR="0">
                        <a:lnSpc>
                          <a:spcPct val="107000"/>
                        </a:lnSpc>
                        <a:spcBef>
                          <a:spcPts val="0"/>
                        </a:spcBef>
                        <a:spcAft>
                          <a:spcPts val="800"/>
                        </a:spcAft>
                      </a:pPr>
                      <a:r>
                        <a:rPr lang="en-CA" sz="1100">
                          <a:effectLst/>
                        </a:rPr>
                        <a:t>ICANN Org</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April tbd</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 </a:t>
                      </a:r>
                      <a:endParaRPr lang="en-US" sz="1100">
                        <a:effectLst/>
                        <a:latin typeface="Times New Roman" charset="0"/>
                        <a:ea typeface="Calibri" charset="0"/>
                        <a:cs typeface="Times New Roman" charset="0"/>
                      </a:endParaRPr>
                    </a:p>
                  </a:txBody>
                  <a:tcPr marL="13447" marR="13447" marT="0" marB="0"/>
                </a:tc>
              </a:tr>
              <a:tr h="374837">
                <a:tc>
                  <a:txBody>
                    <a:bodyPr/>
                    <a:lstStyle/>
                    <a:p>
                      <a:pPr marL="0" marR="0" algn="ctr">
                        <a:lnSpc>
                          <a:spcPct val="107000"/>
                        </a:lnSpc>
                        <a:spcBef>
                          <a:spcPts val="0"/>
                        </a:spcBef>
                        <a:spcAft>
                          <a:spcPts val="800"/>
                        </a:spcAft>
                      </a:pPr>
                      <a:r>
                        <a:rPr lang="en-CA" sz="1100" dirty="0">
                          <a:effectLst/>
                        </a:rPr>
                        <a:t>3</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22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Update the ICANN Board that the deadline of the end of the month will not be met but note that the RT is working to prepare its Terms of Reference and Work Plan per the Boards request. </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Kaveh Ranjbar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28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 </a:t>
                      </a:r>
                      <a:endParaRPr lang="en-US" sz="1100">
                        <a:effectLst/>
                        <a:latin typeface="Times New Roman" charset="0"/>
                        <a:ea typeface="Calibri" charset="0"/>
                        <a:cs typeface="Times New Roman" charset="0"/>
                      </a:endParaRPr>
                    </a:p>
                  </a:txBody>
                  <a:tcPr marL="13447" marR="13447" marT="0" marB="0"/>
                </a:tc>
              </a:tr>
              <a:tr h="187418">
                <a:tc>
                  <a:txBody>
                    <a:bodyPr/>
                    <a:lstStyle/>
                    <a:p>
                      <a:pPr marL="0" marR="0" algn="ctr">
                        <a:lnSpc>
                          <a:spcPct val="107000"/>
                        </a:lnSpc>
                        <a:spcBef>
                          <a:spcPts val="0"/>
                        </a:spcBef>
                        <a:spcAft>
                          <a:spcPts val="800"/>
                        </a:spcAft>
                      </a:pPr>
                      <a:r>
                        <a:rPr lang="en-CA" sz="1100" dirty="0">
                          <a:effectLst/>
                        </a:rPr>
                        <a:t>3</a:t>
                      </a:r>
                      <a:endParaRPr lang="en-US" sz="1100" dirty="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22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Prepare straw-man versions of the Terms of Reference and Work plan for the RT to consider </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ICANN Org</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31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 </a:t>
                      </a:r>
                      <a:endParaRPr lang="en-US" sz="1100">
                        <a:effectLst/>
                        <a:latin typeface="Times New Roman" charset="0"/>
                        <a:ea typeface="Calibri" charset="0"/>
                        <a:cs typeface="Times New Roman" charset="0"/>
                      </a:endParaRPr>
                    </a:p>
                  </a:txBody>
                  <a:tcPr marL="13447" marR="13447" marT="0" marB="0"/>
                </a:tc>
              </a:tr>
              <a:tr h="187418">
                <a:tc>
                  <a:txBody>
                    <a:bodyPr/>
                    <a:lstStyle/>
                    <a:p>
                      <a:pPr marL="0" marR="0">
                        <a:lnSpc>
                          <a:spcPct val="107000"/>
                        </a:lnSpc>
                        <a:spcBef>
                          <a:spcPts val="0"/>
                        </a:spcBef>
                        <a:spcAft>
                          <a:spcPts val="800"/>
                        </a:spcAft>
                      </a:pPr>
                      <a:r>
                        <a:rPr lang="en-CA" sz="1100">
                          <a:effectLst/>
                        </a:rPr>
                        <a:t>3</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22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Generate a list of official observers and their relevant skill sets for RT consideration </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ICANN Org</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a:effectLst/>
                        </a:rPr>
                        <a:t>28 Mar</a:t>
                      </a:r>
                      <a:endParaRPr lang="en-US" sz="1100">
                        <a:effectLst/>
                        <a:latin typeface="Times New Roman" charset="0"/>
                        <a:ea typeface="Calibri" charset="0"/>
                        <a:cs typeface="Times New Roman" charset="0"/>
                      </a:endParaRPr>
                    </a:p>
                  </a:txBody>
                  <a:tcPr marL="13447" marR="13447" marT="0" marB="0"/>
                </a:tc>
                <a:tc>
                  <a:txBody>
                    <a:bodyPr/>
                    <a:lstStyle/>
                    <a:p>
                      <a:pPr marL="0" marR="0">
                        <a:lnSpc>
                          <a:spcPct val="107000"/>
                        </a:lnSpc>
                        <a:spcBef>
                          <a:spcPts val="0"/>
                        </a:spcBef>
                        <a:spcAft>
                          <a:spcPts val="800"/>
                        </a:spcAft>
                      </a:pPr>
                      <a:r>
                        <a:rPr lang="en-CA" sz="1100" dirty="0">
                          <a:effectLst/>
                        </a:rPr>
                        <a:t> </a:t>
                      </a:r>
                      <a:r>
                        <a:rPr lang="en-CA" sz="1100" dirty="0" smtClean="0">
                          <a:effectLst/>
                        </a:rPr>
                        <a:t>Completed</a:t>
                      </a:r>
                      <a:endParaRPr lang="en-US" sz="1100" dirty="0">
                        <a:effectLst/>
                        <a:latin typeface="Times New Roman" charset="0"/>
                        <a:ea typeface="Calibri" charset="0"/>
                        <a:cs typeface="Times New Roman" charset="0"/>
                      </a:endParaRPr>
                    </a:p>
                  </a:txBody>
                  <a:tcPr marL="13447" marR="13447" marT="0" marB="0"/>
                </a:tc>
              </a:tr>
            </a:tbl>
          </a:graphicData>
        </a:graphic>
      </p:graphicFrame>
    </p:spTree>
    <p:extLst>
      <p:ext uri="{BB962C8B-B14F-4D97-AF65-F5344CB8AC3E}">
        <p14:creationId xmlns:p14="http://schemas.microsoft.com/office/powerpoint/2010/main" val="255857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SSR2 RT Call Schedule </a:t>
            </a:r>
            <a:endParaRPr lang="en-US" dirty="0"/>
          </a:p>
        </p:txBody>
      </p:sp>
      <p:sp>
        <p:nvSpPr>
          <p:cNvPr id="3" name="TextBox 2"/>
          <p:cNvSpPr txBox="1"/>
          <p:nvPr/>
        </p:nvSpPr>
        <p:spPr>
          <a:xfrm>
            <a:off x="733926" y="1251284"/>
            <a:ext cx="7603300" cy="3693319"/>
          </a:xfrm>
          <a:prstGeom prst="rect">
            <a:avLst/>
          </a:prstGeom>
          <a:noFill/>
        </p:spPr>
        <p:txBody>
          <a:bodyPr wrap="none" rtlCol="0">
            <a:spAutoFit/>
          </a:bodyPr>
          <a:lstStyle/>
          <a:p>
            <a:r>
              <a:rPr lang="en-US" dirty="0"/>
              <a:t>The best time slots for the call rotation are 0600 UTC, 1400 UTC and 2100 UTC. </a:t>
            </a:r>
          </a:p>
          <a:p>
            <a:r>
              <a:rPr lang="en-US" dirty="0"/>
              <a:t> </a:t>
            </a:r>
          </a:p>
          <a:p>
            <a:r>
              <a:rPr lang="en-US" dirty="0"/>
              <a:t>The best day to hold the call appears to be Tuesday.</a:t>
            </a:r>
          </a:p>
          <a:p>
            <a:r>
              <a:rPr lang="en-US" dirty="0"/>
              <a:t> </a:t>
            </a:r>
          </a:p>
          <a:p>
            <a:r>
              <a:rPr lang="en-US" dirty="0"/>
              <a:t>This means that the rotation if agreed could look as follows:</a:t>
            </a:r>
          </a:p>
          <a:p>
            <a:r>
              <a:rPr lang="en-US" dirty="0"/>
              <a:t> </a:t>
            </a:r>
          </a:p>
          <a:p>
            <a:r>
              <a:rPr lang="en-US" dirty="0"/>
              <a:t>28 March        </a:t>
            </a:r>
            <a:r>
              <a:rPr lang="en-US" dirty="0" smtClean="0"/>
              <a:t>1400 </a:t>
            </a:r>
            <a:r>
              <a:rPr lang="en-US" dirty="0"/>
              <a:t>UTC</a:t>
            </a:r>
          </a:p>
          <a:p>
            <a:r>
              <a:rPr lang="en-US" dirty="0" smtClean="0"/>
              <a:t>  4 </a:t>
            </a:r>
            <a:r>
              <a:rPr lang="en-US" dirty="0"/>
              <a:t>April           </a:t>
            </a:r>
            <a:r>
              <a:rPr lang="en-US" dirty="0" smtClean="0"/>
              <a:t>2100 </a:t>
            </a:r>
            <a:r>
              <a:rPr lang="en-US" dirty="0"/>
              <a:t>UTC</a:t>
            </a:r>
          </a:p>
          <a:p>
            <a:r>
              <a:rPr lang="en-US" dirty="0"/>
              <a:t>11 April           0600 UTC</a:t>
            </a:r>
          </a:p>
          <a:p>
            <a:r>
              <a:rPr lang="en-US" dirty="0"/>
              <a:t>18 April           1400 UTC</a:t>
            </a:r>
          </a:p>
          <a:p>
            <a:r>
              <a:rPr lang="en-US" dirty="0"/>
              <a:t>25 April           2100 UTC</a:t>
            </a:r>
          </a:p>
          <a:p>
            <a:r>
              <a:rPr lang="en-US" dirty="0"/>
              <a:t> </a:t>
            </a:r>
          </a:p>
          <a:p>
            <a:endParaRPr lang="en-US" dirty="0"/>
          </a:p>
        </p:txBody>
      </p:sp>
    </p:spTree>
    <p:extLst>
      <p:ext uri="{BB962C8B-B14F-4D97-AF65-F5344CB8AC3E}">
        <p14:creationId xmlns:p14="http://schemas.microsoft.com/office/powerpoint/2010/main" val="1998777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latin typeface="Times New Roman" charset="0"/>
              </a:rPr>
              <a:t>Face-to-Face SSR2 RT </a:t>
            </a:r>
            <a:r>
              <a:rPr lang="en-US" sz="3600" dirty="0" smtClean="0">
                <a:latin typeface="Times New Roman" charset="0"/>
              </a:rPr>
              <a:t>meetings </a:t>
            </a:r>
            <a:endParaRPr lang="en-US" sz="3600" dirty="0"/>
          </a:p>
        </p:txBody>
      </p:sp>
      <p:sp>
        <p:nvSpPr>
          <p:cNvPr id="3" name="Rectangle 2"/>
          <p:cNvSpPr/>
          <p:nvPr/>
        </p:nvSpPr>
        <p:spPr>
          <a:xfrm>
            <a:off x="649705" y="833657"/>
            <a:ext cx="7844589" cy="5078313"/>
          </a:xfrm>
          <a:prstGeom prst="rect">
            <a:avLst/>
          </a:prstGeom>
        </p:spPr>
        <p:txBody>
          <a:bodyPr wrap="square">
            <a:spAutoFit/>
          </a:bodyPr>
          <a:lstStyle/>
          <a:p>
            <a:r>
              <a:rPr lang="en-US" b="1" dirty="0" smtClean="0">
                <a:solidFill>
                  <a:srgbClr val="000000"/>
                </a:solidFill>
                <a:latin typeface="Times New Roman" charset="0"/>
              </a:rPr>
              <a:t>2017</a:t>
            </a:r>
            <a:endParaRPr lang="en-US" b="1" dirty="0">
              <a:solidFill>
                <a:srgbClr val="000000"/>
              </a:solidFill>
              <a:latin typeface="Calibri" charset="0"/>
            </a:endParaRPr>
          </a:p>
          <a:p>
            <a:r>
              <a:rPr lang="en-US" dirty="0">
                <a:solidFill>
                  <a:srgbClr val="000000"/>
                </a:solidFill>
                <a:latin typeface="Times New Roman" charset="0"/>
              </a:rPr>
              <a:t>May 13-15       Madrid in conjunction with the DNS Symposium (Confirmed)</a:t>
            </a:r>
            <a:endParaRPr lang="en-US" dirty="0">
              <a:solidFill>
                <a:srgbClr val="000000"/>
              </a:solidFill>
              <a:latin typeface="Calibri" charset="0"/>
            </a:endParaRPr>
          </a:p>
          <a:p>
            <a:r>
              <a:rPr lang="en-US" dirty="0">
                <a:solidFill>
                  <a:srgbClr val="000000"/>
                </a:solidFill>
                <a:latin typeface="Times New Roman" charset="0"/>
              </a:rPr>
              <a:t> </a:t>
            </a:r>
            <a:endParaRPr lang="en-US" dirty="0">
              <a:solidFill>
                <a:srgbClr val="000000"/>
              </a:solidFill>
              <a:latin typeface="Calibri" charset="0"/>
            </a:endParaRPr>
          </a:p>
          <a:p>
            <a:r>
              <a:rPr lang="en-US" dirty="0">
                <a:solidFill>
                  <a:srgbClr val="000000"/>
                </a:solidFill>
                <a:latin typeface="Times New Roman" charset="0"/>
              </a:rPr>
              <a:t>June                 Johannesburg at ICANN59 – Planned</a:t>
            </a:r>
            <a:endParaRPr lang="en-US" dirty="0">
              <a:solidFill>
                <a:srgbClr val="000000"/>
              </a:solidFill>
              <a:latin typeface="Calibri" charset="0"/>
            </a:endParaRPr>
          </a:p>
          <a:p>
            <a:pPr marL="914400" lvl="1" indent="457200"/>
            <a:r>
              <a:rPr lang="en-US" dirty="0" smtClean="0">
                <a:solidFill>
                  <a:srgbClr val="000000"/>
                </a:solidFill>
                <a:latin typeface="Times New Roman" charset="0"/>
              </a:rPr>
              <a:t>(</a:t>
            </a:r>
            <a:r>
              <a:rPr lang="en-US" dirty="0">
                <a:solidFill>
                  <a:srgbClr val="000000"/>
                </a:solidFill>
                <a:latin typeface="Times New Roman" charset="0"/>
              </a:rPr>
              <a:t>date(s) to be confirmed between June 26-29)</a:t>
            </a:r>
            <a:endParaRPr lang="en-US" dirty="0">
              <a:solidFill>
                <a:srgbClr val="000000"/>
              </a:solidFill>
              <a:latin typeface="Calibri" charset="0"/>
            </a:endParaRPr>
          </a:p>
          <a:p>
            <a:r>
              <a:rPr lang="en-US" dirty="0">
                <a:solidFill>
                  <a:srgbClr val="000000"/>
                </a:solidFill>
                <a:latin typeface="Times New Roman" charset="0"/>
              </a:rPr>
              <a:t> </a:t>
            </a:r>
            <a:endParaRPr lang="en-US" dirty="0">
              <a:solidFill>
                <a:srgbClr val="000000"/>
              </a:solidFill>
              <a:latin typeface="Calibri" charset="0"/>
            </a:endParaRPr>
          </a:p>
          <a:p>
            <a:r>
              <a:rPr lang="en-US" dirty="0">
                <a:solidFill>
                  <a:srgbClr val="000000"/>
                </a:solidFill>
                <a:latin typeface="Times New Roman" charset="0"/>
              </a:rPr>
              <a:t>October           Abu Dhabi at ICANN60 – Planned</a:t>
            </a:r>
            <a:endParaRPr lang="en-US" dirty="0">
              <a:solidFill>
                <a:srgbClr val="000000"/>
              </a:solidFill>
              <a:latin typeface="Calibri" charset="0"/>
            </a:endParaRPr>
          </a:p>
          <a:p>
            <a:pPr marL="914400" lvl="1" indent="457200"/>
            <a:r>
              <a:rPr lang="en-US" dirty="0" smtClean="0">
                <a:solidFill>
                  <a:srgbClr val="000000"/>
                </a:solidFill>
                <a:latin typeface="Times New Roman" charset="0"/>
              </a:rPr>
              <a:t>(</a:t>
            </a:r>
            <a:r>
              <a:rPr lang="en-US" dirty="0">
                <a:solidFill>
                  <a:srgbClr val="000000"/>
                </a:solidFill>
                <a:latin typeface="Times New Roman" charset="0"/>
              </a:rPr>
              <a:t>date(s) to be confirmed between October 28-November 3)</a:t>
            </a:r>
            <a:endParaRPr lang="en-US" dirty="0">
              <a:solidFill>
                <a:srgbClr val="000000"/>
              </a:solidFill>
              <a:latin typeface="Calibri" charset="0"/>
            </a:endParaRPr>
          </a:p>
          <a:p>
            <a:r>
              <a:rPr lang="en-US" dirty="0">
                <a:solidFill>
                  <a:srgbClr val="000000"/>
                </a:solidFill>
                <a:latin typeface="Times New Roman" charset="0"/>
              </a:rPr>
              <a:t> </a:t>
            </a:r>
            <a:endParaRPr lang="en-US" dirty="0">
              <a:solidFill>
                <a:srgbClr val="000000"/>
              </a:solidFill>
              <a:latin typeface="Calibri" charset="0"/>
            </a:endParaRPr>
          </a:p>
          <a:p>
            <a:r>
              <a:rPr lang="en-US" b="1" dirty="0">
                <a:solidFill>
                  <a:srgbClr val="000000"/>
                </a:solidFill>
                <a:latin typeface="Times New Roman" charset="0"/>
              </a:rPr>
              <a:t>2018</a:t>
            </a:r>
            <a:endParaRPr lang="en-US" b="1" dirty="0">
              <a:solidFill>
                <a:srgbClr val="000000"/>
              </a:solidFill>
              <a:latin typeface="Calibri" charset="0"/>
            </a:endParaRPr>
          </a:p>
          <a:p>
            <a:r>
              <a:rPr lang="en-US" dirty="0">
                <a:solidFill>
                  <a:srgbClr val="000000"/>
                </a:solidFill>
                <a:latin typeface="Times New Roman" charset="0"/>
              </a:rPr>
              <a:t>March              San Juan, Puerto Rico at ICANN61– Planned</a:t>
            </a:r>
            <a:endParaRPr lang="en-US" dirty="0">
              <a:solidFill>
                <a:srgbClr val="000000"/>
              </a:solidFill>
              <a:latin typeface="Calibri" charset="0"/>
            </a:endParaRPr>
          </a:p>
          <a:p>
            <a:r>
              <a:rPr lang="en-US" dirty="0">
                <a:solidFill>
                  <a:srgbClr val="000000"/>
                </a:solidFill>
                <a:latin typeface="Times New Roman" charset="0"/>
              </a:rPr>
              <a:t>                        (date(s) to be confirmed between March 10-15)</a:t>
            </a:r>
            <a:endParaRPr lang="en-US" dirty="0">
              <a:solidFill>
                <a:srgbClr val="000000"/>
              </a:solidFill>
              <a:latin typeface="Calibri" charset="0"/>
            </a:endParaRPr>
          </a:p>
          <a:p>
            <a:r>
              <a:rPr lang="en-US" dirty="0">
                <a:solidFill>
                  <a:srgbClr val="000000"/>
                </a:solidFill>
                <a:latin typeface="Times New Roman" charset="0"/>
              </a:rPr>
              <a:t> </a:t>
            </a:r>
            <a:endParaRPr lang="en-US" dirty="0">
              <a:solidFill>
                <a:srgbClr val="000000"/>
              </a:solidFill>
              <a:latin typeface="Calibri" charset="0"/>
            </a:endParaRPr>
          </a:p>
          <a:p>
            <a:r>
              <a:rPr lang="en-US" dirty="0">
                <a:solidFill>
                  <a:srgbClr val="000000"/>
                </a:solidFill>
                <a:latin typeface="Times New Roman" charset="0"/>
              </a:rPr>
              <a:t>June                 </a:t>
            </a:r>
            <a:r>
              <a:rPr lang="en-US" dirty="0" err="1">
                <a:solidFill>
                  <a:srgbClr val="000000"/>
                </a:solidFill>
                <a:latin typeface="Times New Roman" charset="0"/>
              </a:rPr>
              <a:t>tbd</a:t>
            </a:r>
            <a:r>
              <a:rPr lang="en-US" dirty="0">
                <a:solidFill>
                  <a:srgbClr val="000000"/>
                </a:solidFill>
                <a:latin typeface="Times New Roman" charset="0"/>
              </a:rPr>
              <a:t> (LAC region) at ICANN62 – Planned</a:t>
            </a:r>
            <a:endParaRPr lang="en-US" dirty="0">
              <a:solidFill>
                <a:srgbClr val="000000"/>
              </a:solidFill>
              <a:latin typeface="Calibri" charset="0"/>
            </a:endParaRPr>
          </a:p>
          <a:p>
            <a:r>
              <a:rPr lang="en-US" dirty="0">
                <a:solidFill>
                  <a:srgbClr val="000000"/>
                </a:solidFill>
                <a:latin typeface="Times New Roman" charset="0"/>
              </a:rPr>
              <a:t>                        (date(s) to be confirmed between June 18-21)</a:t>
            </a:r>
            <a:endParaRPr lang="en-US" dirty="0">
              <a:solidFill>
                <a:srgbClr val="000000"/>
              </a:solidFill>
              <a:latin typeface="Calibri" charset="0"/>
            </a:endParaRPr>
          </a:p>
          <a:p>
            <a:r>
              <a:rPr lang="en-US" dirty="0">
                <a:solidFill>
                  <a:srgbClr val="000000"/>
                </a:solidFill>
                <a:latin typeface="Times New Roman" charset="0"/>
              </a:rPr>
              <a:t> </a:t>
            </a:r>
            <a:endParaRPr lang="en-US" dirty="0">
              <a:solidFill>
                <a:srgbClr val="000000"/>
              </a:solidFill>
              <a:latin typeface="Calibri" charset="0"/>
            </a:endParaRPr>
          </a:p>
          <a:p>
            <a:r>
              <a:rPr lang="en-US" dirty="0">
                <a:solidFill>
                  <a:srgbClr val="000000"/>
                </a:solidFill>
                <a:latin typeface="Times New Roman" charset="0"/>
              </a:rPr>
              <a:t>October           Barcelona, Spain at ICANN63 – Planned</a:t>
            </a:r>
            <a:endParaRPr lang="en-US" dirty="0">
              <a:solidFill>
                <a:srgbClr val="000000"/>
              </a:solidFill>
              <a:latin typeface="Calibri" charset="0"/>
            </a:endParaRPr>
          </a:p>
          <a:p>
            <a:r>
              <a:rPr lang="en-US" dirty="0">
                <a:solidFill>
                  <a:srgbClr val="000000"/>
                </a:solidFill>
                <a:latin typeface="Times New Roman" charset="0"/>
              </a:rPr>
              <a:t>                        (date(s) to be confirmed between October 20-26)</a:t>
            </a:r>
            <a:endParaRPr lang="en-US" b="0" i="0" dirty="0">
              <a:solidFill>
                <a:srgbClr val="000000"/>
              </a:solidFill>
              <a:effectLst/>
              <a:latin typeface="Calibri" charset="0"/>
            </a:endParaRPr>
          </a:p>
        </p:txBody>
      </p:sp>
    </p:spTree>
    <p:extLst>
      <p:ext uri="{BB962C8B-B14F-4D97-AF65-F5344CB8AC3E}">
        <p14:creationId xmlns:p14="http://schemas.microsoft.com/office/powerpoint/2010/main" val="3748870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SSR2 Scope &amp; Workplan, Next Steps</a:t>
            </a:r>
            <a:endParaRPr lang="en-US" dirty="0"/>
          </a:p>
        </p:txBody>
      </p:sp>
      <p:sp>
        <p:nvSpPr>
          <p:cNvPr id="3" name="TextBox 2"/>
          <p:cNvSpPr txBox="1"/>
          <p:nvPr/>
        </p:nvSpPr>
        <p:spPr>
          <a:xfrm>
            <a:off x="1600200" y="2068830"/>
            <a:ext cx="5383397" cy="1384995"/>
          </a:xfrm>
          <a:prstGeom prst="rect">
            <a:avLst/>
          </a:prstGeom>
          <a:noFill/>
        </p:spPr>
        <p:txBody>
          <a:bodyPr wrap="none" rtlCol="0">
            <a:spAutoFit/>
          </a:bodyPr>
          <a:lstStyle/>
          <a:p>
            <a:r>
              <a:rPr lang="en-US" sz="2800" dirty="0"/>
              <a:t>Developing SSR2 Scope &amp; </a:t>
            </a:r>
            <a:r>
              <a:rPr lang="en-US" sz="2800" dirty="0" smtClean="0"/>
              <a:t>Workplan</a:t>
            </a:r>
            <a:endParaRPr lang="en-US" sz="2800" dirty="0"/>
          </a:p>
          <a:p>
            <a:endParaRPr lang="en-US" sz="2800" dirty="0" smtClean="0"/>
          </a:p>
          <a:p>
            <a:r>
              <a:rPr lang="en-US" sz="2800" dirty="0" smtClean="0"/>
              <a:t>Next Steps</a:t>
            </a:r>
            <a:endParaRPr lang="en-US" sz="2800" dirty="0"/>
          </a:p>
        </p:txBody>
      </p:sp>
    </p:spTree>
    <p:extLst>
      <p:ext uri="{BB962C8B-B14F-4D97-AF65-F5344CB8AC3E}">
        <p14:creationId xmlns:p14="http://schemas.microsoft.com/office/powerpoint/2010/main" val="191498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SSR Issues</a:t>
            </a:r>
            <a:endParaRPr lang="en-US" dirty="0"/>
          </a:p>
        </p:txBody>
      </p:sp>
      <p:sp>
        <p:nvSpPr>
          <p:cNvPr id="3" name="TextBox 2"/>
          <p:cNvSpPr txBox="1"/>
          <p:nvPr/>
        </p:nvSpPr>
        <p:spPr>
          <a:xfrm>
            <a:off x="561874" y="1984609"/>
            <a:ext cx="7796463" cy="1569660"/>
          </a:xfrm>
          <a:prstGeom prst="rect">
            <a:avLst/>
          </a:prstGeom>
          <a:noFill/>
        </p:spPr>
        <p:txBody>
          <a:bodyPr wrap="square" rtlCol="0">
            <a:spAutoFit/>
          </a:bodyPr>
          <a:lstStyle/>
          <a:p>
            <a:r>
              <a:rPr lang="en-US" sz="2400" dirty="0"/>
              <a:t>Identifying SSR Issues members </a:t>
            </a:r>
            <a:r>
              <a:rPr lang="en-US" sz="2400" dirty="0" smtClean="0"/>
              <a:t>think are important for Team to </a:t>
            </a:r>
            <a:r>
              <a:rPr lang="en-US" sz="2400" dirty="0" smtClean="0"/>
              <a:t>explore (Follow-up </a:t>
            </a:r>
            <a:r>
              <a:rPr lang="en-US" sz="2400" dirty="0" smtClean="0"/>
              <a:t>on Copenhagen brainstorming</a:t>
            </a:r>
            <a:r>
              <a:rPr lang="en-US" sz="2400" dirty="0" smtClean="0"/>
              <a:t>)</a:t>
            </a:r>
          </a:p>
          <a:p>
            <a:endParaRPr lang="en-US" sz="2400" dirty="0"/>
          </a:p>
          <a:p>
            <a:r>
              <a:rPr lang="en-US" sz="2400" dirty="0" smtClean="0"/>
              <a:t>See Slides 13 to 24</a:t>
            </a:r>
            <a:endParaRPr lang="en-US" sz="2400" dirty="0"/>
          </a:p>
        </p:txBody>
      </p:sp>
    </p:spTree>
    <p:extLst>
      <p:ext uri="{BB962C8B-B14F-4D97-AF65-F5344CB8AC3E}">
        <p14:creationId xmlns:p14="http://schemas.microsoft.com/office/powerpoint/2010/main" val="746114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Initial Outreach List</a:t>
            </a:r>
            <a:endParaRPr lang="en-US" dirty="0"/>
          </a:p>
        </p:txBody>
      </p:sp>
      <p:sp>
        <p:nvSpPr>
          <p:cNvPr id="3" name="TextBox 2"/>
          <p:cNvSpPr txBox="1"/>
          <p:nvPr/>
        </p:nvSpPr>
        <p:spPr>
          <a:xfrm>
            <a:off x="811531" y="1203722"/>
            <a:ext cx="6949440" cy="5078313"/>
          </a:xfrm>
          <a:prstGeom prst="rect">
            <a:avLst/>
          </a:prstGeom>
          <a:noFill/>
        </p:spPr>
        <p:txBody>
          <a:bodyPr wrap="square" rtlCol="0">
            <a:spAutoFit/>
          </a:bodyPr>
          <a:lstStyle/>
          <a:p>
            <a:r>
              <a:rPr lang="en-US" dirty="0" smtClean="0"/>
              <a:t>ICANN </a:t>
            </a:r>
            <a:r>
              <a:rPr lang="en-US" dirty="0"/>
              <a:t>Groups</a:t>
            </a:r>
          </a:p>
          <a:p>
            <a:r>
              <a:rPr lang="en-US" dirty="0"/>
              <a:t>-        </a:t>
            </a:r>
            <a:r>
              <a:rPr lang="en-US" sz="1600" dirty="0"/>
              <a:t>  Security Stability Advisory Committee (SSAC)</a:t>
            </a:r>
          </a:p>
          <a:p>
            <a:r>
              <a:rPr lang="en-US" sz="1600" dirty="0"/>
              <a:t>-          Governmental Advisory Committee (GAC)</a:t>
            </a:r>
          </a:p>
          <a:p>
            <a:r>
              <a:rPr lang="en-US" sz="1600" dirty="0"/>
              <a:t>-          GAC’s Public Safety Working Group (PSWG)</a:t>
            </a:r>
          </a:p>
          <a:p>
            <a:r>
              <a:rPr lang="en-US" sz="1600" dirty="0"/>
              <a:t>-          Root Server System Advisory Committee (RSSAC)</a:t>
            </a:r>
          </a:p>
          <a:p>
            <a:r>
              <a:rPr lang="en-US" sz="1600" dirty="0"/>
              <a:t>-          At-Large Advisory Committee (ALAC)</a:t>
            </a:r>
          </a:p>
          <a:p>
            <a:r>
              <a:rPr lang="en-US" sz="1600" dirty="0"/>
              <a:t>-          GNSO constituencies (see list on website)</a:t>
            </a:r>
          </a:p>
          <a:p>
            <a:r>
              <a:rPr lang="en-US" sz="1600" dirty="0"/>
              <a:t>-          Country Code Names Supporting Organization (ccNSO)</a:t>
            </a:r>
          </a:p>
          <a:p>
            <a:r>
              <a:rPr lang="en-US" sz="1600" dirty="0"/>
              <a:t>-          Address Supporting Organization (ASO)</a:t>
            </a:r>
          </a:p>
          <a:p>
            <a:r>
              <a:rPr lang="en-US" sz="1600" dirty="0"/>
              <a:t>-          Board</a:t>
            </a:r>
          </a:p>
          <a:p>
            <a:r>
              <a:rPr lang="en-US" sz="1600" dirty="0"/>
              <a:t>-          Board Technical Experts Group (TEG)</a:t>
            </a:r>
          </a:p>
          <a:p>
            <a:r>
              <a:rPr lang="en-US" dirty="0"/>
              <a:t> </a:t>
            </a:r>
          </a:p>
          <a:p>
            <a:r>
              <a:rPr lang="en-US" dirty="0"/>
              <a:t>SSR1 Review Team </a:t>
            </a:r>
            <a:endParaRPr lang="en-US" dirty="0" smtClean="0"/>
          </a:p>
          <a:p>
            <a:endParaRPr lang="en-US" dirty="0" smtClean="0"/>
          </a:p>
          <a:p>
            <a:r>
              <a:rPr lang="en-US" dirty="0" smtClean="0"/>
              <a:t>IETF</a:t>
            </a:r>
            <a:r>
              <a:rPr lang="en-US" dirty="0"/>
              <a:t> </a:t>
            </a:r>
          </a:p>
          <a:p>
            <a:endParaRPr lang="en-US" dirty="0" smtClean="0"/>
          </a:p>
          <a:p>
            <a:r>
              <a:rPr lang="en-US" dirty="0" smtClean="0"/>
              <a:t>IAB</a:t>
            </a:r>
            <a:endParaRPr lang="en-US" dirty="0"/>
          </a:p>
          <a:p>
            <a:endParaRPr lang="en-US" dirty="0" smtClean="0"/>
          </a:p>
          <a:p>
            <a:r>
              <a:rPr lang="en-US" dirty="0" smtClean="0"/>
              <a:t>W3C</a:t>
            </a:r>
            <a:endParaRPr lang="en-US" dirty="0"/>
          </a:p>
        </p:txBody>
      </p:sp>
      <p:sp>
        <p:nvSpPr>
          <p:cNvPr id="4" name="TextBox 3"/>
          <p:cNvSpPr txBox="1"/>
          <p:nvPr/>
        </p:nvSpPr>
        <p:spPr>
          <a:xfrm>
            <a:off x="377190" y="834390"/>
            <a:ext cx="6695166" cy="369332"/>
          </a:xfrm>
          <a:prstGeom prst="rect">
            <a:avLst/>
          </a:prstGeom>
          <a:noFill/>
        </p:spPr>
        <p:txBody>
          <a:bodyPr wrap="none" rtlCol="0">
            <a:spAutoFit/>
          </a:bodyPr>
          <a:lstStyle/>
          <a:p>
            <a:r>
              <a:rPr lang="en-US" b="1" dirty="0"/>
              <a:t>There are some key briefings, meetings, and outreach to key groups</a:t>
            </a:r>
            <a:r>
              <a:rPr lang="en-US" b="1" dirty="0" smtClean="0"/>
              <a:t>:</a:t>
            </a:r>
            <a:endParaRPr lang="en-US" b="1" dirty="0"/>
          </a:p>
        </p:txBody>
      </p:sp>
    </p:spTree>
    <p:extLst>
      <p:ext uri="{BB962C8B-B14F-4D97-AF65-F5344CB8AC3E}">
        <p14:creationId xmlns:p14="http://schemas.microsoft.com/office/powerpoint/2010/main" val="796479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Developing Initial Outreach </a:t>
            </a:r>
            <a:r>
              <a:rPr lang="en-US" dirty="0" smtClean="0"/>
              <a:t>List </a:t>
            </a:r>
            <a:r>
              <a:rPr lang="en-US" dirty="0" err="1" smtClean="0"/>
              <a:t>con’t</a:t>
            </a:r>
            <a:endParaRPr lang="en-US" dirty="0"/>
          </a:p>
        </p:txBody>
      </p:sp>
      <p:sp>
        <p:nvSpPr>
          <p:cNvPr id="3" name="Rectangle 2"/>
          <p:cNvSpPr/>
          <p:nvPr/>
        </p:nvSpPr>
        <p:spPr>
          <a:xfrm>
            <a:off x="537210" y="1106389"/>
            <a:ext cx="7635240" cy="4801314"/>
          </a:xfrm>
          <a:prstGeom prst="rect">
            <a:avLst/>
          </a:prstGeom>
        </p:spPr>
        <p:txBody>
          <a:bodyPr wrap="square">
            <a:spAutoFit/>
          </a:bodyPr>
          <a:lstStyle/>
          <a:p>
            <a:r>
              <a:rPr lang="en-US" dirty="0"/>
              <a:t> Regional Internet Registries (RIRs)</a:t>
            </a:r>
          </a:p>
          <a:p>
            <a:r>
              <a:rPr lang="en-US" dirty="0"/>
              <a:t>-          African Network Information Center (AFRINIC)</a:t>
            </a:r>
          </a:p>
          <a:p>
            <a:r>
              <a:rPr lang="en-US" dirty="0"/>
              <a:t>-          Asia-Pacific Network Information Centre (APNIC)</a:t>
            </a:r>
          </a:p>
          <a:p>
            <a:r>
              <a:rPr lang="en-US" dirty="0"/>
              <a:t>-          American Registry for Internet Numbers (ARIN)</a:t>
            </a:r>
          </a:p>
          <a:p>
            <a:r>
              <a:rPr lang="en-US" dirty="0"/>
              <a:t>-          Latin American and Caribbean Network Information Centre (LACNIC)</a:t>
            </a:r>
          </a:p>
          <a:p>
            <a:r>
              <a:rPr lang="en-US" dirty="0"/>
              <a:t>-          </a:t>
            </a:r>
            <a:r>
              <a:rPr lang="en-US" dirty="0" err="1"/>
              <a:t>Réseaux</a:t>
            </a:r>
            <a:r>
              <a:rPr lang="en-US" dirty="0"/>
              <a:t> IP </a:t>
            </a:r>
            <a:r>
              <a:rPr lang="en-US" dirty="0" err="1"/>
              <a:t>Européens</a:t>
            </a:r>
            <a:r>
              <a:rPr lang="en-US" dirty="0"/>
              <a:t> Network Coordination Centre (RIPE NCC)</a:t>
            </a:r>
          </a:p>
          <a:p>
            <a:r>
              <a:rPr lang="en-US" dirty="0"/>
              <a:t> </a:t>
            </a:r>
          </a:p>
          <a:p>
            <a:r>
              <a:rPr lang="en-US" dirty="0"/>
              <a:t>Regional country code top-level domain organizations</a:t>
            </a:r>
          </a:p>
          <a:p>
            <a:r>
              <a:rPr lang="en-US" dirty="0"/>
              <a:t>-          African TLD Organization (AFTLD)</a:t>
            </a:r>
          </a:p>
          <a:p>
            <a:r>
              <a:rPr lang="en-US" dirty="0"/>
              <a:t>-          Council of European National TLD Registries (CENTR)</a:t>
            </a:r>
          </a:p>
          <a:p>
            <a:r>
              <a:rPr lang="en-US" dirty="0"/>
              <a:t>-          Asia Pacific TLD Organization (APTLD)</a:t>
            </a:r>
          </a:p>
          <a:p>
            <a:r>
              <a:rPr lang="en-US" dirty="0"/>
              <a:t>-          Latin American and </a:t>
            </a:r>
            <a:r>
              <a:rPr lang="en-US" dirty="0" err="1" smtClean="0"/>
              <a:t>Caribean</a:t>
            </a:r>
            <a:r>
              <a:rPr lang="en-US" dirty="0" smtClean="0"/>
              <a:t> </a:t>
            </a:r>
            <a:r>
              <a:rPr lang="en-US" dirty="0"/>
              <a:t>TLD Organization (LACTLD)</a:t>
            </a:r>
          </a:p>
          <a:p>
            <a:r>
              <a:rPr lang="en-US" dirty="0"/>
              <a:t> </a:t>
            </a:r>
          </a:p>
          <a:p>
            <a:r>
              <a:rPr lang="en-US" dirty="0"/>
              <a:t>Anti-Phishing Working Group (APWG)</a:t>
            </a:r>
          </a:p>
          <a:p>
            <a:r>
              <a:rPr lang="en-US" dirty="0"/>
              <a:t> </a:t>
            </a:r>
          </a:p>
          <a:p>
            <a:r>
              <a:rPr lang="en-US" dirty="0"/>
              <a:t>Messaging, Malware and Mobile Anti-Abuse Working Group (M3AAWG)</a:t>
            </a:r>
          </a:p>
          <a:p>
            <a:endParaRPr lang="en-US" dirty="0"/>
          </a:p>
        </p:txBody>
      </p:sp>
    </p:spTree>
    <p:extLst>
      <p:ext uri="{BB962C8B-B14F-4D97-AF65-F5344CB8AC3E}">
        <p14:creationId xmlns:p14="http://schemas.microsoft.com/office/powerpoint/2010/main" val="192235947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328</TotalTime>
  <Words>3180</Words>
  <Application>Microsoft Macintosh PowerPoint</Application>
  <PresentationFormat>Letter Paper (8.5x11 in)</PresentationFormat>
  <Paragraphs>588</Paragraphs>
  <Slides>24</Slides>
  <Notes>15</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24</vt:i4>
      </vt:variant>
    </vt:vector>
  </HeadingPairs>
  <TitlesOfParts>
    <vt:vector size="35" baseType="lpstr">
      <vt:lpstr>Calibri</vt:lpstr>
      <vt:lpstr>Calibri Light</vt:lpstr>
      <vt:lpstr>Helvetica</vt:lpstr>
      <vt:lpstr>Helvetica Light</vt:lpstr>
      <vt:lpstr>Source Sans Pro</vt:lpstr>
      <vt:lpstr>Symbol</vt:lpstr>
      <vt:lpstr>Times</vt:lpstr>
      <vt:lpstr>Times New Roman</vt:lpstr>
      <vt:lpstr>Wingdings</vt:lpstr>
      <vt:lpstr>Arial</vt:lpstr>
      <vt:lpstr>Office Theme</vt:lpstr>
      <vt:lpstr>PowerPoint Presentation</vt:lpstr>
      <vt:lpstr>Agenda</vt:lpstr>
      <vt:lpstr>Action Items from 22 March SSR2 RT Plenary #3</vt:lpstr>
      <vt:lpstr>SSR2 RT Call Schedule </vt:lpstr>
      <vt:lpstr>Face-to-Face SSR2 RT meetings </vt:lpstr>
      <vt:lpstr>Developing SSR2 Scope &amp; Workplan, Next Steps</vt:lpstr>
      <vt:lpstr>Identifying SSR Issues</vt:lpstr>
      <vt:lpstr>Developing Initial Outreach List</vt:lpstr>
      <vt:lpstr>Developing Initial Outreach List con’t</vt:lpstr>
      <vt:lpstr>PowerPoint Presentation</vt:lpstr>
      <vt:lpstr>ICANN Board Resolution (open item mtg #1)</vt:lpstr>
      <vt:lpstr>Draft Outline of Terms of Reference based on CCT example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lpstr>15 March Brainstorming Capture</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37</cp:revision>
  <dcterms:created xsi:type="dcterms:W3CDTF">2017-03-21T20:09:08Z</dcterms:created>
  <dcterms:modified xsi:type="dcterms:W3CDTF">2017-03-28T00:21:49Z</dcterms:modified>
</cp:coreProperties>
</file>