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38" r:id="rId2"/>
    <p:sldId id="597" r:id="rId3"/>
    <p:sldId id="598" r:id="rId4"/>
    <p:sldId id="59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Mark McFadden" initials="MM" lastIdx="3" clrIdx="1">
    <p:extLst/>
  </p:cmAuthor>
  <p:cmAuthor id="3" name="ALAIN AINA" initials="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6" autoAdjust="0"/>
    <p:restoredTop sz="94194" autoAdjust="0"/>
  </p:normalViewPr>
  <p:slideViewPr>
    <p:cSldViewPr snapToGrid="0" snapToObjects="1">
      <p:cViewPr varScale="1">
        <p:scale>
          <a:sx n="115" d="100"/>
          <a:sy n="115" d="100"/>
        </p:scale>
        <p:origin x="-880" y="-11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08/08/18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08/08/18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%5C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%5C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%5Cuser%5C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%5Cphotos%5C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%5Ccompany%5C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Security, Stability, and Resiliency of the Domain Name System Review Team (SSR2)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5912" y="3556000"/>
            <a:ext cx="7172802" cy="628074"/>
          </a:xfrm>
        </p:spPr>
        <p:txBody>
          <a:bodyPr>
            <a:normAutofit fontScale="32500" lnSpcReduction="20000"/>
          </a:bodyPr>
          <a:lstStyle/>
          <a:p>
            <a:r>
              <a:rPr lang="en-US" dirty="0" smtClean="0"/>
              <a:t> </a:t>
            </a:r>
            <a:r>
              <a:rPr lang="en-US" sz="4900" dirty="0" smtClean="0"/>
              <a:t>SSR1 review Sub-group activities summary</a:t>
            </a:r>
          </a:p>
          <a:p>
            <a:endParaRPr lang="en-US" sz="4900" dirty="0" smtClean="0"/>
          </a:p>
          <a:p>
            <a:r>
              <a:rPr lang="en-US" sz="4900" dirty="0" smtClean="0"/>
              <a:t> Alain P. AINA</a:t>
            </a:r>
            <a:endParaRPr lang="en-US" sz="49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10726" y="4755209"/>
            <a:ext cx="8119206" cy="403785"/>
          </a:xfrm>
        </p:spPr>
        <p:txBody>
          <a:bodyPr/>
          <a:lstStyle/>
          <a:p>
            <a:r>
              <a:rPr lang="en-US" dirty="0" smtClean="0"/>
              <a:t>08/08/2018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3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Topic 1 – SSR1 Review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274" y="682630"/>
            <a:ext cx="8992999" cy="5759812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b="1" dirty="0"/>
              <a:t>Topic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Review of implementation of SSR1 Report</a:t>
            </a:r>
            <a:endParaRPr lang="en-US" dirty="0" smtClean="0"/>
          </a:p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b="1" dirty="0" smtClean="0"/>
              <a:t>Related Bylaw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4.6 </a:t>
            </a:r>
            <a:r>
              <a:rPr lang="en-US" dirty="0"/>
              <a:t>(c)(iv</a:t>
            </a:r>
            <a:r>
              <a:rPr lang="en-US" dirty="0" smtClean="0"/>
              <a:t>)</a:t>
            </a:r>
          </a:p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b="1" dirty="0"/>
              <a:t>Team Members</a:t>
            </a:r>
          </a:p>
          <a:p>
            <a:pPr lvl="1"/>
            <a:r>
              <a:rPr lang="en-US" dirty="0"/>
              <a:t>Denise, Alain, Ram Krishna </a:t>
            </a:r>
            <a:r>
              <a:rPr lang="en-US" dirty="0" smtClean="0"/>
              <a:t> -  </a:t>
            </a:r>
            <a:r>
              <a:rPr lang="en-US" b="1" dirty="0" smtClean="0"/>
              <a:t>Rapporteur</a:t>
            </a:r>
            <a:r>
              <a:rPr lang="en-US" dirty="0" smtClean="0"/>
              <a:t>: Alain </a:t>
            </a:r>
          </a:p>
          <a:p>
            <a:r>
              <a:rPr lang="en-US" b="1" dirty="0"/>
              <a:t>Skillset</a:t>
            </a:r>
          </a:p>
          <a:p>
            <a:pPr lvl="1"/>
            <a:r>
              <a:rPr lang="en-US" dirty="0"/>
              <a:t>ICANN, SSR1, Audit, Project management</a:t>
            </a:r>
          </a:p>
          <a:p>
            <a:r>
              <a:rPr lang="en-US" b="1" dirty="0"/>
              <a:t>Description of activity</a:t>
            </a:r>
            <a:endParaRPr lang="en-US" b="1" dirty="0" smtClean="0"/>
          </a:p>
          <a:p>
            <a:pPr lvl="1"/>
            <a:r>
              <a:rPr lang="en-US" sz="1800" dirty="0"/>
              <a:t>The sub team will be responsible for reviewing the implementation of the SSR1 RTs work and drafting a document outlining the effectiveness of said implementation</a:t>
            </a:r>
            <a:endParaRPr lang="en-US" sz="1800" dirty="0" smtClean="0"/>
          </a:p>
          <a:p>
            <a:pPr lvl="1"/>
            <a:r>
              <a:rPr lang="en-US" sz="1800" dirty="0"/>
              <a:t>Complete the assessment of the implementation of SSR1 recommendations, the impact of the implementation, how the post implementation is being managed and what implications for the SSR2 review. </a:t>
            </a:r>
            <a:endParaRPr lang="en-US" sz="18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2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 Topic 1 – SSR1 Review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5199" y="1371600"/>
            <a:ext cx="8869099" cy="4558145"/>
          </a:xfrm>
        </p:spPr>
        <p:txBody>
          <a:bodyPr/>
          <a:lstStyle/>
          <a:p>
            <a:pPr marL="342900" lvl="1" indent="-342900">
              <a:spcBef>
                <a:spcPts val="2000"/>
              </a:spcBef>
              <a:buClr>
                <a:srgbClr val="000000"/>
              </a:buClr>
              <a:buFont typeface="Wingdings" panose="05000000000000000000" pitchFamily="2" charset="2"/>
              <a:buChar char=""/>
            </a:pPr>
            <a:r>
              <a:rPr lang="en-US" b="1" dirty="0"/>
              <a:t>Work Items</a:t>
            </a:r>
            <a:r>
              <a:rPr lang="en-US" dirty="0" smtClean="0"/>
              <a:t> </a:t>
            </a:r>
            <a:endParaRPr lang="en-US" dirty="0"/>
          </a:p>
          <a:p>
            <a:pPr marL="0" lvl="1" indent="0">
              <a:spcBef>
                <a:spcPts val="2000"/>
              </a:spcBef>
              <a:buClr>
                <a:srgbClr val="000000"/>
              </a:buClr>
              <a:buNone/>
            </a:pPr>
            <a:endParaRPr lang="en-US" dirty="0" smtClean="0"/>
          </a:p>
          <a:p>
            <a:pPr lvl="1"/>
            <a:r>
              <a:rPr lang="en-US" dirty="0"/>
              <a:t>Assemble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Preliminary review of the implementation of the </a:t>
            </a:r>
            <a:r>
              <a:rPr lang="en-US" dirty="0" smtClean="0"/>
              <a:t>recommendations</a:t>
            </a:r>
          </a:p>
          <a:p>
            <a:pPr lvl="1"/>
            <a:r>
              <a:rPr lang="en-US" dirty="0"/>
              <a:t>Elaboration </a:t>
            </a:r>
            <a:r>
              <a:rPr lang="en-US" dirty="0" err="1"/>
              <a:t>ToR</a:t>
            </a:r>
            <a:r>
              <a:rPr lang="en-US" dirty="0"/>
              <a:t> for the consultant (for Implementation’s gap analysis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Selection of </a:t>
            </a:r>
            <a:r>
              <a:rPr lang="en-US" dirty="0" smtClean="0"/>
              <a:t>consultant</a:t>
            </a:r>
          </a:p>
          <a:p>
            <a:pPr lvl="1"/>
            <a:r>
              <a:rPr lang="en-US" dirty="0"/>
              <a:t>Follow up with consultant to ensure work performed as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/>
              <a:t>Review consultant </a:t>
            </a:r>
            <a:r>
              <a:rPr lang="en-US" dirty="0" smtClean="0"/>
              <a:t>report</a:t>
            </a:r>
          </a:p>
          <a:p>
            <a:pPr lvl="1"/>
            <a:r>
              <a:rPr lang="en-US" dirty="0"/>
              <a:t>Engage the global review team for consultant report </a:t>
            </a:r>
            <a:r>
              <a:rPr lang="en-US" dirty="0" smtClean="0"/>
              <a:t>approval</a:t>
            </a:r>
          </a:p>
          <a:p>
            <a:pPr lvl="1"/>
            <a:r>
              <a:rPr lang="en-US" dirty="0"/>
              <a:t>SSR1 recommendations implementation  implications on the SSR2 review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lvl="1">
              <a:buFont typeface="Courier New" panose="02070309020205020404" pitchFamily="49" charset="0"/>
              <a:buChar char="o"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1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13308"/>
              </p:ext>
            </p:extLst>
          </p:nvPr>
        </p:nvGraphicFramePr>
        <p:xfrm>
          <a:off x="238539" y="683533"/>
          <a:ext cx="8629816" cy="541411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811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29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4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32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Activity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Date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Status</a:t>
                      </a:r>
                      <a:endParaRPr lang="en-US" sz="1800" b="0" i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Source Sans Pro Light" charset="0"/>
                        <a:ea typeface="Source Sans Pro Light" charset="0"/>
                        <a:cs typeface="Source Sans Pro Light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3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SSR1 briefings by full review team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https://</a:t>
                      </a:r>
                      <a:r>
                        <a:rPr lang="en-US" sz="1200" b="0" i="0" dirty="0" err="1" smtClean="0">
                          <a:latin typeface="+mn-lt"/>
                          <a:ea typeface="Source Sans Pro" charset="0"/>
                          <a:cs typeface="Source Sans Pro" charset="0"/>
                        </a:rPr>
                        <a:t>community.icann.org</a:t>
                      </a:r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/display/SSR/SSR1+Review+Implementation+Home?preview=/54691765/64084717/SSR1%20Recs%201-28%2031March2017.pdf</a:t>
                      </a:r>
                      <a:endParaRPr lang="en-US" sz="12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March</a:t>
                      </a:r>
                      <a:r>
                        <a:rPr lang="en-US" sz="1600" b="0" i="0" baseline="0" dirty="0">
                          <a:latin typeface="+mn-lt"/>
                          <a:ea typeface="Source Sans Pro" charset="0"/>
                          <a:cs typeface="Source Sans Pro" charset="0"/>
                        </a:rPr>
                        <a:t> 2017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8317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Sub-groups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formation</a:t>
                      </a:r>
                      <a:endParaRPr lang="en-US" sz="1600" b="0" i="0" dirty="0" smtClean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 SSR1</a:t>
                      </a:r>
                      <a:r>
                        <a:rPr lang="en-US" sz="16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Implementation review:  Do or hire an independent expert for the Gap analysis on the SSR1 recommendations implementation?</a:t>
                      </a:r>
                      <a:endParaRPr lang="en-US" sz="1600" b="0" i="0" baseline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+mn-lt"/>
                          <a:ea typeface="Source Sans Pro" charset="0"/>
                          <a:cs typeface="Source Sans Pro" charset="0"/>
                        </a:rPr>
                        <a:t>May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SSR1 Review - Meeting #1</a:t>
                      </a:r>
                      <a:r>
                        <a:rPr lang="en-US" sz="12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</a:t>
                      </a:r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Thursday, 20 July 2017</a:t>
                      </a:r>
                      <a:r>
                        <a:rPr lang="en-US" sz="12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</a:t>
                      </a:r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21:00</a:t>
                      </a:r>
                      <a:r>
                        <a:rPr lang="en-US" sz="12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</a:t>
                      </a:r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UTC</a:t>
                      </a:r>
                    </a:p>
                    <a:p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SSR1 Review - Meeting #2  Thursday, 3 August 2017</a:t>
                      </a:r>
                      <a:r>
                        <a:rPr lang="en-US" sz="1200" b="0" i="0" baseline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</a:t>
                      </a:r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21:00 UTC - CANCELLED</a:t>
                      </a:r>
                    </a:p>
                    <a:p>
                      <a:endParaRPr lang="en-US" sz="12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RFP for Gap Analysis of Implementation of SSR1 Review Recommendations published</a:t>
                      </a:r>
                    </a:p>
                    <a:p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https://</a:t>
                      </a:r>
                      <a:r>
                        <a:rPr lang="en-US" sz="1200" b="0" i="0" dirty="0" err="1" smtClean="0">
                          <a:latin typeface="+mn-lt"/>
                          <a:ea typeface="Source Sans Pro" charset="0"/>
                          <a:cs typeface="Source Sans Pro" charset="0"/>
                        </a:rPr>
                        <a:t>www.icann.org</a:t>
                      </a:r>
                      <a:r>
                        <a:rPr lang="en-US" sz="12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/news/announcement-2-2017-09-28-en</a:t>
                      </a:r>
                    </a:p>
                    <a:p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September 2017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 </a:t>
                      </a:r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Only 2 proposals received (16/04/2017) and extension was agreed to November (07/11/2017)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latin typeface="+mn-lt"/>
                          <a:ea typeface="Source Sans Pro" charset="0"/>
                          <a:cs typeface="Source Sans Pro" charset="0"/>
                        </a:rPr>
                        <a:t>October 2017</a:t>
                      </a:r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83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rgbClr val="FF0000"/>
                          </a:solidFill>
                          <a:latin typeface="+mn-lt"/>
                          <a:ea typeface="Source Sans Pro" charset="0"/>
                          <a:cs typeface="Source Sans Pro" charset="0"/>
                        </a:rPr>
                        <a:t>Things got paused:</a:t>
                      </a:r>
                      <a:r>
                        <a:rPr lang="en-US" sz="1600" b="1" i="0" baseline="0" dirty="0" smtClean="0">
                          <a:solidFill>
                            <a:srgbClr val="FF0000"/>
                          </a:solidFill>
                          <a:latin typeface="+mn-lt"/>
                          <a:ea typeface="Source Sans Pro" charset="0"/>
                          <a:cs typeface="Source Sans Pro" charset="0"/>
                        </a:rPr>
                        <a:t> Some criticisms from community about hiring an independent expert for the Gap analysis </a:t>
                      </a:r>
                      <a:endParaRPr lang="en-US" sz="1600" b="1" i="0" dirty="0">
                        <a:solidFill>
                          <a:srgbClr val="FF0000"/>
                        </a:solidFill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Source Sans Pro" charset="0"/>
                        <a:cs typeface="Source Sans Pr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67" y="2504042"/>
            <a:ext cx="475488" cy="396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47" y="1368671"/>
            <a:ext cx="475488" cy="396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71" y="4285607"/>
            <a:ext cx="475488" cy="396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77" y="5081497"/>
            <a:ext cx="475488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79366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2437</TotalTime>
  <Words>363</Words>
  <Application>Microsoft Macintosh PowerPoint</Application>
  <PresentationFormat>On-screen Show (4:3)</PresentationFormat>
  <Paragraphs>50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ICANNPPT_Arial_4x3_June 2017_potx</vt:lpstr>
      <vt:lpstr>Second Security, Stability, and Resiliency of the Domain Name System Review Team (SSR2) </vt:lpstr>
      <vt:lpstr>Sub Topic 1 – SSR1 Review</vt:lpstr>
      <vt:lpstr>Sub Topic 1 – SSR1 Review</vt:lpstr>
      <vt:lpstr>Achievements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subject/>
  <dc:creator>Jennifer Bryce</dc:creator>
  <cp:keywords/>
  <dc:description/>
  <cp:lastModifiedBy>ALAIN AINA</cp:lastModifiedBy>
  <cp:revision>44</cp:revision>
  <cp:lastPrinted>2017-01-26T19:29:02Z</cp:lastPrinted>
  <dcterms:created xsi:type="dcterms:W3CDTF">2017-06-19T14:23:09Z</dcterms:created>
  <dcterms:modified xsi:type="dcterms:W3CDTF">2018-08-08T10:58:19Z</dcterms:modified>
  <cp:category/>
</cp:coreProperties>
</file>