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08" r:id="rId1"/>
    <p:sldMasterId id="2147483709" r:id="rId2"/>
  </p:sldMasterIdLst>
  <p:notesMasterIdLst>
    <p:notesMasterId r:id="rId18"/>
  </p:notesMasterIdLst>
  <p:sldIdLst>
    <p:sldId id="256" r:id="rId3"/>
    <p:sldId id="257" r:id="rId4"/>
    <p:sldId id="258" r:id="rId5"/>
    <p:sldId id="259" r:id="rId6"/>
    <p:sldId id="260" r:id="rId7"/>
    <p:sldId id="261" r:id="rId8"/>
    <p:sldId id="262" r:id="rId9"/>
    <p:sldId id="318" r:id="rId10"/>
    <p:sldId id="320" r:id="rId11"/>
    <p:sldId id="321" r:id="rId12"/>
    <p:sldId id="319" r:id="rId13"/>
    <p:sldId id="322" r:id="rId14"/>
    <p:sldId id="316" r:id="rId15"/>
    <p:sldId id="323" r:id="rId16"/>
    <p:sldId id="317" r:id="rId1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16">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Flanagan" initials="HF" lastIdx="1" clrIdx="0">
    <p:extLst>
      <p:ext uri="{19B8F6BF-5375-455C-9EA6-DF929625EA0E}">
        <p15:presenceInfo xmlns:p15="http://schemas.microsoft.com/office/powerpoint/2012/main" userId="fc2af321a40ff319" providerId="Windows Live"/>
      </p:ext>
    </p:extLst>
  </p:cmAuthor>
  <p:cmAuthor id="2" name="Microsoft Office User" initials="MOU" lastIdx="3" clrIdx="1">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AC9907D-54E4-43E1-971A-CB7F30CD6EB5}">
  <a:tblStyle styleId="{2AC9907D-54E4-43E1-971A-CB7F30CD6EB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9"/>
  </p:normalViewPr>
  <p:slideViewPr>
    <p:cSldViewPr snapToGrid="0">
      <p:cViewPr varScale="1">
        <p:scale>
          <a:sx n="103" d="100"/>
          <a:sy n="103" d="100"/>
        </p:scale>
        <p:origin x="680" y="176"/>
      </p:cViewPr>
      <p:guideLst>
        <p:guide orient="horz" pos="1416"/>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g707eac4373_2_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29" name="Google Shape;929;g707eac4373_2_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35" name="Google Shape;93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g6552c85c61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4" name="Google Shape;944;g6552c85c61_0_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5" name="Google Shape;945;g6552c85c61_0_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g707eac4373_6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1" name="Google Shape;951;g707eac4373_6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g707eac4373_6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8" name="Google Shape;958;g707eac4373_6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g707eac4373_6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64" name="Google Shape;964;g707eac4373_6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g707eac4373_6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0" name="Google Shape;970;g707eac4373_6_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Look for different ways to display your data or text by using alternatives to simple bullets.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To adjust the number in the arrow to text or another number, click on the text box around the number, revise.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To add an arrow, click on the arrow, ensure the arrow is highlighted, COPY and PASTE and move to the desired placement, or DELETE if there are too many arrows.</a:t>
            </a:r>
            <a:endParaRPr dirty="0"/>
          </a:p>
          <a:p>
            <a:pPr marL="0" lvl="0" indent="0" algn="l" rtl="0">
              <a:spcBef>
                <a:spcPts val="0"/>
              </a:spcBef>
              <a:spcAft>
                <a:spcPts val="0"/>
              </a:spcAft>
              <a:buNone/>
            </a:pPr>
            <a:endParaRPr dirty="0"/>
          </a:p>
        </p:txBody>
      </p:sp>
      <p:sp>
        <p:nvSpPr>
          <p:cNvPr id="971" name="Google Shape;971;g707eac4373_6_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4"/>
        <p:cNvGrpSpPr/>
        <p:nvPr/>
      </p:nvGrpSpPr>
      <p:grpSpPr>
        <a:xfrm>
          <a:off x="0" y="0"/>
          <a:ext cx="0" cy="0"/>
          <a:chOff x="0" y="0"/>
          <a:chExt cx="0" cy="0"/>
        </a:xfrm>
      </p:grpSpPr>
      <p:sp>
        <p:nvSpPr>
          <p:cNvPr id="1325" name="Google Shape;1325;g707eac4373_6_39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26" name="Google Shape;1326;g707eac4373_6_3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0"/>
        <p:cNvGrpSpPr/>
        <p:nvPr/>
      </p:nvGrpSpPr>
      <p:grpSpPr>
        <a:xfrm>
          <a:off x="0" y="0"/>
          <a:ext cx="0" cy="0"/>
          <a:chOff x="0" y="0"/>
          <a:chExt cx="0" cy="0"/>
        </a:xfrm>
      </p:grpSpPr>
      <p:sp>
        <p:nvSpPr>
          <p:cNvPr id="1331" name="Google Shape;1331;p7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32" name="Google Shape;1332;p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hyperlink" Target="http://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s://www.flickr.com/photos/icann" TargetMode="External"/><Relationship Id="rId21" Type="http://schemas.openxmlformats.org/officeDocument/2006/relationships/hyperlink" Target="https://www.instagram.com/icannorg" TargetMode="External"/><Relationship Id="rId7" Type="http://schemas.openxmlformats.org/officeDocument/2006/relationships/hyperlink" Target="http://linkedin.com/company/icann" TargetMode="External"/><Relationship Id="rId12" Type="http://schemas.openxmlformats.org/officeDocument/2006/relationships/hyperlink" Target="https://www.facebook.com/icannorg" TargetMode="External"/><Relationship Id="rId17" Type="http://schemas.openxmlformats.org/officeDocument/2006/relationships/hyperlink" Target="https://www.youtube.com/user/ICANNnews" TargetMode="External"/><Relationship Id="rId2" Type="http://schemas.openxmlformats.org/officeDocument/2006/relationships/image" Target="../media/image18.png"/><Relationship Id="rId16" Type="http://schemas.openxmlformats.org/officeDocument/2006/relationships/image" Target="../media/image33.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31.png"/><Relationship Id="rId5" Type="http://schemas.openxmlformats.org/officeDocument/2006/relationships/image" Target="../media/image29.png"/><Relationship Id="rId15" Type="http://schemas.openxmlformats.org/officeDocument/2006/relationships/hyperlink" Target="http://youtube.com/user/ICANNnews" TargetMode="External"/><Relationship Id="rId10" Type="http://schemas.openxmlformats.org/officeDocument/2006/relationships/hyperlink" Target="http://twitter.com/icann" TargetMode="External"/><Relationship Id="rId19" Type="http://schemas.openxmlformats.org/officeDocument/2006/relationships/image" Target="../media/image34.png"/><Relationship Id="rId4" Type="http://schemas.openxmlformats.org/officeDocument/2006/relationships/hyperlink" Target="http://flickr.com/photos/icann" TargetMode="External"/><Relationship Id="rId9" Type="http://schemas.openxmlformats.org/officeDocument/2006/relationships/hyperlink" Target="https://www.twitter.com/icann" TargetMode="External"/><Relationship Id="rId14" Type="http://schemas.openxmlformats.org/officeDocument/2006/relationships/image" Target="../media/image32.png"/><Relationship Id="rId22" Type="http://schemas.openxmlformats.org/officeDocument/2006/relationships/image" Target="../media/image35.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spTree>
      <p:nvGrpSpPr>
        <p:cNvPr id="1" name="Shape 20"/>
        <p:cNvGrpSpPr/>
        <p:nvPr/>
      </p:nvGrpSpPr>
      <p:grpSpPr>
        <a:xfrm>
          <a:off x="0" y="0"/>
          <a:ext cx="0" cy="0"/>
          <a:chOff x="0" y="0"/>
          <a:chExt cx="0" cy="0"/>
        </a:xfrm>
      </p:grpSpPr>
      <p:sp>
        <p:nvSpPr>
          <p:cNvPr id="21" name="Google Shape;21;p2"/>
          <p:cNvSpPr txBox="1">
            <a:spLocks noGrp="1"/>
          </p:cNvSpPr>
          <p:nvPr>
            <p:ph type="title"/>
          </p:nvPr>
        </p:nvSpPr>
        <p:spPr>
          <a:xfrm>
            <a:off x="610726" y="0"/>
            <a:ext cx="7744845" cy="2533369"/>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Clr>
                <a:srgbClr val="0B3458"/>
              </a:buClr>
              <a:buSzPts val="3600"/>
              <a:buFont typeface="Arial"/>
              <a:buNone/>
              <a:defRPr sz="36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2"/>
          <p:cNvSpPr txBox="1">
            <a:spLocks noGrp="1"/>
          </p:cNvSpPr>
          <p:nvPr>
            <p:ph type="body" idx="1"/>
          </p:nvPr>
        </p:nvSpPr>
        <p:spPr>
          <a:xfrm>
            <a:off x="610726" y="3562904"/>
            <a:ext cx="7744845" cy="716808"/>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 name="Google Shape;23;p2"/>
          <p:cNvSpPr txBox="1">
            <a:spLocks noGrp="1"/>
          </p:cNvSpPr>
          <p:nvPr>
            <p:ph type="body" idx="2"/>
          </p:nvPr>
        </p:nvSpPr>
        <p:spPr>
          <a:xfrm>
            <a:off x="610726" y="4252817"/>
            <a:ext cx="7744845" cy="273605"/>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 name="Google Shape;24;p2"/>
          <p:cNvSpPr txBox="1">
            <a:spLocks noGrp="1"/>
          </p:cNvSpPr>
          <p:nvPr>
            <p:ph type="body" idx="3"/>
          </p:nvPr>
        </p:nvSpPr>
        <p:spPr>
          <a:xfrm>
            <a:off x="610726" y="4553317"/>
            <a:ext cx="7744845" cy="403785"/>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5" name="Google Shape;25;p2"/>
          <p:cNvPicPr preferRelativeResize="0"/>
          <p:nvPr/>
        </p:nvPicPr>
        <p:blipFill rotWithShape="1">
          <a:blip r:embed="rId2">
            <a:alphaModFix/>
          </a:blip>
          <a:srcRect/>
          <a:stretch/>
        </p:blipFill>
        <p:spPr>
          <a:xfrm>
            <a:off x="636999" y="5507609"/>
            <a:ext cx="1189827" cy="949200"/>
          </a:xfrm>
          <a:prstGeom prst="rect">
            <a:avLst/>
          </a:prstGeom>
          <a:noFill/>
          <a:ln>
            <a:noFill/>
          </a:ln>
        </p:spPr>
      </p:pic>
      <p:sp>
        <p:nvSpPr>
          <p:cNvPr id="26" name="Google Shape;26;p2"/>
          <p:cNvSpPr txBox="1">
            <a:spLocks noGrp="1"/>
          </p:cNvSpPr>
          <p:nvPr>
            <p:ph type="body" idx="4"/>
          </p:nvPr>
        </p:nvSpPr>
        <p:spPr>
          <a:xfrm>
            <a:off x="610726" y="2854692"/>
            <a:ext cx="7744845" cy="716808"/>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rgbClr val="0B3458"/>
              </a:buClr>
              <a:buSzPts val="1800"/>
              <a:buFont typeface="Arial"/>
              <a:buNone/>
              <a:defRPr sz="1800" b="1"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Agenda 1.3">
  <p:cSld name="Agenda 1.3">
    <p:spTree>
      <p:nvGrpSpPr>
        <p:cNvPr id="1" name="Shape 143"/>
        <p:cNvGrpSpPr/>
        <p:nvPr/>
      </p:nvGrpSpPr>
      <p:grpSpPr>
        <a:xfrm>
          <a:off x="0" y="0"/>
          <a:ext cx="0" cy="0"/>
          <a:chOff x="0" y="0"/>
          <a:chExt cx="0" cy="0"/>
        </a:xfrm>
      </p:grpSpPr>
      <p:pic>
        <p:nvPicPr>
          <p:cNvPr id="144" name="Google Shape;144;p13"/>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45" name="Google Shape;145;p13"/>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146" name="Google Shape;146;p13"/>
          <p:cNvSpPr/>
          <p:nvPr/>
        </p:nvSpPr>
        <p:spPr>
          <a:xfrm>
            <a:off x="39549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147" name="Google Shape;147;p13"/>
          <p:cNvCxnSpPr/>
          <p:nvPr/>
        </p:nvCxnSpPr>
        <p:spPr>
          <a:xfrm rot="10800000">
            <a:off x="2422" y="6320547"/>
            <a:ext cx="371789" cy="0"/>
          </a:xfrm>
          <a:prstGeom prst="straightConnector1">
            <a:avLst/>
          </a:prstGeom>
          <a:noFill/>
          <a:ln w="12700" cap="flat" cmpd="sng">
            <a:solidFill>
              <a:srgbClr val="0B3458"/>
            </a:solidFill>
            <a:prstDash val="solid"/>
            <a:round/>
            <a:headEnd type="none" w="sm" len="sm"/>
            <a:tailEnd type="none" w="sm" len="sm"/>
          </a:ln>
        </p:spPr>
      </p:cxnSp>
      <p:cxnSp>
        <p:nvCxnSpPr>
          <p:cNvPr id="148" name="Google Shape;148;p13"/>
          <p:cNvCxnSpPr/>
          <p:nvPr/>
        </p:nvCxnSpPr>
        <p:spPr>
          <a:xfrm rot="10800000">
            <a:off x="462491" y="6320547"/>
            <a:ext cx="8217959" cy="0"/>
          </a:xfrm>
          <a:prstGeom prst="straightConnector1">
            <a:avLst/>
          </a:prstGeom>
          <a:noFill/>
          <a:ln w="12700" cap="flat" cmpd="sng">
            <a:solidFill>
              <a:srgbClr val="0B3458"/>
            </a:solidFill>
            <a:prstDash val="solid"/>
            <a:round/>
            <a:headEnd type="none" w="sm" len="sm"/>
            <a:tailEnd type="none" w="sm" len="sm"/>
          </a:ln>
        </p:spPr>
      </p:cxnSp>
      <p:sp>
        <p:nvSpPr>
          <p:cNvPr id="149" name="Google Shape;149;p13"/>
          <p:cNvSpPr/>
          <p:nvPr/>
        </p:nvSpPr>
        <p:spPr>
          <a:xfrm flipH="1">
            <a:off x="8705212"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150" name="Google Shape;150;p13"/>
          <p:cNvCxnSpPr/>
          <p:nvPr/>
        </p:nvCxnSpPr>
        <p:spPr>
          <a:xfrm>
            <a:off x="8772211" y="6320547"/>
            <a:ext cx="371789" cy="0"/>
          </a:xfrm>
          <a:prstGeom prst="straightConnector1">
            <a:avLst/>
          </a:prstGeom>
          <a:noFill/>
          <a:ln w="12700" cap="flat" cmpd="sng">
            <a:solidFill>
              <a:srgbClr val="0B3458"/>
            </a:solidFill>
            <a:prstDash val="solid"/>
            <a:round/>
            <a:headEnd type="none" w="sm" len="sm"/>
            <a:tailEnd type="none" w="sm" len="sm"/>
          </a:ln>
        </p:spPr>
      </p:cxnSp>
      <p:sp>
        <p:nvSpPr>
          <p:cNvPr id="151" name="Google Shape;151;p13"/>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152" name="Google Shape;152;p13"/>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153" name="Google Shape;153;p13"/>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154" name="Google Shape;154;p13"/>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155" name="Google Shape;155;p13"/>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156" name="Google Shape;156;p13"/>
          <p:cNvSpPr/>
          <p:nvPr/>
        </p:nvSpPr>
        <p:spPr>
          <a:xfrm flipH="1">
            <a:off x="8705212"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157" name="Google Shape;157;p13"/>
          <p:cNvCxnSpPr>
            <a:endCxn id="158" idx="0"/>
          </p:cNvCxnSpPr>
          <p:nvPr/>
        </p:nvCxnSpPr>
        <p:spPr>
          <a:xfrm rot="10800000">
            <a:off x="41834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58" name="Google Shape;158;p13"/>
          <p:cNvSpPr/>
          <p:nvPr/>
        </p:nvSpPr>
        <p:spPr>
          <a:xfrm rot="-5400000">
            <a:off x="418349" y="2673528"/>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dk1"/>
              </a:solidFill>
              <a:latin typeface="Arial"/>
              <a:ea typeface="Arial"/>
              <a:cs typeface="Arial"/>
              <a:sym typeface="Arial"/>
            </a:endParaRPr>
          </a:p>
        </p:txBody>
      </p:sp>
      <p:cxnSp>
        <p:nvCxnSpPr>
          <p:cNvPr id="159" name="Google Shape;159;p13"/>
          <p:cNvCxnSpPr/>
          <p:nvPr/>
        </p:nvCxnSpPr>
        <p:spPr>
          <a:xfrm rot="10800000">
            <a:off x="479233" y="2673528"/>
            <a:ext cx="8201217" cy="0"/>
          </a:xfrm>
          <a:prstGeom prst="straightConnector1">
            <a:avLst/>
          </a:prstGeom>
          <a:noFill/>
          <a:ln w="12700" cap="flat" cmpd="sng">
            <a:solidFill>
              <a:schemeClr val="lt1"/>
            </a:solidFill>
            <a:prstDash val="solid"/>
            <a:round/>
            <a:headEnd type="none" w="sm" len="sm"/>
            <a:tailEnd type="none" w="sm" len="sm"/>
          </a:ln>
        </p:spPr>
      </p:cxnSp>
      <p:sp>
        <p:nvSpPr>
          <p:cNvPr id="160" name="Google Shape;160;p13"/>
          <p:cNvSpPr txBox="1">
            <a:spLocks noGrp="1"/>
          </p:cNvSpPr>
          <p:nvPr>
            <p:ph type="title"/>
          </p:nvPr>
        </p:nvSpPr>
        <p:spPr>
          <a:xfrm>
            <a:off x="584938" y="788894"/>
            <a:ext cx="7932000" cy="180417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61" name="Google Shape;161;p13"/>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162" name="Google Shape;162;p13"/>
          <p:cNvSpPr txBox="1">
            <a:spLocks noGrp="1"/>
          </p:cNvSpPr>
          <p:nvPr>
            <p:ph type="body" idx="1"/>
          </p:nvPr>
        </p:nvSpPr>
        <p:spPr>
          <a:xfrm>
            <a:off x="600074" y="2765533"/>
            <a:ext cx="7907338" cy="9144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Agenda 1.6">
  <p:cSld name="Agenda 1.6">
    <p:spTree>
      <p:nvGrpSpPr>
        <p:cNvPr id="1" name="Shape 203"/>
        <p:cNvGrpSpPr/>
        <p:nvPr/>
      </p:nvGrpSpPr>
      <p:grpSpPr>
        <a:xfrm>
          <a:off x="0" y="0"/>
          <a:ext cx="0" cy="0"/>
          <a:chOff x="0" y="0"/>
          <a:chExt cx="0" cy="0"/>
        </a:xfrm>
      </p:grpSpPr>
      <p:pic>
        <p:nvPicPr>
          <p:cNvPr id="204" name="Google Shape;204;p16"/>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05" name="Google Shape;205;p16"/>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206" name="Google Shape;206;p16"/>
          <p:cNvSpPr/>
          <p:nvPr/>
        </p:nvSpPr>
        <p:spPr>
          <a:xfrm>
            <a:off x="39549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207" name="Google Shape;207;p16"/>
          <p:cNvCxnSpPr/>
          <p:nvPr/>
        </p:nvCxnSpPr>
        <p:spPr>
          <a:xfrm rot="10800000">
            <a:off x="2422" y="6320547"/>
            <a:ext cx="371789" cy="0"/>
          </a:xfrm>
          <a:prstGeom prst="straightConnector1">
            <a:avLst/>
          </a:prstGeom>
          <a:noFill/>
          <a:ln w="12700" cap="flat" cmpd="sng">
            <a:solidFill>
              <a:srgbClr val="0B3458"/>
            </a:solidFill>
            <a:prstDash val="solid"/>
            <a:round/>
            <a:headEnd type="none" w="sm" len="sm"/>
            <a:tailEnd type="none" w="sm" len="sm"/>
          </a:ln>
        </p:spPr>
      </p:cxnSp>
      <p:cxnSp>
        <p:nvCxnSpPr>
          <p:cNvPr id="208" name="Google Shape;208;p16"/>
          <p:cNvCxnSpPr/>
          <p:nvPr/>
        </p:nvCxnSpPr>
        <p:spPr>
          <a:xfrm rot="10800000">
            <a:off x="462491" y="6320547"/>
            <a:ext cx="8217959" cy="0"/>
          </a:xfrm>
          <a:prstGeom prst="straightConnector1">
            <a:avLst/>
          </a:prstGeom>
          <a:noFill/>
          <a:ln w="12700" cap="flat" cmpd="sng">
            <a:solidFill>
              <a:srgbClr val="0B3458"/>
            </a:solidFill>
            <a:prstDash val="solid"/>
            <a:round/>
            <a:headEnd type="none" w="sm" len="sm"/>
            <a:tailEnd type="none" w="sm" len="sm"/>
          </a:ln>
        </p:spPr>
      </p:cxnSp>
      <p:sp>
        <p:nvSpPr>
          <p:cNvPr id="209" name="Google Shape;209;p16"/>
          <p:cNvSpPr/>
          <p:nvPr/>
        </p:nvSpPr>
        <p:spPr>
          <a:xfrm flipH="1">
            <a:off x="8705212"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210" name="Google Shape;210;p16"/>
          <p:cNvCxnSpPr/>
          <p:nvPr/>
        </p:nvCxnSpPr>
        <p:spPr>
          <a:xfrm>
            <a:off x="8772211" y="6320547"/>
            <a:ext cx="371789" cy="0"/>
          </a:xfrm>
          <a:prstGeom prst="straightConnector1">
            <a:avLst/>
          </a:prstGeom>
          <a:noFill/>
          <a:ln w="12700" cap="flat" cmpd="sng">
            <a:solidFill>
              <a:srgbClr val="0B3458"/>
            </a:solidFill>
            <a:prstDash val="solid"/>
            <a:round/>
            <a:headEnd type="none" w="sm" len="sm"/>
            <a:tailEnd type="none" w="sm" len="sm"/>
          </a:ln>
        </p:spPr>
      </p:cxnSp>
      <p:sp>
        <p:nvSpPr>
          <p:cNvPr id="211" name="Google Shape;211;p16"/>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212" name="Google Shape;212;p16"/>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213" name="Google Shape;213;p16"/>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214" name="Google Shape;214;p16"/>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215" name="Google Shape;215;p16"/>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216" name="Google Shape;216;p16"/>
          <p:cNvSpPr/>
          <p:nvPr/>
        </p:nvSpPr>
        <p:spPr>
          <a:xfrm flipH="1">
            <a:off x="8705212"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217" name="Google Shape;217;p16"/>
          <p:cNvCxnSpPr>
            <a:endCxn id="218" idx="0"/>
          </p:cNvCxnSpPr>
          <p:nvPr/>
        </p:nvCxnSpPr>
        <p:spPr>
          <a:xfrm rot="10800000">
            <a:off x="41834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218" name="Google Shape;218;p16"/>
          <p:cNvSpPr/>
          <p:nvPr/>
        </p:nvSpPr>
        <p:spPr>
          <a:xfrm rot="-5400000">
            <a:off x="418349" y="2673528"/>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dk1"/>
              </a:solidFill>
              <a:latin typeface="Arial"/>
              <a:ea typeface="Arial"/>
              <a:cs typeface="Arial"/>
              <a:sym typeface="Arial"/>
            </a:endParaRPr>
          </a:p>
        </p:txBody>
      </p:sp>
      <p:cxnSp>
        <p:nvCxnSpPr>
          <p:cNvPr id="219" name="Google Shape;219;p16"/>
          <p:cNvCxnSpPr/>
          <p:nvPr/>
        </p:nvCxnSpPr>
        <p:spPr>
          <a:xfrm rot="10800000">
            <a:off x="479233" y="2673528"/>
            <a:ext cx="8201217" cy="0"/>
          </a:xfrm>
          <a:prstGeom prst="straightConnector1">
            <a:avLst/>
          </a:prstGeom>
          <a:noFill/>
          <a:ln w="12700" cap="flat" cmpd="sng">
            <a:solidFill>
              <a:schemeClr val="lt1"/>
            </a:solidFill>
            <a:prstDash val="solid"/>
            <a:round/>
            <a:headEnd type="none" w="sm" len="sm"/>
            <a:tailEnd type="none" w="sm" len="sm"/>
          </a:ln>
        </p:spPr>
      </p:cxnSp>
      <p:sp>
        <p:nvSpPr>
          <p:cNvPr id="220" name="Google Shape;220;p16"/>
          <p:cNvSpPr txBox="1">
            <a:spLocks noGrp="1"/>
          </p:cNvSpPr>
          <p:nvPr>
            <p:ph type="title"/>
          </p:nvPr>
        </p:nvSpPr>
        <p:spPr>
          <a:xfrm>
            <a:off x="584938" y="770966"/>
            <a:ext cx="7932000" cy="182210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21" name="Google Shape;221;p16"/>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222" name="Google Shape;222;p16"/>
          <p:cNvSpPr txBox="1">
            <a:spLocks noGrp="1"/>
          </p:cNvSpPr>
          <p:nvPr>
            <p:ph type="body" idx="1"/>
          </p:nvPr>
        </p:nvSpPr>
        <p:spPr>
          <a:xfrm>
            <a:off x="600074" y="2765533"/>
            <a:ext cx="7907338" cy="9144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genda Divider 1">
  <p:cSld name="Agenda Divider 1">
    <p:spTree>
      <p:nvGrpSpPr>
        <p:cNvPr id="1" name="Shape 223"/>
        <p:cNvGrpSpPr/>
        <p:nvPr/>
      </p:nvGrpSpPr>
      <p:grpSpPr>
        <a:xfrm>
          <a:off x="0" y="0"/>
          <a:ext cx="0" cy="0"/>
          <a:chOff x="0" y="0"/>
          <a:chExt cx="0" cy="0"/>
        </a:xfrm>
      </p:grpSpPr>
      <p:pic>
        <p:nvPicPr>
          <p:cNvPr id="224" name="Google Shape;224;p17"/>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25" name="Google Shape;225;p17"/>
          <p:cNvSpPr/>
          <p:nvPr/>
        </p:nvSpPr>
        <p:spPr>
          <a:xfrm>
            <a:off x="0" y="6320547"/>
            <a:ext cx="9144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pic>
        <p:nvPicPr>
          <p:cNvPr id="226" name="Google Shape;226;p17"/>
          <p:cNvPicPr preferRelativeResize="0"/>
          <p:nvPr/>
        </p:nvPicPr>
        <p:blipFill rotWithShape="1">
          <a:blip r:embed="rId3">
            <a:alphaModFix/>
          </a:blip>
          <a:srcRect/>
          <a:stretch/>
        </p:blipFill>
        <p:spPr>
          <a:xfrm>
            <a:off x="237744" y="6460580"/>
            <a:ext cx="368521" cy="293992"/>
          </a:xfrm>
          <a:prstGeom prst="rect">
            <a:avLst/>
          </a:prstGeom>
          <a:noFill/>
          <a:ln>
            <a:noFill/>
          </a:ln>
        </p:spPr>
      </p:pic>
      <p:cxnSp>
        <p:nvCxnSpPr>
          <p:cNvPr id="227" name="Google Shape;227;p17"/>
          <p:cNvCxnSpPr/>
          <p:nvPr/>
        </p:nvCxnSpPr>
        <p:spPr>
          <a:xfrm>
            <a:off x="0" y="6320547"/>
            <a:ext cx="9144000" cy="0"/>
          </a:xfrm>
          <a:prstGeom prst="straightConnector1">
            <a:avLst/>
          </a:prstGeom>
          <a:noFill/>
          <a:ln w="12700" cap="flat" cmpd="sng">
            <a:solidFill>
              <a:srgbClr val="0B3458"/>
            </a:solidFill>
            <a:prstDash val="solid"/>
            <a:round/>
            <a:headEnd type="none" w="sm" len="sm"/>
            <a:tailEnd type="none" w="sm" len="sm"/>
          </a:ln>
        </p:spPr>
      </p:cxnSp>
      <p:sp>
        <p:nvSpPr>
          <p:cNvPr id="228" name="Google Shape;228;p17"/>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dirty="0">
              <a:solidFill>
                <a:srgbClr val="002B49"/>
              </a:solidFill>
              <a:latin typeface="Arial"/>
              <a:ea typeface="Arial"/>
              <a:cs typeface="Arial"/>
              <a:sym typeface="Arial"/>
            </a:endParaRPr>
          </a:p>
        </p:txBody>
      </p:sp>
      <p:sp>
        <p:nvSpPr>
          <p:cNvPr id="229" name="Google Shape;229;p17"/>
          <p:cNvSpPr txBox="1">
            <a:spLocks noGrp="1"/>
          </p:cNvSpPr>
          <p:nvPr>
            <p:ph type="body" idx="1"/>
          </p:nvPr>
        </p:nvSpPr>
        <p:spPr>
          <a:xfrm>
            <a:off x="573740" y="3030398"/>
            <a:ext cx="6247234" cy="178364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3500"/>
              <a:buFont typeface="Arial"/>
              <a:buNone/>
              <a:defRPr sz="35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rgbClr val="DDD9C3"/>
              </a:buClr>
              <a:buSzPts val="2800"/>
              <a:buFont typeface="Arial"/>
              <a:buNone/>
              <a:defRPr sz="2800" b="0" i="0" u="none" strike="noStrike" cap="none">
                <a:solidFill>
                  <a:srgbClr val="DDD9C3"/>
                </a:solidFill>
                <a:latin typeface="Arial"/>
                <a:ea typeface="Arial"/>
                <a:cs typeface="Arial"/>
                <a:sym typeface="Arial"/>
              </a:defRPr>
            </a:lvl2pPr>
            <a:lvl3pPr marL="1371600" marR="0" lvl="2" indent="-228600" algn="l" rtl="0">
              <a:spcBef>
                <a:spcPts val="480"/>
              </a:spcBef>
              <a:spcAft>
                <a:spcPts val="0"/>
              </a:spcAft>
              <a:buClr>
                <a:srgbClr val="DDD9C3"/>
              </a:buClr>
              <a:buSzPts val="2400"/>
              <a:buFont typeface="Arial"/>
              <a:buNone/>
              <a:defRPr sz="2400" b="0" i="0" u="none" strike="noStrike" cap="none">
                <a:solidFill>
                  <a:srgbClr val="DDD9C3"/>
                </a:solidFill>
                <a:latin typeface="Arial"/>
                <a:ea typeface="Arial"/>
                <a:cs typeface="Arial"/>
                <a:sym typeface="Arial"/>
              </a:defRPr>
            </a:lvl3pPr>
            <a:lvl4pPr marL="1828800" marR="0" lvl="3"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4pPr>
            <a:lvl5pPr marL="2286000" marR="0" lvl="4"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0" name="Google Shape;230;p17"/>
          <p:cNvSpPr txBox="1">
            <a:spLocks noGrp="1"/>
          </p:cNvSpPr>
          <p:nvPr>
            <p:ph type="title"/>
          </p:nvPr>
        </p:nvSpPr>
        <p:spPr>
          <a:xfrm>
            <a:off x="564637" y="1308847"/>
            <a:ext cx="6256337" cy="170153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genda Divider 2">
  <p:cSld name="Agenda Divider 2">
    <p:spTree>
      <p:nvGrpSpPr>
        <p:cNvPr id="1" name="Shape 231"/>
        <p:cNvGrpSpPr/>
        <p:nvPr/>
      </p:nvGrpSpPr>
      <p:grpSpPr>
        <a:xfrm>
          <a:off x="0" y="0"/>
          <a:ext cx="0" cy="0"/>
          <a:chOff x="0" y="0"/>
          <a:chExt cx="0" cy="0"/>
        </a:xfrm>
      </p:grpSpPr>
      <p:pic>
        <p:nvPicPr>
          <p:cNvPr id="232" name="Google Shape;232;p18"/>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33" name="Google Shape;233;p18"/>
          <p:cNvSpPr/>
          <p:nvPr/>
        </p:nvSpPr>
        <p:spPr>
          <a:xfrm>
            <a:off x="0" y="6320547"/>
            <a:ext cx="9144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pic>
        <p:nvPicPr>
          <p:cNvPr id="234" name="Google Shape;234;p18"/>
          <p:cNvPicPr preferRelativeResize="0"/>
          <p:nvPr/>
        </p:nvPicPr>
        <p:blipFill rotWithShape="1">
          <a:blip r:embed="rId3">
            <a:alphaModFix/>
          </a:blip>
          <a:srcRect/>
          <a:stretch/>
        </p:blipFill>
        <p:spPr>
          <a:xfrm>
            <a:off x="237744" y="6460580"/>
            <a:ext cx="368521" cy="293992"/>
          </a:xfrm>
          <a:prstGeom prst="rect">
            <a:avLst/>
          </a:prstGeom>
          <a:noFill/>
          <a:ln>
            <a:noFill/>
          </a:ln>
        </p:spPr>
      </p:pic>
      <p:cxnSp>
        <p:nvCxnSpPr>
          <p:cNvPr id="235" name="Google Shape;235;p18"/>
          <p:cNvCxnSpPr/>
          <p:nvPr/>
        </p:nvCxnSpPr>
        <p:spPr>
          <a:xfrm>
            <a:off x="0" y="6320547"/>
            <a:ext cx="9144000" cy="0"/>
          </a:xfrm>
          <a:prstGeom prst="straightConnector1">
            <a:avLst/>
          </a:prstGeom>
          <a:noFill/>
          <a:ln w="12700" cap="flat" cmpd="sng">
            <a:solidFill>
              <a:srgbClr val="0B3458"/>
            </a:solidFill>
            <a:prstDash val="solid"/>
            <a:round/>
            <a:headEnd type="none" w="sm" len="sm"/>
            <a:tailEnd type="none" w="sm" len="sm"/>
          </a:ln>
        </p:spPr>
      </p:cxnSp>
      <p:sp>
        <p:nvSpPr>
          <p:cNvPr id="236" name="Google Shape;236;p18"/>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dirty="0">
              <a:solidFill>
                <a:srgbClr val="002B49"/>
              </a:solidFill>
              <a:latin typeface="Arial"/>
              <a:ea typeface="Arial"/>
              <a:cs typeface="Arial"/>
              <a:sym typeface="Arial"/>
            </a:endParaRPr>
          </a:p>
        </p:txBody>
      </p:sp>
      <p:sp>
        <p:nvSpPr>
          <p:cNvPr id="237" name="Google Shape;237;p18"/>
          <p:cNvSpPr txBox="1">
            <a:spLocks noGrp="1"/>
          </p:cNvSpPr>
          <p:nvPr>
            <p:ph type="body" idx="1"/>
          </p:nvPr>
        </p:nvSpPr>
        <p:spPr>
          <a:xfrm>
            <a:off x="573740" y="3030398"/>
            <a:ext cx="6247234" cy="178364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3500"/>
              <a:buFont typeface="Arial"/>
              <a:buNone/>
              <a:defRPr sz="35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rgbClr val="DDD9C3"/>
              </a:buClr>
              <a:buSzPts val="2800"/>
              <a:buFont typeface="Arial"/>
              <a:buNone/>
              <a:defRPr sz="2800" b="0" i="0" u="none" strike="noStrike" cap="none">
                <a:solidFill>
                  <a:srgbClr val="DDD9C3"/>
                </a:solidFill>
                <a:latin typeface="Arial"/>
                <a:ea typeface="Arial"/>
                <a:cs typeface="Arial"/>
                <a:sym typeface="Arial"/>
              </a:defRPr>
            </a:lvl2pPr>
            <a:lvl3pPr marL="1371600" marR="0" lvl="2" indent="-228600" algn="l" rtl="0">
              <a:spcBef>
                <a:spcPts val="480"/>
              </a:spcBef>
              <a:spcAft>
                <a:spcPts val="0"/>
              </a:spcAft>
              <a:buClr>
                <a:srgbClr val="DDD9C3"/>
              </a:buClr>
              <a:buSzPts val="2400"/>
              <a:buFont typeface="Arial"/>
              <a:buNone/>
              <a:defRPr sz="2400" b="0" i="0" u="none" strike="noStrike" cap="none">
                <a:solidFill>
                  <a:srgbClr val="DDD9C3"/>
                </a:solidFill>
                <a:latin typeface="Arial"/>
                <a:ea typeface="Arial"/>
                <a:cs typeface="Arial"/>
                <a:sym typeface="Arial"/>
              </a:defRPr>
            </a:lvl3pPr>
            <a:lvl4pPr marL="1828800" marR="0" lvl="3"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4pPr>
            <a:lvl5pPr marL="2286000" marR="0" lvl="4"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8" name="Google Shape;238;p18"/>
          <p:cNvSpPr txBox="1">
            <a:spLocks noGrp="1"/>
          </p:cNvSpPr>
          <p:nvPr>
            <p:ph type="title"/>
          </p:nvPr>
        </p:nvSpPr>
        <p:spPr>
          <a:xfrm>
            <a:off x="564637" y="1308847"/>
            <a:ext cx="6256337" cy="170153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Agenda Divider 3">
  <p:cSld name="Agenda Divider 3">
    <p:spTree>
      <p:nvGrpSpPr>
        <p:cNvPr id="1" name="Shape 239"/>
        <p:cNvGrpSpPr/>
        <p:nvPr/>
      </p:nvGrpSpPr>
      <p:grpSpPr>
        <a:xfrm>
          <a:off x="0" y="0"/>
          <a:ext cx="0" cy="0"/>
          <a:chOff x="0" y="0"/>
          <a:chExt cx="0" cy="0"/>
        </a:xfrm>
      </p:grpSpPr>
      <p:pic>
        <p:nvPicPr>
          <p:cNvPr id="240" name="Google Shape;240;p19"/>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41" name="Google Shape;241;p19"/>
          <p:cNvSpPr/>
          <p:nvPr/>
        </p:nvSpPr>
        <p:spPr>
          <a:xfrm>
            <a:off x="0" y="6320547"/>
            <a:ext cx="9144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pic>
        <p:nvPicPr>
          <p:cNvPr id="242" name="Google Shape;242;p19"/>
          <p:cNvPicPr preferRelativeResize="0"/>
          <p:nvPr/>
        </p:nvPicPr>
        <p:blipFill rotWithShape="1">
          <a:blip r:embed="rId3">
            <a:alphaModFix/>
          </a:blip>
          <a:srcRect/>
          <a:stretch/>
        </p:blipFill>
        <p:spPr>
          <a:xfrm>
            <a:off x="237744" y="6460580"/>
            <a:ext cx="368521" cy="293992"/>
          </a:xfrm>
          <a:prstGeom prst="rect">
            <a:avLst/>
          </a:prstGeom>
          <a:noFill/>
          <a:ln>
            <a:noFill/>
          </a:ln>
        </p:spPr>
      </p:pic>
      <p:cxnSp>
        <p:nvCxnSpPr>
          <p:cNvPr id="243" name="Google Shape;243;p19"/>
          <p:cNvCxnSpPr/>
          <p:nvPr/>
        </p:nvCxnSpPr>
        <p:spPr>
          <a:xfrm>
            <a:off x="0" y="6320547"/>
            <a:ext cx="9144000" cy="0"/>
          </a:xfrm>
          <a:prstGeom prst="straightConnector1">
            <a:avLst/>
          </a:prstGeom>
          <a:noFill/>
          <a:ln w="12700" cap="flat" cmpd="sng">
            <a:solidFill>
              <a:srgbClr val="0B3458"/>
            </a:solidFill>
            <a:prstDash val="solid"/>
            <a:round/>
            <a:headEnd type="none" w="sm" len="sm"/>
            <a:tailEnd type="none" w="sm" len="sm"/>
          </a:ln>
        </p:spPr>
      </p:cxnSp>
      <p:sp>
        <p:nvSpPr>
          <p:cNvPr id="244" name="Google Shape;244;p19"/>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dirty="0">
              <a:solidFill>
                <a:srgbClr val="002B49"/>
              </a:solidFill>
              <a:latin typeface="Arial"/>
              <a:ea typeface="Arial"/>
              <a:cs typeface="Arial"/>
              <a:sym typeface="Arial"/>
            </a:endParaRPr>
          </a:p>
        </p:txBody>
      </p:sp>
      <p:sp>
        <p:nvSpPr>
          <p:cNvPr id="245" name="Google Shape;245;p19"/>
          <p:cNvSpPr txBox="1">
            <a:spLocks noGrp="1"/>
          </p:cNvSpPr>
          <p:nvPr>
            <p:ph type="body" idx="1"/>
          </p:nvPr>
        </p:nvSpPr>
        <p:spPr>
          <a:xfrm>
            <a:off x="573740" y="3030398"/>
            <a:ext cx="6247234" cy="178364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3500"/>
              <a:buFont typeface="Arial"/>
              <a:buNone/>
              <a:defRPr sz="35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rgbClr val="DDD9C3"/>
              </a:buClr>
              <a:buSzPts val="2800"/>
              <a:buFont typeface="Arial"/>
              <a:buNone/>
              <a:defRPr sz="2800" b="0" i="0" u="none" strike="noStrike" cap="none">
                <a:solidFill>
                  <a:srgbClr val="DDD9C3"/>
                </a:solidFill>
                <a:latin typeface="Arial"/>
                <a:ea typeface="Arial"/>
                <a:cs typeface="Arial"/>
                <a:sym typeface="Arial"/>
              </a:defRPr>
            </a:lvl2pPr>
            <a:lvl3pPr marL="1371600" marR="0" lvl="2" indent="-228600" algn="l" rtl="0">
              <a:spcBef>
                <a:spcPts val="480"/>
              </a:spcBef>
              <a:spcAft>
                <a:spcPts val="0"/>
              </a:spcAft>
              <a:buClr>
                <a:srgbClr val="DDD9C3"/>
              </a:buClr>
              <a:buSzPts val="2400"/>
              <a:buFont typeface="Arial"/>
              <a:buNone/>
              <a:defRPr sz="2400" b="0" i="0" u="none" strike="noStrike" cap="none">
                <a:solidFill>
                  <a:srgbClr val="DDD9C3"/>
                </a:solidFill>
                <a:latin typeface="Arial"/>
                <a:ea typeface="Arial"/>
                <a:cs typeface="Arial"/>
                <a:sym typeface="Arial"/>
              </a:defRPr>
            </a:lvl3pPr>
            <a:lvl4pPr marL="1828800" marR="0" lvl="3"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4pPr>
            <a:lvl5pPr marL="2286000" marR="0" lvl="4"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6" name="Google Shape;246;p19"/>
          <p:cNvSpPr txBox="1">
            <a:spLocks noGrp="1"/>
          </p:cNvSpPr>
          <p:nvPr>
            <p:ph type="title"/>
          </p:nvPr>
        </p:nvSpPr>
        <p:spPr>
          <a:xfrm>
            <a:off x="564637" y="1308847"/>
            <a:ext cx="6256337" cy="170153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Agenda Divider 4">
  <p:cSld name="Agenda Divider 4">
    <p:spTree>
      <p:nvGrpSpPr>
        <p:cNvPr id="1" name="Shape 247"/>
        <p:cNvGrpSpPr/>
        <p:nvPr/>
      </p:nvGrpSpPr>
      <p:grpSpPr>
        <a:xfrm>
          <a:off x="0" y="0"/>
          <a:ext cx="0" cy="0"/>
          <a:chOff x="0" y="0"/>
          <a:chExt cx="0" cy="0"/>
        </a:xfrm>
      </p:grpSpPr>
      <p:pic>
        <p:nvPicPr>
          <p:cNvPr id="248" name="Google Shape;248;p20"/>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49" name="Google Shape;249;p20"/>
          <p:cNvSpPr/>
          <p:nvPr/>
        </p:nvSpPr>
        <p:spPr>
          <a:xfrm>
            <a:off x="0" y="6320547"/>
            <a:ext cx="9144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pic>
        <p:nvPicPr>
          <p:cNvPr id="250" name="Google Shape;250;p20"/>
          <p:cNvPicPr preferRelativeResize="0"/>
          <p:nvPr/>
        </p:nvPicPr>
        <p:blipFill rotWithShape="1">
          <a:blip r:embed="rId3">
            <a:alphaModFix/>
          </a:blip>
          <a:srcRect/>
          <a:stretch/>
        </p:blipFill>
        <p:spPr>
          <a:xfrm>
            <a:off x="237744" y="6460580"/>
            <a:ext cx="368521" cy="293992"/>
          </a:xfrm>
          <a:prstGeom prst="rect">
            <a:avLst/>
          </a:prstGeom>
          <a:noFill/>
          <a:ln>
            <a:noFill/>
          </a:ln>
        </p:spPr>
      </p:pic>
      <p:cxnSp>
        <p:nvCxnSpPr>
          <p:cNvPr id="251" name="Google Shape;251;p20"/>
          <p:cNvCxnSpPr/>
          <p:nvPr/>
        </p:nvCxnSpPr>
        <p:spPr>
          <a:xfrm>
            <a:off x="0" y="6320547"/>
            <a:ext cx="9144000" cy="0"/>
          </a:xfrm>
          <a:prstGeom prst="straightConnector1">
            <a:avLst/>
          </a:prstGeom>
          <a:noFill/>
          <a:ln w="12700" cap="flat" cmpd="sng">
            <a:solidFill>
              <a:srgbClr val="0B3458"/>
            </a:solidFill>
            <a:prstDash val="solid"/>
            <a:round/>
            <a:headEnd type="none" w="sm" len="sm"/>
            <a:tailEnd type="none" w="sm" len="sm"/>
          </a:ln>
        </p:spPr>
      </p:cxnSp>
      <p:sp>
        <p:nvSpPr>
          <p:cNvPr id="252" name="Google Shape;252;p20"/>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dirty="0">
              <a:solidFill>
                <a:srgbClr val="002B49"/>
              </a:solidFill>
              <a:latin typeface="Arial"/>
              <a:ea typeface="Arial"/>
              <a:cs typeface="Arial"/>
              <a:sym typeface="Arial"/>
            </a:endParaRPr>
          </a:p>
        </p:txBody>
      </p:sp>
      <p:sp>
        <p:nvSpPr>
          <p:cNvPr id="253" name="Google Shape;253;p20"/>
          <p:cNvSpPr txBox="1">
            <a:spLocks noGrp="1"/>
          </p:cNvSpPr>
          <p:nvPr>
            <p:ph type="body" idx="1"/>
          </p:nvPr>
        </p:nvSpPr>
        <p:spPr>
          <a:xfrm>
            <a:off x="573740" y="3030398"/>
            <a:ext cx="6247234" cy="178364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3500"/>
              <a:buFont typeface="Arial"/>
              <a:buNone/>
              <a:defRPr sz="35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rgbClr val="DDD9C3"/>
              </a:buClr>
              <a:buSzPts val="2800"/>
              <a:buFont typeface="Arial"/>
              <a:buNone/>
              <a:defRPr sz="2800" b="0" i="0" u="none" strike="noStrike" cap="none">
                <a:solidFill>
                  <a:srgbClr val="DDD9C3"/>
                </a:solidFill>
                <a:latin typeface="Arial"/>
                <a:ea typeface="Arial"/>
                <a:cs typeface="Arial"/>
                <a:sym typeface="Arial"/>
              </a:defRPr>
            </a:lvl2pPr>
            <a:lvl3pPr marL="1371600" marR="0" lvl="2" indent="-228600" algn="l" rtl="0">
              <a:spcBef>
                <a:spcPts val="480"/>
              </a:spcBef>
              <a:spcAft>
                <a:spcPts val="0"/>
              </a:spcAft>
              <a:buClr>
                <a:srgbClr val="DDD9C3"/>
              </a:buClr>
              <a:buSzPts val="2400"/>
              <a:buFont typeface="Arial"/>
              <a:buNone/>
              <a:defRPr sz="2400" b="0" i="0" u="none" strike="noStrike" cap="none">
                <a:solidFill>
                  <a:srgbClr val="DDD9C3"/>
                </a:solidFill>
                <a:latin typeface="Arial"/>
                <a:ea typeface="Arial"/>
                <a:cs typeface="Arial"/>
                <a:sym typeface="Arial"/>
              </a:defRPr>
            </a:lvl3pPr>
            <a:lvl4pPr marL="1828800" marR="0" lvl="3"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4pPr>
            <a:lvl5pPr marL="2286000" marR="0" lvl="4"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54" name="Google Shape;254;p20"/>
          <p:cNvSpPr txBox="1">
            <a:spLocks noGrp="1"/>
          </p:cNvSpPr>
          <p:nvPr>
            <p:ph type="title"/>
          </p:nvPr>
        </p:nvSpPr>
        <p:spPr>
          <a:xfrm>
            <a:off x="564637" y="1308847"/>
            <a:ext cx="6256337" cy="170153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Presenters Divider 1.1">
  <p:cSld name="Presenters Divider 1.1">
    <p:spTree>
      <p:nvGrpSpPr>
        <p:cNvPr id="1" name="Shape 255"/>
        <p:cNvGrpSpPr/>
        <p:nvPr/>
      </p:nvGrpSpPr>
      <p:grpSpPr>
        <a:xfrm>
          <a:off x="0" y="0"/>
          <a:ext cx="0" cy="0"/>
          <a:chOff x="0" y="0"/>
          <a:chExt cx="0" cy="0"/>
        </a:xfrm>
      </p:grpSpPr>
      <p:pic>
        <p:nvPicPr>
          <p:cNvPr id="256" name="Google Shape;256;p21"/>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57" name="Google Shape;257;p21"/>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258" name="Google Shape;258;p21"/>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259" name="Google Shape;259;p21"/>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260" name="Google Shape;260;p21"/>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261" name="Google Shape;261;p21"/>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262" name="Google Shape;262;p21"/>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263" name="Google Shape;263;p21"/>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264" name="Google Shape;264;p21"/>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pic>
        <p:nvPicPr>
          <p:cNvPr id="265" name="Google Shape;265;p21"/>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266" name="Google Shape;266;p21"/>
          <p:cNvSpPr>
            <a:spLocks noGrp="1"/>
          </p:cNvSpPr>
          <p:nvPr>
            <p:ph type="pic" idx="2"/>
          </p:nvPr>
        </p:nvSpPr>
        <p:spPr>
          <a:xfrm>
            <a:off x="663390" y="1138234"/>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267" name="Google Shape;267;p21"/>
          <p:cNvSpPr>
            <a:spLocks noGrp="1"/>
          </p:cNvSpPr>
          <p:nvPr>
            <p:ph type="pic" idx="3"/>
          </p:nvPr>
        </p:nvSpPr>
        <p:spPr>
          <a:xfrm>
            <a:off x="663390" y="2949104"/>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268" name="Google Shape;268;p21"/>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9" name="Google Shape;269;p21"/>
          <p:cNvSpPr txBox="1">
            <a:spLocks noGrp="1"/>
          </p:cNvSpPr>
          <p:nvPr>
            <p:ph type="body" idx="1"/>
          </p:nvPr>
        </p:nvSpPr>
        <p:spPr>
          <a:xfrm>
            <a:off x="2170502" y="1189268"/>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0" name="Google Shape;270;p21"/>
          <p:cNvSpPr txBox="1">
            <a:spLocks noGrp="1"/>
          </p:cNvSpPr>
          <p:nvPr>
            <p:ph type="body" idx="4"/>
          </p:nvPr>
        </p:nvSpPr>
        <p:spPr>
          <a:xfrm>
            <a:off x="2170502" y="3000135"/>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1" name="Google Shape;271;p21"/>
          <p:cNvSpPr txBox="1">
            <a:spLocks noGrp="1"/>
          </p:cNvSpPr>
          <p:nvPr>
            <p:ph type="body" idx="5"/>
          </p:nvPr>
        </p:nvSpPr>
        <p:spPr>
          <a:xfrm>
            <a:off x="2170502" y="1602729"/>
            <a:ext cx="534192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2" name="Google Shape;272;p21"/>
          <p:cNvSpPr txBox="1">
            <a:spLocks noGrp="1"/>
          </p:cNvSpPr>
          <p:nvPr>
            <p:ph type="body" idx="6"/>
          </p:nvPr>
        </p:nvSpPr>
        <p:spPr>
          <a:xfrm>
            <a:off x="2170502" y="3404632"/>
            <a:ext cx="5341922" cy="822098"/>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3" name="Google Shape;273;p21"/>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274" name="Google Shape;274;p21"/>
          <p:cNvSpPr>
            <a:spLocks noGrp="1"/>
          </p:cNvSpPr>
          <p:nvPr>
            <p:ph type="pic" idx="7"/>
          </p:nvPr>
        </p:nvSpPr>
        <p:spPr>
          <a:xfrm>
            <a:off x="663390" y="4758343"/>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275" name="Google Shape;275;p21"/>
          <p:cNvSpPr txBox="1">
            <a:spLocks noGrp="1"/>
          </p:cNvSpPr>
          <p:nvPr>
            <p:ph type="body" idx="8"/>
          </p:nvPr>
        </p:nvSpPr>
        <p:spPr>
          <a:xfrm>
            <a:off x="2170502" y="4809386"/>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6" name="Google Shape;276;p21"/>
          <p:cNvSpPr txBox="1">
            <a:spLocks noGrp="1"/>
          </p:cNvSpPr>
          <p:nvPr>
            <p:ph type="body" idx="9"/>
          </p:nvPr>
        </p:nvSpPr>
        <p:spPr>
          <a:xfrm>
            <a:off x="2170502" y="5213883"/>
            <a:ext cx="5341922" cy="822098"/>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Presenters Divider 1.2">
  <p:cSld name="Presenters Divider 1.2">
    <p:spTree>
      <p:nvGrpSpPr>
        <p:cNvPr id="1" name="Shape 277"/>
        <p:cNvGrpSpPr/>
        <p:nvPr/>
      </p:nvGrpSpPr>
      <p:grpSpPr>
        <a:xfrm>
          <a:off x="0" y="0"/>
          <a:ext cx="0" cy="0"/>
          <a:chOff x="0" y="0"/>
          <a:chExt cx="0" cy="0"/>
        </a:xfrm>
      </p:grpSpPr>
      <p:pic>
        <p:nvPicPr>
          <p:cNvPr id="278" name="Google Shape;278;p22"/>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79" name="Google Shape;279;p22"/>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280" name="Google Shape;280;p22"/>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281" name="Google Shape;281;p22"/>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282" name="Google Shape;282;p22"/>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283" name="Google Shape;283;p22"/>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284" name="Google Shape;284;p22"/>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285" name="Google Shape;285;p22"/>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286" name="Google Shape;286;p22"/>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pic>
        <p:nvPicPr>
          <p:cNvPr id="287" name="Google Shape;287;p22"/>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288" name="Google Shape;288;p22"/>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289" name="Google Shape;289;p22"/>
          <p:cNvSpPr>
            <a:spLocks noGrp="1"/>
          </p:cNvSpPr>
          <p:nvPr>
            <p:ph type="pic" idx="2"/>
          </p:nvPr>
        </p:nvSpPr>
        <p:spPr>
          <a:xfrm>
            <a:off x="663390" y="1138234"/>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290" name="Google Shape;290;p22"/>
          <p:cNvSpPr>
            <a:spLocks noGrp="1"/>
          </p:cNvSpPr>
          <p:nvPr>
            <p:ph type="pic" idx="3"/>
          </p:nvPr>
        </p:nvSpPr>
        <p:spPr>
          <a:xfrm>
            <a:off x="663390" y="2949104"/>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291" name="Google Shape;291;p22"/>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2" name="Google Shape;292;p22"/>
          <p:cNvSpPr txBox="1">
            <a:spLocks noGrp="1"/>
          </p:cNvSpPr>
          <p:nvPr>
            <p:ph type="body" idx="1"/>
          </p:nvPr>
        </p:nvSpPr>
        <p:spPr>
          <a:xfrm>
            <a:off x="2170502" y="1189268"/>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3" name="Google Shape;293;p22"/>
          <p:cNvSpPr txBox="1">
            <a:spLocks noGrp="1"/>
          </p:cNvSpPr>
          <p:nvPr>
            <p:ph type="body" idx="4"/>
          </p:nvPr>
        </p:nvSpPr>
        <p:spPr>
          <a:xfrm>
            <a:off x="2170502" y="3000135"/>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4" name="Google Shape;294;p22"/>
          <p:cNvSpPr txBox="1">
            <a:spLocks noGrp="1"/>
          </p:cNvSpPr>
          <p:nvPr>
            <p:ph type="body" idx="5"/>
          </p:nvPr>
        </p:nvSpPr>
        <p:spPr>
          <a:xfrm>
            <a:off x="2170502" y="1602729"/>
            <a:ext cx="534192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5" name="Google Shape;295;p22"/>
          <p:cNvSpPr txBox="1">
            <a:spLocks noGrp="1"/>
          </p:cNvSpPr>
          <p:nvPr>
            <p:ph type="body" idx="6"/>
          </p:nvPr>
        </p:nvSpPr>
        <p:spPr>
          <a:xfrm>
            <a:off x="2170502" y="3404632"/>
            <a:ext cx="5341922" cy="822098"/>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6" name="Google Shape;296;p22"/>
          <p:cNvSpPr>
            <a:spLocks noGrp="1"/>
          </p:cNvSpPr>
          <p:nvPr>
            <p:ph type="pic" idx="7"/>
          </p:nvPr>
        </p:nvSpPr>
        <p:spPr>
          <a:xfrm>
            <a:off x="663390" y="4758343"/>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297" name="Google Shape;297;p22"/>
          <p:cNvSpPr txBox="1">
            <a:spLocks noGrp="1"/>
          </p:cNvSpPr>
          <p:nvPr>
            <p:ph type="body" idx="8"/>
          </p:nvPr>
        </p:nvSpPr>
        <p:spPr>
          <a:xfrm>
            <a:off x="2170502" y="4809386"/>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8" name="Google Shape;298;p22"/>
          <p:cNvSpPr txBox="1">
            <a:spLocks noGrp="1"/>
          </p:cNvSpPr>
          <p:nvPr>
            <p:ph type="body" idx="9"/>
          </p:nvPr>
        </p:nvSpPr>
        <p:spPr>
          <a:xfrm>
            <a:off x="2170502" y="5213883"/>
            <a:ext cx="5341922" cy="822098"/>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Presenters Divider 1.3">
  <p:cSld name="Presenters Divider 1.3">
    <p:spTree>
      <p:nvGrpSpPr>
        <p:cNvPr id="1" name="Shape 299"/>
        <p:cNvGrpSpPr/>
        <p:nvPr/>
      </p:nvGrpSpPr>
      <p:grpSpPr>
        <a:xfrm>
          <a:off x="0" y="0"/>
          <a:ext cx="0" cy="0"/>
          <a:chOff x="0" y="0"/>
          <a:chExt cx="0" cy="0"/>
        </a:xfrm>
      </p:grpSpPr>
      <p:pic>
        <p:nvPicPr>
          <p:cNvPr id="300" name="Google Shape;300;p23"/>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01" name="Google Shape;301;p23"/>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302" name="Google Shape;302;p23"/>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303" name="Google Shape;303;p23"/>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304" name="Google Shape;304;p23"/>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305" name="Google Shape;305;p23"/>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306" name="Google Shape;306;p23"/>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307" name="Google Shape;307;p23"/>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308" name="Google Shape;308;p23"/>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pic>
        <p:nvPicPr>
          <p:cNvPr id="309" name="Google Shape;309;p23"/>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310" name="Google Shape;310;p23"/>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311" name="Google Shape;311;p23"/>
          <p:cNvSpPr>
            <a:spLocks noGrp="1"/>
          </p:cNvSpPr>
          <p:nvPr>
            <p:ph type="pic" idx="2"/>
          </p:nvPr>
        </p:nvSpPr>
        <p:spPr>
          <a:xfrm>
            <a:off x="663390" y="1138234"/>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312" name="Google Shape;312;p23"/>
          <p:cNvSpPr>
            <a:spLocks noGrp="1"/>
          </p:cNvSpPr>
          <p:nvPr>
            <p:ph type="pic" idx="3"/>
          </p:nvPr>
        </p:nvSpPr>
        <p:spPr>
          <a:xfrm>
            <a:off x="663390" y="2949104"/>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313" name="Google Shape;313;p23"/>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4" name="Google Shape;314;p23"/>
          <p:cNvSpPr txBox="1">
            <a:spLocks noGrp="1"/>
          </p:cNvSpPr>
          <p:nvPr>
            <p:ph type="body" idx="1"/>
          </p:nvPr>
        </p:nvSpPr>
        <p:spPr>
          <a:xfrm>
            <a:off x="2170502" y="1189268"/>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5" name="Google Shape;315;p23"/>
          <p:cNvSpPr txBox="1">
            <a:spLocks noGrp="1"/>
          </p:cNvSpPr>
          <p:nvPr>
            <p:ph type="body" idx="4"/>
          </p:nvPr>
        </p:nvSpPr>
        <p:spPr>
          <a:xfrm>
            <a:off x="2170502" y="3000135"/>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6" name="Google Shape;316;p23"/>
          <p:cNvSpPr txBox="1">
            <a:spLocks noGrp="1"/>
          </p:cNvSpPr>
          <p:nvPr>
            <p:ph type="body" idx="5"/>
          </p:nvPr>
        </p:nvSpPr>
        <p:spPr>
          <a:xfrm>
            <a:off x="2170502" y="1602729"/>
            <a:ext cx="534192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7" name="Google Shape;317;p23"/>
          <p:cNvSpPr txBox="1">
            <a:spLocks noGrp="1"/>
          </p:cNvSpPr>
          <p:nvPr>
            <p:ph type="body" idx="6"/>
          </p:nvPr>
        </p:nvSpPr>
        <p:spPr>
          <a:xfrm>
            <a:off x="2170502" y="3404632"/>
            <a:ext cx="5341922" cy="822098"/>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8" name="Google Shape;318;p23"/>
          <p:cNvSpPr>
            <a:spLocks noGrp="1"/>
          </p:cNvSpPr>
          <p:nvPr>
            <p:ph type="pic" idx="7"/>
          </p:nvPr>
        </p:nvSpPr>
        <p:spPr>
          <a:xfrm>
            <a:off x="663390" y="4758343"/>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319" name="Google Shape;319;p23"/>
          <p:cNvSpPr txBox="1">
            <a:spLocks noGrp="1"/>
          </p:cNvSpPr>
          <p:nvPr>
            <p:ph type="body" idx="8"/>
          </p:nvPr>
        </p:nvSpPr>
        <p:spPr>
          <a:xfrm>
            <a:off x="2170502" y="4809386"/>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0" name="Google Shape;320;p23"/>
          <p:cNvSpPr txBox="1">
            <a:spLocks noGrp="1"/>
          </p:cNvSpPr>
          <p:nvPr>
            <p:ph type="body" idx="9"/>
          </p:nvPr>
        </p:nvSpPr>
        <p:spPr>
          <a:xfrm>
            <a:off x="2170502" y="5213883"/>
            <a:ext cx="5341922" cy="822098"/>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Presenters Divider 1.4">
  <p:cSld name="Presenters Divider 1.4">
    <p:spTree>
      <p:nvGrpSpPr>
        <p:cNvPr id="1" name="Shape 321"/>
        <p:cNvGrpSpPr/>
        <p:nvPr/>
      </p:nvGrpSpPr>
      <p:grpSpPr>
        <a:xfrm>
          <a:off x="0" y="0"/>
          <a:ext cx="0" cy="0"/>
          <a:chOff x="0" y="0"/>
          <a:chExt cx="0" cy="0"/>
        </a:xfrm>
      </p:grpSpPr>
      <p:pic>
        <p:nvPicPr>
          <p:cNvPr id="322" name="Google Shape;322;p24"/>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23" name="Google Shape;323;p24"/>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324" name="Google Shape;324;p24"/>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325" name="Google Shape;325;p24"/>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326" name="Google Shape;326;p24"/>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327" name="Google Shape;327;p24"/>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328" name="Google Shape;328;p24"/>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329" name="Google Shape;329;p24"/>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330" name="Google Shape;330;p24"/>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pic>
        <p:nvPicPr>
          <p:cNvPr id="331" name="Google Shape;331;p24"/>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332" name="Google Shape;332;p24"/>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333" name="Google Shape;333;p24"/>
          <p:cNvSpPr>
            <a:spLocks noGrp="1"/>
          </p:cNvSpPr>
          <p:nvPr>
            <p:ph type="pic" idx="2"/>
          </p:nvPr>
        </p:nvSpPr>
        <p:spPr>
          <a:xfrm>
            <a:off x="663390" y="1138234"/>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334" name="Google Shape;334;p24"/>
          <p:cNvSpPr>
            <a:spLocks noGrp="1"/>
          </p:cNvSpPr>
          <p:nvPr>
            <p:ph type="pic" idx="3"/>
          </p:nvPr>
        </p:nvSpPr>
        <p:spPr>
          <a:xfrm>
            <a:off x="663390" y="2949104"/>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335" name="Google Shape;335;p24"/>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6" name="Google Shape;336;p24"/>
          <p:cNvSpPr txBox="1">
            <a:spLocks noGrp="1"/>
          </p:cNvSpPr>
          <p:nvPr>
            <p:ph type="body" idx="1"/>
          </p:nvPr>
        </p:nvSpPr>
        <p:spPr>
          <a:xfrm>
            <a:off x="2170502" y="1189268"/>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7" name="Google Shape;337;p24"/>
          <p:cNvSpPr txBox="1">
            <a:spLocks noGrp="1"/>
          </p:cNvSpPr>
          <p:nvPr>
            <p:ph type="body" idx="4"/>
          </p:nvPr>
        </p:nvSpPr>
        <p:spPr>
          <a:xfrm>
            <a:off x="2170502" y="3000135"/>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8" name="Google Shape;338;p24"/>
          <p:cNvSpPr txBox="1">
            <a:spLocks noGrp="1"/>
          </p:cNvSpPr>
          <p:nvPr>
            <p:ph type="body" idx="5"/>
          </p:nvPr>
        </p:nvSpPr>
        <p:spPr>
          <a:xfrm>
            <a:off x="2170502" y="1602729"/>
            <a:ext cx="534192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9" name="Google Shape;339;p24"/>
          <p:cNvSpPr txBox="1">
            <a:spLocks noGrp="1"/>
          </p:cNvSpPr>
          <p:nvPr>
            <p:ph type="body" idx="6"/>
          </p:nvPr>
        </p:nvSpPr>
        <p:spPr>
          <a:xfrm>
            <a:off x="2170502" y="3404632"/>
            <a:ext cx="5341922" cy="822098"/>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40" name="Google Shape;340;p24"/>
          <p:cNvSpPr>
            <a:spLocks noGrp="1"/>
          </p:cNvSpPr>
          <p:nvPr>
            <p:ph type="pic" idx="7"/>
          </p:nvPr>
        </p:nvSpPr>
        <p:spPr>
          <a:xfrm>
            <a:off x="663390" y="4758343"/>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341" name="Google Shape;341;p24"/>
          <p:cNvSpPr txBox="1">
            <a:spLocks noGrp="1"/>
          </p:cNvSpPr>
          <p:nvPr>
            <p:ph type="body" idx="8"/>
          </p:nvPr>
        </p:nvSpPr>
        <p:spPr>
          <a:xfrm>
            <a:off x="2170502" y="4809386"/>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42" name="Google Shape;342;p24"/>
          <p:cNvSpPr txBox="1">
            <a:spLocks noGrp="1"/>
          </p:cNvSpPr>
          <p:nvPr>
            <p:ph type="body" idx="9"/>
          </p:nvPr>
        </p:nvSpPr>
        <p:spPr>
          <a:xfrm>
            <a:off x="2170502" y="5213883"/>
            <a:ext cx="5341922" cy="822098"/>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Cover 1 Blue">
  <p:cSld name="Cover 1 Blue">
    <p:spTree>
      <p:nvGrpSpPr>
        <p:cNvPr id="1" name="Shape 27"/>
        <p:cNvGrpSpPr/>
        <p:nvPr/>
      </p:nvGrpSpPr>
      <p:grpSpPr>
        <a:xfrm>
          <a:off x="0" y="0"/>
          <a:ext cx="0" cy="0"/>
          <a:chOff x="0" y="0"/>
          <a:chExt cx="0" cy="0"/>
        </a:xfrm>
      </p:grpSpPr>
      <p:sp>
        <p:nvSpPr>
          <p:cNvPr id="28" name="Google Shape;28;p3"/>
          <p:cNvSpPr/>
          <p:nvPr/>
        </p:nvSpPr>
        <p:spPr>
          <a:xfrm>
            <a:off x="0" y="0"/>
            <a:ext cx="9144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29" name="Google Shape;29;p3"/>
          <p:cNvSpPr txBox="1">
            <a:spLocks noGrp="1"/>
          </p:cNvSpPr>
          <p:nvPr>
            <p:ph type="title"/>
          </p:nvPr>
        </p:nvSpPr>
        <p:spPr>
          <a:xfrm>
            <a:off x="610724" y="0"/>
            <a:ext cx="7744845" cy="2533369"/>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3"/>
          <p:cNvSpPr txBox="1">
            <a:spLocks noGrp="1"/>
          </p:cNvSpPr>
          <p:nvPr>
            <p:ph type="body" idx="1"/>
          </p:nvPr>
        </p:nvSpPr>
        <p:spPr>
          <a:xfrm>
            <a:off x="610724" y="3562904"/>
            <a:ext cx="7744845" cy="716808"/>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 name="Google Shape;31;p3"/>
          <p:cNvSpPr txBox="1">
            <a:spLocks noGrp="1"/>
          </p:cNvSpPr>
          <p:nvPr>
            <p:ph type="body" idx="2"/>
          </p:nvPr>
        </p:nvSpPr>
        <p:spPr>
          <a:xfrm>
            <a:off x="610724" y="4252817"/>
            <a:ext cx="7744845" cy="273605"/>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 name="Google Shape;32;p3"/>
          <p:cNvSpPr txBox="1">
            <a:spLocks noGrp="1"/>
          </p:cNvSpPr>
          <p:nvPr>
            <p:ph type="body" idx="3"/>
          </p:nvPr>
        </p:nvSpPr>
        <p:spPr>
          <a:xfrm>
            <a:off x="610724" y="4544352"/>
            <a:ext cx="7744845" cy="403785"/>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33" name="Google Shape;33;p3"/>
          <p:cNvPicPr preferRelativeResize="0"/>
          <p:nvPr/>
        </p:nvPicPr>
        <p:blipFill rotWithShape="1">
          <a:blip r:embed="rId2">
            <a:alphaModFix/>
          </a:blip>
          <a:srcRect/>
          <a:stretch/>
        </p:blipFill>
        <p:spPr>
          <a:xfrm>
            <a:off x="641992" y="5512926"/>
            <a:ext cx="1193800" cy="952500"/>
          </a:xfrm>
          <a:prstGeom prst="rect">
            <a:avLst/>
          </a:prstGeom>
          <a:noFill/>
          <a:ln>
            <a:noFill/>
          </a:ln>
        </p:spPr>
      </p:pic>
      <p:sp>
        <p:nvSpPr>
          <p:cNvPr id="34" name="Google Shape;34;p3"/>
          <p:cNvSpPr txBox="1">
            <a:spLocks noGrp="1"/>
          </p:cNvSpPr>
          <p:nvPr>
            <p:ph type="body" idx="4"/>
          </p:nvPr>
        </p:nvSpPr>
        <p:spPr>
          <a:xfrm>
            <a:off x="610724" y="2854692"/>
            <a:ext cx="7744845" cy="716808"/>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Presenters Divider  1.5">
  <p:cSld name="Presenters Divider  1.5">
    <p:spTree>
      <p:nvGrpSpPr>
        <p:cNvPr id="1" name="Shape 343"/>
        <p:cNvGrpSpPr/>
        <p:nvPr/>
      </p:nvGrpSpPr>
      <p:grpSpPr>
        <a:xfrm>
          <a:off x="0" y="0"/>
          <a:ext cx="0" cy="0"/>
          <a:chOff x="0" y="0"/>
          <a:chExt cx="0" cy="0"/>
        </a:xfrm>
      </p:grpSpPr>
      <p:pic>
        <p:nvPicPr>
          <p:cNvPr id="344" name="Google Shape;344;p25"/>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45" name="Google Shape;345;p25"/>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346" name="Google Shape;346;p25"/>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347" name="Google Shape;347;p25"/>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348" name="Google Shape;348;p25"/>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349" name="Google Shape;349;p25"/>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350" name="Google Shape;350;p25"/>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351" name="Google Shape;351;p25"/>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352" name="Google Shape;352;p25"/>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pic>
        <p:nvPicPr>
          <p:cNvPr id="353" name="Google Shape;353;p25"/>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354" name="Google Shape;354;p25"/>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355" name="Google Shape;355;p25"/>
          <p:cNvSpPr>
            <a:spLocks noGrp="1"/>
          </p:cNvSpPr>
          <p:nvPr>
            <p:ph type="pic" idx="2"/>
          </p:nvPr>
        </p:nvSpPr>
        <p:spPr>
          <a:xfrm>
            <a:off x="663390" y="1138234"/>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356" name="Google Shape;356;p25"/>
          <p:cNvSpPr>
            <a:spLocks noGrp="1"/>
          </p:cNvSpPr>
          <p:nvPr>
            <p:ph type="pic" idx="3"/>
          </p:nvPr>
        </p:nvSpPr>
        <p:spPr>
          <a:xfrm>
            <a:off x="663390" y="2949104"/>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357" name="Google Shape;357;p25"/>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8" name="Google Shape;358;p25"/>
          <p:cNvSpPr txBox="1">
            <a:spLocks noGrp="1"/>
          </p:cNvSpPr>
          <p:nvPr>
            <p:ph type="body" idx="1"/>
          </p:nvPr>
        </p:nvSpPr>
        <p:spPr>
          <a:xfrm>
            <a:off x="2170502" y="1189268"/>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9" name="Google Shape;359;p25"/>
          <p:cNvSpPr txBox="1">
            <a:spLocks noGrp="1"/>
          </p:cNvSpPr>
          <p:nvPr>
            <p:ph type="body" idx="4"/>
          </p:nvPr>
        </p:nvSpPr>
        <p:spPr>
          <a:xfrm>
            <a:off x="2170502" y="3000135"/>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0" name="Google Shape;360;p25"/>
          <p:cNvSpPr txBox="1">
            <a:spLocks noGrp="1"/>
          </p:cNvSpPr>
          <p:nvPr>
            <p:ph type="body" idx="5"/>
          </p:nvPr>
        </p:nvSpPr>
        <p:spPr>
          <a:xfrm>
            <a:off x="2170502" y="1602729"/>
            <a:ext cx="534192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1" name="Google Shape;361;p25"/>
          <p:cNvSpPr txBox="1">
            <a:spLocks noGrp="1"/>
          </p:cNvSpPr>
          <p:nvPr>
            <p:ph type="body" idx="6"/>
          </p:nvPr>
        </p:nvSpPr>
        <p:spPr>
          <a:xfrm>
            <a:off x="2170502" y="3404632"/>
            <a:ext cx="5341922" cy="822098"/>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2" name="Google Shape;362;p25"/>
          <p:cNvSpPr>
            <a:spLocks noGrp="1"/>
          </p:cNvSpPr>
          <p:nvPr>
            <p:ph type="pic" idx="7"/>
          </p:nvPr>
        </p:nvSpPr>
        <p:spPr>
          <a:xfrm>
            <a:off x="663390" y="4758343"/>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363" name="Google Shape;363;p25"/>
          <p:cNvSpPr txBox="1">
            <a:spLocks noGrp="1"/>
          </p:cNvSpPr>
          <p:nvPr>
            <p:ph type="body" idx="8"/>
          </p:nvPr>
        </p:nvSpPr>
        <p:spPr>
          <a:xfrm>
            <a:off x="2170502" y="4809386"/>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4" name="Google Shape;364;p25"/>
          <p:cNvSpPr txBox="1">
            <a:spLocks noGrp="1"/>
          </p:cNvSpPr>
          <p:nvPr>
            <p:ph type="body" idx="9"/>
          </p:nvPr>
        </p:nvSpPr>
        <p:spPr>
          <a:xfrm>
            <a:off x="2170502" y="5213883"/>
            <a:ext cx="5341922" cy="822098"/>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Presenters Divider 1.6">
  <p:cSld name="Presenters Divider 1.6">
    <p:spTree>
      <p:nvGrpSpPr>
        <p:cNvPr id="1" name="Shape 365"/>
        <p:cNvGrpSpPr/>
        <p:nvPr/>
      </p:nvGrpSpPr>
      <p:grpSpPr>
        <a:xfrm>
          <a:off x="0" y="0"/>
          <a:ext cx="0" cy="0"/>
          <a:chOff x="0" y="0"/>
          <a:chExt cx="0" cy="0"/>
        </a:xfrm>
      </p:grpSpPr>
      <p:pic>
        <p:nvPicPr>
          <p:cNvPr id="366" name="Google Shape;366;p26"/>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67" name="Google Shape;367;p26"/>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368" name="Google Shape;368;p26"/>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369" name="Google Shape;369;p26"/>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370" name="Google Shape;370;p26"/>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371" name="Google Shape;371;p26"/>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372" name="Google Shape;372;p26"/>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373" name="Google Shape;373;p26"/>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374" name="Google Shape;374;p26"/>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pic>
        <p:nvPicPr>
          <p:cNvPr id="375" name="Google Shape;375;p26"/>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376" name="Google Shape;376;p26"/>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377" name="Google Shape;377;p26"/>
          <p:cNvSpPr>
            <a:spLocks noGrp="1"/>
          </p:cNvSpPr>
          <p:nvPr>
            <p:ph type="pic" idx="2"/>
          </p:nvPr>
        </p:nvSpPr>
        <p:spPr>
          <a:xfrm>
            <a:off x="663390" y="1138234"/>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378" name="Google Shape;378;p26"/>
          <p:cNvSpPr>
            <a:spLocks noGrp="1"/>
          </p:cNvSpPr>
          <p:nvPr>
            <p:ph type="pic" idx="3"/>
          </p:nvPr>
        </p:nvSpPr>
        <p:spPr>
          <a:xfrm>
            <a:off x="663390" y="2949104"/>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379" name="Google Shape;379;p26"/>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0" name="Google Shape;380;p26"/>
          <p:cNvSpPr txBox="1">
            <a:spLocks noGrp="1"/>
          </p:cNvSpPr>
          <p:nvPr>
            <p:ph type="body" idx="1"/>
          </p:nvPr>
        </p:nvSpPr>
        <p:spPr>
          <a:xfrm>
            <a:off x="2170502" y="1189268"/>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1" name="Google Shape;381;p26"/>
          <p:cNvSpPr txBox="1">
            <a:spLocks noGrp="1"/>
          </p:cNvSpPr>
          <p:nvPr>
            <p:ph type="body" idx="4"/>
          </p:nvPr>
        </p:nvSpPr>
        <p:spPr>
          <a:xfrm>
            <a:off x="2170502" y="3000135"/>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2" name="Google Shape;382;p26"/>
          <p:cNvSpPr txBox="1">
            <a:spLocks noGrp="1"/>
          </p:cNvSpPr>
          <p:nvPr>
            <p:ph type="body" idx="5"/>
          </p:nvPr>
        </p:nvSpPr>
        <p:spPr>
          <a:xfrm>
            <a:off x="2170502" y="1602729"/>
            <a:ext cx="534192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3" name="Google Shape;383;p26"/>
          <p:cNvSpPr txBox="1">
            <a:spLocks noGrp="1"/>
          </p:cNvSpPr>
          <p:nvPr>
            <p:ph type="body" idx="6"/>
          </p:nvPr>
        </p:nvSpPr>
        <p:spPr>
          <a:xfrm>
            <a:off x="2170502" y="3404632"/>
            <a:ext cx="5341922" cy="822098"/>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4" name="Google Shape;384;p26"/>
          <p:cNvSpPr>
            <a:spLocks noGrp="1"/>
          </p:cNvSpPr>
          <p:nvPr>
            <p:ph type="pic" idx="7"/>
          </p:nvPr>
        </p:nvSpPr>
        <p:spPr>
          <a:xfrm>
            <a:off x="663390" y="4758343"/>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385" name="Google Shape;385;p26"/>
          <p:cNvSpPr txBox="1">
            <a:spLocks noGrp="1"/>
          </p:cNvSpPr>
          <p:nvPr>
            <p:ph type="body" idx="8"/>
          </p:nvPr>
        </p:nvSpPr>
        <p:spPr>
          <a:xfrm>
            <a:off x="2170502" y="4809386"/>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6" name="Google Shape;386;p26"/>
          <p:cNvSpPr txBox="1">
            <a:spLocks noGrp="1"/>
          </p:cNvSpPr>
          <p:nvPr>
            <p:ph type="body" idx="9"/>
          </p:nvPr>
        </p:nvSpPr>
        <p:spPr>
          <a:xfrm>
            <a:off x="2170502" y="5213883"/>
            <a:ext cx="5341922" cy="822098"/>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Presenters Divider 1.7">
  <p:cSld name="Presenters Divider 1.7">
    <p:spTree>
      <p:nvGrpSpPr>
        <p:cNvPr id="1" name="Shape 387"/>
        <p:cNvGrpSpPr/>
        <p:nvPr/>
      </p:nvGrpSpPr>
      <p:grpSpPr>
        <a:xfrm>
          <a:off x="0" y="0"/>
          <a:ext cx="0" cy="0"/>
          <a:chOff x="0" y="0"/>
          <a:chExt cx="0" cy="0"/>
        </a:xfrm>
      </p:grpSpPr>
      <p:pic>
        <p:nvPicPr>
          <p:cNvPr id="388" name="Google Shape;388;p27"/>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89" name="Google Shape;389;p27"/>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390" name="Google Shape;390;p27"/>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391" name="Google Shape;391;p27"/>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392" name="Google Shape;392;p27"/>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393" name="Google Shape;393;p27"/>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394" name="Google Shape;394;p27"/>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395" name="Google Shape;395;p27"/>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396" name="Google Shape;396;p27"/>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pic>
        <p:nvPicPr>
          <p:cNvPr id="397" name="Google Shape;397;p27"/>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398" name="Google Shape;398;p27"/>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399" name="Google Shape;399;p27"/>
          <p:cNvSpPr>
            <a:spLocks noGrp="1"/>
          </p:cNvSpPr>
          <p:nvPr>
            <p:ph type="pic" idx="2"/>
          </p:nvPr>
        </p:nvSpPr>
        <p:spPr>
          <a:xfrm>
            <a:off x="663390" y="1138234"/>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00" name="Google Shape;400;p27"/>
          <p:cNvSpPr>
            <a:spLocks noGrp="1"/>
          </p:cNvSpPr>
          <p:nvPr>
            <p:ph type="pic" idx="3"/>
          </p:nvPr>
        </p:nvSpPr>
        <p:spPr>
          <a:xfrm>
            <a:off x="663390" y="2949104"/>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01" name="Google Shape;401;p27"/>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2" name="Google Shape;402;p27"/>
          <p:cNvSpPr txBox="1">
            <a:spLocks noGrp="1"/>
          </p:cNvSpPr>
          <p:nvPr>
            <p:ph type="body" idx="1"/>
          </p:nvPr>
        </p:nvSpPr>
        <p:spPr>
          <a:xfrm>
            <a:off x="2170502" y="1189268"/>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3" name="Google Shape;403;p27"/>
          <p:cNvSpPr txBox="1">
            <a:spLocks noGrp="1"/>
          </p:cNvSpPr>
          <p:nvPr>
            <p:ph type="body" idx="4"/>
          </p:nvPr>
        </p:nvSpPr>
        <p:spPr>
          <a:xfrm>
            <a:off x="2170502" y="3000135"/>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4" name="Google Shape;404;p27"/>
          <p:cNvSpPr txBox="1">
            <a:spLocks noGrp="1"/>
          </p:cNvSpPr>
          <p:nvPr>
            <p:ph type="body" idx="5"/>
          </p:nvPr>
        </p:nvSpPr>
        <p:spPr>
          <a:xfrm>
            <a:off x="2170502" y="1602729"/>
            <a:ext cx="534192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5" name="Google Shape;405;p27"/>
          <p:cNvSpPr txBox="1">
            <a:spLocks noGrp="1"/>
          </p:cNvSpPr>
          <p:nvPr>
            <p:ph type="body" idx="6"/>
          </p:nvPr>
        </p:nvSpPr>
        <p:spPr>
          <a:xfrm>
            <a:off x="2170502" y="3404632"/>
            <a:ext cx="5341922" cy="822098"/>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6" name="Google Shape;406;p27"/>
          <p:cNvSpPr>
            <a:spLocks noGrp="1"/>
          </p:cNvSpPr>
          <p:nvPr>
            <p:ph type="pic" idx="7"/>
          </p:nvPr>
        </p:nvSpPr>
        <p:spPr>
          <a:xfrm>
            <a:off x="663390" y="4758343"/>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07" name="Google Shape;407;p27"/>
          <p:cNvSpPr txBox="1">
            <a:spLocks noGrp="1"/>
          </p:cNvSpPr>
          <p:nvPr>
            <p:ph type="body" idx="8"/>
          </p:nvPr>
        </p:nvSpPr>
        <p:spPr>
          <a:xfrm>
            <a:off x="2170502" y="4809386"/>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8" name="Google Shape;408;p27"/>
          <p:cNvSpPr txBox="1">
            <a:spLocks noGrp="1"/>
          </p:cNvSpPr>
          <p:nvPr>
            <p:ph type="body" idx="9"/>
          </p:nvPr>
        </p:nvSpPr>
        <p:spPr>
          <a:xfrm>
            <a:off x="2170502" y="5213883"/>
            <a:ext cx="5341922" cy="822098"/>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Presenters Divider 1.8">
  <p:cSld name="Presenters Divider 1.8">
    <p:spTree>
      <p:nvGrpSpPr>
        <p:cNvPr id="1" name="Shape 409"/>
        <p:cNvGrpSpPr/>
        <p:nvPr/>
      </p:nvGrpSpPr>
      <p:grpSpPr>
        <a:xfrm>
          <a:off x="0" y="0"/>
          <a:ext cx="0" cy="0"/>
          <a:chOff x="0" y="0"/>
          <a:chExt cx="0" cy="0"/>
        </a:xfrm>
      </p:grpSpPr>
      <p:pic>
        <p:nvPicPr>
          <p:cNvPr id="410" name="Google Shape;410;p28"/>
          <p:cNvPicPr preferRelativeResize="0"/>
          <p:nvPr/>
        </p:nvPicPr>
        <p:blipFill rotWithShape="1">
          <a:blip r:embed="rId2">
            <a:alphaModFix/>
          </a:blip>
          <a:srcRect/>
          <a:stretch/>
        </p:blipFill>
        <p:spPr>
          <a:xfrm>
            <a:off x="-2" y="-1"/>
            <a:ext cx="9144000" cy="6858000"/>
          </a:xfrm>
          <a:prstGeom prst="rect">
            <a:avLst/>
          </a:prstGeom>
          <a:noFill/>
          <a:ln>
            <a:noFill/>
          </a:ln>
        </p:spPr>
      </p:pic>
      <p:sp>
        <p:nvSpPr>
          <p:cNvPr id="411" name="Google Shape;411;p28"/>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412" name="Google Shape;412;p28"/>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413" name="Google Shape;413;p28"/>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414" name="Google Shape;414;p28"/>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415" name="Google Shape;415;p28"/>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416" name="Google Shape;416;p28"/>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417" name="Google Shape;417;p28"/>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418" name="Google Shape;418;p28"/>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pic>
        <p:nvPicPr>
          <p:cNvPr id="419" name="Google Shape;419;p28"/>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420" name="Google Shape;420;p28"/>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421" name="Google Shape;421;p28"/>
          <p:cNvSpPr>
            <a:spLocks noGrp="1"/>
          </p:cNvSpPr>
          <p:nvPr>
            <p:ph type="pic" idx="2"/>
          </p:nvPr>
        </p:nvSpPr>
        <p:spPr>
          <a:xfrm>
            <a:off x="663390" y="1138234"/>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22" name="Google Shape;422;p28"/>
          <p:cNvSpPr>
            <a:spLocks noGrp="1"/>
          </p:cNvSpPr>
          <p:nvPr>
            <p:ph type="pic" idx="3"/>
          </p:nvPr>
        </p:nvSpPr>
        <p:spPr>
          <a:xfrm>
            <a:off x="663390" y="2949104"/>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23" name="Google Shape;423;p28"/>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4" name="Google Shape;424;p28"/>
          <p:cNvSpPr txBox="1">
            <a:spLocks noGrp="1"/>
          </p:cNvSpPr>
          <p:nvPr>
            <p:ph type="body" idx="1"/>
          </p:nvPr>
        </p:nvSpPr>
        <p:spPr>
          <a:xfrm>
            <a:off x="2170502" y="1189268"/>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5" name="Google Shape;425;p28"/>
          <p:cNvSpPr txBox="1">
            <a:spLocks noGrp="1"/>
          </p:cNvSpPr>
          <p:nvPr>
            <p:ph type="body" idx="4"/>
          </p:nvPr>
        </p:nvSpPr>
        <p:spPr>
          <a:xfrm>
            <a:off x="2170502" y="3000135"/>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6" name="Google Shape;426;p28"/>
          <p:cNvSpPr txBox="1">
            <a:spLocks noGrp="1"/>
          </p:cNvSpPr>
          <p:nvPr>
            <p:ph type="body" idx="5"/>
          </p:nvPr>
        </p:nvSpPr>
        <p:spPr>
          <a:xfrm>
            <a:off x="2170502" y="1602729"/>
            <a:ext cx="534192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7" name="Google Shape;427;p28"/>
          <p:cNvSpPr txBox="1">
            <a:spLocks noGrp="1"/>
          </p:cNvSpPr>
          <p:nvPr>
            <p:ph type="body" idx="6"/>
          </p:nvPr>
        </p:nvSpPr>
        <p:spPr>
          <a:xfrm>
            <a:off x="2170502" y="3404632"/>
            <a:ext cx="5341922" cy="822098"/>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8" name="Google Shape;428;p28"/>
          <p:cNvSpPr>
            <a:spLocks noGrp="1"/>
          </p:cNvSpPr>
          <p:nvPr>
            <p:ph type="pic" idx="7"/>
          </p:nvPr>
        </p:nvSpPr>
        <p:spPr>
          <a:xfrm>
            <a:off x="663390" y="4758343"/>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29" name="Google Shape;429;p28"/>
          <p:cNvSpPr txBox="1">
            <a:spLocks noGrp="1"/>
          </p:cNvSpPr>
          <p:nvPr>
            <p:ph type="body" idx="8"/>
          </p:nvPr>
        </p:nvSpPr>
        <p:spPr>
          <a:xfrm>
            <a:off x="2170502" y="4809386"/>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0" name="Google Shape;430;p28"/>
          <p:cNvSpPr txBox="1">
            <a:spLocks noGrp="1"/>
          </p:cNvSpPr>
          <p:nvPr>
            <p:ph type="body" idx="9"/>
          </p:nvPr>
        </p:nvSpPr>
        <p:spPr>
          <a:xfrm>
            <a:off x="2170502" y="5213883"/>
            <a:ext cx="5341922" cy="822098"/>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Presenters Divider 2.1">
  <p:cSld name="Presenters Divider 2.1">
    <p:spTree>
      <p:nvGrpSpPr>
        <p:cNvPr id="1" name="Shape 431"/>
        <p:cNvGrpSpPr/>
        <p:nvPr/>
      </p:nvGrpSpPr>
      <p:grpSpPr>
        <a:xfrm>
          <a:off x="0" y="0"/>
          <a:ext cx="0" cy="0"/>
          <a:chOff x="0" y="0"/>
          <a:chExt cx="0" cy="0"/>
        </a:xfrm>
      </p:grpSpPr>
      <p:pic>
        <p:nvPicPr>
          <p:cNvPr id="432" name="Google Shape;432;p29"/>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433" name="Google Shape;433;p29"/>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434" name="Google Shape;434;p29"/>
          <p:cNvSpPr>
            <a:spLocks noGrp="1"/>
          </p:cNvSpPr>
          <p:nvPr>
            <p:ph type="pic" idx="2"/>
          </p:nvPr>
        </p:nvSpPr>
        <p:spPr>
          <a:xfrm>
            <a:off x="685304" y="2088493"/>
            <a:ext cx="950976" cy="950976"/>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35" name="Google Shape;435;p29"/>
          <p:cNvSpPr>
            <a:spLocks noGrp="1"/>
          </p:cNvSpPr>
          <p:nvPr>
            <p:ph type="pic" idx="3"/>
          </p:nvPr>
        </p:nvSpPr>
        <p:spPr>
          <a:xfrm>
            <a:off x="685803" y="3514161"/>
            <a:ext cx="949979" cy="949978"/>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36" name="Google Shape;436;p29"/>
          <p:cNvSpPr txBox="1">
            <a:spLocks noGrp="1"/>
          </p:cNvSpPr>
          <p:nvPr>
            <p:ph type="body" idx="1"/>
          </p:nvPr>
        </p:nvSpPr>
        <p:spPr>
          <a:xfrm>
            <a:off x="1811911" y="2085747"/>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7" name="Google Shape;437;p29"/>
          <p:cNvSpPr txBox="1">
            <a:spLocks noGrp="1"/>
          </p:cNvSpPr>
          <p:nvPr>
            <p:ph type="body" idx="4"/>
          </p:nvPr>
        </p:nvSpPr>
        <p:spPr>
          <a:xfrm>
            <a:off x="1811911" y="3520097"/>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8" name="Google Shape;438;p29"/>
          <p:cNvSpPr txBox="1">
            <a:spLocks noGrp="1"/>
          </p:cNvSpPr>
          <p:nvPr>
            <p:ph type="body" idx="5"/>
          </p:nvPr>
        </p:nvSpPr>
        <p:spPr>
          <a:xfrm>
            <a:off x="1811911" y="2499208"/>
            <a:ext cx="534192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9" name="Google Shape;439;p29"/>
          <p:cNvSpPr txBox="1">
            <a:spLocks noGrp="1"/>
          </p:cNvSpPr>
          <p:nvPr>
            <p:ph type="body" idx="6"/>
          </p:nvPr>
        </p:nvSpPr>
        <p:spPr>
          <a:xfrm>
            <a:off x="1811911" y="3924594"/>
            <a:ext cx="534192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40" name="Google Shape;440;p29"/>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441" name="Google Shape;441;p29"/>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442" name="Google Shape;442;p29"/>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443" name="Google Shape;443;p29"/>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444" name="Google Shape;444;p29"/>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445" name="Google Shape;445;p29"/>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446" name="Google Shape;446;p29"/>
          <p:cNvSpPr/>
          <p:nvPr/>
        </p:nvSpPr>
        <p:spPr>
          <a:xfrm flipH="1">
            <a:off x="8705212" y="184886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447" name="Google Shape;447;p29"/>
          <p:cNvCxnSpPr>
            <a:endCxn id="448" idx="0"/>
          </p:cNvCxnSpPr>
          <p:nvPr/>
        </p:nvCxnSpPr>
        <p:spPr>
          <a:xfrm rot="10800000">
            <a:off x="418349" y="1933515"/>
            <a:ext cx="0" cy="4337100"/>
          </a:xfrm>
          <a:prstGeom prst="straightConnector1">
            <a:avLst/>
          </a:prstGeom>
          <a:noFill/>
          <a:ln w="12700" cap="flat" cmpd="sng">
            <a:solidFill>
              <a:schemeClr val="lt1"/>
            </a:solidFill>
            <a:prstDash val="solid"/>
            <a:round/>
            <a:headEnd type="none" w="sm" len="sm"/>
            <a:tailEnd type="none" w="sm" len="sm"/>
          </a:ln>
        </p:spPr>
      </p:cxnSp>
      <p:sp>
        <p:nvSpPr>
          <p:cNvPr id="448" name="Google Shape;448;p29"/>
          <p:cNvSpPr/>
          <p:nvPr/>
        </p:nvSpPr>
        <p:spPr>
          <a:xfrm rot="-5400000">
            <a:off x="418349" y="1872633"/>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dk1"/>
              </a:solidFill>
              <a:latin typeface="Arial"/>
              <a:ea typeface="Arial"/>
              <a:cs typeface="Arial"/>
              <a:sym typeface="Arial"/>
            </a:endParaRPr>
          </a:p>
        </p:txBody>
      </p:sp>
      <p:cxnSp>
        <p:nvCxnSpPr>
          <p:cNvPr id="449" name="Google Shape;449;p29"/>
          <p:cNvCxnSpPr/>
          <p:nvPr/>
        </p:nvCxnSpPr>
        <p:spPr>
          <a:xfrm rot="10800000">
            <a:off x="479233" y="1872633"/>
            <a:ext cx="8201217" cy="0"/>
          </a:xfrm>
          <a:prstGeom prst="straightConnector1">
            <a:avLst/>
          </a:prstGeom>
          <a:noFill/>
          <a:ln w="12700" cap="flat" cmpd="sng">
            <a:solidFill>
              <a:schemeClr val="lt1"/>
            </a:solidFill>
            <a:prstDash val="solid"/>
            <a:round/>
            <a:headEnd type="none" w="sm" len="sm"/>
            <a:tailEnd type="none" w="sm" len="sm"/>
          </a:ln>
        </p:spPr>
      </p:cxnSp>
      <p:sp>
        <p:nvSpPr>
          <p:cNvPr id="450" name="Google Shape;450;p29"/>
          <p:cNvSpPr txBox="1">
            <a:spLocks noGrp="1"/>
          </p:cNvSpPr>
          <p:nvPr>
            <p:ph type="title"/>
          </p:nvPr>
        </p:nvSpPr>
        <p:spPr>
          <a:xfrm>
            <a:off x="592790" y="490635"/>
            <a:ext cx="7886700" cy="13255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1" name="Google Shape;451;p29"/>
          <p:cNvSpPr>
            <a:spLocks noGrp="1"/>
          </p:cNvSpPr>
          <p:nvPr>
            <p:ph type="pic" idx="7"/>
          </p:nvPr>
        </p:nvSpPr>
        <p:spPr>
          <a:xfrm>
            <a:off x="685803" y="4939549"/>
            <a:ext cx="949979" cy="949978"/>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52" name="Google Shape;452;p29"/>
          <p:cNvSpPr txBox="1">
            <a:spLocks noGrp="1"/>
          </p:cNvSpPr>
          <p:nvPr>
            <p:ph type="body" idx="8"/>
          </p:nvPr>
        </p:nvSpPr>
        <p:spPr>
          <a:xfrm>
            <a:off x="1811911" y="4945485"/>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3" name="Google Shape;453;p29"/>
          <p:cNvSpPr txBox="1">
            <a:spLocks noGrp="1"/>
          </p:cNvSpPr>
          <p:nvPr>
            <p:ph type="body" idx="9"/>
          </p:nvPr>
        </p:nvSpPr>
        <p:spPr>
          <a:xfrm>
            <a:off x="1811911" y="5349982"/>
            <a:ext cx="534192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Presenters Divider 2.2">
  <p:cSld name="Presenters Divider 2.2">
    <p:spTree>
      <p:nvGrpSpPr>
        <p:cNvPr id="1" name="Shape 454"/>
        <p:cNvGrpSpPr/>
        <p:nvPr/>
      </p:nvGrpSpPr>
      <p:grpSpPr>
        <a:xfrm>
          <a:off x="0" y="0"/>
          <a:ext cx="0" cy="0"/>
          <a:chOff x="0" y="0"/>
          <a:chExt cx="0" cy="0"/>
        </a:xfrm>
      </p:grpSpPr>
      <p:pic>
        <p:nvPicPr>
          <p:cNvPr id="455" name="Google Shape;455;p30"/>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456" name="Google Shape;456;p30"/>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457" name="Google Shape;457;p30"/>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458" name="Google Shape;458;p30"/>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459" name="Google Shape;459;p30"/>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460" name="Google Shape;460;p30"/>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461" name="Google Shape;461;p30"/>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462" name="Google Shape;462;p30"/>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463" name="Google Shape;463;p30"/>
          <p:cNvSpPr/>
          <p:nvPr/>
        </p:nvSpPr>
        <p:spPr>
          <a:xfrm flipH="1">
            <a:off x="8705212" y="184886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464" name="Google Shape;464;p30"/>
          <p:cNvCxnSpPr>
            <a:endCxn id="465" idx="0"/>
          </p:cNvCxnSpPr>
          <p:nvPr/>
        </p:nvCxnSpPr>
        <p:spPr>
          <a:xfrm rot="10800000">
            <a:off x="418349" y="1933515"/>
            <a:ext cx="0" cy="4337100"/>
          </a:xfrm>
          <a:prstGeom prst="straightConnector1">
            <a:avLst/>
          </a:prstGeom>
          <a:noFill/>
          <a:ln w="12700" cap="flat" cmpd="sng">
            <a:solidFill>
              <a:schemeClr val="lt1"/>
            </a:solidFill>
            <a:prstDash val="solid"/>
            <a:round/>
            <a:headEnd type="none" w="sm" len="sm"/>
            <a:tailEnd type="none" w="sm" len="sm"/>
          </a:ln>
        </p:spPr>
      </p:cxnSp>
      <p:sp>
        <p:nvSpPr>
          <p:cNvPr id="465" name="Google Shape;465;p30"/>
          <p:cNvSpPr/>
          <p:nvPr/>
        </p:nvSpPr>
        <p:spPr>
          <a:xfrm rot="-5400000">
            <a:off x="418349" y="1872633"/>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dk1"/>
              </a:solidFill>
              <a:latin typeface="Arial"/>
              <a:ea typeface="Arial"/>
              <a:cs typeface="Arial"/>
              <a:sym typeface="Arial"/>
            </a:endParaRPr>
          </a:p>
        </p:txBody>
      </p:sp>
      <p:cxnSp>
        <p:nvCxnSpPr>
          <p:cNvPr id="466" name="Google Shape;466;p30"/>
          <p:cNvCxnSpPr/>
          <p:nvPr/>
        </p:nvCxnSpPr>
        <p:spPr>
          <a:xfrm rot="10800000">
            <a:off x="479233" y="1872633"/>
            <a:ext cx="8201217" cy="0"/>
          </a:xfrm>
          <a:prstGeom prst="straightConnector1">
            <a:avLst/>
          </a:prstGeom>
          <a:noFill/>
          <a:ln w="12700" cap="flat" cmpd="sng">
            <a:solidFill>
              <a:schemeClr val="lt1"/>
            </a:solidFill>
            <a:prstDash val="solid"/>
            <a:round/>
            <a:headEnd type="none" w="sm" len="sm"/>
            <a:tailEnd type="none" w="sm" len="sm"/>
          </a:ln>
        </p:spPr>
      </p:cxnSp>
      <p:sp>
        <p:nvSpPr>
          <p:cNvPr id="467" name="Google Shape;467;p30"/>
          <p:cNvSpPr txBox="1">
            <a:spLocks noGrp="1"/>
          </p:cNvSpPr>
          <p:nvPr>
            <p:ph type="title"/>
          </p:nvPr>
        </p:nvSpPr>
        <p:spPr>
          <a:xfrm>
            <a:off x="592790" y="490635"/>
            <a:ext cx="7886700" cy="13255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8" name="Google Shape;468;p30"/>
          <p:cNvSpPr txBox="1">
            <a:spLocks noGrp="1"/>
          </p:cNvSpPr>
          <p:nvPr>
            <p:ph type="body" idx="1"/>
          </p:nvPr>
        </p:nvSpPr>
        <p:spPr>
          <a:xfrm>
            <a:off x="1811911" y="2085747"/>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9" name="Google Shape;469;p30"/>
          <p:cNvSpPr txBox="1">
            <a:spLocks noGrp="1"/>
          </p:cNvSpPr>
          <p:nvPr>
            <p:ph type="body" idx="2"/>
          </p:nvPr>
        </p:nvSpPr>
        <p:spPr>
          <a:xfrm>
            <a:off x="1811911" y="3520097"/>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70" name="Google Shape;470;p30"/>
          <p:cNvSpPr txBox="1">
            <a:spLocks noGrp="1"/>
          </p:cNvSpPr>
          <p:nvPr>
            <p:ph type="body" idx="3"/>
          </p:nvPr>
        </p:nvSpPr>
        <p:spPr>
          <a:xfrm>
            <a:off x="1811911" y="2499208"/>
            <a:ext cx="534192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71" name="Google Shape;471;p30"/>
          <p:cNvSpPr txBox="1">
            <a:spLocks noGrp="1"/>
          </p:cNvSpPr>
          <p:nvPr>
            <p:ph type="body" idx="4"/>
          </p:nvPr>
        </p:nvSpPr>
        <p:spPr>
          <a:xfrm>
            <a:off x="1811911" y="3924594"/>
            <a:ext cx="534192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72" name="Google Shape;472;p30"/>
          <p:cNvSpPr txBox="1">
            <a:spLocks noGrp="1"/>
          </p:cNvSpPr>
          <p:nvPr>
            <p:ph type="body" idx="5"/>
          </p:nvPr>
        </p:nvSpPr>
        <p:spPr>
          <a:xfrm>
            <a:off x="1811911" y="4945485"/>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73" name="Google Shape;473;p30"/>
          <p:cNvSpPr txBox="1">
            <a:spLocks noGrp="1"/>
          </p:cNvSpPr>
          <p:nvPr>
            <p:ph type="body" idx="6"/>
          </p:nvPr>
        </p:nvSpPr>
        <p:spPr>
          <a:xfrm>
            <a:off x="1811911" y="5349982"/>
            <a:ext cx="534192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74" name="Google Shape;474;p30"/>
          <p:cNvSpPr>
            <a:spLocks noGrp="1"/>
          </p:cNvSpPr>
          <p:nvPr>
            <p:ph type="pic" idx="7"/>
          </p:nvPr>
        </p:nvSpPr>
        <p:spPr>
          <a:xfrm>
            <a:off x="685304" y="2088493"/>
            <a:ext cx="950976" cy="950976"/>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75" name="Google Shape;475;p30"/>
          <p:cNvSpPr>
            <a:spLocks noGrp="1"/>
          </p:cNvSpPr>
          <p:nvPr>
            <p:ph type="pic" idx="8"/>
          </p:nvPr>
        </p:nvSpPr>
        <p:spPr>
          <a:xfrm>
            <a:off x="685803" y="3514161"/>
            <a:ext cx="949979" cy="949978"/>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76" name="Google Shape;476;p30"/>
          <p:cNvSpPr>
            <a:spLocks noGrp="1"/>
          </p:cNvSpPr>
          <p:nvPr>
            <p:ph type="pic" idx="9"/>
          </p:nvPr>
        </p:nvSpPr>
        <p:spPr>
          <a:xfrm>
            <a:off x="685803" y="4939549"/>
            <a:ext cx="949979" cy="949978"/>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Presenters Divider 2.3">
  <p:cSld name="Presenters Divider 2.3">
    <p:spTree>
      <p:nvGrpSpPr>
        <p:cNvPr id="1" name="Shape 477"/>
        <p:cNvGrpSpPr/>
        <p:nvPr/>
      </p:nvGrpSpPr>
      <p:grpSpPr>
        <a:xfrm>
          <a:off x="0" y="0"/>
          <a:ext cx="0" cy="0"/>
          <a:chOff x="0" y="0"/>
          <a:chExt cx="0" cy="0"/>
        </a:xfrm>
      </p:grpSpPr>
      <p:pic>
        <p:nvPicPr>
          <p:cNvPr id="478" name="Google Shape;478;p31"/>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479" name="Google Shape;479;p31"/>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480" name="Google Shape;480;p31"/>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481" name="Google Shape;481;p31"/>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482" name="Google Shape;482;p31"/>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483" name="Google Shape;483;p31"/>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484" name="Google Shape;484;p31"/>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485" name="Google Shape;485;p31"/>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486" name="Google Shape;486;p31"/>
          <p:cNvSpPr/>
          <p:nvPr/>
        </p:nvSpPr>
        <p:spPr>
          <a:xfrm flipH="1">
            <a:off x="8705212" y="184886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487" name="Google Shape;487;p31"/>
          <p:cNvCxnSpPr>
            <a:endCxn id="488" idx="0"/>
          </p:cNvCxnSpPr>
          <p:nvPr/>
        </p:nvCxnSpPr>
        <p:spPr>
          <a:xfrm rot="10800000">
            <a:off x="418349" y="1933515"/>
            <a:ext cx="0" cy="4337100"/>
          </a:xfrm>
          <a:prstGeom prst="straightConnector1">
            <a:avLst/>
          </a:prstGeom>
          <a:noFill/>
          <a:ln w="12700" cap="flat" cmpd="sng">
            <a:solidFill>
              <a:schemeClr val="lt1"/>
            </a:solidFill>
            <a:prstDash val="solid"/>
            <a:round/>
            <a:headEnd type="none" w="sm" len="sm"/>
            <a:tailEnd type="none" w="sm" len="sm"/>
          </a:ln>
        </p:spPr>
      </p:cxnSp>
      <p:sp>
        <p:nvSpPr>
          <p:cNvPr id="488" name="Google Shape;488;p31"/>
          <p:cNvSpPr/>
          <p:nvPr/>
        </p:nvSpPr>
        <p:spPr>
          <a:xfrm rot="-5400000">
            <a:off x="418349" y="1872633"/>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dk1"/>
              </a:solidFill>
              <a:latin typeface="Arial"/>
              <a:ea typeface="Arial"/>
              <a:cs typeface="Arial"/>
              <a:sym typeface="Arial"/>
            </a:endParaRPr>
          </a:p>
        </p:txBody>
      </p:sp>
      <p:cxnSp>
        <p:nvCxnSpPr>
          <p:cNvPr id="489" name="Google Shape;489;p31"/>
          <p:cNvCxnSpPr/>
          <p:nvPr/>
        </p:nvCxnSpPr>
        <p:spPr>
          <a:xfrm rot="10800000">
            <a:off x="479233" y="1872633"/>
            <a:ext cx="8201217" cy="0"/>
          </a:xfrm>
          <a:prstGeom prst="straightConnector1">
            <a:avLst/>
          </a:prstGeom>
          <a:noFill/>
          <a:ln w="12700" cap="flat" cmpd="sng">
            <a:solidFill>
              <a:schemeClr val="lt1"/>
            </a:solidFill>
            <a:prstDash val="solid"/>
            <a:round/>
            <a:headEnd type="none" w="sm" len="sm"/>
            <a:tailEnd type="none" w="sm" len="sm"/>
          </a:ln>
        </p:spPr>
      </p:cxnSp>
      <p:sp>
        <p:nvSpPr>
          <p:cNvPr id="490" name="Google Shape;490;p31"/>
          <p:cNvSpPr txBox="1">
            <a:spLocks noGrp="1"/>
          </p:cNvSpPr>
          <p:nvPr>
            <p:ph type="title"/>
          </p:nvPr>
        </p:nvSpPr>
        <p:spPr>
          <a:xfrm>
            <a:off x="592790" y="490635"/>
            <a:ext cx="7886700" cy="13255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1" name="Google Shape;491;p31"/>
          <p:cNvSpPr txBox="1">
            <a:spLocks noGrp="1"/>
          </p:cNvSpPr>
          <p:nvPr>
            <p:ph type="body" idx="1"/>
          </p:nvPr>
        </p:nvSpPr>
        <p:spPr>
          <a:xfrm>
            <a:off x="1811911" y="2085747"/>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2" name="Google Shape;492;p31"/>
          <p:cNvSpPr txBox="1">
            <a:spLocks noGrp="1"/>
          </p:cNvSpPr>
          <p:nvPr>
            <p:ph type="body" idx="2"/>
          </p:nvPr>
        </p:nvSpPr>
        <p:spPr>
          <a:xfrm>
            <a:off x="1811911" y="3520097"/>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3" name="Google Shape;493;p31"/>
          <p:cNvSpPr txBox="1">
            <a:spLocks noGrp="1"/>
          </p:cNvSpPr>
          <p:nvPr>
            <p:ph type="body" idx="3"/>
          </p:nvPr>
        </p:nvSpPr>
        <p:spPr>
          <a:xfrm>
            <a:off x="1811911" y="2499208"/>
            <a:ext cx="534192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4" name="Google Shape;494;p31"/>
          <p:cNvSpPr txBox="1">
            <a:spLocks noGrp="1"/>
          </p:cNvSpPr>
          <p:nvPr>
            <p:ph type="body" idx="4"/>
          </p:nvPr>
        </p:nvSpPr>
        <p:spPr>
          <a:xfrm>
            <a:off x="1811911" y="3924594"/>
            <a:ext cx="534192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5" name="Google Shape;495;p31"/>
          <p:cNvSpPr txBox="1">
            <a:spLocks noGrp="1"/>
          </p:cNvSpPr>
          <p:nvPr>
            <p:ph type="body" idx="5"/>
          </p:nvPr>
        </p:nvSpPr>
        <p:spPr>
          <a:xfrm>
            <a:off x="1811911" y="4945485"/>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6" name="Google Shape;496;p31"/>
          <p:cNvSpPr txBox="1">
            <a:spLocks noGrp="1"/>
          </p:cNvSpPr>
          <p:nvPr>
            <p:ph type="body" idx="6"/>
          </p:nvPr>
        </p:nvSpPr>
        <p:spPr>
          <a:xfrm>
            <a:off x="1811911" y="5349982"/>
            <a:ext cx="534192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7" name="Google Shape;497;p31"/>
          <p:cNvSpPr>
            <a:spLocks noGrp="1"/>
          </p:cNvSpPr>
          <p:nvPr>
            <p:ph type="pic" idx="7"/>
          </p:nvPr>
        </p:nvSpPr>
        <p:spPr>
          <a:xfrm>
            <a:off x="685304" y="2088493"/>
            <a:ext cx="950976" cy="950976"/>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98" name="Google Shape;498;p31"/>
          <p:cNvSpPr>
            <a:spLocks noGrp="1"/>
          </p:cNvSpPr>
          <p:nvPr>
            <p:ph type="pic" idx="8"/>
          </p:nvPr>
        </p:nvSpPr>
        <p:spPr>
          <a:xfrm>
            <a:off x="685803" y="3514161"/>
            <a:ext cx="949979" cy="949978"/>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99" name="Google Shape;499;p31"/>
          <p:cNvSpPr>
            <a:spLocks noGrp="1"/>
          </p:cNvSpPr>
          <p:nvPr>
            <p:ph type="pic" idx="9"/>
          </p:nvPr>
        </p:nvSpPr>
        <p:spPr>
          <a:xfrm>
            <a:off x="685803" y="4939549"/>
            <a:ext cx="949979" cy="949978"/>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Presenters Divider 2.4">
  <p:cSld name="Presenters Divider 2.4">
    <p:spTree>
      <p:nvGrpSpPr>
        <p:cNvPr id="1" name="Shape 500"/>
        <p:cNvGrpSpPr/>
        <p:nvPr/>
      </p:nvGrpSpPr>
      <p:grpSpPr>
        <a:xfrm>
          <a:off x="0" y="0"/>
          <a:ext cx="0" cy="0"/>
          <a:chOff x="0" y="0"/>
          <a:chExt cx="0" cy="0"/>
        </a:xfrm>
      </p:grpSpPr>
      <p:pic>
        <p:nvPicPr>
          <p:cNvPr id="501" name="Google Shape;501;p32"/>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502" name="Google Shape;502;p32"/>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503" name="Google Shape;503;p32"/>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504" name="Google Shape;504;p32"/>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505" name="Google Shape;505;p32"/>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506" name="Google Shape;506;p32"/>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507" name="Google Shape;507;p32"/>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508" name="Google Shape;508;p32"/>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509" name="Google Shape;509;p32"/>
          <p:cNvSpPr/>
          <p:nvPr/>
        </p:nvSpPr>
        <p:spPr>
          <a:xfrm flipH="1">
            <a:off x="8705212" y="184886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510" name="Google Shape;510;p32"/>
          <p:cNvCxnSpPr>
            <a:endCxn id="511" idx="0"/>
          </p:cNvCxnSpPr>
          <p:nvPr/>
        </p:nvCxnSpPr>
        <p:spPr>
          <a:xfrm rot="10800000">
            <a:off x="418349" y="1933515"/>
            <a:ext cx="0" cy="4337100"/>
          </a:xfrm>
          <a:prstGeom prst="straightConnector1">
            <a:avLst/>
          </a:prstGeom>
          <a:noFill/>
          <a:ln w="12700" cap="flat" cmpd="sng">
            <a:solidFill>
              <a:schemeClr val="lt1"/>
            </a:solidFill>
            <a:prstDash val="solid"/>
            <a:round/>
            <a:headEnd type="none" w="sm" len="sm"/>
            <a:tailEnd type="none" w="sm" len="sm"/>
          </a:ln>
        </p:spPr>
      </p:cxnSp>
      <p:sp>
        <p:nvSpPr>
          <p:cNvPr id="511" name="Google Shape;511;p32"/>
          <p:cNvSpPr/>
          <p:nvPr/>
        </p:nvSpPr>
        <p:spPr>
          <a:xfrm rot="-5400000">
            <a:off x="418349" y="1872633"/>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dk1"/>
              </a:solidFill>
              <a:latin typeface="Arial"/>
              <a:ea typeface="Arial"/>
              <a:cs typeface="Arial"/>
              <a:sym typeface="Arial"/>
            </a:endParaRPr>
          </a:p>
        </p:txBody>
      </p:sp>
      <p:cxnSp>
        <p:nvCxnSpPr>
          <p:cNvPr id="512" name="Google Shape;512;p32"/>
          <p:cNvCxnSpPr/>
          <p:nvPr/>
        </p:nvCxnSpPr>
        <p:spPr>
          <a:xfrm rot="10800000">
            <a:off x="479233" y="1872633"/>
            <a:ext cx="8201217" cy="0"/>
          </a:xfrm>
          <a:prstGeom prst="straightConnector1">
            <a:avLst/>
          </a:prstGeom>
          <a:noFill/>
          <a:ln w="12700" cap="flat" cmpd="sng">
            <a:solidFill>
              <a:schemeClr val="lt1"/>
            </a:solidFill>
            <a:prstDash val="solid"/>
            <a:round/>
            <a:headEnd type="none" w="sm" len="sm"/>
            <a:tailEnd type="none" w="sm" len="sm"/>
          </a:ln>
        </p:spPr>
      </p:cxnSp>
      <p:sp>
        <p:nvSpPr>
          <p:cNvPr id="513" name="Google Shape;513;p32"/>
          <p:cNvSpPr txBox="1">
            <a:spLocks noGrp="1"/>
          </p:cNvSpPr>
          <p:nvPr>
            <p:ph type="title"/>
          </p:nvPr>
        </p:nvSpPr>
        <p:spPr>
          <a:xfrm>
            <a:off x="592790" y="490635"/>
            <a:ext cx="7886700" cy="13255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4" name="Google Shape;514;p32"/>
          <p:cNvSpPr txBox="1">
            <a:spLocks noGrp="1"/>
          </p:cNvSpPr>
          <p:nvPr>
            <p:ph type="body" idx="1"/>
          </p:nvPr>
        </p:nvSpPr>
        <p:spPr>
          <a:xfrm>
            <a:off x="1811911" y="2085747"/>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5" name="Google Shape;515;p32"/>
          <p:cNvSpPr txBox="1">
            <a:spLocks noGrp="1"/>
          </p:cNvSpPr>
          <p:nvPr>
            <p:ph type="body" idx="2"/>
          </p:nvPr>
        </p:nvSpPr>
        <p:spPr>
          <a:xfrm>
            <a:off x="1811911" y="3520097"/>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6" name="Google Shape;516;p32"/>
          <p:cNvSpPr txBox="1">
            <a:spLocks noGrp="1"/>
          </p:cNvSpPr>
          <p:nvPr>
            <p:ph type="body" idx="3"/>
          </p:nvPr>
        </p:nvSpPr>
        <p:spPr>
          <a:xfrm>
            <a:off x="1811911" y="2499208"/>
            <a:ext cx="534192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7" name="Google Shape;517;p32"/>
          <p:cNvSpPr txBox="1">
            <a:spLocks noGrp="1"/>
          </p:cNvSpPr>
          <p:nvPr>
            <p:ph type="body" idx="4"/>
          </p:nvPr>
        </p:nvSpPr>
        <p:spPr>
          <a:xfrm>
            <a:off x="1811911" y="3924594"/>
            <a:ext cx="534192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8" name="Google Shape;518;p32"/>
          <p:cNvSpPr txBox="1">
            <a:spLocks noGrp="1"/>
          </p:cNvSpPr>
          <p:nvPr>
            <p:ph type="body" idx="5"/>
          </p:nvPr>
        </p:nvSpPr>
        <p:spPr>
          <a:xfrm>
            <a:off x="1811911" y="4945485"/>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9" name="Google Shape;519;p32"/>
          <p:cNvSpPr txBox="1">
            <a:spLocks noGrp="1"/>
          </p:cNvSpPr>
          <p:nvPr>
            <p:ph type="body" idx="6"/>
          </p:nvPr>
        </p:nvSpPr>
        <p:spPr>
          <a:xfrm>
            <a:off x="1811911" y="5349982"/>
            <a:ext cx="534192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0" name="Google Shape;520;p32"/>
          <p:cNvSpPr>
            <a:spLocks noGrp="1"/>
          </p:cNvSpPr>
          <p:nvPr>
            <p:ph type="pic" idx="7"/>
          </p:nvPr>
        </p:nvSpPr>
        <p:spPr>
          <a:xfrm>
            <a:off x="685304" y="2088493"/>
            <a:ext cx="950976" cy="950976"/>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521" name="Google Shape;521;p32"/>
          <p:cNvSpPr>
            <a:spLocks noGrp="1"/>
          </p:cNvSpPr>
          <p:nvPr>
            <p:ph type="pic" idx="8"/>
          </p:nvPr>
        </p:nvSpPr>
        <p:spPr>
          <a:xfrm>
            <a:off x="685803" y="3514161"/>
            <a:ext cx="949979" cy="949978"/>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522" name="Google Shape;522;p32"/>
          <p:cNvSpPr>
            <a:spLocks noGrp="1"/>
          </p:cNvSpPr>
          <p:nvPr>
            <p:ph type="pic" idx="9"/>
          </p:nvPr>
        </p:nvSpPr>
        <p:spPr>
          <a:xfrm>
            <a:off x="685803" y="4939549"/>
            <a:ext cx="949979" cy="949978"/>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Presenters Divider 2.5">
  <p:cSld name="Presenters Divider 2.5">
    <p:spTree>
      <p:nvGrpSpPr>
        <p:cNvPr id="1" name="Shape 523"/>
        <p:cNvGrpSpPr/>
        <p:nvPr/>
      </p:nvGrpSpPr>
      <p:grpSpPr>
        <a:xfrm>
          <a:off x="0" y="0"/>
          <a:ext cx="0" cy="0"/>
          <a:chOff x="0" y="0"/>
          <a:chExt cx="0" cy="0"/>
        </a:xfrm>
      </p:grpSpPr>
      <p:pic>
        <p:nvPicPr>
          <p:cNvPr id="524" name="Google Shape;524;p33"/>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525" name="Google Shape;525;p33"/>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526" name="Google Shape;526;p33"/>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527" name="Google Shape;527;p33"/>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528" name="Google Shape;528;p33"/>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529" name="Google Shape;529;p33"/>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530" name="Google Shape;530;p33"/>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531" name="Google Shape;531;p33"/>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532" name="Google Shape;532;p33"/>
          <p:cNvSpPr/>
          <p:nvPr/>
        </p:nvSpPr>
        <p:spPr>
          <a:xfrm flipH="1">
            <a:off x="8705212" y="184886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533" name="Google Shape;533;p33"/>
          <p:cNvCxnSpPr>
            <a:endCxn id="534" idx="0"/>
          </p:cNvCxnSpPr>
          <p:nvPr/>
        </p:nvCxnSpPr>
        <p:spPr>
          <a:xfrm rot="10800000">
            <a:off x="418349" y="1933515"/>
            <a:ext cx="0" cy="4337100"/>
          </a:xfrm>
          <a:prstGeom prst="straightConnector1">
            <a:avLst/>
          </a:prstGeom>
          <a:noFill/>
          <a:ln w="12700" cap="flat" cmpd="sng">
            <a:solidFill>
              <a:schemeClr val="lt1"/>
            </a:solidFill>
            <a:prstDash val="solid"/>
            <a:round/>
            <a:headEnd type="none" w="sm" len="sm"/>
            <a:tailEnd type="none" w="sm" len="sm"/>
          </a:ln>
        </p:spPr>
      </p:cxnSp>
      <p:sp>
        <p:nvSpPr>
          <p:cNvPr id="534" name="Google Shape;534;p33"/>
          <p:cNvSpPr/>
          <p:nvPr/>
        </p:nvSpPr>
        <p:spPr>
          <a:xfrm rot="-5400000">
            <a:off x="418349" y="1872633"/>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dk1"/>
              </a:solidFill>
              <a:latin typeface="Arial"/>
              <a:ea typeface="Arial"/>
              <a:cs typeface="Arial"/>
              <a:sym typeface="Arial"/>
            </a:endParaRPr>
          </a:p>
        </p:txBody>
      </p:sp>
      <p:cxnSp>
        <p:nvCxnSpPr>
          <p:cNvPr id="535" name="Google Shape;535;p33"/>
          <p:cNvCxnSpPr/>
          <p:nvPr/>
        </p:nvCxnSpPr>
        <p:spPr>
          <a:xfrm rot="10800000">
            <a:off x="479233" y="1872633"/>
            <a:ext cx="8201217" cy="0"/>
          </a:xfrm>
          <a:prstGeom prst="straightConnector1">
            <a:avLst/>
          </a:prstGeom>
          <a:noFill/>
          <a:ln w="12700" cap="flat" cmpd="sng">
            <a:solidFill>
              <a:schemeClr val="lt1"/>
            </a:solidFill>
            <a:prstDash val="solid"/>
            <a:round/>
            <a:headEnd type="none" w="sm" len="sm"/>
            <a:tailEnd type="none" w="sm" len="sm"/>
          </a:ln>
        </p:spPr>
      </p:cxnSp>
      <p:sp>
        <p:nvSpPr>
          <p:cNvPr id="536" name="Google Shape;536;p33"/>
          <p:cNvSpPr txBox="1">
            <a:spLocks noGrp="1"/>
          </p:cNvSpPr>
          <p:nvPr>
            <p:ph type="title"/>
          </p:nvPr>
        </p:nvSpPr>
        <p:spPr>
          <a:xfrm>
            <a:off x="592790" y="490635"/>
            <a:ext cx="7886700" cy="13255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7" name="Google Shape;537;p33"/>
          <p:cNvSpPr txBox="1">
            <a:spLocks noGrp="1"/>
          </p:cNvSpPr>
          <p:nvPr>
            <p:ph type="body" idx="1"/>
          </p:nvPr>
        </p:nvSpPr>
        <p:spPr>
          <a:xfrm>
            <a:off x="1811911" y="2085747"/>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8" name="Google Shape;538;p33"/>
          <p:cNvSpPr txBox="1">
            <a:spLocks noGrp="1"/>
          </p:cNvSpPr>
          <p:nvPr>
            <p:ph type="body" idx="2"/>
          </p:nvPr>
        </p:nvSpPr>
        <p:spPr>
          <a:xfrm>
            <a:off x="1811911" y="3520097"/>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9" name="Google Shape;539;p33"/>
          <p:cNvSpPr txBox="1">
            <a:spLocks noGrp="1"/>
          </p:cNvSpPr>
          <p:nvPr>
            <p:ph type="body" idx="3"/>
          </p:nvPr>
        </p:nvSpPr>
        <p:spPr>
          <a:xfrm>
            <a:off x="1811911" y="2499208"/>
            <a:ext cx="534192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40" name="Google Shape;540;p33"/>
          <p:cNvSpPr txBox="1">
            <a:spLocks noGrp="1"/>
          </p:cNvSpPr>
          <p:nvPr>
            <p:ph type="body" idx="4"/>
          </p:nvPr>
        </p:nvSpPr>
        <p:spPr>
          <a:xfrm>
            <a:off x="1811911" y="3924594"/>
            <a:ext cx="534192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41" name="Google Shape;541;p33"/>
          <p:cNvSpPr txBox="1">
            <a:spLocks noGrp="1"/>
          </p:cNvSpPr>
          <p:nvPr>
            <p:ph type="body" idx="5"/>
          </p:nvPr>
        </p:nvSpPr>
        <p:spPr>
          <a:xfrm>
            <a:off x="1811911" y="4945485"/>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42" name="Google Shape;542;p33"/>
          <p:cNvSpPr txBox="1">
            <a:spLocks noGrp="1"/>
          </p:cNvSpPr>
          <p:nvPr>
            <p:ph type="body" idx="6"/>
          </p:nvPr>
        </p:nvSpPr>
        <p:spPr>
          <a:xfrm>
            <a:off x="1811911" y="5349982"/>
            <a:ext cx="534192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43" name="Google Shape;543;p33"/>
          <p:cNvSpPr>
            <a:spLocks noGrp="1"/>
          </p:cNvSpPr>
          <p:nvPr>
            <p:ph type="pic" idx="7"/>
          </p:nvPr>
        </p:nvSpPr>
        <p:spPr>
          <a:xfrm>
            <a:off x="685304" y="2088493"/>
            <a:ext cx="950976" cy="950976"/>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544" name="Google Shape;544;p33"/>
          <p:cNvSpPr>
            <a:spLocks noGrp="1"/>
          </p:cNvSpPr>
          <p:nvPr>
            <p:ph type="pic" idx="8"/>
          </p:nvPr>
        </p:nvSpPr>
        <p:spPr>
          <a:xfrm>
            <a:off x="685803" y="3514161"/>
            <a:ext cx="949979" cy="949978"/>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545" name="Google Shape;545;p33"/>
          <p:cNvSpPr>
            <a:spLocks noGrp="1"/>
          </p:cNvSpPr>
          <p:nvPr>
            <p:ph type="pic" idx="9"/>
          </p:nvPr>
        </p:nvSpPr>
        <p:spPr>
          <a:xfrm>
            <a:off x="685803" y="4939549"/>
            <a:ext cx="949979" cy="949978"/>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Presenters Divider 2.6">
  <p:cSld name="Presenters Divider 2.6">
    <p:spTree>
      <p:nvGrpSpPr>
        <p:cNvPr id="1" name="Shape 546"/>
        <p:cNvGrpSpPr/>
        <p:nvPr/>
      </p:nvGrpSpPr>
      <p:grpSpPr>
        <a:xfrm>
          <a:off x="0" y="0"/>
          <a:ext cx="0" cy="0"/>
          <a:chOff x="0" y="0"/>
          <a:chExt cx="0" cy="0"/>
        </a:xfrm>
      </p:grpSpPr>
      <p:pic>
        <p:nvPicPr>
          <p:cNvPr id="547" name="Google Shape;547;p34"/>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548" name="Google Shape;548;p34"/>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549" name="Google Shape;549;p34"/>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550" name="Google Shape;550;p34"/>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551" name="Google Shape;551;p34"/>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552" name="Google Shape;552;p34"/>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553" name="Google Shape;553;p34"/>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554" name="Google Shape;554;p34"/>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555" name="Google Shape;555;p34"/>
          <p:cNvSpPr/>
          <p:nvPr/>
        </p:nvSpPr>
        <p:spPr>
          <a:xfrm flipH="1">
            <a:off x="8705212" y="184886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556" name="Google Shape;556;p34"/>
          <p:cNvCxnSpPr>
            <a:endCxn id="557" idx="0"/>
          </p:cNvCxnSpPr>
          <p:nvPr/>
        </p:nvCxnSpPr>
        <p:spPr>
          <a:xfrm rot="10800000">
            <a:off x="418349" y="1933515"/>
            <a:ext cx="0" cy="4337100"/>
          </a:xfrm>
          <a:prstGeom prst="straightConnector1">
            <a:avLst/>
          </a:prstGeom>
          <a:noFill/>
          <a:ln w="12700" cap="flat" cmpd="sng">
            <a:solidFill>
              <a:schemeClr val="lt1"/>
            </a:solidFill>
            <a:prstDash val="solid"/>
            <a:round/>
            <a:headEnd type="none" w="sm" len="sm"/>
            <a:tailEnd type="none" w="sm" len="sm"/>
          </a:ln>
        </p:spPr>
      </p:cxnSp>
      <p:sp>
        <p:nvSpPr>
          <p:cNvPr id="557" name="Google Shape;557;p34"/>
          <p:cNvSpPr/>
          <p:nvPr/>
        </p:nvSpPr>
        <p:spPr>
          <a:xfrm rot="-5400000">
            <a:off x="418349" y="1872633"/>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dk1"/>
              </a:solidFill>
              <a:latin typeface="Arial"/>
              <a:ea typeface="Arial"/>
              <a:cs typeface="Arial"/>
              <a:sym typeface="Arial"/>
            </a:endParaRPr>
          </a:p>
        </p:txBody>
      </p:sp>
      <p:cxnSp>
        <p:nvCxnSpPr>
          <p:cNvPr id="558" name="Google Shape;558;p34"/>
          <p:cNvCxnSpPr/>
          <p:nvPr/>
        </p:nvCxnSpPr>
        <p:spPr>
          <a:xfrm rot="10800000">
            <a:off x="479233" y="1872633"/>
            <a:ext cx="8201217" cy="0"/>
          </a:xfrm>
          <a:prstGeom prst="straightConnector1">
            <a:avLst/>
          </a:prstGeom>
          <a:noFill/>
          <a:ln w="12700" cap="flat" cmpd="sng">
            <a:solidFill>
              <a:schemeClr val="lt1"/>
            </a:solidFill>
            <a:prstDash val="solid"/>
            <a:round/>
            <a:headEnd type="none" w="sm" len="sm"/>
            <a:tailEnd type="none" w="sm" len="sm"/>
          </a:ln>
        </p:spPr>
      </p:cxnSp>
      <p:sp>
        <p:nvSpPr>
          <p:cNvPr id="559" name="Google Shape;559;p34"/>
          <p:cNvSpPr txBox="1">
            <a:spLocks noGrp="1"/>
          </p:cNvSpPr>
          <p:nvPr>
            <p:ph type="title"/>
          </p:nvPr>
        </p:nvSpPr>
        <p:spPr>
          <a:xfrm>
            <a:off x="592790" y="490635"/>
            <a:ext cx="7886700" cy="13255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0" name="Google Shape;560;p34"/>
          <p:cNvSpPr txBox="1">
            <a:spLocks noGrp="1"/>
          </p:cNvSpPr>
          <p:nvPr>
            <p:ph type="body" idx="1"/>
          </p:nvPr>
        </p:nvSpPr>
        <p:spPr>
          <a:xfrm>
            <a:off x="1811911" y="2085747"/>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61" name="Google Shape;561;p34"/>
          <p:cNvSpPr txBox="1">
            <a:spLocks noGrp="1"/>
          </p:cNvSpPr>
          <p:nvPr>
            <p:ph type="body" idx="2"/>
          </p:nvPr>
        </p:nvSpPr>
        <p:spPr>
          <a:xfrm>
            <a:off x="1811911" y="3520097"/>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62" name="Google Shape;562;p34"/>
          <p:cNvSpPr txBox="1">
            <a:spLocks noGrp="1"/>
          </p:cNvSpPr>
          <p:nvPr>
            <p:ph type="body" idx="3"/>
          </p:nvPr>
        </p:nvSpPr>
        <p:spPr>
          <a:xfrm>
            <a:off x="1811911" y="2499208"/>
            <a:ext cx="534192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63" name="Google Shape;563;p34"/>
          <p:cNvSpPr txBox="1">
            <a:spLocks noGrp="1"/>
          </p:cNvSpPr>
          <p:nvPr>
            <p:ph type="body" idx="4"/>
          </p:nvPr>
        </p:nvSpPr>
        <p:spPr>
          <a:xfrm>
            <a:off x="1811911" y="3924594"/>
            <a:ext cx="534192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64" name="Google Shape;564;p34"/>
          <p:cNvSpPr txBox="1">
            <a:spLocks noGrp="1"/>
          </p:cNvSpPr>
          <p:nvPr>
            <p:ph type="body" idx="5"/>
          </p:nvPr>
        </p:nvSpPr>
        <p:spPr>
          <a:xfrm>
            <a:off x="1811911" y="4945485"/>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65" name="Google Shape;565;p34"/>
          <p:cNvSpPr txBox="1">
            <a:spLocks noGrp="1"/>
          </p:cNvSpPr>
          <p:nvPr>
            <p:ph type="body" idx="6"/>
          </p:nvPr>
        </p:nvSpPr>
        <p:spPr>
          <a:xfrm>
            <a:off x="1811911" y="5349982"/>
            <a:ext cx="534192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66" name="Google Shape;566;p34"/>
          <p:cNvSpPr>
            <a:spLocks noGrp="1"/>
          </p:cNvSpPr>
          <p:nvPr>
            <p:ph type="pic" idx="7"/>
          </p:nvPr>
        </p:nvSpPr>
        <p:spPr>
          <a:xfrm>
            <a:off x="685304" y="2088493"/>
            <a:ext cx="950976" cy="950976"/>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567" name="Google Shape;567;p34"/>
          <p:cNvSpPr>
            <a:spLocks noGrp="1"/>
          </p:cNvSpPr>
          <p:nvPr>
            <p:ph type="pic" idx="8"/>
          </p:nvPr>
        </p:nvSpPr>
        <p:spPr>
          <a:xfrm>
            <a:off x="685803" y="3514161"/>
            <a:ext cx="949979" cy="949978"/>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568" name="Google Shape;568;p34"/>
          <p:cNvSpPr>
            <a:spLocks noGrp="1"/>
          </p:cNvSpPr>
          <p:nvPr>
            <p:ph type="pic" idx="9"/>
          </p:nvPr>
        </p:nvSpPr>
        <p:spPr>
          <a:xfrm>
            <a:off x="685803" y="4939549"/>
            <a:ext cx="949979" cy="949978"/>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Cover 2 White">
  <p:cSld name="Cover 2 White">
    <p:spTree>
      <p:nvGrpSpPr>
        <p:cNvPr id="1" name="Shape 35"/>
        <p:cNvGrpSpPr/>
        <p:nvPr/>
      </p:nvGrpSpPr>
      <p:grpSpPr>
        <a:xfrm>
          <a:off x="0" y="0"/>
          <a:ext cx="0" cy="0"/>
          <a:chOff x="0" y="0"/>
          <a:chExt cx="0" cy="0"/>
        </a:xfrm>
      </p:grpSpPr>
      <p:sp>
        <p:nvSpPr>
          <p:cNvPr id="36" name="Google Shape;36;p4"/>
          <p:cNvSpPr/>
          <p:nvPr/>
        </p:nvSpPr>
        <p:spPr>
          <a:xfrm>
            <a:off x="1811695" y="6101651"/>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37" name="Google Shape;37;p4"/>
          <p:cNvCxnSpPr/>
          <p:nvPr/>
        </p:nvCxnSpPr>
        <p:spPr>
          <a:xfrm rot="10800000">
            <a:off x="0" y="6124511"/>
            <a:ext cx="1790417" cy="0"/>
          </a:xfrm>
          <a:prstGeom prst="straightConnector1">
            <a:avLst/>
          </a:prstGeom>
          <a:noFill/>
          <a:ln w="12700" cap="flat" cmpd="sng">
            <a:solidFill>
              <a:srgbClr val="0B3458"/>
            </a:solidFill>
            <a:prstDash val="solid"/>
            <a:round/>
            <a:headEnd type="none" w="sm" len="sm"/>
            <a:tailEnd type="none" w="sm" len="sm"/>
          </a:ln>
        </p:spPr>
      </p:cxnSp>
      <p:cxnSp>
        <p:nvCxnSpPr>
          <p:cNvPr id="38" name="Google Shape;38;p4"/>
          <p:cNvCxnSpPr/>
          <p:nvPr/>
        </p:nvCxnSpPr>
        <p:spPr>
          <a:xfrm rot="10800000">
            <a:off x="1878696" y="6124511"/>
            <a:ext cx="6693408" cy="0"/>
          </a:xfrm>
          <a:prstGeom prst="straightConnector1">
            <a:avLst/>
          </a:prstGeom>
          <a:noFill/>
          <a:ln w="12700" cap="flat" cmpd="sng">
            <a:solidFill>
              <a:srgbClr val="0B3458"/>
            </a:solidFill>
            <a:prstDash val="solid"/>
            <a:round/>
            <a:headEnd type="none" w="sm" len="sm"/>
            <a:tailEnd type="none" w="sm" len="sm"/>
          </a:ln>
        </p:spPr>
      </p:cxnSp>
      <p:sp>
        <p:nvSpPr>
          <p:cNvPr id="39" name="Google Shape;39;p4"/>
          <p:cNvSpPr/>
          <p:nvPr/>
        </p:nvSpPr>
        <p:spPr>
          <a:xfrm flipH="1">
            <a:off x="8610117" y="6101651"/>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
        <p:nvSpPr>
          <p:cNvPr id="40" name="Google Shape;40;p4"/>
          <p:cNvSpPr/>
          <p:nvPr/>
        </p:nvSpPr>
        <p:spPr>
          <a:xfrm flipH="1">
            <a:off x="8610117" y="347037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41" name="Google Shape;41;p4"/>
          <p:cNvCxnSpPr/>
          <p:nvPr/>
        </p:nvCxnSpPr>
        <p:spPr>
          <a:xfrm rot="10800000">
            <a:off x="1834554" y="3552825"/>
            <a:ext cx="0" cy="2529961"/>
          </a:xfrm>
          <a:prstGeom prst="straightConnector1">
            <a:avLst/>
          </a:prstGeom>
          <a:noFill/>
          <a:ln w="12700" cap="flat" cmpd="sng">
            <a:solidFill>
              <a:srgbClr val="0B3458"/>
            </a:solidFill>
            <a:prstDash val="solid"/>
            <a:round/>
            <a:headEnd type="none" w="sm" len="sm"/>
            <a:tailEnd type="none" w="sm" len="sm"/>
          </a:ln>
        </p:spPr>
      </p:cxnSp>
      <p:sp>
        <p:nvSpPr>
          <p:cNvPr id="42" name="Google Shape;42;p4"/>
          <p:cNvSpPr/>
          <p:nvPr/>
        </p:nvSpPr>
        <p:spPr>
          <a:xfrm rot="-5400000">
            <a:off x="1834554" y="3494144"/>
            <a:ext cx="121764" cy="121764"/>
          </a:xfrm>
          <a:prstGeom prst="arc">
            <a:avLst>
              <a:gd name="adj1" fmla="val 16200000"/>
              <a:gd name="adj2" fmla="val 0"/>
            </a:avLst>
          </a:prstGeom>
          <a:noFill/>
          <a:ln w="12700" cap="flat"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dk1"/>
              </a:solidFill>
              <a:latin typeface="Arial"/>
              <a:ea typeface="Arial"/>
              <a:cs typeface="Arial"/>
              <a:sym typeface="Arial"/>
            </a:endParaRPr>
          </a:p>
        </p:txBody>
      </p:sp>
      <p:cxnSp>
        <p:nvCxnSpPr>
          <p:cNvPr id="43" name="Google Shape;43;p4"/>
          <p:cNvCxnSpPr/>
          <p:nvPr/>
        </p:nvCxnSpPr>
        <p:spPr>
          <a:xfrm rot="10800000">
            <a:off x="1895439" y="3494144"/>
            <a:ext cx="6691671" cy="0"/>
          </a:xfrm>
          <a:prstGeom prst="straightConnector1">
            <a:avLst/>
          </a:prstGeom>
          <a:noFill/>
          <a:ln w="12700" cap="flat" cmpd="sng">
            <a:solidFill>
              <a:srgbClr val="0B3458"/>
            </a:solidFill>
            <a:prstDash val="solid"/>
            <a:round/>
            <a:headEnd type="none" w="sm" len="sm"/>
            <a:tailEnd type="none" w="sm" len="sm"/>
          </a:ln>
        </p:spPr>
      </p:cxnSp>
      <p:pic>
        <p:nvPicPr>
          <p:cNvPr id="44" name="Google Shape;44;p4"/>
          <p:cNvPicPr preferRelativeResize="0"/>
          <p:nvPr/>
        </p:nvPicPr>
        <p:blipFill rotWithShape="1">
          <a:blip r:embed="rId2">
            <a:alphaModFix/>
          </a:blip>
          <a:srcRect/>
          <a:stretch/>
        </p:blipFill>
        <p:spPr>
          <a:xfrm>
            <a:off x="352076" y="4878249"/>
            <a:ext cx="1189829" cy="949200"/>
          </a:xfrm>
          <a:prstGeom prst="rect">
            <a:avLst/>
          </a:prstGeom>
          <a:noFill/>
          <a:ln>
            <a:noFill/>
          </a:ln>
        </p:spPr>
      </p:pic>
      <p:sp>
        <p:nvSpPr>
          <p:cNvPr id="45" name="Google Shape;45;p4"/>
          <p:cNvSpPr txBox="1">
            <a:spLocks noGrp="1"/>
          </p:cNvSpPr>
          <p:nvPr>
            <p:ph type="title"/>
          </p:nvPr>
        </p:nvSpPr>
        <p:spPr>
          <a:xfrm>
            <a:off x="2061883" y="761997"/>
            <a:ext cx="6382512" cy="2533369"/>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Clr>
                <a:srgbClr val="0B3458"/>
              </a:buClr>
              <a:buSzPts val="3600"/>
              <a:buFont typeface="Arial"/>
              <a:buNone/>
              <a:defRPr sz="36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 name="Google Shape;46;p4"/>
          <p:cNvSpPr txBox="1">
            <a:spLocks noGrp="1"/>
          </p:cNvSpPr>
          <p:nvPr>
            <p:ph type="body" idx="1"/>
          </p:nvPr>
        </p:nvSpPr>
        <p:spPr>
          <a:xfrm>
            <a:off x="2070848" y="4593844"/>
            <a:ext cx="6382512" cy="716808"/>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7" name="Google Shape;47;p4"/>
          <p:cNvSpPr txBox="1">
            <a:spLocks noGrp="1"/>
          </p:cNvSpPr>
          <p:nvPr>
            <p:ph type="body" idx="2"/>
          </p:nvPr>
        </p:nvSpPr>
        <p:spPr>
          <a:xfrm>
            <a:off x="2070848" y="5301687"/>
            <a:ext cx="6382512" cy="273605"/>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 name="Google Shape;48;p4"/>
          <p:cNvSpPr txBox="1">
            <a:spLocks noGrp="1"/>
          </p:cNvSpPr>
          <p:nvPr>
            <p:ph type="body" idx="3"/>
          </p:nvPr>
        </p:nvSpPr>
        <p:spPr>
          <a:xfrm>
            <a:off x="2070848" y="5584257"/>
            <a:ext cx="6382512" cy="403785"/>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 name="Google Shape;49;p4"/>
          <p:cNvSpPr txBox="1">
            <a:spLocks noGrp="1"/>
          </p:cNvSpPr>
          <p:nvPr>
            <p:ph type="body" idx="4"/>
          </p:nvPr>
        </p:nvSpPr>
        <p:spPr>
          <a:xfrm>
            <a:off x="2070848" y="3652549"/>
            <a:ext cx="6382512" cy="716808"/>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rgbClr val="0B3458"/>
              </a:buClr>
              <a:buSzPts val="1800"/>
              <a:buFont typeface="Arial"/>
              <a:buNone/>
              <a:defRPr sz="1800" b="1"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Presenters Divider 2.7">
  <p:cSld name="Presenters Divider 2.7">
    <p:spTree>
      <p:nvGrpSpPr>
        <p:cNvPr id="1" name="Shape 569"/>
        <p:cNvGrpSpPr/>
        <p:nvPr/>
      </p:nvGrpSpPr>
      <p:grpSpPr>
        <a:xfrm>
          <a:off x="0" y="0"/>
          <a:ext cx="0" cy="0"/>
          <a:chOff x="0" y="0"/>
          <a:chExt cx="0" cy="0"/>
        </a:xfrm>
      </p:grpSpPr>
      <p:pic>
        <p:nvPicPr>
          <p:cNvPr id="570" name="Google Shape;570;p35"/>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571" name="Google Shape;571;p35"/>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572" name="Google Shape;572;p35"/>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573" name="Google Shape;573;p35"/>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574" name="Google Shape;574;p35"/>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575" name="Google Shape;575;p35"/>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576" name="Google Shape;576;p35"/>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577" name="Google Shape;577;p35"/>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578" name="Google Shape;578;p35"/>
          <p:cNvSpPr/>
          <p:nvPr/>
        </p:nvSpPr>
        <p:spPr>
          <a:xfrm flipH="1">
            <a:off x="8705212" y="184886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579" name="Google Shape;579;p35"/>
          <p:cNvCxnSpPr/>
          <p:nvPr/>
        </p:nvCxnSpPr>
        <p:spPr>
          <a:xfrm rot="10800000">
            <a:off x="418349" y="1933515"/>
            <a:ext cx="0" cy="4337110"/>
          </a:xfrm>
          <a:prstGeom prst="straightConnector1">
            <a:avLst/>
          </a:prstGeom>
          <a:noFill/>
          <a:ln w="12700" cap="flat" cmpd="sng">
            <a:solidFill>
              <a:schemeClr val="lt1"/>
            </a:solidFill>
            <a:prstDash val="solid"/>
            <a:round/>
            <a:headEnd type="none" w="sm" len="sm"/>
            <a:tailEnd type="none" w="sm" len="sm"/>
          </a:ln>
        </p:spPr>
      </p:cxnSp>
      <p:sp>
        <p:nvSpPr>
          <p:cNvPr id="580" name="Google Shape;580;p35"/>
          <p:cNvSpPr txBox="1">
            <a:spLocks noGrp="1"/>
          </p:cNvSpPr>
          <p:nvPr>
            <p:ph type="title"/>
          </p:nvPr>
        </p:nvSpPr>
        <p:spPr>
          <a:xfrm>
            <a:off x="592790" y="490635"/>
            <a:ext cx="7886700" cy="13255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581" name="Google Shape;581;p35"/>
          <p:cNvCxnSpPr/>
          <p:nvPr/>
        </p:nvCxnSpPr>
        <p:spPr>
          <a:xfrm rot="10800000">
            <a:off x="479233" y="1872633"/>
            <a:ext cx="8201217" cy="0"/>
          </a:xfrm>
          <a:prstGeom prst="straightConnector1">
            <a:avLst/>
          </a:prstGeom>
          <a:noFill/>
          <a:ln w="12700" cap="flat" cmpd="sng">
            <a:solidFill>
              <a:schemeClr val="lt1"/>
            </a:solidFill>
            <a:prstDash val="solid"/>
            <a:round/>
            <a:headEnd type="none" w="sm" len="sm"/>
            <a:tailEnd type="none" w="sm" len="sm"/>
          </a:ln>
        </p:spPr>
      </p:cxnSp>
      <p:sp>
        <p:nvSpPr>
          <p:cNvPr id="582" name="Google Shape;582;p35"/>
          <p:cNvSpPr/>
          <p:nvPr/>
        </p:nvSpPr>
        <p:spPr>
          <a:xfrm rot="-5400000">
            <a:off x="418349" y="1872633"/>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dk1"/>
              </a:solidFill>
              <a:latin typeface="Arial"/>
              <a:ea typeface="Arial"/>
              <a:cs typeface="Arial"/>
              <a:sym typeface="Arial"/>
            </a:endParaRPr>
          </a:p>
        </p:txBody>
      </p:sp>
      <p:sp>
        <p:nvSpPr>
          <p:cNvPr id="583" name="Google Shape;583;p35"/>
          <p:cNvSpPr txBox="1">
            <a:spLocks noGrp="1"/>
          </p:cNvSpPr>
          <p:nvPr>
            <p:ph type="body" idx="1"/>
          </p:nvPr>
        </p:nvSpPr>
        <p:spPr>
          <a:xfrm>
            <a:off x="1811911" y="2085747"/>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4" name="Google Shape;584;p35"/>
          <p:cNvSpPr txBox="1">
            <a:spLocks noGrp="1"/>
          </p:cNvSpPr>
          <p:nvPr>
            <p:ph type="body" idx="2"/>
          </p:nvPr>
        </p:nvSpPr>
        <p:spPr>
          <a:xfrm>
            <a:off x="1811911" y="3520097"/>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5" name="Google Shape;585;p35"/>
          <p:cNvSpPr txBox="1">
            <a:spLocks noGrp="1"/>
          </p:cNvSpPr>
          <p:nvPr>
            <p:ph type="body" idx="3"/>
          </p:nvPr>
        </p:nvSpPr>
        <p:spPr>
          <a:xfrm>
            <a:off x="1811911" y="2499208"/>
            <a:ext cx="534192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6" name="Google Shape;586;p35"/>
          <p:cNvSpPr txBox="1">
            <a:spLocks noGrp="1"/>
          </p:cNvSpPr>
          <p:nvPr>
            <p:ph type="body" idx="4"/>
          </p:nvPr>
        </p:nvSpPr>
        <p:spPr>
          <a:xfrm>
            <a:off x="1811911" y="3924594"/>
            <a:ext cx="534192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7" name="Google Shape;587;p35"/>
          <p:cNvSpPr txBox="1">
            <a:spLocks noGrp="1"/>
          </p:cNvSpPr>
          <p:nvPr>
            <p:ph type="body" idx="5"/>
          </p:nvPr>
        </p:nvSpPr>
        <p:spPr>
          <a:xfrm>
            <a:off x="1811911" y="4945485"/>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8" name="Google Shape;588;p35"/>
          <p:cNvSpPr txBox="1">
            <a:spLocks noGrp="1"/>
          </p:cNvSpPr>
          <p:nvPr>
            <p:ph type="body" idx="6"/>
          </p:nvPr>
        </p:nvSpPr>
        <p:spPr>
          <a:xfrm>
            <a:off x="1811911" y="5349982"/>
            <a:ext cx="534192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9" name="Google Shape;589;p35"/>
          <p:cNvSpPr>
            <a:spLocks noGrp="1"/>
          </p:cNvSpPr>
          <p:nvPr>
            <p:ph type="pic" idx="7"/>
          </p:nvPr>
        </p:nvSpPr>
        <p:spPr>
          <a:xfrm>
            <a:off x="685304" y="2088493"/>
            <a:ext cx="950976" cy="950976"/>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590" name="Google Shape;590;p35"/>
          <p:cNvSpPr>
            <a:spLocks noGrp="1"/>
          </p:cNvSpPr>
          <p:nvPr>
            <p:ph type="pic" idx="8"/>
          </p:nvPr>
        </p:nvSpPr>
        <p:spPr>
          <a:xfrm>
            <a:off x="685803" y="3514161"/>
            <a:ext cx="949979" cy="949978"/>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591" name="Google Shape;591;p35"/>
          <p:cNvSpPr>
            <a:spLocks noGrp="1"/>
          </p:cNvSpPr>
          <p:nvPr>
            <p:ph type="pic" idx="9"/>
          </p:nvPr>
        </p:nvSpPr>
        <p:spPr>
          <a:xfrm>
            <a:off x="685803" y="4939549"/>
            <a:ext cx="949979" cy="949978"/>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Presenters Divider 2.8">
  <p:cSld name="Presenters Divider 2.8">
    <p:spTree>
      <p:nvGrpSpPr>
        <p:cNvPr id="1" name="Shape 592"/>
        <p:cNvGrpSpPr/>
        <p:nvPr/>
      </p:nvGrpSpPr>
      <p:grpSpPr>
        <a:xfrm>
          <a:off x="0" y="0"/>
          <a:ext cx="0" cy="0"/>
          <a:chOff x="0" y="0"/>
          <a:chExt cx="0" cy="0"/>
        </a:xfrm>
      </p:grpSpPr>
      <p:pic>
        <p:nvPicPr>
          <p:cNvPr id="593" name="Google Shape;593;p36"/>
          <p:cNvPicPr preferRelativeResize="0"/>
          <p:nvPr/>
        </p:nvPicPr>
        <p:blipFill rotWithShape="1">
          <a:blip r:embed="rId2">
            <a:alphaModFix/>
          </a:blip>
          <a:srcRect/>
          <a:stretch/>
        </p:blipFill>
        <p:spPr>
          <a:xfrm>
            <a:off x="-2" y="-1"/>
            <a:ext cx="9144000" cy="6858000"/>
          </a:xfrm>
          <a:prstGeom prst="rect">
            <a:avLst/>
          </a:prstGeom>
          <a:noFill/>
          <a:ln>
            <a:noFill/>
          </a:ln>
        </p:spPr>
      </p:pic>
      <p:pic>
        <p:nvPicPr>
          <p:cNvPr id="594" name="Google Shape;594;p36"/>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595" name="Google Shape;595;p36"/>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596" name="Google Shape;596;p36"/>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597" name="Google Shape;597;p36"/>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598" name="Google Shape;598;p36"/>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599" name="Google Shape;599;p36"/>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600" name="Google Shape;600;p36"/>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601" name="Google Shape;601;p36"/>
          <p:cNvSpPr/>
          <p:nvPr/>
        </p:nvSpPr>
        <p:spPr>
          <a:xfrm flipH="1">
            <a:off x="8705212" y="184886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602" name="Google Shape;602;p36"/>
          <p:cNvCxnSpPr>
            <a:endCxn id="603" idx="0"/>
          </p:cNvCxnSpPr>
          <p:nvPr/>
        </p:nvCxnSpPr>
        <p:spPr>
          <a:xfrm rot="10800000">
            <a:off x="418349" y="1933515"/>
            <a:ext cx="0" cy="4337100"/>
          </a:xfrm>
          <a:prstGeom prst="straightConnector1">
            <a:avLst/>
          </a:prstGeom>
          <a:noFill/>
          <a:ln w="12700" cap="flat" cmpd="sng">
            <a:solidFill>
              <a:schemeClr val="lt1"/>
            </a:solidFill>
            <a:prstDash val="solid"/>
            <a:round/>
            <a:headEnd type="none" w="sm" len="sm"/>
            <a:tailEnd type="none" w="sm" len="sm"/>
          </a:ln>
        </p:spPr>
      </p:cxnSp>
      <p:sp>
        <p:nvSpPr>
          <p:cNvPr id="603" name="Google Shape;603;p36"/>
          <p:cNvSpPr/>
          <p:nvPr/>
        </p:nvSpPr>
        <p:spPr>
          <a:xfrm rot="-5400000">
            <a:off x="418349" y="1872633"/>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dk1"/>
              </a:solidFill>
              <a:latin typeface="Arial"/>
              <a:ea typeface="Arial"/>
              <a:cs typeface="Arial"/>
              <a:sym typeface="Arial"/>
            </a:endParaRPr>
          </a:p>
        </p:txBody>
      </p:sp>
      <p:cxnSp>
        <p:nvCxnSpPr>
          <p:cNvPr id="604" name="Google Shape;604;p36"/>
          <p:cNvCxnSpPr/>
          <p:nvPr/>
        </p:nvCxnSpPr>
        <p:spPr>
          <a:xfrm rot="10800000">
            <a:off x="479233" y="1872633"/>
            <a:ext cx="8201217" cy="0"/>
          </a:xfrm>
          <a:prstGeom prst="straightConnector1">
            <a:avLst/>
          </a:prstGeom>
          <a:noFill/>
          <a:ln w="12700" cap="flat" cmpd="sng">
            <a:solidFill>
              <a:schemeClr val="lt1"/>
            </a:solidFill>
            <a:prstDash val="solid"/>
            <a:round/>
            <a:headEnd type="none" w="sm" len="sm"/>
            <a:tailEnd type="none" w="sm" len="sm"/>
          </a:ln>
        </p:spPr>
      </p:cxnSp>
      <p:sp>
        <p:nvSpPr>
          <p:cNvPr id="605" name="Google Shape;605;p36"/>
          <p:cNvSpPr txBox="1">
            <a:spLocks noGrp="1"/>
          </p:cNvSpPr>
          <p:nvPr>
            <p:ph type="title"/>
          </p:nvPr>
        </p:nvSpPr>
        <p:spPr>
          <a:xfrm>
            <a:off x="592790" y="490635"/>
            <a:ext cx="7886700" cy="13255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6" name="Google Shape;606;p36"/>
          <p:cNvSpPr txBox="1">
            <a:spLocks noGrp="1"/>
          </p:cNvSpPr>
          <p:nvPr>
            <p:ph type="body" idx="1"/>
          </p:nvPr>
        </p:nvSpPr>
        <p:spPr>
          <a:xfrm>
            <a:off x="1811911" y="2085747"/>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7" name="Google Shape;607;p36"/>
          <p:cNvSpPr txBox="1">
            <a:spLocks noGrp="1"/>
          </p:cNvSpPr>
          <p:nvPr>
            <p:ph type="body" idx="2"/>
          </p:nvPr>
        </p:nvSpPr>
        <p:spPr>
          <a:xfrm>
            <a:off x="1811911" y="3520097"/>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8" name="Google Shape;608;p36"/>
          <p:cNvSpPr txBox="1">
            <a:spLocks noGrp="1"/>
          </p:cNvSpPr>
          <p:nvPr>
            <p:ph type="body" idx="3"/>
          </p:nvPr>
        </p:nvSpPr>
        <p:spPr>
          <a:xfrm>
            <a:off x="1811911" y="2499208"/>
            <a:ext cx="534192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9" name="Google Shape;609;p36"/>
          <p:cNvSpPr txBox="1">
            <a:spLocks noGrp="1"/>
          </p:cNvSpPr>
          <p:nvPr>
            <p:ph type="body" idx="4"/>
          </p:nvPr>
        </p:nvSpPr>
        <p:spPr>
          <a:xfrm>
            <a:off x="1811911" y="3924594"/>
            <a:ext cx="534192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0" name="Google Shape;610;p36"/>
          <p:cNvSpPr txBox="1">
            <a:spLocks noGrp="1"/>
          </p:cNvSpPr>
          <p:nvPr>
            <p:ph type="body" idx="5"/>
          </p:nvPr>
        </p:nvSpPr>
        <p:spPr>
          <a:xfrm>
            <a:off x="1811911" y="4945485"/>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1" name="Google Shape;611;p36"/>
          <p:cNvSpPr txBox="1">
            <a:spLocks noGrp="1"/>
          </p:cNvSpPr>
          <p:nvPr>
            <p:ph type="body" idx="6"/>
          </p:nvPr>
        </p:nvSpPr>
        <p:spPr>
          <a:xfrm>
            <a:off x="1811911" y="5349982"/>
            <a:ext cx="534192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2" name="Google Shape;612;p36"/>
          <p:cNvSpPr>
            <a:spLocks noGrp="1"/>
          </p:cNvSpPr>
          <p:nvPr>
            <p:ph type="pic" idx="7"/>
          </p:nvPr>
        </p:nvSpPr>
        <p:spPr>
          <a:xfrm>
            <a:off x="685304" y="2088493"/>
            <a:ext cx="950976" cy="950976"/>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613" name="Google Shape;613;p36"/>
          <p:cNvSpPr>
            <a:spLocks noGrp="1"/>
          </p:cNvSpPr>
          <p:nvPr>
            <p:ph type="pic" idx="8"/>
          </p:nvPr>
        </p:nvSpPr>
        <p:spPr>
          <a:xfrm>
            <a:off x="685803" y="3514161"/>
            <a:ext cx="949979" cy="949978"/>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614" name="Google Shape;614;p36"/>
          <p:cNvSpPr>
            <a:spLocks noGrp="1"/>
          </p:cNvSpPr>
          <p:nvPr>
            <p:ph type="pic" idx="9"/>
          </p:nvPr>
        </p:nvSpPr>
        <p:spPr>
          <a:xfrm>
            <a:off x="685803" y="4939549"/>
            <a:ext cx="949979" cy="949978"/>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Presenters Divider 5.1">
  <p:cSld name="Presenters Divider 5.1">
    <p:spTree>
      <p:nvGrpSpPr>
        <p:cNvPr id="1" name="Shape 615"/>
        <p:cNvGrpSpPr/>
        <p:nvPr/>
      </p:nvGrpSpPr>
      <p:grpSpPr>
        <a:xfrm>
          <a:off x="0" y="0"/>
          <a:ext cx="0" cy="0"/>
          <a:chOff x="0" y="0"/>
          <a:chExt cx="0" cy="0"/>
        </a:xfrm>
      </p:grpSpPr>
      <p:pic>
        <p:nvPicPr>
          <p:cNvPr id="616" name="Google Shape;616;p37"/>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617" name="Google Shape;617;p37"/>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618" name="Google Shape;618;p37"/>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619" name="Google Shape;619;p37"/>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620" name="Google Shape;620;p37"/>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621" name="Google Shape;621;p37"/>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622" name="Google Shape;622;p37"/>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623" name="Google Shape;623;p37"/>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624" name="Google Shape;624;p37"/>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pic>
        <p:nvPicPr>
          <p:cNvPr id="625" name="Google Shape;625;p37"/>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626" name="Google Shape;626;p37"/>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7" name="Google Shape;627;p37"/>
          <p:cNvSpPr txBox="1">
            <a:spLocks noGrp="1"/>
          </p:cNvSpPr>
          <p:nvPr>
            <p:ph type="body" idx="1"/>
          </p:nvPr>
        </p:nvSpPr>
        <p:spPr>
          <a:xfrm>
            <a:off x="417667" y="1314782"/>
            <a:ext cx="704993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28" name="Google Shape;628;p37"/>
          <p:cNvSpPr txBox="1">
            <a:spLocks noGrp="1"/>
          </p:cNvSpPr>
          <p:nvPr>
            <p:ph type="body" idx="2"/>
          </p:nvPr>
        </p:nvSpPr>
        <p:spPr>
          <a:xfrm>
            <a:off x="417667" y="2784994"/>
            <a:ext cx="704993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29" name="Google Shape;629;p37"/>
          <p:cNvSpPr txBox="1">
            <a:spLocks noGrp="1"/>
          </p:cNvSpPr>
          <p:nvPr>
            <p:ph type="body" idx="3"/>
          </p:nvPr>
        </p:nvSpPr>
        <p:spPr>
          <a:xfrm>
            <a:off x="417667" y="1728243"/>
            <a:ext cx="704993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0" name="Google Shape;630;p37"/>
          <p:cNvSpPr txBox="1">
            <a:spLocks noGrp="1"/>
          </p:cNvSpPr>
          <p:nvPr>
            <p:ph type="body" idx="4"/>
          </p:nvPr>
        </p:nvSpPr>
        <p:spPr>
          <a:xfrm>
            <a:off x="417667" y="3189491"/>
            <a:ext cx="704993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1" name="Google Shape;631;p37"/>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632" name="Google Shape;632;p37"/>
          <p:cNvSpPr txBox="1">
            <a:spLocks noGrp="1"/>
          </p:cNvSpPr>
          <p:nvPr>
            <p:ph type="body" idx="5"/>
          </p:nvPr>
        </p:nvSpPr>
        <p:spPr>
          <a:xfrm>
            <a:off x="417667" y="4228312"/>
            <a:ext cx="704993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3" name="Google Shape;633;p37"/>
          <p:cNvSpPr txBox="1">
            <a:spLocks noGrp="1"/>
          </p:cNvSpPr>
          <p:nvPr>
            <p:ph type="body" idx="6"/>
          </p:nvPr>
        </p:nvSpPr>
        <p:spPr>
          <a:xfrm>
            <a:off x="417667" y="4632809"/>
            <a:ext cx="704993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Presenters Divider 5.2">
  <p:cSld name="Presenters Divider 5.2">
    <p:spTree>
      <p:nvGrpSpPr>
        <p:cNvPr id="1" name="Shape 634"/>
        <p:cNvGrpSpPr/>
        <p:nvPr/>
      </p:nvGrpSpPr>
      <p:grpSpPr>
        <a:xfrm>
          <a:off x="0" y="0"/>
          <a:ext cx="0" cy="0"/>
          <a:chOff x="0" y="0"/>
          <a:chExt cx="0" cy="0"/>
        </a:xfrm>
      </p:grpSpPr>
      <p:pic>
        <p:nvPicPr>
          <p:cNvPr id="635" name="Google Shape;635;p38"/>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636" name="Google Shape;636;p38"/>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637" name="Google Shape;637;p38"/>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638" name="Google Shape;638;p38"/>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639" name="Google Shape;639;p38"/>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640" name="Google Shape;640;p38"/>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641" name="Google Shape;641;p38"/>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642" name="Google Shape;642;p38"/>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643" name="Google Shape;643;p38"/>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pic>
        <p:nvPicPr>
          <p:cNvPr id="644" name="Google Shape;644;p38"/>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645" name="Google Shape;645;p38"/>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46" name="Google Shape;646;p38"/>
          <p:cNvSpPr txBox="1">
            <a:spLocks noGrp="1"/>
          </p:cNvSpPr>
          <p:nvPr>
            <p:ph type="body" idx="1"/>
          </p:nvPr>
        </p:nvSpPr>
        <p:spPr>
          <a:xfrm>
            <a:off x="417667" y="1314782"/>
            <a:ext cx="704993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7" name="Google Shape;647;p38"/>
          <p:cNvSpPr txBox="1">
            <a:spLocks noGrp="1"/>
          </p:cNvSpPr>
          <p:nvPr>
            <p:ph type="body" idx="2"/>
          </p:nvPr>
        </p:nvSpPr>
        <p:spPr>
          <a:xfrm>
            <a:off x="417667" y="2784994"/>
            <a:ext cx="704993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8" name="Google Shape;648;p38"/>
          <p:cNvSpPr txBox="1">
            <a:spLocks noGrp="1"/>
          </p:cNvSpPr>
          <p:nvPr>
            <p:ph type="body" idx="3"/>
          </p:nvPr>
        </p:nvSpPr>
        <p:spPr>
          <a:xfrm>
            <a:off x="417667" y="1728243"/>
            <a:ext cx="704993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9" name="Google Shape;649;p38"/>
          <p:cNvSpPr txBox="1">
            <a:spLocks noGrp="1"/>
          </p:cNvSpPr>
          <p:nvPr>
            <p:ph type="body" idx="4"/>
          </p:nvPr>
        </p:nvSpPr>
        <p:spPr>
          <a:xfrm>
            <a:off x="417667" y="3189491"/>
            <a:ext cx="704993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0" name="Google Shape;650;p38"/>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651" name="Google Shape;651;p38"/>
          <p:cNvSpPr txBox="1">
            <a:spLocks noGrp="1"/>
          </p:cNvSpPr>
          <p:nvPr>
            <p:ph type="body" idx="5"/>
          </p:nvPr>
        </p:nvSpPr>
        <p:spPr>
          <a:xfrm>
            <a:off x="417667" y="4228312"/>
            <a:ext cx="704993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2" name="Google Shape;652;p38"/>
          <p:cNvSpPr txBox="1">
            <a:spLocks noGrp="1"/>
          </p:cNvSpPr>
          <p:nvPr>
            <p:ph type="body" idx="6"/>
          </p:nvPr>
        </p:nvSpPr>
        <p:spPr>
          <a:xfrm>
            <a:off x="417667" y="4632809"/>
            <a:ext cx="704993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Presenters Divider 5.3">
  <p:cSld name="Presenters Divider 5.3">
    <p:spTree>
      <p:nvGrpSpPr>
        <p:cNvPr id="1" name="Shape 653"/>
        <p:cNvGrpSpPr/>
        <p:nvPr/>
      </p:nvGrpSpPr>
      <p:grpSpPr>
        <a:xfrm>
          <a:off x="0" y="0"/>
          <a:ext cx="0" cy="0"/>
          <a:chOff x="0" y="0"/>
          <a:chExt cx="0" cy="0"/>
        </a:xfrm>
      </p:grpSpPr>
      <p:pic>
        <p:nvPicPr>
          <p:cNvPr id="654" name="Google Shape;654;p39"/>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655" name="Google Shape;655;p39"/>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656" name="Google Shape;656;p39"/>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657" name="Google Shape;657;p39"/>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658" name="Google Shape;658;p39"/>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659" name="Google Shape;659;p39"/>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660" name="Google Shape;660;p39"/>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661" name="Google Shape;661;p39"/>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662" name="Google Shape;662;p39"/>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pic>
        <p:nvPicPr>
          <p:cNvPr id="663" name="Google Shape;663;p39"/>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664" name="Google Shape;664;p39"/>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5" name="Google Shape;665;p39"/>
          <p:cNvSpPr txBox="1">
            <a:spLocks noGrp="1"/>
          </p:cNvSpPr>
          <p:nvPr>
            <p:ph type="body" idx="1"/>
          </p:nvPr>
        </p:nvSpPr>
        <p:spPr>
          <a:xfrm>
            <a:off x="417667" y="1314782"/>
            <a:ext cx="704993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66" name="Google Shape;666;p39"/>
          <p:cNvSpPr txBox="1">
            <a:spLocks noGrp="1"/>
          </p:cNvSpPr>
          <p:nvPr>
            <p:ph type="body" idx="2"/>
          </p:nvPr>
        </p:nvSpPr>
        <p:spPr>
          <a:xfrm>
            <a:off x="417667" y="2784994"/>
            <a:ext cx="704993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67" name="Google Shape;667;p39"/>
          <p:cNvSpPr txBox="1">
            <a:spLocks noGrp="1"/>
          </p:cNvSpPr>
          <p:nvPr>
            <p:ph type="body" idx="3"/>
          </p:nvPr>
        </p:nvSpPr>
        <p:spPr>
          <a:xfrm>
            <a:off x="417667" y="1728243"/>
            <a:ext cx="704993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68" name="Google Shape;668;p39"/>
          <p:cNvSpPr txBox="1">
            <a:spLocks noGrp="1"/>
          </p:cNvSpPr>
          <p:nvPr>
            <p:ph type="body" idx="4"/>
          </p:nvPr>
        </p:nvSpPr>
        <p:spPr>
          <a:xfrm>
            <a:off x="417667" y="3189491"/>
            <a:ext cx="704993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69" name="Google Shape;669;p39"/>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670" name="Google Shape;670;p39"/>
          <p:cNvSpPr txBox="1">
            <a:spLocks noGrp="1"/>
          </p:cNvSpPr>
          <p:nvPr>
            <p:ph type="body" idx="5"/>
          </p:nvPr>
        </p:nvSpPr>
        <p:spPr>
          <a:xfrm>
            <a:off x="417667" y="4228312"/>
            <a:ext cx="704993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1" name="Google Shape;671;p39"/>
          <p:cNvSpPr txBox="1">
            <a:spLocks noGrp="1"/>
          </p:cNvSpPr>
          <p:nvPr>
            <p:ph type="body" idx="6"/>
          </p:nvPr>
        </p:nvSpPr>
        <p:spPr>
          <a:xfrm>
            <a:off x="417667" y="4632809"/>
            <a:ext cx="704993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Presenters Divider 5.4">
  <p:cSld name="Presenters Divider 5.4">
    <p:spTree>
      <p:nvGrpSpPr>
        <p:cNvPr id="1" name="Shape 672"/>
        <p:cNvGrpSpPr/>
        <p:nvPr/>
      </p:nvGrpSpPr>
      <p:grpSpPr>
        <a:xfrm>
          <a:off x="0" y="0"/>
          <a:ext cx="0" cy="0"/>
          <a:chOff x="0" y="0"/>
          <a:chExt cx="0" cy="0"/>
        </a:xfrm>
      </p:grpSpPr>
      <p:pic>
        <p:nvPicPr>
          <p:cNvPr id="673" name="Google Shape;673;p40"/>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674" name="Google Shape;674;p40"/>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675" name="Google Shape;675;p40"/>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676" name="Google Shape;676;p40"/>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677" name="Google Shape;677;p40"/>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678" name="Google Shape;678;p40"/>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679" name="Google Shape;679;p40"/>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680" name="Google Shape;680;p40"/>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681" name="Google Shape;681;p40"/>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pic>
        <p:nvPicPr>
          <p:cNvPr id="682" name="Google Shape;682;p40"/>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683" name="Google Shape;683;p40"/>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4" name="Google Shape;684;p40"/>
          <p:cNvSpPr txBox="1">
            <a:spLocks noGrp="1"/>
          </p:cNvSpPr>
          <p:nvPr>
            <p:ph type="body" idx="1"/>
          </p:nvPr>
        </p:nvSpPr>
        <p:spPr>
          <a:xfrm>
            <a:off x="417667" y="1314782"/>
            <a:ext cx="704993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5" name="Google Shape;685;p40"/>
          <p:cNvSpPr txBox="1">
            <a:spLocks noGrp="1"/>
          </p:cNvSpPr>
          <p:nvPr>
            <p:ph type="body" idx="2"/>
          </p:nvPr>
        </p:nvSpPr>
        <p:spPr>
          <a:xfrm>
            <a:off x="417667" y="2784994"/>
            <a:ext cx="704993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6" name="Google Shape;686;p40"/>
          <p:cNvSpPr txBox="1">
            <a:spLocks noGrp="1"/>
          </p:cNvSpPr>
          <p:nvPr>
            <p:ph type="body" idx="3"/>
          </p:nvPr>
        </p:nvSpPr>
        <p:spPr>
          <a:xfrm>
            <a:off x="417667" y="1728243"/>
            <a:ext cx="704993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7" name="Google Shape;687;p40"/>
          <p:cNvSpPr txBox="1">
            <a:spLocks noGrp="1"/>
          </p:cNvSpPr>
          <p:nvPr>
            <p:ph type="body" idx="4"/>
          </p:nvPr>
        </p:nvSpPr>
        <p:spPr>
          <a:xfrm>
            <a:off x="417667" y="3189491"/>
            <a:ext cx="704993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8" name="Google Shape;688;p40"/>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689" name="Google Shape;689;p40"/>
          <p:cNvSpPr txBox="1">
            <a:spLocks noGrp="1"/>
          </p:cNvSpPr>
          <p:nvPr>
            <p:ph type="body" idx="5"/>
          </p:nvPr>
        </p:nvSpPr>
        <p:spPr>
          <a:xfrm>
            <a:off x="417667" y="4228312"/>
            <a:ext cx="704993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0" name="Google Shape;690;p40"/>
          <p:cNvSpPr txBox="1">
            <a:spLocks noGrp="1"/>
          </p:cNvSpPr>
          <p:nvPr>
            <p:ph type="body" idx="6"/>
          </p:nvPr>
        </p:nvSpPr>
        <p:spPr>
          <a:xfrm>
            <a:off x="417667" y="4632809"/>
            <a:ext cx="704993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Presenters Divider 5.5">
  <p:cSld name="Presenters Divider 5.5">
    <p:spTree>
      <p:nvGrpSpPr>
        <p:cNvPr id="1" name="Shape 691"/>
        <p:cNvGrpSpPr/>
        <p:nvPr/>
      </p:nvGrpSpPr>
      <p:grpSpPr>
        <a:xfrm>
          <a:off x="0" y="0"/>
          <a:ext cx="0" cy="0"/>
          <a:chOff x="0" y="0"/>
          <a:chExt cx="0" cy="0"/>
        </a:xfrm>
      </p:grpSpPr>
      <p:pic>
        <p:nvPicPr>
          <p:cNvPr id="692" name="Google Shape;692;p41"/>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693" name="Google Shape;693;p41"/>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694" name="Google Shape;694;p41"/>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695" name="Google Shape;695;p41"/>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696" name="Google Shape;696;p41"/>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697" name="Google Shape;697;p41"/>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698" name="Google Shape;698;p41"/>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699" name="Google Shape;699;p41"/>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700" name="Google Shape;700;p41"/>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pic>
        <p:nvPicPr>
          <p:cNvPr id="701" name="Google Shape;701;p41"/>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702" name="Google Shape;702;p41"/>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3" name="Google Shape;703;p41"/>
          <p:cNvSpPr txBox="1">
            <a:spLocks noGrp="1"/>
          </p:cNvSpPr>
          <p:nvPr>
            <p:ph type="body" idx="1"/>
          </p:nvPr>
        </p:nvSpPr>
        <p:spPr>
          <a:xfrm>
            <a:off x="417667" y="1314782"/>
            <a:ext cx="704993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4" name="Google Shape;704;p41"/>
          <p:cNvSpPr txBox="1">
            <a:spLocks noGrp="1"/>
          </p:cNvSpPr>
          <p:nvPr>
            <p:ph type="body" idx="2"/>
          </p:nvPr>
        </p:nvSpPr>
        <p:spPr>
          <a:xfrm>
            <a:off x="417667" y="2784994"/>
            <a:ext cx="704993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5" name="Google Shape;705;p41"/>
          <p:cNvSpPr txBox="1">
            <a:spLocks noGrp="1"/>
          </p:cNvSpPr>
          <p:nvPr>
            <p:ph type="body" idx="3"/>
          </p:nvPr>
        </p:nvSpPr>
        <p:spPr>
          <a:xfrm>
            <a:off x="417667" y="1728243"/>
            <a:ext cx="704993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6" name="Google Shape;706;p41"/>
          <p:cNvSpPr txBox="1">
            <a:spLocks noGrp="1"/>
          </p:cNvSpPr>
          <p:nvPr>
            <p:ph type="body" idx="4"/>
          </p:nvPr>
        </p:nvSpPr>
        <p:spPr>
          <a:xfrm>
            <a:off x="417667" y="3189491"/>
            <a:ext cx="704993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7" name="Google Shape;707;p41"/>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708" name="Google Shape;708;p41"/>
          <p:cNvSpPr txBox="1">
            <a:spLocks noGrp="1"/>
          </p:cNvSpPr>
          <p:nvPr>
            <p:ph type="body" idx="5"/>
          </p:nvPr>
        </p:nvSpPr>
        <p:spPr>
          <a:xfrm>
            <a:off x="417667" y="4228312"/>
            <a:ext cx="704993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9" name="Google Shape;709;p41"/>
          <p:cNvSpPr txBox="1">
            <a:spLocks noGrp="1"/>
          </p:cNvSpPr>
          <p:nvPr>
            <p:ph type="body" idx="6"/>
          </p:nvPr>
        </p:nvSpPr>
        <p:spPr>
          <a:xfrm>
            <a:off x="417667" y="4632809"/>
            <a:ext cx="704993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Presenters Divider 5.6">
  <p:cSld name="Presenters Divider 5.6">
    <p:spTree>
      <p:nvGrpSpPr>
        <p:cNvPr id="1" name="Shape 710"/>
        <p:cNvGrpSpPr/>
        <p:nvPr/>
      </p:nvGrpSpPr>
      <p:grpSpPr>
        <a:xfrm>
          <a:off x="0" y="0"/>
          <a:ext cx="0" cy="0"/>
          <a:chOff x="0" y="0"/>
          <a:chExt cx="0" cy="0"/>
        </a:xfrm>
      </p:grpSpPr>
      <p:pic>
        <p:nvPicPr>
          <p:cNvPr id="711" name="Google Shape;711;p42"/>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712" name="Google Shape;712;p42"/>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713" name="Google Shape;713;p42"/>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714" name="Google Shape;714;p42"/>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715" name="Google Shape;715;p42"/>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716" name="Google Shape;716;p42"/>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717" name="Google Shape;717;p42"/>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718" name="Google Shape;718;p42"/>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719" name="Google Shape;719;p42"/>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pic>
        <p:nvPicPr>
          <p:cNvPr id="720" name="Google Shape;720;p42"/>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721" name="Google Shape;721;p42"/>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22" name="Google Shape;722;p42"/>
          <p:cNvSpPr txBox="1">
            <a:spLocks noGrp="1"/>
          </p:cNvSpPr>
          <p:nvPr>
            <p:ph type="body" idx="1"/>
          </p:nvPr>
        </p:nvSpPr>
        <p:spPr>
          <a:xfrm>
            <a:off x="417667" y="1314782"/>
            <a:ext cx="704993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23" name="Google Shape;723;p42"/>
          <p:cNvSpPr txBox="1">
            <a:spLocks noGrp="1"/>
          </p:cNvSpPr>
          <p:nvPr>
            <p:ph type="body" idx="2"/>
          </p:nvPr>
        </p:nvSpPr>
        <p:spPr>
          <a:xfrm>
            <a:off x="417667" y="2784994"/>
            <a:ext cx="704993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24" name="Google Shape;724;p42"/>
          <p:cNvSpPr txBox="1">
            <a:spLocks noGrp="1"/>
          </p:cNvSpPr>
          <p:nvPr>
            <p:ph type="body" idx="3"/>
          </p:nvPr>
        </p:nvSpPr>
        <p:spPr>
          <a:xfrm>
            <a:off x="417667" y="1728243"/>
            <a:ext cx="704993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25" name="Google Shape;725;p42"/>
          <p:cNvSpPr txBox="1">
            <a:spLocks noGrp="1"/>
          </p:cNvSpPr>
          <p:nvPr>
            <p:ph type="body" idx="4"/>
          </p:nvPr>
        </p:nvSpPr>
        <p:spPr>
          <a:xfrm>
            <a:off x="417667" y="3189491"/>
            <a:ext cx="704993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26" name="Google Shape;726;p42"/>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727" name="Google Shape;727;p42"/>
          <p:cNvSpPr txBox="1">
            <a:spLocks noGrp="1"/>
          </p:cNvSpPr>
          <p:nvPr>
            <p:ph type="body" idx="5"/>
          </p:nvPr>
        </p:nvSpPr>
        <p:spPr>
          <a:xfrm>
            <a:off x="417667" y="4228312"/>
            <a:ext cx="704993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28" name="Google Shape;728;p42"/>
          <p:cNvSpPr txBox="1">
            <a:spLocks noGrp="1"/>
          </p:cNvSpPr>
          <p:nvPr>
            <p:ph type="body" idx="6"/>
          </p:nvPr>
        </p:nvSpPr>
        <p:spPr>
          <a:xfrm>
            <a:off x="417667" y="4632809"/>
            <a:ext cx="704993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Presenters Divider 5.7">
  <p:cSld name="Presenters Divider 5.7">
    <p:spTree>
      <p:nvGrpSpPr>
        <p:cNvPr id="1" name="Shape 729"/>
        <p:cNvGrpSpPr/>
        <p:nvPr/>
      </p:nvGrpSpPr>
      <p:grpSpPr>
        <a:xfrm>
          <a:off x="0" y="0"/>
          <a:ext cx="0" cy="0"/>
          <a:chOff x="0" y="0"/>
          <a:chExt cx="0" cy="0"/>
        </a:xfrm>
      </p:grpSpPr>
      <p:pic>
        <p:nvPicPr>
          <p:cNvPr id="730" name="Google Shape;730;p43"/>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731" name="Google Shape;731;p43"/>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732" name="Google Shape;732;p43"/>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733" name="Google Shape;733;p43"/>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734" name="Google Shape;734;p43"/>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735" name="Google Shape;735;p43"/>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736" name="Google Shape;736;p43"/>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737" name="Google Shape;737;p43"/>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738" name="Google Shape;738;p43"/>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pic>
        <p:nvPicPr>
          <p:cNvPr id="739" name="Google Shape;739;p43"/>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740" name="Google Shape;740;p43"/>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1" name="Google Shape;741;p43"/>
          <p:cNvSpPr txBox="1">
            <a:spLocks noGrp="1"/>
          </p:cNvSpPr>
          <p:nvPr>
            <p:ph type="body" idx="1"/>
          </p:nvPr>
        </p:nvSpPr>
        <p:spPr>
          <a:xfrm>
            <a:off x="417667" y="1314782"/>
            <a:ext cx="704993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2" name="Google Shape;742;p43"/>
          <p:cNvSpPr txBox="1">
            <a:spLocks noGrp="1"/>
          </p:cNvSpPr>
          <p:nvPr>
            <p:ph type="body" idx="2"/>
          </p:nvPr>
        </p:nvSpPr>
        <p:spPr>
          <a:xfrm>
            <a:off x="417667" y="2784994"/>
            <a:ext cx="704993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3" name="Google Shape;743;p43"/>
          <p:cNvSpPr txBox="1">
            <a:spLocks noGrp="1"/>
          </p:cNvSpPr>
          <p:nvPr>
            <p:ph type="body" idx="3"/>
          </p:nvPr>
        </p:nvSpPr>
        <p:spPr>
          <a:xfrm>
            <a:off x="417667" y="1728243"/>
            <a:ext cx="704993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4" name="Google Shape;744;p43"/>
          <p:cNvSpPr txBox="1">
            <a:spLocks noGrp="1"/>
          </p:cNvSpPr>
          <p:nvPr>
            <p:ph type="body" idx="4"/>
          </p:nvPr>
        </p:nvSpPr>
        <p:spPr>
          <a:xfrm>
            <a:off x="417667" y="3189491"/>
            <a:ext cx="704993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5" name="Google Shape;745;p43"/>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746" name="Google Shape;746;p43"/>
          <p:cNvSpPr txBox="1">
            <a:spLocks noGrp="1"/>
          </p:cNvSpPr>
          <p:nvPr>
            <p:ph type="body" idx="5"/>
          </p:nvPr>
        </p:nvSpPr>
        <p:spPr>
          <a:xfrm>
            <a:off x="417667" y="4228312"/>
            <a:ext cx="704993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7" name="Google Shape;747;p43"/>
          <p:cNvSpPr txBox="1">
            <a:spLocks noGrp="1"/>
          </p:cNvSpPr>
          <p:nvPr>
            <p:ph type="body" idx="6"/>
          </p:nvPr>
        </p:nvSpPr>
        <p:spPr>
          <a:xfrm>
            <a:off x="417667" y="4632809"/>
            <a:ext cx="704993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Presenters Divider 5.8">
  <p:cSld name="Presenters Divider 5.8">
    <p:spTree>
      <p:nvGrpSpPr>
        <p:cNvPr id="1" name="Shape 748"/>
        <p:cNvGrpSpPr/>
        <p:nvPr/>
      </p:nvGrpSpPr>
      <p:grpSpPr>
        <a:xfrm>
          <a:off x="0" y="0"/>
          <a:ext cx="0" cy="0"/>
          <a:chOff x="0" y="0"/>
          <a:chExt cx="0" cy="0"/>
        </a:xfrm>
      </p:grpSpPr>
      <p:pic>
        <p:nvPicPr>
          <p:cNvPr id="749" name="Google Shape;749;p44"/>
          <p:cNvPicPr preferRelativeResize="0"/>
          <p:nvPr/>
        </p:nvPicPr>
        <p:blipFill rotWithShape="1">
          <a:blip r:embed="rId2">
            <a:alphaModFix/>
          </a:blip>
          <a:srcRect/>
          <a:stretch/>
        </p:blipFill>
        <p:spPr>
          <a:xfrm>
            <a:off x="-2" y="-1"/>
            <a:ext cx="9144000" cy="6858000"/>
          </a:xfrm>
          <a:prstGeom prst="rect">
            <a:avLst/>
          </a:prstGeom>
          <a:noFill/>
          <a:ln>
            <a:noFill/>
          </a:ln>
        </p:spPr>
      </p:pic>
      <p:sp>
        <p:nvSpPr>
          <p:cNvPr id="750" name="Google Shape;750;p44"/>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751" name="Google Shape;751;p44"/>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752" name="Google Shape;752;p44"/>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753" name="Google Shape;753;p44"/>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754" name="Google Shape;754;p44"/>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755" name="Google Shape;755;p44"/>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756" name="Google Shape;756;p44"/>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757" name="Google Shape;757;p44"/>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pic>
        <p:nvPicPr>
          <p:cNvPr id="758" name="Google Shape;758;p44"/>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759" name="Google Shape;759;p44"/>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0" name="Google Shape;760;p44"/>
          <p:cNvSpPr txBox="1">
            <a:spLocks noGrp="1"/>
          </p:cNvSpPr>
          <p:nvPr>
            <p:ph type="body" idx="1"/>
          </p:nvPr>
        </p:nvSpPr>
        <p:spPr>
          <a:xfrm>
            <a:off x="417667" y="1314782"/>
            <a:ext cx="704993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1" name="Google Shape;761;p44"/>
          <p:cNvSpPr txBox="1">
            <a:spLocks noGrp="1"/>
          </p:cNvSpPr>
          <p:nvPr>
            <p:ph type="body" idx="2"/>
          </p:nvPr>
        </p:nvSpPr>
        <p:spPr>
          <a:xfrm>
            <a:off x="417667" y="2784994"/>
            <a:ext cx="704993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2" name="Google Shape;762;p44"/>
          <p:cNvSpPr txBox="1">
            <a:spLocks noGrp="1"/>
          </p:cNvSpPr>
          <p:nvPr>
            <p:ph type="body" idx="3"/>
          </p:nvPr>
        </p:nvSpPr>
        <p:spPr>
          <a:xfrm>
            <a:off x="417667" y="1728243"/>
            <a:ext cx="704993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3" name="Google Shape;763;p44"/>
          <p:cNvSpPr txBox="1">
            <a:spLocks noGrp="1"/>
          </p:cNvSpPr>
          <p:nvPr>
            <p:ph type="body" idx="4"/>
          </p:nvPr>
        </p:nvSpPr>
        <p:spPr>
          <a:xfrm>
            <a:off x="417667" y="3189491"/>
            <a:ext cx="704993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4" name="Google Shape;764;p44"/>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765" name="Google Shape;765;p44"/>
          <p:cNvSpPr txBox="1">
            <a:spLocks noGrp="1"/>
          </p:cNvSpPr>
          <p:nvPr>
            <p:ph type="body" idx="5"/>
          </p:nvPr>
        </p:nvSpPr>
        <p:spPr>
          <a:xfrm>
            <a:off x="417667" y="4228312"/>
            <a:ext cx="704993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6" name="Google Shape;766;p44"/>
          <p:cNvSpPr txBox="1">
            <a:spLocks noGrp="1"/>
          </p:cNvSpPr>
          <p:nvPr>
            <p:ph type="body" idx="6"/>
          </p:nvPr>
        </p:nvSpPr>
        <p:spPr>
          <a:xfrm>
            <a:off x="417667" y="4632809"/>
            <a:ext cx="704993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2 Decorative">
  <p:cSld name="Cover 2 Decorative">
    <p:spTree>
      <p:nvGrpSpPr>
        <p:cNvPr id="1" name="Shape 50"/>
        <p:cNvGrpSpPr/>
        <p:nvPr/>
      </p:nvGrpSpPr>
      <p:grpSpPr>
        <a:xfrm>
          <a:off x="0" y="0"/>
          <a:ext cx="0" cy="0"/>
          <a:chOff x="0" y="0"/>
          <a:chExt cx="0" cy="0"/>
        </a:xfrm>
      </p:grpSpPr>
      <p:pic>
        <p:nvPicPr>
          <p:cNvPr id="51" name="Google Shape;51;p5"/>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2" name="Google Shape;52;p5"/>
          <p:cNvSpPr/>
          <p:nvPr/>
        </p:nvSpPr>
        <p:spPr>
          <a:xfrm>
            <a:off x="1811695"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53" name="Google Shape;53;p5"/>
          <p:cNvCxnSpPr/>
          <p:nvPr/>
        </p:nvCxnSpPr>
        <p:spPr>
          <a:xfrm rot="10800000">
            <a:off x="0" y="6124511"/>
            <a:ext cx="1790417" cy="0"/>
          </a:xfrm>
          <a:prstGeom prst="straightConnector1">
            <a:avLst/>
          </a:prstGeom>
          <a:noFill/>
          <a:ln w="12700" cap="flat" cmpd="sng">
            <a:solidFill>
              <a:schemeClr val="lt1"/>
            </a:solidFill>
            <a:prstDash val="solid"/>
            <a:round/>
            <a:headEnd type="none" w="sm" len="sm"/>
            <a:tailEnd type="none" w="sm" len="sm"/>
          </a:ln>
        </p:spPr>
      </p:cxnSp>
      <p:cxnSp>
        <p:nvCxnSpPr>
          <p:cNvPr id="54" name="Google Shape;54;p5"/>
          <p:cNvCxnSpPr/>
          <p:nvPr/>
        </p:nvCxnSpPr>
        <p:spPr>
          <a:xfrm rot="10800000">
            <a:off x="1878696" y="6124511"/>
            <a:ext cx="6693408" cy="0"/>
          </a:xfrm>
          <a:prstGeom prst="straightConnector1">
            <a:avLst/>
          </a:prstGeom>
          <a:noFill/>
          <a:ln w="12700" cap="flat" cmpd="sng">
            <a:solidFill>
              <a:schemeClr val="lt1"/>
            </a:solidFill>
            <a:prstDash val="solid"/>
            <a:round/>
            <a:headEnd type="none" w="sm" len="sm"/>
            <a:tailEnd type="none" w="sm" len="sm"/>
          </a:ln>
        </p:spPr>
      </p:cxnSp>
      <p:sp>
        <p:nvSpPr>
          <p:cNvPr id="55" name="Google Shape;55;p5"/>
          <p:cNvSpPr/>
          <p:nvPr/>
        </p:nvSpPr>
        <p:spPr>
          <a:xfrm flipH="1">
            <a:off x="8610117"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56" name="Google Shape;56;p5"/>
          <p:cNvSpPr/>
          <p:nvPr/>
        </p:nvSpPr>
        <p:spPr>
          <a:xfrm flipH="1">
            <a:off x="8610117" y="347037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57" name="Google Shape;57;p5"/>
          <p:cNvCxnSpPr/>
          <p:nvPr/>
        </p:nvCxnSpPr>
        <p:spPr>
          <a:xfrm rot="10800000">
            <a:off x="1834554" y="3552825"/>
            <a:ext cx="0" cy="2529961"/>
          </a:xfrm>
          <a:prstGeom prst="straightConnector1">
            <a:avLst/>
          </a:prstGeom>
          <a:noFill/>
          <a:ln w="12700" cap="flat" cmpd="sng">
            <a:solidFill>
              <a:schemeClr val="lt1"/>
            </a:solidFill>
            <a:prstDash val="solid"/>
            <a:round/>
            <a:headEnd type="none" w="sm" len="sm"/>
            <a:tailEnd type="none" w="sm" len="sm"/>
          </a:ln>
        </p:spPr>
      </p:cxnSp>
      <p:sp>
        <p:nvSpPr>
          <p:cNvPr id="58" name="Google Shape;58;p5"/>
          <p:cNvSpPr/>
          <p:nvPr/>
        </p:nvSpPr>
        <p:spPr>
          <a:xfrm rot="-5400000">
            <a:off x="1834554" y="3494144"/>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Arial"/>
              <a:ea typeface="Arial"/>
              <a:cs typeface="Arial"/>
              <a:sym typeface="Arial"/>
            </a:endParaRPr>
          </a:p>
        </p:txBody>
      </p:sp>
      <p:cxnSp>
        <p:nvCxnSpPr>
          <p:cNvPr id="59" name="Google Shape;59;p5"/>
          <p:cNvCxnSpPr/>
          <p:nvPr/>
        </p:nvCxnSpPr>
        <p:spPr>
          <a:xfrm rot="10800000">
            <a:off x="1895439" y="3494144"/>
            <a:ext cx="6691671" cy="0"/>
          </a:xfrm>
          <a:prstGeom prst="straightConnector1">
            <a:avLst/>
          </a:prstGeom>
          <a:noFill/>
          <a:ln w="12700" cap="flat" cmpd="sng">
            <a:solidFill>
              <a:schemeClr val="lt1"/>
            </a:solidFill>
            <a:prstDash val="solid"/>
            <a:round/>
            <a:headEnd type="none" w="sm" len="sm"/>
            <a:tailEnd type="none" w="sm" len="sm"/>
          </a:ln>
        </p:spPr>
      </p:cxnSp>
      <p:pic>
        <p:nvPicPr>
          <p:cNvPr id="60" name="Google Shape;60;p5"/>
          <p:cNvPicPr preferRelativeResize="0"/>
          <p:nvPr/>
        </p:nvPicPr>
        <p:blipFill rotWithShape="1">
          <a:blip r:embed="rId3">
            <a:alphaModFix/>
          </a:blip>
          <a:srcRect/>
          <a:stretch/>
        </p:blipFill>
        <p:spPr>
          <a:xfrm>
            <a:off x="348105" y="4878249"/>
            <a:ext cx="1193800" cy="952500"/>
          </a:xfrm>
          <a:prstGeom prst="rect">
            <a:avLst/>
          </a:prstGeom>
          <a:noFill/>
          <a:ln>
            <a:noFill/>
          </a:ln>
        </p:spPr>
      </p:pic>
      <p:sp>
        <p:nvSpPr>
          <p:cNvPr id="61" name="Google Shape;61;p5"/>
          <p:cNvSpPr txBox="1">
            <a:spLocks noGrp="1"/>
          </p:cNvSpPr>
          <p:nvPr>
            <p:ph type="title"/>
          </p:nvPr>
        </p:nvSpPr>
        <p:spPr>
          <a:xfrm>
            <a:off x="2061883" y="761997"/>
            <a:ext cx="6382512" cy="2533369"/>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 name="Google Shape;62;p5"/>
          <p:cNvSpPr txBox="1">
            <a:spLocks noGrp="1"/>
          </p:cNvSpPr>
          <p:nvPr>
            <p:ph type="body" idx="1"/>
          </p:nvPr>
        </p:nvSpPr>
        <p:spPr>
          <a:xfrm>
            <a:off x="2070848" y="4593844"/>
            <a:ext cx="6382512" cy="716808"/>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 name="Google Shape;63;p5"/>
          <p:cNvSpPr txBox="1">
            <a:spLocks noGrp="1"/>
          </p:cNvSpPr>
          <p:nvPr>
            <p:ph type="body" idx="2"/>
          </p:nvPr>
        </p:nvSpPr>
        <p:spPr>
          <a:xfrm>
            <a:off x="2070848" y="5301687"/>
            <a:ext cx="6382512" cy="273605"/>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 name="Google Shape;64;p5"/>
          <p:cNvSpPr txBox="1">
            <a:spLocks noGrp="1"/>
          </p:cNvSpPr>
          <p:nvPr>
            <p:ph type="body" idx="3"/>
          </p:nvPr>
        </p:nvSpPr>
        <p:spPr>
          <a:xfrm>
            <a:off x="2070848" y="5584257"/>
            <a:ext cx="6382512" cy="403785"/>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 name="Google Shape;65;p5"/>
          <p:cNvSpPr txBox="1">
            <a:spLocks noGrp="1"/>
          </p:cNvSpPr>
          <p:nvPr>
            <p:ph type="body" idx="4"/>
          </p:nvPr>
        </p:nvSpPr>
        <p:spPr>
          <a:xfrm>
            <a:off x="2070848" y="3652549"/>
            <a:ext cx="6382512" cy="716808"/>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Blank (No Header/Footer)">
  <p:cSld name="Blank (No Header/Footer)">
    <p:spTree>
      <p:nvGrpSpPr>
        <p:cNvPr id="1" name="Shape 767"/>
        <p:cNvGrpSpPr/>
        <p:nvPr/>
      </p:nvGrpSpPr>
      <p:grpSpPr>
        <a:xfrm>
          <a:off x="0" y="0"/>
          <a:ext cx="0" cy="0"/>
          <a:chOff x="0" y="0"/>
          <a:chExt cx="0" cy="0"/>
        </a:xfrm>
      </p:grpSpPr>
      <p:pic>
        <p:nvPicPr>
          <p:cNvPr id="768" name="Google Shape;768;p45"/>
          <p:cNvPicPr preferRelativeResize="0"/>
          <p:nvPr/>
        </p:nvPicPr>
        <p:blipFill rotWithShape="1">
          <a:blip r:embed="rId2">
            <a:alphaModFix/>
          </a:blip>
          <a:srcRect/>
          <a:stretch/>
        </p:blipFill>
        <p:spPr>
          <a:xfrm>
            <a:off x="237744" y="6460580"/>
            <a:ext cx="368521" cy="293992"/>
          </a:xfrm>
          <a:prstGeom prst="rect">
            <a:avLst/>
          </a:prstGeom>
          <a:noFill/>
          <a:ln>
            <a:noFill/>
          </a:ln>
        </p:spPr>
      </p:pic>
      <p:sp>
        <p:nvSpPr>
          <p:cNvPr id="769" name="Google Shape;769;p45"/>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rgbClr val="002B49"/>
                </a:solidFill>
                <a:latin typeface="Arial"/>
                <a:ea typeface="Arial"/>
                <a:cs typeface="Arial"/>
                <a:sym typeface="Arial"/>
              </a:rPr>
              <a:t>   | </a:t>
            </a:r>
            <a:fld id="{00000000-1234-1234-1234-123412341234}" type="slidenum">
              <a:rPr lang="en-US" sz="1200">
                <a:solidFill>
                  <a:srgbClr val="002B49"/>
                </a:solidFill>
                <a:latin typeface="Arial"/>
                <a:ea typeface="Arial"/>
                <a:cs typeface="Arial"/>
                <a:sym typeface="Arial"/>
              </a:rPr>
              <a:t>‹#›</a:t>
            </a:fld>
            <a:endParaRPr sz="1200" dirty="0">
              <a:solidFill>
                <a:srgbClr val="002B49"/>
              </a:solidFill>
              <a:latin typeface="Arial"/>
              <a:ea typeface="Arial"/>
              <a:cs typeface="Arial"/>
              <a:sym typeface="Arial"/>
            </a:endParaRPr>
          </a:p>
        </p:txBody>
      </p:sp>
      <p:sp>
        <p:nvSpPr>
          <p:cNvPr id="770" name="Google Shape;770;p45"/>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Title half page image">
  <p:cSld name="Title half page image">
    <p:spTree>
      <p:nvGrpSpPr>
        <p:cNvPr id="1" name="Shape 771"/>
        <p:cNvGrpSpPr/>
        <p:nvPr/>
      </p:nvGrpSpPr>
      <p:grpSpPr>
        <a:xfrm>
          <a:off x="0" y="0"/>
          <a:ext cx="0" cy="0"/>
          <a:chOff x="0" y="0"/>
          <a:chExt cx="0" cy="0"/>
        </a:xfrm>
      </p:grpSpPr>
      <p:sp>
        <p:nvSpPr>
          <p:cNvPr id="772" name="Google Shape;772;p46"/>
          <p:cNvSpPr/>
          <p:nvPr/>
        </p:nvSpPr>
        <p:spPr>
          <a:xfrm>
            <a:off x="0" y="6329943"/>
            <a:ext cx="9144000" cy="5280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pic>
        <p:nvPicPr>
          <p:cNvPr id="773" name="Google Shape;773;p46"/>
          <p:cNvPicPr preferRelativeResize="0"/>
          <p:nvPr/>
        </p:nvPicPr>
        <p:blipFill rotWithShape="1">
          <a:blip r:embed="rId2">
            <a:alphaModFix/>
          </a:blip>
          <a:srcRect/>
          <a:stretch/>
        </p:blipFill>
        <p:spPr>
          <a:xfrm>
            <a:off x="237744" y="6460580"/>
            <a:ext cx="368521" cy="293992"/>
          </a:xfrm>
          <a:prstGeom prst="rect">
            <a:avLst/>
          </a:prstGeom>
          <a:noFill/>
          <a:ln>
            <a:noFill/>
          </a:ln>
        </p:spPr>
      </p:pic>
      <p:sp>
        <p:nvSpPr>
          <p:cNvPr id="774" name="Google Shape;774;p46"/>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rgbClr val="002B49"/>
                </a:solidFill>
                <a:latin typeface="Arial"/>
                <a:ea typeface="Arial"/>
                <a:cs typeface="Arial"/>
                <a:sym typeface="Arial"/>
              </a:rPr>
              <a:t>   | </a:t>
            </a:r>
            <a:fld id="{00000000-1234-1234-1234-123412341234}" type="slidenum">
              <a:rPr lang="en-US" sz="1200">
                <a:solidFill>
                  <a:srgbClr val="002B49"/>
                </a:solidFill>
                <a:latin typeface="Arial"/>
                <a:ea typeface="Arial"/>
                <a:cs typeface="Arial"/>
                <a:sym typeface="Arial"/>
              </a:rPr>
              <a:t>‹#›</a:t>
            </a:fld>
            <a:endParaRPr sz="1200" dirty="0">
              <a:solidFill>
                <a:srgbClr val="002B49"/>
              </a:solidFill>
              <a:latin typeface="Arial"/>
              <a:ea typeface="Arial"/>
              <a:cs typeface="Arial"/>
              <a:sym typeface="Arial"/>
            </a:endParaRPr>
          </a:p>
        </p:txBody>
      </p:sp>
      <p:cxnSp>
        <p:nvCxnSpPr>
          <p:cNvPr id="775" name="Google Shape;775;p46"/>
          <p:cNvCxnSpPr/>
          <p:nvPr/>
        </p:nvCxnSpPr>
        <p:spPr>
          <a:xfrm rot="10800000">
            <a:off x="0" y="608083"/>
            <a:ext cx="9144000" cy="0"/>
          </a:xfrm>
          <a:prstGeom prst="straightConnector1">
            <a:avLst/>
          </a:prstGeom>
          <a:noFill/>
          <a:ln w="12700" cap="flat" cmpd="sng">
            <a:solidFill>
              <a:srgbClr val="0B3458"/>
            </a:solidFill>
            <a:prstDash val="solid"/>
            <a:round/>
            <a:headEnd type="none" w="sm" len="sm"/>
            <a:tailEnd type="none" w="sm" len="sm"/>
          </a:ln>
        </p:spPr>
      </p:cxnSp>
      <p:cxnSp>
        <p:nvCxnSpPr>
          <p:cNvPr id="776" name="Google Shape;776;p46"/>
          <p:cNvCxnSpPr/>
          <p:nvPr/>
        </p:nvCxnSpPr>
        <p:spPr>
          <a:xfrm rot="10800000">
            <a:off x="0" y="6320547"/>
            <a:ext cx="9144000" cy="0"/>
          </a:xfrm>
          <a:prstGeom prst="straightConnector1">
            <a:avLst/>
          </a:prstGeom>
          <a:noFill/>
          <a:ln w="12700" cap="flat" cmpd="sng">
            <a:solidFill>
              <a:srgbClr val="0B3458"/>
            </a:solidFill>
            <a:prstDash val="solid"/>
            <a:round/>
            <a:headEnd type="none" w="sm" len="sm"/>
            <a:tailEnd type="none" w="sm" len="sm"/>
          </a:ln>
        </p:spPr>
      </p:cxnSp>
      <p:sp>
        <p:nvSpPr>
          <p:cNvPr id="777" name="Google Shape;777;p46"/>
          <p:cNvSpPr>
            <a:spLocks noGrp="1"/>
          </p:cNvSpPr>
          <p:nvPr>
            <p:ph type="pic" idx="2"/>
          </p:nvPr>
        </p:nvSpPr>
        <p:spPr>
          <a:xfrm>
            <a:off x="0" y="623477"/>
            <a:ext cx="4598988" cy="5687676"/>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778" name="Google Shape;778;p46"/>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Engage with ICANN White">
  <p:cSld name="1_Engage with ICANN White">
    <p:spTree>
      <p:nvGrpSpPr>
        <p:cNvPr id="1" name="Shape 779"/>
        <p:cNvGrpSpPr/>
        <p:nvPr/>
      </p:nvGrpSpPr>
      <p:grpSpPr>
        <a:xfrm>
          <a:off x="0" y="0"/>
          <a:ext cx="0" cy="0"/>
          <a:chOff x="0" y="0"/>
          <a:chExt cx="0" cy="0"/>
        </a:xfrm>
      </p:grpSpPr>
      <p:sp>
        <p:nvSpPr>
          <p:cNvPr id="780" name="Google Shape;780;p47"/>
          <p:cNvSpPr/>
          <p:nvPr/>
        </p:nvSpPr>
        <p:spPr>
          <a:xfrm>
            <a:off x="2313656" y="685224"/>
            <a:ext cx="6830343" cy="18649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dirty="0">
              <a:solidFill>
                <a:srgbClr val="FFFFFF"/>
              </a:solidFill>
              <a:latin typeface="Arial"/>
              <a:ea typeface="Arial"/>
              <a:cs typeface="Arial"/>
              <a:sym typeface="Arial"/>
            </a:endParaRPr>
          </a:p>
        </p:txBody>
      </p:sp>
      <p:sp>
        <p:nvSpPr>
          <p:cNvPr id="781" name="Google Shape;781;p47"/>
          <p:cNvSpPr/>
          <p:nvPr/>
        </p:nvSpPr>
        <p:spPr>
          <a:xfrm>
            <a:off x="1" y="685224"/>
            <a:ext cx="2232955" cy="186493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dirty="0">
              <a:solidFill>
                <a:srgbClr val="FFFFFF"/>
              </a:solidFill>
              <a:latin typeface="Arial"/>
              <a:ea typeface="Arial"/>
              <a:cs typeface="Arial"/>
              <a:sym typeface="Arial"/>
            </a:endParaRPr>
          </a:p>
        </p:txBody>
      </p:sp>
      <p:pic>
        <p:nvPicPr>
          <p:cNvPr id="782" name="Google Shape;782;p47" descr="ICANN_Logo_W.eps"/>
          <p:cNvPicPr preferRelativeResize="0"/>
          <p:nvPr/>
        </p:nvPicPr>
        <p:blipFill rotWithShape="1">
          <a:blip r:embed="rId2">
            <a:alphaModFix/>
          </a:blip>
          <a:srcRect/>
          <a:stretch/>
        </p:blipFill>
        <p:spPr>
          <a:xfrm>
            <a:off x="161982" y="871077"/>
            <a:ext cx="1962493" cy="1523172"/>
          </a:xfrm>
          <a:prstGeom prst="rect">
            <a:avLst/>
          </a:prstGeom>
          <a:noFill/>
          <a:ln>
            <a:noFill/>
          </a:ln>
        </p:spPr>
      </p:pic>
      <p:sp>
        <p:nvSpPr>
          <p:cNvPr id="783" name="Google Shape;783;p47"/>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Engage with ICANN Blue">
  <p:cSld name="Engage with ICANN Blue">
    <p:spTree>
      <p:nvGrpSpPr>
        <p:cNvPr id="1" name="Shape 784"/>
        <p:cNvGrpSpPr/>
        <p:nvPr/>
      </p:nvGrpSpPr>
      <p:grpSpPr>
        <a:xfrm>
          <a:off x="0" y="0"/>
          <a:ext cx="0" cy="0"/>
          <a:chOff x="0" y="0"/>
          <a:chExt cx="0" cy="0"/>
        </a:xfrm>
      </p:grpSpPr>
      <p:sp>
        <p:nvSpPr>
          <p:cNvPr id="785" name="Google Shape;785;p48"/>
          <p:cNvSpPr/>
          <p:nvPr/>
        </p:nvSpPr>
        <p:spPr>
          <a:xfrm>
            <a:off x="0" y="0"/>
            <a:ext cx="9144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786" name="Google Shape;786;p48"/>
          <p:cNvSpPr txBox="1"/>
          <p:nvPr/>
        </p:nvSpPr>
        <p:spPr>
          <a:xfrm>
            <a:off x="2191310" y="2425013"/>
            <a:ext cx="6330715" cy="34706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500" dirty="0">
                <a:solidFill>
                  <a:schemeClr val="lt1"/>
                </a:solidFill>
                <a:latin typeface="Arial"/>
                <a:ea typeface="Arial"/>
                <a:cs typeface="Arial"/>
                <a:sym typeface="Arial"/>
              </a:rPr>
              <a:t>Visit us at </a:t>
            </a:r>
            <a:r>
              <a:rPr lang="en-US" sz="1500" b="1" dirty="0" err="1">
                <a:solidFill>
                  <a:schemeClr val="lt1"/>
                </a:solidFill>
                <a:latin typeface="Arial"/>
                <a:ea typeface="Arial"/>
                <a:cs typeface="Arial"/>
                <a:sym typeface="Arial"/>
              </a:rPr>
              <a:t>icann.org</a:t>
            </a:r>
            <a:endParaRPr sz="1500" b="1" dirty="0">
              <a:solidFill>
                <a:schemeClr val="lt1"/>
              </a:solidFill>
              <a:latin typeface="Arial"/>
              <a:ea typeface="Arial"/>
              <a:cs typeface="Arial"/>
              <a:sym typeface="Arial"/>
            </a:endParaRPr>
          </a:p>
        </p:txBody>
      </p:sp>
      <p:sp>
        <p:nvSpPr>
          <p:cNvPr id="787" name="Google Shape;787;p48"/>
          <p:cNvSpPr txBox="1"/>
          <p:nvPr/>
        </p:nvSpPr>
        <p:spPr>
          <a:xfrm>
            <a:off x="374212" y="862601"/>
            <a:ext cx="7403218" cy="393119"/>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endParaRPr sz="2700" b="1">
              <a:solidFill>
                <a:schemeClr val="lt1"/>
              </a:solidFill>
              <a:latin typeface="Arial"/>
              <a:ea typeface="Arial"/>
              <a:cs typeface="Arial"/>
              <a:sym typeface="Arial"/>
            </a:endParaRPr>
          </a:p>
        </p:txBody>
      </p:sp>
      <p:sp>
        <p:nvSpPr>
          <p:cNvPr id="788" name="Google Shape;788;p48"/>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a:solidFill>
                <a:schemeClr val="lt1"/>
              </a:solidFill>
              <a:latin typeface="Arial"/>
              <a:ea typeface="Arial"/>
              <a:cs typeface="Arial"/>
              <a:sym typeface="Arial"/>
            </a:endParaRPr>
          </a:p>
        </p:txBody>
      </p:sp>
      <p:cxnSp>
        <p:nvCxnSpPr>
          <p:cNvPr id="789" name="Google Shape;789;p48"/>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790" name="Google Shape;790;p48"/>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pic>
        <p:nvPicPr>
          <p:cNvPr id="791" name="Google Shape;791;p48"/>
          <p:cNvPicPr preferRelativeResize="0"/>
          <p:nvPr/>
        </p:nvPicPr>
        <p:blipFill rotWithShape="1">
          <a:blip r:embed="rId2">
            <a:alphaModFix/>
          </a:blip>
          <a:srcRect/>
          <a:stretch/>
        </p:blipFill>
        <p:spPr>
          <a:xfrm>
            <a:off x="2079799" y="1039938"/>
            <a:ext cx="4287549" cy="760694"/>
          </a:xfrm>
          <a:prstGeom prst="rect">
            <a:avLst/>
          </a:prstGeom>
          <a:noFill/>
          <a:ln>
            <a:noFill/>
          </a:ln>
        </p:spPr>
      </p:pic>
      <p:sp>
        <p:nvSpPr>
          <p:cNvPr id="792" name="Google Shape;792;p48"/>
          <p:cNvSpPr/>
          <p:nvPr/>
        </p:nvSpPr>
        <p:spPr>
          <a:xfrm>
            <a:off x="1811695" y="629759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793" name="Google Shape;793;p48"/>
          <p:cNvCxnSpPr/>
          <p:nvPr/>
        </p:nvCxnSpPr>
        <p:spPr>
          <a:xfrm rot="10800000">
            <a:off x="0" y="6320453"/>
            <a:ext cx="1790417" cy="0"/>
          </a:xfrm>
          <a:prstGeom prst="straightConnector1">
            <a:avLst/>
          </a:prstGeom>
          <a:noFill/>
          <a:ln w="12700" cap="flat" cmpd="sng">
            <a:solidFill>
              <a:schemeClr val="lt1"/>
            </a:solidFill>
            <a:prstDash val="solid"/>
            <a:round/>
            <a:headEnd type="none" w="sm" len="sm"/>
            <a:tailEnd type="none" w="sm" len="sm"/>
          </a:ln>
        </p:spPr>
      </p:cxnSp>
      <p:cxnSp>
        <p:nvCxnSpPr>
          <p:cNvPr id="794" name="Google Shape;794;p48"/>
          <p:cNvCxnSpPr/>
          <p:nvPr/>
        </p:nvCxnSpPr>
        <p:spPr>
          <a:xfrm rot="10800000">
            <a:off x="1878696" y="6320453"/>
            <a:ext cx="6693408" cy="0"/>
          </a:xfrm>
          <a:prstGeom prst="straightConnector1">
            <a:avLst/>
          </a:prstGeom>
          <a:noFill/>
          <a:ln w="12700" cap="flat" cmpd="sng">
            <a:solidFill>
              <a:schemeClr val="lt1"/>
            </a:solidFill>
            <a:prstDash val="solid"/>
            <a:round/>
            <a:headEnd type="none" w="sm" len="sm"/>
            <a:tailEnd type="none" w="sm" len="sm"/>
          </a:ln>
        </p:spPr>
      </p:cxnSp>
      <p:sp>
        <p:nvSpPr>
          <p:cNvPr id="795" name="Google Shape;795;p48"/>
          <p:cNvSpPr/>
          <p:nvPr/>
        </p:nvSpPr>
        <p:spPr>
          <a:xfrm flipH="1">
            <a:off x="8610117" y="629759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96" name="Google Shape;796;p48"/>
          <p:cNvSpPr/>
          <p:nvPr/>
        </p:nvSpPr>
        <p:spPr>
          <a:xfrm flipH="1">
            <a:off x="8610117" y="2196678"/>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797" name="Google Shape;797;p48"/>
          <p:cNvCxnSpPr>
            <a:endCxn id="798" idx="0"/>
          </p:cNvCxnSpPr>
          <p:nvPr/>
        </p:nvCxnSpPr>
        <p:spPr>
          <a:xfrm rot="10800000">
            <a:off x="1834554" y="2281331"/>
            <a:ext cx="0" cy="3997500"/>
          </a:xfrm>
          <a:prstGeom prst="straightConnector1">
            <a:avLst/>
          </a:prstGeom>
          <a:noFill/>
          <a:ln w="12700" cap="flat" cmpd="sng">
            <a:solidFill>
              <a:schemeClr val="lt1"/>
            </a:solidFill>
            <a:prstDash val="solid"/>
            <a:round/>
            <a:headEnd type="none" w="sm" len="sm"/>
            <a:tailEnd type="none" w="sm" len="sm"/>
          </a:ln>
        </p:spPr>
      </p:cxnSp>
      <p:sp>
        <p:nvSpPr>
          <p:cNvPr id="798" name="Google Shape;798;p48"/>
          <p:cNvSpPr/>
          <p:nvPr/>
        </p:nvSpPr>
        <p:spPr>
          <a:xfrm rot="-5400000">
            <a:off x="1834554" y="2220449"/>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cxnSp>
        <p:nvCxnSpPr>
          <p:cNvPr id="799" name="Google Shape;799;p48"/>
          <p:cNvCxnSpPr/>
          <p:nvPr/>
        </p:nvCxnSpPr>
        <p:spPr>
          <a:xfrm rot="10800000">
            <a:off x="1895439" y="2220449"/>
            <a:ext cx="6691671" cy="0"/>
          </a:xfrm>
          <a:prstGeom prst="straightConnector1">
            <a:avLst/>
          </a:prstGeom>
          <a:noFill/>
          <a:ln w="12700" cap="flat" cmpd="sng">
            <a:solidFill>
              <a:schemeClr val="lt1"/>
            </a:solidFill>
            <a:prstDash val="solid"/>
            <a:round/>
            <a:headEnd type="none" w="sm" len="sm"/>
            <a:tailEnd type="none" w="sm" len="sm"/>
          </a:ln>
        </p:spPr>
      </p:cxnSp>
      <p:cxnSp>
        <p:nvCxnSpPr>
          <p:cNvPr id="800" name="Google Shape;800;p48"/>
          <p:cNvCxnSpPr/>
          <p:nvPr/>
        </p:nvCxnSpPr>
        <p:spPr>
          <a:xfrm rot="10800000">
            <a:off x="8686803" y="6320453"/>
            <a:ext cx="457197" cy="0"/>
          </a:xfrm>
          <a:prstGeom prst="straightConnector1">
            <a:avLst/>
          </a:prstGeom>
          <a:noFill/>
          <a:ln w="12700" cap="flat" cmpd="sng">
            <a:solidFill>
              <a:schemeClr val="lt1"/>
            </a:solidFill>
            <a:prstDash val="solid"/>
            <a:round/>
            <a:headEnd type="none" w="sm" len="sm"/>
            <a:tailEnd type="none" w="sm" len="sm"/>
          </a:ln>
        </p:spPr>
      </p:cxnSp>
      <p:cxnSp>
        <p:nvCxnSpPr>
          <p:cNvPr id="801" name="Google Shape;801;p48"/>
          <p:cNvCxnSpPr/>
          <p:nvPr/>
        </p:nvCxnSpPr>
        <p:spPr>
          <a:xfrm rot="10800000">
            <a:off x="8678063" y="2219538"/>
            <a:ext cx="465937" cy="0"/>
          </a:xfrm>
          <a:prstGeom prst="straightConnector1">
            <a:avLst/>
          </a:prstGeom>
          <a:noFill/>
          <a:ln w="12700" cap="flat" cmpd="sng">
            <a:solidFill>
              <a:schemeClr val="lt1"/>
            </a:solidFill>
            <a:prstDash val="solid"/>
            <a:round/>
            <a:headEnd type="none" w="sm" len="sm"/>
            <a:tailEnd type="none" w="sm" len="sm"/>
          </a:ln>
        </p:spPr>
      </p:cxnSp>
      <p:sp>
        <p:nvSpPr>
          <p:cNvPr id="802" name="Google Shape;802;p48"/>
          <p:cNvSpPr txBox="1">
            <a:spLocks noGrp="1"/>
          </p:cNvSpPr>
          <p:nvPr>
            <p:ph type="title"/>
          </p:nvPr>
        </p:nvSpPr>
        <p:spPr>
          <a:xfrm>
            <a:off x="374904" y="42394"/>
            <a:ext cx="8856010" cy="531346"/>
          </a:xfrm>
          <a:prstGeom prst="rect">
            <a:avLst/>
          </a:prstGeom>
          <a:noFill/>
          <a:ln>
            <a:noFill/>
          </a:ln>
        </p:spPr>
        <p:txBody>
          <a:bodyPr spcFirstLastPara="1" wrap="square" lIns="0" tIns="45700" rIns="0"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803" name="Google Shape;803;p48"/>
          <p:cNvGrpSpPr/>
          <p:nvPr/>
        </p:nvGrpSpPr>
        <p:grpSpPr>
          <a:xfrm>
            <a:off x="2188569" y="3214997"/>
            <a:ext cx="6160437" cy="2426437"/>
            <a:chOff x="2188569" y="3214997"/>
            <a:chExt cx="6160437" cy="2426437"/>
          </a:xfrm>
        </p:grpSpPr>
        <p:pic>
          <p:nvPicPr>
            <p:cNvPr id="804" name="Google Shape;804;p48"/>
            <p:cNvPicPr preferRelativeResize="0"/>
            <p:nvPr/>
          </p:nvPicPr>
          <p:blipFill rotWithShape="1">
            <a:blip r:embed="rId3">
              <a:alphaModFix/>
            </a:blip>
            <a:srcRect/>
            <a:stretch/>
          </p:blipFill>
          <p:spPr>
            <a:xfrm>
              <a:off x="5562183" y="5245434"/>
              <a:ext cx="2365413" cy="396000"/>
            </a:xfrm>
            <a:prstGeom prst="rect">
              <a:avLst/>
            </a:prstGeom>
            <a:noFill/>
            <a:ln>
              <a:noFill/>
            </a:ln>
          </p:spPr>
        </p:pic>
        <p:pic>
          <p:nvPicPr>
            <p:cNvPr id="805" name="Google Shape;805;p48"/>
            <p:cNvPicPr preferRelativeResize="0"/>
            <p:nvPr/>
          </p:nvPicPr>
          <p:blipFill rotWithShape="1">
            <a:blip r:embed="rId4">
              <a:alphaModFix/>
            </a:blip>
            <a:srcRect/>
            <a:stretch/>
          </p:blipFill>
          <p:spPr>
            <a:xfrm>
              <a:off x="5562183" y="3216852"/>
              <a:ext cx="2310353" cy="396000"/>
            </a:xfrm>
            <a:prstGeom prst="rect">
              <a:avLst/>
            </a:prstGeom>
            <a:noFill/>
            <a:ln>
              <a:noFill/>
            </a:ln>
          </p:spPr>
        </p:pic>
        <p:pic>
          <p:nvPicPr>
            <p:cNvPr id="806" name="Google Shape;806;p48"/>
            <p:cNvPicPr preferRelativeResize="0"/>
            <p:nvPr/>
          </p:nvPicPr>
          <p:blipFill rotWithShape="1">
            <a:blip r:embed="rId5">
              <a:alphaModFix/>
            </a:blip>
            <a:srcRect/>
            <a:stretch/>
          </p:blipFill>
          <p:spPr>
            <a:xfrm>
              <a:off x="5562183" y="3893046"/>
              <a:ext cx="2786823" cy="396000"/>
            </a:xfrm>
            <a:prstGeom prst="rect">
              <a:avLst/>
            </a:prstGeom>
            <a:noFill/>
            <a:ln>
              <a:noFill/>
            </a:ln>
          </p:spPr>
        </p:pic>
        <p:pic>
          <p:nvPicPr>
            <p:cNvPr id="807" name="Google Shape;807;p48"/>
            <p:cNvPicPr preferRelativeResize="0"/>
            <p:nvPr/>
          </p:nvPicPr>
          <p:blipFill rotWithShape="1">
            <a:blip r:embed="rId6">
              <a:alphaModFix/>
            </a:blip>
            <a:srcRect/>
            <a:stretch/>
          </p:blipFill>
          <p:spPr>
            <a:xfrm>
              <a:off x="5562183" y="4569240"/>
              <a:ext cx="1893176" cy="396000"/>
            </a:xfrm>
            <a:prstGeom prst="rect">
              <a:avLst/>
            </a:prstGeom>
            <a:noFill/>
            <a:ln>
              <a:noFill/>
            </a:ln>
          </p:spPr>
        </p:pic>
        <p:pic>
          <p:nvPicPr>
            <p:cNvPr id="808" name="Google Shape;808;p48"/>
            <p:cNvPicPr preferRelativeResize="0"/>
            <p:nvPr/>
          </p:nvPicPr>
          <p:blipFill rotWithShape="1">
            <a:blip r:embed="rId7">
              <a:alphaModFix/>
            </a:blip>
            <a:srcRect/>
            <a:stretch/>
          </p:blipFill>
          <p:spPr>
            <a:xfrm>
              <a:off x="2191308" y="3891809"/>
              <a:ext cx="2291295" cy="396000"/>
            </a:xfrm>
            <a:prstGeom prst="rect">
              <a:avLst/>
            </a:prstGeom>
            <a:noFill/>
            <a:ln>
              <a:noFill/>
            </a:ln>
          </p:spPr>
        </p:pic>
        <p:pic>
          <p:nvPicPr>
            <p:cNvPr id="809" name="Google Shape;809;p48"/>
            <p:cNvPicPr preferRelativeResize="0"/>
            <p:nvPr/>
          </p:nvPicPr>
          <p:blipFill rotWithShape="1">
            <a:blip r:embed="rId8">
              <a:alphaModFix/>
            </a:blip>
            <a:srcRect/>
            <a:stretch/>
          </p:blipFill>
          <p:spPr>
            <a:xfrm>
              <a:off x="2188569" y="4568621"/>
              <a:ext cx="2344236" cy="396000"/>
            </a:xfrm>
            <a:prstGeom prst="rect">
              <a:avLst/>
            </a:prstGeom>
            <a:noFill/>
            <a:ln>
              <a:noFill/>
            </a:ln>
          </p:spPr>
        </p:pic>
        <p:pic>
          <p:nvPicPr>
            <p:cNvPr id="810" name="Google Shape;810;p48"/>
            <p:cNvPicPr preferRelativeResize="0"/>
            <p:nvPr/>
          </p:nvPicPr>
          <p:blipFill rotWithShape="1">
            <a:blip r:embed="rId9">
              <a:alphaModFix/>
            </a:blip>
            <a:srcRect/>
            <a:stretch/>
          </p:blipFill>
          <p:spPr>
            <a:xfrm>
              <a:off x="2188569" y="5245434"/>
              <a:ext cx="1717413" cy="396000"/>
            </a:xfrm>
            <a:prstGeom prst="rect">
              <a:avLst/>
            </a:prstGeom>
            <a:noFill/>
            <a:ln>
              <a:noFill/>
            </a:ln>
          </p:spPr>
        </p:pic>
        <p:pic>
          <p:nvPicPr>
            <p:cNvPr id="811" name="Google Shape;811;p48"/>
            <p:cNvPicPr preferRelativeResize="0"/>
            <p:nvPr/>
          </p:nvPicPr>
          <p:blipFill rotWithShape="1">
            <a:blip r:embed="rId10">
              <a:alphaModFix/>
            </a:blip>
            <a:srcRect/>
            <a:stretch/>
          </p:blipFill>
          <p:spPr>
            <a:xfrm>
              <a:off x="2191310" y="3214997"/>
              <a:ext cx="1145646" cy="396000"/>
            </a:xfrm>
            <a:prstGeom prst="rect">
              <a:avLst/>
            </a:prstGeom>
            <a:noFill/>
            <a:ln>
              <a:noFill/>
            </a:ln>
          </p:spPr>
        </p:pic>
      </p:gr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Alternate Background 3">
  <p:cSld name="Alternate Background 3">
    <p:spTree>
      <p:nvGrpSpPr>
        <p:cNvPr id="1" name="Shape 812"/>
        <p:cNvGrpSpPr/>
        <p:nvPr/>
      </p:nvGrpSpPr>
      <p:grpSpPr>
        <a:xfrm>
          <a:off x="0" y="0"/>
          <a:ext cx="0" cy="0"/>
          <a:chOff x="0" y="0"/>
          <a:chExt cx="0" cy="0"/>
        </a:xfrm>
      </p:grpSpPr>
      <p:pic>
        <p:nvPicPr>
          <p:cNvPr id="813" name="Google Shape;813;p49"/>
          <p:cNvPicPr preferRelativeResize="0"/>
          <p:nvPr/>
        </p:nvPicPr>
        <p:blipFill rotWithShape="1">
          <a:blip r:embed="rId2">
            <a:alphaModFix/>
          </a:blip>
          <a:srcRect/>
          <a:stretch/>
        </p:blipFill>
        <p:spPr>
          <a:xfrm>
            <a:off x="2582" y="608083"/>
            <a:ext cx="9141417" cy="5719111"/>
          </a:xfrm>
          <a:prstGeom prst="rect">
            <a:avLst/>
          </a:prstGeom>
          <a:noFill/>
          <a:ln>
            <a:noFill/>
          </a:ln>
        </p:spPr>
      </p:pic>
      <p:pic>
        <p:nvPicPr>
          <p:cNvPr id="814" name="Google Shape;814;p49"/>
          <p:cNvPicPr preferRelativeResize="0"/>
          <p:nvPr/>
        </p:nvPicPr>
        <p:blipFill rotWithShape="1">
          <a:blip r:embed="rId3">
            <a:alphaModFix/>
          </a:blip>
          <a:srcRect/>
          <a:stretch/>
        </p:blipFill>
        <p:spPr>
          <a:xfrm>
            <a:off x="237744" y="6460580"/>
            <a:ext cx="368521" cy="293992"/>
          </a:xfrm>
          <a:prstGeom prst="rect">
            <a:avLst/>
          </a:prstGeom>
          <a:noFill/>
          <a:ln>
            <a:noFill/>
          </a:ln>
        </p:spPr>
      </p:pic>
      <p:cxnSp>
        <p:nvCxnSpPr>
          <p:cNvPr id="815" name="Google Shape;815;p49"/>
          <p:cNvCxnSpPr/>
          <p:nvPr/>
        </p:nvCxnSpPr>
        <p:spPr>
          <a:xfrm rot="10800000">
            <a:off x="0" y="608083"/>
            <a:ext cx="9144000" cy="0"/>
          </a:xfrm>
          <a:prstGeom prst="straightConnector1">
            <a:avLst/>
          </a:prstGeom>
          <a:noFill/>
          <a:ln w="12700" cap="flat" cmpd="sng">
            <a:solidFill>
              <a:srgbClr val="0B3458"/>
            </a:solidFill>
            <a:prstDash val="solid"/>
            <a:round/>
            <a:headEnd type="none" w="sm" len="sm"/>
            <a:tailEnd type="none" w="sm" len="sm"/>
          </a:ln>
        </p:spPr>
      </p:cxnSp>
      <p:cxnSp>
        <p:nvCxnSpPr>
          <p:cNvPr id="816" name="Google Shape;816;p49"/>
          <p:cNvCxnSpPr/>
          <p:nvPr/>
        </p:nvCxnSpPr>
        <p:spPr>
          <a:xfrm rot="10800000">
            <a:off x="0" y="6320547"/>
            <a:ext cx="9144000" cy="0"/>
          </a:xfrm>
          <a:prstGeom prst="straightConnector1">
            <a:avLst/>
          </a:prstGeom>
          <a:noFill/>
          <a:ln w="12700" cap="flat" cmpd="sng">
            <a:solidFill>
              <a:srgbClr val="0B3458"/>
            </a:solidFill>
            <a:prstDash val="solid"/>
            <a:round/>
            <a:headEnd type="none" w="sm" len="sm"/>
            <a:tailEnd type="none" w="sm" len="sm"/>
          </a:ln>
        </p:spPr>
      </p:cxnSp>
      <p:sp>
        <p:nvSpPr>
          <p:cNvPr id="817" name="Google Shape;817;p49"/>
          <p:cNvSpPr txBox="1">
            <a:spLocks noGrp="1"/>
          </p:cNvSpPr>
          <p:nvPr>
            <p:ph type="title"/>
          </p:nvPr>
        </p:nvSpPr>
        <p:spPr>
          <a:xfrm>
            <a:off x="374904" y="46179"/>
            <a:ext cx="8012951" cy="450663"/>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8" name="Google Shape;818;p49"/>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002B49"/>
                </a:solidFill>
                <a:latin typeface="Arial"/>
                <a:ea typeface="Arial"/>
                <a:cs typeface="Arial"/>
                <a:sym typeface="Arial"/>
              </a:rPr>
              <a:t>   | </a:t>
            </a:r>
            <a:fld id="{00000000-1234-1234-1234-123412341234}" type="slidenum">
              <a:rPr lang="en-US" sz="1200">
                <a:solidFill>
                  <a:srgbClr val="002B49"/>
                </a:solidFill>
                <a:latin typeface="Arial"/>
                <a:ea typeface="Arial"/>
                <a:cs typeface="Arial"/>
                <a:sym typeface="Arial"/>
              </a:rPr>
              <a:t>‹#›</a:t>
            </a:fld>
            <a:endParaRPr sz="1200">
              <a:solidFill>
                <a:srgbClr val="002B49"/>
              </a:solidFill>
              <a:latin typeface="Arial"/>
              <a:ea typeface="Arial"/>
              <a:cs typeface="Arial"/>
              <a:sym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2_Engage with ICANN White">
  <p:cSld name="2_Engage with ICANN White">
    <p:spTree>
      <p:nvGrpSpPr>
        <p:cNvPr id="1" name="Shape 819"/>
        <p:cNvGrpSpPr/>
        <p:nvPr/>
      </p:nvGrpSpPr>
      <p:grpSpPr>
        <a:xfrm>
          <a:off x="0" y="0"/>
          <a:ext cx="0" cy="0"/>
          <a:chOff x="0" y="0"/>
          <a:chExt cx="0" cy="0"/>
        </a:xfrm>
      </p:grpSpPr>
      <p:sp>
        <p:nvSpPr>
          <p:cNvPr id="820" name="Google Shape;820;p50"/>
          <p:cNvSpPr/>
          <p:nvPr/>
        </p:nvSpPr>
        <p:spPr>
          <a:xfrm>
            <a:off x="2313656" y="685224"/>
            <a:ext cx="6830343" cy="18649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Arial"/>
              <a:ea typeface="Arial"/>
              <a:cs typeface="Arial"/>
              <a:sym typeface="Arial"/>
            </a:endParaRPr>
          </a:p>
        </p:txBody>
      </p:sp>
      <p:sp>
        <p:nvSpPr>
          <p:cNvPr id="821" name="Google Shape;821;p50"/>
          <p:cNvSpPr txBox="1"/>
          <p:nvPr/>
        </p:nvSpPr>
        <p:spPr>
          <a:xfrm>
            <a:off x="2543489" y="1552703"/>
            <a:ext cx="6600509" cy="32988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000">
                <a:solidFill>
                  <a:schemeClr val="lt1"/>
                </a:solidFill>
                <a:latin typeface="Arial"/>
                <a:ea typeface="Arial"/>
                <a:cs typeface="Arial"/>
                <a:sym typeface="Arial"/>
              </a:rPr>
              <a:t>Visit us at </a:t>
            </a:r>
            <a:r>
              <a:rPr lang="en-US" sz="2000" b="1">
                <a:solidFill>
                  <a:schemeClr val="lt1"/>
                </a:solidFill>
                <a:latin typeface="Arial"/>
                <a:ea typeface="Arial"/>
                <a:cs typeface="Arial"/>
                <a:sym typeface="Arial"/>
              </a:rPr>
              <a:t>icann.org</a:t>
            </a:r>
            <a:endParaRPr sz="2000" b="1">
              <a:solidFill>
                <a:schemeClr val="lt1"/>
              </a:solidFill>
              <a:latin typeface="Arial"/>
              <a:ea typeface="Arial"/>
              <a:cs typeface="Arial"/>
              <a:sym typeface="Arial"/>
            </a:endParaRPr>
          </a:p>
        </p:txBody>
      </p:sp>
      <p:sp>
        <p:nvSpPr>
          <p:cNvPr id="822" name="Google Shape;822;p50"/>
          <p:cNvSpPr txBox="1"/>
          <p:nvPr/>
        </p:nvSpPr>
        <p:spPr>
          <a:xfrm>
            <a:off x="2543489" y="1049144"/>
            <a:ext cx="5230690" cy="325949"/>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None/>
            </a:pPr>
            <a:r>
              <a:rPr lang="en-US" sz="2497" b="1">
                <a:solidFill>
                  <a:schemeClr val="lt1"/>
                </a:solidFill>
                <a:latin typeface="Arial"/>
                <a:ea typeface="Arial"/>
                <a:cs typeface="Arial"/>
                <a:sym typeface="Arial"/>
              </a:rPr>
              <a:t>Thank You and Questions</a:t>
            </a:r>
            <a:endParaRPr/>
          </a:p>
        </p:txBody>
      </p:sp>
      <p:sp>
        <p:nvSpPr>
          <p:cNvPr id="823" name="Google Shape;823;p50"/>
          <p:cNvSpPr/>
          <p:nvPr/>
        </p:nvSpPr>
        <p:spPr>
          <a:xfrm>
            <a:off x="1" y="685224"/>
            <a:ext cx="2232955" cy="186493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Arial"/>
              <a:ea typeface="Arial"/>
              <a:cs typeface="Arial"/>
              <a:sym typeface="Arial"/>
            </a:endParaRPr>
          </a:p>
        </p:txBody>
      </p:sp>
      <p:pic>
        <p:nvPicPr>
          <p:cNvPr id="824" name="Google Shape;824;p50" descr="ICANN_Logo_W.eps"/>
          <p:cNvPicPr preferRelativeResize="0"/>
          <p:nvPr/>
        </p:nvPicPr>
        <p:blipFill rotWithShape="1">
          <a:blip r:embed="rId2">
            <a:alphaModFix/>
          </a:blip>
          <a:srcRect/>
          <a:stretch/>
        </p:blipFill>
        <p:spPr>
          <a:xfrm>
            <a:off x="161982" y="871077"/>
            <a:ext cx="1962493" cy="1523172"/>
          </a:xfrm>
          <a:prstGeom prst="rect">
            <a:avLst/>
          </a:prstGeom>
          <a:noFill/>
          <a:ln>
            <a:noFill/>
          </a:ln>
        </p:spPr>
      </p:pic>
      <p:sp>
        <p:nvSpPr>
          <p:cNvPr id="825" name="Google Shape;825;p50"/>
          <p:cNvSpPr txBox="1">
            <a:spLocks noGrp="1"/>
          </p:cNvSpPr>
          <p:nvPr>
            <p:ph type="body" idx="1"/>
          </p:nvPr>
        </p:nvSpPr>
        <p:spPr>
          <a:xfrm>
            <a:off x="2543489" y="1865312"/>
            <a:ext cx="5973449" cy="346541"/>
          </a:xfrm>
          <a:prstGeom prst="rect">
            <a:avLst/>
          </a:prstGeom>
          <a:noFill/>
          <a:ln>
            <a:noFill/>
          </a:ln>
        </p:spPr>
        <p:txBody>
          <a:bodyPr spcFirstLastPara="1" wrap="square" lIns="0" tIns="0" rIns="0" bIns="0" anchor="t" anchorCtr="0">
            <a:noAutofit/>
          </a:bodyPr>
          <a:lstStyle>
            <a:lvl1pPr marL="457200" marR="0" lvl="0"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2pPr>
            <a:lvl3pPr marL="1371600" marR="0" lvl="2"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6" name="Google Shape;826;p50"/>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827" name="Google Shape;827;p50"/>
          <p:cNvGrpSpPr/>
          <p:nvPr/>
        </p:nvGrpSpPr>
        <p:grpSpPr>
          <a:xfrm>
            <a:off x="2543489" y="3169143"/>
            <a:ext cx="6809361" cy="2600048"/>
            <a:chOff x="2543489" y="3169143"/>
            <a:chExt cx="6809361" cy="2600048"/>
          </a:xfrm>
        </p:grpSpPr>
        <p:grpSp>
          <p:nvGrpSpPr>
            <p:cNvPr id="828" name="Google Shape;828;p50"/>
            <p:cNvGrpSpPr/>
            <p:nvPr/>
          </p:nvGrpSpPr>
          <p:grpSpPr>
            <a:xfrm>
              <a:off x="2543489" y="5403431"/>
              <a:ext cx="3416667" cy="365760"/>
              <a:chOff x="5325979" y="4715893"/>
              <a:chExt cx="3416667" cy="365760"/>
            </a:xfrm>
          </p:grpSpPr>
          <p:sp>
            <p:nvSpPr>
              <p:cNvPr id="829" name="Google Shape;829;p50"/>
              <p:cNvSpPr txBox="1"/>
              <p:nvPr/>
            </p:nvSpPr>
            <p:spPr>
              <a:xfrm>
                <a:off x="5793339" y="4734885"/>
                <a:ext cx="2949307" cy="3397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u="sng">
                    <a:solidFill>
                      <a:srgbClr val="0A304B"/>
                    </a:solidFill>
                    <a:latin typeface="Arial"/>
                    <a:ea typeface="Arial"/>
                    <a:cs typeface="Arial"/>
                    <a:sym typeface="Arial"/>
                    <a:hlinkClick r:id="rId3"/>
                  </a:rPr>
                  <a:t>flickr.com/icann</a:t>
                </a:r>
                <a:endParaRPr sz="1400">
                  <a:solidFill>
                    <a:srgbClr val="0A304B"/>
                  </a:solidFill>
                  <a:latin typeface="Arial"/>
                  <a:ea typeface="Arial"/>
                  <a:cs typeface="Arial"/>
                  <a:sym typeface="Arial"/>
                </a:endParaRPr>
              </a:p>
            </p:txBody>
          </p:sp>
          <p:pic>
            <p:nvPicPr>
              <p:cNvPr id="830" name="Google Shape;830;p50" descr="1420947842_social_style_3_flikr-128.png">
                <a:hlinkClick r:id="rId4"/>
              </p:cNvPr>
              <p:cNvPicPr preferRelativeResize="0"/>
              <p:nvPr/>
            </p:nvPicPr>
            <p:blipFill rotWithShape="1">
              <a:blip r:embed="rId5">
                <a:alphaModFix/>
              </a:blip>
              <a:srcRect/>
              <a:stretch/>
            </p:blipFill>
            <p:spPr>
              <a:xfrm>
                <a:off x="5325979" y="4715893"/>
                <a:ext cx="365760" cy="365760"/>
              </a:xfrm>
              <a:prstGeom prst="rect">
                <a:avLst/>
              </a:prstGeom>
              <a:noFill/>
              <a:ln>
                <a:noFill/>
              </a:ln>
            </p:spPr>
          </p:pic>
        </p:grpSp>
        <p:grpSp>
          <p:nvGrpSpPr>
            <p:cNvPr id="831" name="Google Shape;831;p50"/>
            <p:cNvGrpSpPr/>
            <p:nvPr/>
          </p:nvGrpSpPr>
          <p:grpSpPr>
            <a:xfrm>
              <a:off x="5716248" y="3169143"/>
              <a:ext cx="3636602" cy="365760"/>
              <a:chOff x="1235726" y="5571713"/>
              <a:chExt cx="3636602" cy="365760"/>
            </a:xfrm>
          </p:grpSpPr>
          <p:sp>
            <p:nvSpPr>
              <p:cNvPr id="832" name="Google Shape;832;p50"/>
              <p:cNvSpPr txBox="1"/>
              <p:nvPr/>
            </p:nvSpPr>
            <p:spPr>
              <a:xfrm>
                <a:off x="1703086" y="5592033"/>
                <a:ext cx="3169242" cy="3397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u="sng">
                    <a:solidFill>
                      <a:srgbClr val="0A304B"/>
                    </a:solidFill>
                    <a:latin typeface="Arial"/>
                    <a:ea typeface="Arial"/>
                    <a:cs typeface="Arial"/>
                    <a:sym typeface="Arial"/>
                    <a:hlinkClick r:id="rId6"/>
                  </a:rPr>
                  <a:t>linkedin/company/icann</a:t>
                </a:r>
                <a:endParaRPr sz="1400">
                  <a:solidFill>
                    <a:srgbClr val="0A304B"/>
                  </a:solidFill>
                  <a:latin typeface="Arial"/>
                  <a:ea typeface="Arial"/>
                  <a:cs typeface="Arial"/>
                  <a:sym typeface="Arial"/>
                </a:endParaRPr>
              </a:p>
            </p:txBody>
          </p:sp>
          <p:pic>
            <p:nvPicPr>
              <p:cNvPr id="833" name="Google Shape;833;p50" descr="1420948164_social_style_3_in-128.png">
                <a:hlinkClick r:id="rId7"/>
              </p:cNvPr>
              <p:cNvPicPr preferRelativeResize="0"/>
              <p:nvPr/>
            </p:nvPicPr>
            <p:blipFill rotWithShape="1">
              <a:blip r:embed="rId8">
                <a:alphaModFix/>
              </a:blip>
              <a:srcRect/>
              <a:stretch/>
            </p:blipFill>
            <p:spPr>
              <a:xfrm>
                <a:off x="1235726" y="5571713"/>
                <a:ext cx="365760" cy="365760"/>
              </a:xfrm>
              <a:prstGeom prst="rect">
                <a:avLst/>
              </a:prstGeom>
              <a:noFill/>
              <a:ln>
                <a:noFill/>
              </a:ln>
            </p:spPr>
          </p:pic>
        </p:grpSp>
        <p:grpSp>
          <p:nvGrpSpPr>
            <p:cNvPr id="834" name="Google Shape;834;p50"/>
            <p:cNvGrpSpPr/>
            <p:nvPr/>
          </p:nvGrpSpPr>
          <p:grpSpPr>
            <a:xfrm>
              <a:off x="2543489" y="3169143"/>
              <a:ext cx="2809587" cy="365760"/>
              <a:chOff x="1235726" y="3073176"/>
              <a:chExt cx="2809587" cy="365760"/>
            </a:xfrm>
          </p:grpSpPr>
          <p:sp>
            <p:nvSpPr>
              <p:cNvPr id="835" name="Google Shape;835;p50"/>
              <p:cNvSpPr txBox="1"/>
              <p:nvPr/>
            </p:nvSpPr>
            <p:spPr>
              <a:xfrm>
                <a:off x="1703087" y="3093496"/>
                <a:ext cx="2342226" cy="3397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u="sng">
                    <a:solidFill>
                      <a:srgbClr val="0A304B"/>
                    </a:solidFill>
                    <a:latin typeface="Arial"/>
                    <a:ea typeface="Arial"/>
                    <a:cs typeface="Arial"/>
                    <a:sym typeface="Arial"/>
                    <a:hlinkClick r:id="rId9"/>
                  </a:rPr>
                  <a:t>@icann</a:t>
                </a:r>
                <a:endParaRPr sz="1400">
                  <a:solidFill>
                    <a:srgbClr val="0A304B"/>
                  </a:solidFill>
                  <a:latin typeface="Arial"/>
                  <a:ea typeface="Arial"/>
                  <a:cs typeface="Arial"/>
                  <a:sym typeface="Arial"/>
                </a:endParaRPr>
              </a:p>
            </p:txBody>
          </p:sp>
          <p:pic>
            <p:nvPicPr>
              <p:cNvPr id="836" name="Google Shape;836;p50" descr="1420948433_social_style_3_twiter-128.png">
                <a:hlinkClick r:id="rId10"/>
              </p:cNvPr>
              <p:cNvPicPr preferRelativeResize="0"/>
              <p:nvPr/>
            </p:nvPicPr>
            <p:blipFill rotWithShape="1">
              <a:blip r:embed="rId11">
                <a:alphaModFix/>
              </a:blip>
              <a:srcRect/>
              <a:stretch/>
            </p:blipFill>
            <p:spPr>
              <a:xfrm>
                <a:off x="1235726" y="3073176"/>
                <a:ext cx="365760" cy="365760"/>
              </a:xfrm>
              <a:prstGeom prst="rect">
                <a:avLst/>
              </a:prstGeom>
              <a:noFill/>
              <a:ln>
                <a:noFill/>
              </a:ln>
            </p:spPr>
          </p:pic>
        </p:grpSp>
        <p:grpSp>
          <p:nvGrpSpPr>
            <p:cNvPr id="837" name="Google Shape;837;p50"/>
            <p:cNvGrpSpPr/>
            <p:nvPr/>
          </p:nvGrpSpPr>
          <p:grpSpPr>
            <a:xfrm>
              <a:off x="2543489" y="3913906"/>
              <a:ext cx="3730320" cy="365760"/>
              <a:chOff x="1235727" y="3892739"/>
              <a:chExt cx="3730320" cy="365760"/>
            </a:xfrm>
          </p:grpSpPr>
          <p:sp>
            <p:nvSpPr>
              <p:cNvPr id="838" name="Google Shape;838;p50"/>
              <p:cNvSpPr txBox="1"/>
              <p:nvPr/>
            </p:nvSpPr>
            <p:spPr>
              <a:xfrm>
                <a:off x="1703086" y="3913059"/>
                <a:ext cx="3262961" cy="3397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u="sng">
                    <a:solidFill>
                      <a:srgbClr val="0A304B"/>
                    </a:solidFill>
                    <a:latin typeface="Arial"/>
                    <a:ea typeface="Arial"/>
                    <a:cs typeface="Arial"/>
                    <a:sym typeface="Arial"/>
                    <a:hlinkClick r:id="rId12"/>
                  </a:rPr>
                  <a:t>facebook.com/icannorg </a:t>
                </a:r>
                <a:endParaRPr sz="1400">
                  <a:solidFill>
                    <a:srgbClr val="0A304B"/>
                  </a:solidFill>
                  <a:latin typeface="Arial"/>
                  <a:ea typeface="Arial"/>
                  <a:cs typeface="Arial"/>
                  <a:sym typeface="Arial"/>
                </a:endParaRPr>
              </a:p>
            </p:txBody>
          </p:sp>
          <p:pic>
            <p:nvPicPr>
              <p:cNvPr id="839" name="Google Shape;839;p50" descr="1420948141_social_style_3_facebook-128.png">
                <a:hlinkClick r:id="rId13"/>
              </p:cNvPr>
              <p:cNvPicPr preferRelativeResize="0"/>
              <p:nvPr/>
            </p:nvPicPr>
            <p:blipFill rotWithShape="1">
              <a:blip r:embed="rId14">
                <a:alphaModFix/>
              </a:blip>
              <a:srcRect/>
              <a:stretch/>
            </p:blipFill>
            <p:spPr>
              <a:xfrm>
                <a:off x="1235727" y="3892739"/>
                <a:ext cx="365760" cy="365760"/>
              </a:xfrm>
              <a:prstGeom prst="rect">
                <a:avLst/>
              </a:prstGeom>
              <a:noFill/>
              <a:ln>
                <a:noFill/>
              </a:ln>
            </p:spPr>
          </p:pic>
        </p:grpSp>
        <p:grpSp>
          <p:nvGrpSpPr>
            <p:cNvPr id="840" name="Google Shape;840;p50"/>
            <p:cNvGrpSpPr/>
            <p:nvPr/>
          </p:nvGrpSpPr>
          <p:grpSpPr>
            <a:xfrm>
              <a:off x="2543489" y="4658669"/>
              <a:ext cx="3636602" cy="365760"/>
              <a:chOff x="1235726" y="4721075"/>
              <a:chExt cx="3636602" cy="365760"/>
            </a:xfrm>
          </p:grpSpPr>
          <p:pic>
            <p:nvPicPr>
              <p:cNvPr id="841" name="Google Shape;841;p50" descr="1420948149_social_style_3_youtube-128.png">
                <a:hlinkClick r:id="rId15"/>
              </p:cNvPr>
              <p:cNvPicPr preferRelativeResize="0"/>
              <p:nvPr/>
            </p:nvPicPr>
            <p:blipFill rotWithShape="1">
              <a:blip r:embed="rId16">
                <a:alphaModFix/>
              </a:blip>
              <a:srcRect/>
              <a:stretch/>
            </p:blipFill>
            <p:spPr>
              <a:xfrm>
                <a:off x="1235726" y="4721075"/>
                <a:ext cx="365760" cy="365760"/>
              </a:xfrm>
              <a:prstGeom prst="rect">
                <a:avLst/>
              </a:prstGeom>
              <a:noFill/>
              <a:ln>
                <a:noFill/>
              </a:ln>
            </p:spPr>
          </p:pic>
          <p:sp>
            <p:nvSpPr>
              <p:cNvPr id="842" name="Google Shape;842;p50"/>
              <p:cNvSpPr txBox="1"/>
              <p:nvPr/>
            </p:nvSpPr>
            <p:spPr>
              <a:xfrm>
                <a:off x="1703086" y="4734885"/>
                <a:ext cx="3169242" cy="3397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u="sng">
                    <a:solidFill>
                      <a:srgbClr val="0A304B"/>
                    </a:solidFill>
                    <a:latin typeface="Arial"/>
                    <a:ea typeface="Arial"/>
                    <a:cs typeface="Arial"/>
                    <a:sym typeface="Arial"/>
                    <a:hlinkClick r:id="rId17"/>
                  </a:rPr>
                  <a:t>youtube.com/icannnews</a:t>
                </a:r>
                <a:endParaRPr sz="1400">
                  <a:solidFill>
                    <a:srgbClr val="0A304B"/>
                  </a:solidFill>
                  <a:latin typeface="Arial"/>
                  <a:ea typeface="Arial"/>
                  <a:cs typeface="Arial"/>
                  <a:sym typeface="Arial"/>
                </a:endParaRPr>
              </a:p>
            </p:txBody>
          </p:sp>
        </p:grpSp>
        <p:grpSp>
          <p:nvGrpSpPr>
            <p:cNvPr id="843" name="Google Shape;843;p50"/>
            <p:cNvGrpSpPr/>
            <p:nvPr/>
          </p:nvGrpSpPr>
          <p:grpSpPr>
            <a:xfrm>
              <a:off x="5716248" y="4658669"/>
              <a:ext cx="2586167" cy="365760"/>
              <a:chOff x="5325979" y="3073176"/>
              <a:chExt cx="2586167" cy="365760"/>
            </a:xfrm>
          </p:grpSpPr>
          <p:sp>
            <p:nvSpPr>
              <p:cNvPr id="844" name="Google Shape;844;p50"/>
              <p:cNvSpPr txBox="1"/>
              <p:nvPr/>
            </p:nvSpPr>
            <p:spPr>
              <a:xfrm>
                <a:off x="5793339" y="3093496"/>
                <a:ext cx="2118807" cy="3397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u="sng">
                    <a:solidFill>
                      <a:srgbClr val="0A304B"/>
                    </a:solidFill>
                    <a:latin typeface="Arial"/>
                    <a:ea typeface="Arial"/>
                    <a:cs typeface="Arial"/>
                    <a:sym typeface="Arial"/>
                    <a:hlinkClick r:id="rId18"/>
                  </a:rPr>
                  <a:t>soundcloud/icann</a:t>
                </a:r>
                <a:endParaRPr sz="1400">
                  <a:solidFill>
                    <a:srgbClr val="0A304B"/>
                  </a:solidFill>
                  <a:latin typeface="Arial"/>
                  <a:ea typeface="Arial"/>
                  <a:cs typeface="Arial"/>
                  <a:sym typeface="Arial"/>
                </a:endParaRPr>
              </a:p>
            </p:txBody>
          </p:sp>
          <p:pic>
            <p:nvPicPr>
              <p:cNvPr id="845" name="Google Shape;845;p50"/>
              <p:cNvPicPr preferRelativeResize="0"/>
              <p:nvPr/>
            </p:nvPicPr>
            <p:blipFill rotWithShape="1">
              <a:blip r:embed="rId19">
                <a:alphaModFix/>
              </a:blip>
              <a:srcRect/>
              <a:stretch/>
            </p:blipFill>
            <p:spPr>
              <a:xfrm>
                <a:off x="5325979" y="3073176"/>
                <a:ext cx="365760" cy="365760"/>
              </a:xfrm>
              <a:prstGeom prst="rect">
                <a:avLst/>
              </a:prstGeom>
              <a:noFill/>
              <a:ln>
                <a:noFill/>
              </a:ln>
            </p:spPr>
          </p:pic>
        </p:grpSp>
        <p:grpSp>
          <p:nvGrpSpPr>
            <p:cNvPr id="846" name="Google Shape;846;p50"/>
            <p:cNvGrpSpPr/>
            <p:nvPr/>
          </p:nvGrpSpPr>
          <p:grpSpPr>
            <a:xfrm>
              <a:off x="5716248" y="3913906"/>
              <a:ext cx="3416667" cy="365760"/>
              <a:chOff x="5325979" y="5571713"/>
              <a:chExt cx="3416667" cy="365760"/>
            </a:xfrm>
          </p:grpSpPr>
          <p:sp>
            <p:nvSpPr>
              <p:cNvPr id="847" name="Google Shape;847;p50"/>
              <p:cNvSpPr txBox="1"/>
              <p:nvPr/>
            </p:nvSpPr>
            <p:spPr>
              <a:xfrm>
                <a:off x="5793339" y="5592033"/>
                <a:ext cx="2949307" cy="3397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u="sng">
                    <a:solidFill>
                      <a:srgbClr val="0A304B"/>
                    </a:solidFill>
                    <a:latin typeface="Arial"/>
                    <a:ea typeface="Arial"/>
                    <a:cs typeface="Arial"/>
                    <a:sym typeface="Arial"/>
                    <a:hlinkClick r:id="rId20"/>
                  </a:rPr>
                  <a:t>slideshare/icannpresentations</a:t>
                </a:r>
                <a:endParaRPr sz="1400">
                  <a:solidFill>
                    <a:srgbClr val="0A304B"/>
                  </a:solidFill>
                  <a:latin typeface="Arial"/>
                  <a:ea typeface="Arial"/>
                  <a:cs typeface="Arial"/>
                  <a:sym typeface="Arial"/>
                </a:endParaRPr>
              </a:p>
            </p:txBody>
          </p:sp>
          <p:pic>
            <p:nvPicPr>
              <p:cNvPr id="848" name="Google Shape;848;p50" descr="1420948164_social_style_3_in-128.png">
                <a:hlinkClick r:id="rId7"/>
              </p:cNvPr>
              <p:cNvPicPr preferRelativeResize="0"/>
              <p:nvPr/>
            </p:nvPicPr>
            <p:blipFill rotWithShape="1">
              <a:blip r:embed="rId8">
                <a:alphaModFix/>
              </a:blip>
              <a:srcRect/>
              <a:stretch/>
            </p:blipFill>
            <p:spPr>
              <a:xfrm>
                <a:off x="5325979" y="5571713"/>
                <a:ext cx="365760" cy="365760"/>
              </a:xfrm>
              <a:prstGeom prst="rect">
                <a:avLst/>
              </a:prstGeom>
              <a:noFill/>
              <a:ln>
                <a:noFill/>
              </a:ln>
            </p:spPr>
          </p:pic>
        </p:grpSp>
        <p:grpSp>
          <p:nvGrpSpPr>
            <p:cNvPr id="849" name="Google Shape;849;p50"/>
            <p:cNvGrpSpPr/>
            <p:nvPr/>
          </p:nvGrpSpPr>
          <p:grpSpPr>
            <a:xfrm>
              <a:off x="5716248" y="5403431"/>
              <a:ext cx="3416667" cy="358717"/>
              <a:chOff x="6434703" y="4228306"/>
              <a:chExt cx="3416667" cy="358717"/>
            </a:xfrm>
          </p:grpSpPr>
          <p:sp>
            <p:nvSpPr>
              <p:cNvPr id="850" name="Google Shape;850;p50"/>
              <p:cNvSpPr txBox="1"/>
              <p:nvPr/>
            </p:nvSpPr>
            <p:spPr>
              <a:xfrm>
                <a:off x="6902063" y="4247298"/>
                <a:ext cx="2949307" cy="3397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u="sng">
                    <a:solidFill>
                      <a:srgbClr val="0A304B"/>
                    </a:solidFill>
                    <a:latin typeface="Arial"/>
                    <a:ea typeface="Arial"/>
                    <a:cs typeface="Arial"/>
                    <a:sym typeface="Arial"/>
                    <a:hlinkClick r:id="rId21"/>
                  </a:rPr>
                  <a:t>instagram.com/icannorg</a:t>
                </a:r>
                <a:endParaRPr sz="1400">
                  <a:solidFill>
                    <a:srgbClr val="0A304B"/>
                  </a:solidFill>
                  <a:latin typeface="Arial"/>
                  <a:ea typeface="Arial"/>
                  <a:cs typeface="Arial"/>
                  <a:sym typeface="Arial"/>
                </a:endParaRPr>
              </a:p>
            </p:txBody>
          </p:sp>
          <p:pic>
            <p:nvPicPr>
              <p:cNvPr id="851" name="Google Shape;851;p50"/>
              <p:cNvPicPr preferRelativeResize="0"/>
              <p:nvPr/>
            </p:nvPicPr>
            <p:blipFill rotWithShape="1">
              <a:blip r:embed="rId22">
                <a:alphaModFix/>
              </a:blip>
              <a:srcRect/>
              <a:stretch/>
            </p:blipFill>
            <p:spPr>
              <a:xfrm>
                <a:off x="6434703" y="4228306"/>
                <a:ext cx="358717" cy="358717"/>
              </a:xfrm>
              <a:prstGeom prst="rect">
                <a:avLst/>
              </a:prstGeom>
              <a:noFill/>
              <a:ln>
                <a:noFill/>
              </a:ln>
            </p:spPr>
          </p:pic>
        </p:grpSp>
      </p:gr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58"/>
        <p:cNvGrpSpPr/>
        <p:nvPr/>
      </p:nvGrpSpPr>
      <p:grpSpPr>
        <a:xfrm>
          <a:off x="0" y="0"/>
          <a:ext cx="0" cy="0"/>
          <a:chOff x="0" y="0"/>
          <a:chExt cx="0" cy="0"/>
        </a:xfrm>
      </p:grpSpPr>
      <p:sp>
        <p:nvSpPr>
          <p:cNvPr id="859" name="Google Shape;859;p5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0" name="Google Shape;860;p5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861" name="Google Shape;861;p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2" name="Google Shape;862;p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3" name="Google Shape;863;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64"/>
        <p:cNvGrpSpPr/>
        <p:nvPr/>
      </p:nvGrpSpPr>
      <p:grpSpPr>
        <a:xfrm>
          <a:off x="0" y="0"/>
          <a:ext cx="0" cy="0"/>
          <a:chOff x="0" y="0"/>
          <a:chExt cx="0" cy="0"/>
        </a:xfrm>
      </p:grpSpPr>
      <p:sp>
        <p:nvSpPr>
          <p:cNvPr id="865" name="Google Shape;865;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6" name="Google Shape;866;p5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67" name="Google Shape;867;p5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8" name="Google Shape;868;p5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9" name="Google Shape;869;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70"/>
        <p:cNvGrpSpPr/>
        <p:nvPr/>
      </p:nvGrpSpPr>
      <p:grpSpPr>
        <a:xfrm>
          <a:off x="0" y="0"/>
          <a:ext cx="0" cy="0"/>
          <a:chOff x="0" y="0"/>
          <a:chExt cx="0" cy="0"/>
        </a:xfrm>
      </p:grpSpPr>
      <p:sp>
        <p:nvSpPr>
          <p:cNvPr id="871" name="Google Shape;871;p5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2" name="Google Shape;872;p5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873" name="Google Shape;873;p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4" name="Google Shape;874;p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5" name="Google Shape;875;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76"/>
        <p:cNvGrpSpPr/>
        <p:nvPr/>
      </p:nvGrpSpPr>
      <p:grpSpPr>
        <a:xfrm>
          <a:off x="0" y="0"/>
          <a:ext cx="0" cy="0"/>
          <a:chOff x="0" y="0"/>
          <a:chExt cx="0" cy="0"/>
        </a:xfrm>
      </p:grpSpPr>
      <p:sp>
        <p:nvSpPr>
          <p:cNvPr id="877" name="Google Shape;877;p5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8" name="Google Shape;878;p5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79" name="Google Shape;879;p5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80" name="Google Shape;880;p5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1" name="Google Shape;881;p5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2" name="Google Shape;882;p5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Background Slide">
  <p:cSld name="Blank Background Slide">
    <p:spTree>
      <p:nvGrpSpPr>
        <p:cNvPr id="1" name="Shape 66"/>
        <p:cNvGrpSpPr/>
        <p:nvPr/>
      </p:nvGrpSpPr>
      <p:grpSpPr>
        <a:xfrm>
          <a:off x="0" y="0"/>
          <a:ext cx="0" cy="0"/>
          <a:chOff x="0" y="0"/>
          <a:chExt cx="0" cy="0"/>
        </a:xfrm>
      </p:grpSpPr>
      <p:sp>
        <p:nvSpPr>
          <p:cNvPr id="67" name="Google Shape;67;p6"/>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83"/>
        <p:cNvGrpSpPr/>
        <p:nvPr/>
      </p:nvGrpSpPr>
      <p:grpSpPr>
        <a:xfrm>
          <a:off x="0" y="0"/>
          <a:ext cx="0" cy="0"/>
          <a:chOff x="0" y="0"/>
          <a:chExt cx="0" cy="0"/>
        </a:xfrm>
      </p:grpSpPr>
      <p:sp>
        <p:nvSpPr>
          <p:cNvPr id="884" name="Google Shape;884;p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5" name="Google Shape;885;p5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86" name="Google Shape;886;p5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887" name="Google Shape;887;p5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88" name="Google Shape;888;p5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889" name="Google Shape;889;p5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0" name="Google Shape;890;p5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1" name="Google Shape;891;p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92"/>
        <p:cNvGrpSpPr/>
        <p:nvPr/>
      </p:nvGrpSpPr>
      <p:grpSpPr>
        <a:xfrm>
          <a:off x="0" y="0"/>
          <a:ext cx="0" cy="0"/>
          <a:chOff x="0" y="0"/>
          <a:chExt cx="0" cy="0"/>
        </a:xfrm>
      </p:grpSpPr>
      <p:sp>
        <p:nvSpPr>
          <p:cNvPr id="893" name="Google Shape;893;p5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4" name="Google Shape;894;p5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5" name="Google Shape;895;p5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6" name="Google Shape;896;p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97"/>
        <p:cNvGrpSpPr/>
        <p:nvPr/>
      </p:nvGrpSpPr>
      <p:grpSpPr>
        <a:xfrm>
          <a:off x="0" y="0"/>
          <a:ext cx="0" cy="0"/>
          <a:chOff x="0" y="0"/>
          <a:chExt cx="0" cy="0"/>
        </a:xfrm>
      </p:grpSpPr>
      <p:sp>
        <p:nvSpPr>
          <p:cNvPr id="898" name="Google Shape;898;p5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9" name="Google Shape;899;p5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0" name="Google Shape;900;p5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01"/>
        <p:cNvGrpSpPr/>
        <p:nvPr/>
      </p:nvGrpSpPr>
      <p:grpSpPr>
        <a:xfrm>
          <a:off x="0" y="0"/>
          <a:ext cx="0" cy="0"/>
          <a:chOff x="0" y="0"/>
          <a:chExt cx="0" cy="0"/>
        </a:xfrm>
      </p:grpSpPr>
      <p:sp>
        <p:nvSpPr>
          <p:cNvPr id="902" name="Google Shape;902;p5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3" name="Google Shape;903;p5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904" name="Google Shape;904;p5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905" name="Google Shape;905;p5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6" name="Google Shape;906;p5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7" name="Google Shape;907;p5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08"/>
        <p:cNvGrpSpPr/>
        <p:nvPr/>
      </p:nvGrpSpPr>
      <p:grpSpPr>
        <a:xfrm>
          <a:off x="0" y="0"/>
          <a:ext cx="0" cy="0"/>
          <a:chOff x="0" y="0"/>
          <a:chExt cx="0" cy="0"/>
        </a:xfrm>
      </p:grpSpPr>
      <p:sp>
        <p:nvSpPr>
          <p:cNvPr id="909" name="Google Shape;909;p6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0" name="Google Shape;910;p6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11" name="Google Shape;911;p6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912" name="Google Shape;912;p6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3" name="Google Shape;913;p6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4" name="Google Shape;914;p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15"/>
        <p:cNvGrpSpPr/>
        <p:nvPr/>
      </p:nvGrpSpPr>
      <p:grpSpPr>
        <a:xfrm>
          <a:off x="0" y="0"/>
          <a:ext cx="0" cy="0"/>
          <a:chOff x="0" y="0"/>
          <a:chExt cx="0" cy="0"/>
        </a:xfrm>
      </p:grpSpPr>
      <p:sp>
        <p:nvSpPr>
          <p:cNvPr id="916" name="Google Shape;916;p6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7" name="Google Shape;917;p6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18" name="Google Shape;918;p6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9" name="Google Shape;919;p6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0" name="Google Shape;920;p6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21"/>
        <p:cNvGrpSpPr/>
        <p:nvPr/>
      </p:nvGrpSpPr>
      <p:grpSpPr>
        <a:xfrm>
          <a:off x="0" y="0"/>
          <a:ext cx="0" cy="0"/>
          <a:chOff x="0" y="0"/>
          <a:chExt cx="0" cy="0"/>
        </a:xfrm>
      </p:grpSpPr>
      <p:sp>
        <p:nvSpPr>
          <p:cNvPr id="922" name="Google Shape;922;p6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3" name="Google Shape;923;p6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24" name="Google Shape;924;p6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5" name="Google Shape;925;p6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6" name="Google Shape;926;p6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68"/>
        <p:cNvGrpSpPr/>
        <p:nvPr/>
      </p:nvGrpSpPr>
      <p:grpSpPr>
        <a:xfrm>
          <a:off x="0" y="0"/>
          <a:ext cx="0" cy="0"/>
          <a:chOff x="0" y="0"/>
          <a:chExt cx="0" cy="0"/>
        </a:xfrm>
      </p:grpSpPr>
      <p:sp>
        <p:nvSpPr>
          <p:cNvPr id="69" name="Google Shape;69;p7"/>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Google Shape;70;p7"/>
          <p:cNvSpPr txBox="1">
            <a:spLocks noGrp="1"/>
          </p:cNvSpPr>
          <p:nvPr>
            <p:ph type="body" idx="1"/>
          </p:nvPr>
        </p:nvSpPr>
        <p:spPr>
          <a:xfrm>
            <a:off x="609600" y="1470212"/>
            <a:ext cx="7907338" cy="4571813"/>
          </a:xfrm>
          <a:prstGeom prst="rect">
            <a:avLst/>
          </a:prstGeom>
          <a:noFill/>
          <a:ln>
            <a:noFill/>
          </a:ln>
        </p:spPr>
        <p:txBody>
          <a:bodyPr spcFirstLastPara="1" wrap="square" lIns="0" tIns="0" rIns="0" bIns="0" anchor="t" anchorCtr="0">
            <a:noAutofit/>
          </a:bodyPr>
          <a:lstStyle>
            <a:lvl1pPr marL="457200" marR="0" lvl="0" indent="-319087" algn="l" rtl="0">
              <a:spcBef>
                <a:spcPts val="20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1pPr>
            <a:lvl2pPr marL="914400" marR="0" lvl="1" indent="-319087" algn="l" rtl="0">
              <a:spcBef>
                <a:spcPts val="5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2pPr>
            <a:lvl3pPr marL="1371600" marR="0" lvl="2" indent="-349250" algn="l" rtl="0">
              <a:spcBef>
                <a:spcPts val="5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3pPr>
            <a:lvl4pPr marL="1828800" marR="0" lvl="3" indent="-349250" algn="l" rtl="0">
              <a:spcBef>
                <a:spcPts val="38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4pPr>
            <a:lvl5pPr marL="2286000" marR="0" lvl="4" indent="-349250" algn="l" rtl="0">
              <a:spcBef>
                <a:spcPts val="38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Full-Width Photo">
  <p:cSld name="Full-Width Photo">
    <p:spTree>
      <p:nvGrpSpPr>
        <p:cNvPr id="1" name="Shape 71"/>
        <p:cNvGrpSpPr/>
        <p:nvPr/>
      </p:nvGrpSpPr>
      <p:grpSpPr>
        <a:xfrm>
          <a:off x="0" y="0"/>
          <a:ext cx="0" cy="0"/>
          <a:chOff x="0" y="0"/>
          <a:chExt cx="0" cy="0"/>
        </a:xfrm>
      </p:grpSpPr>
      <p:sp>
        <p:nvSpPr>
          <p:cNvPr id="72" name="Google Shape;72;p8"/>
          <p:cNvSpPr>
            <a:spLocks noGrp="1"/>
          </p:cNvSpPr>
          <p:nvPr>
            <p:ph type="pic" idx="2"/>
          </p:nvPr>
        </p:nvSpPr>
        <p:spPr>
          <a:xfrm>
            <a:off x="-18288" y="615707"/>
            <a:ext cx="9180576" cy="5705856"/>
          </a:xfrm>
          <a:prstGeom prst="rect">
            <a:avLst/>
          </a:prstGeom>
          <a:noFill/>
          <a:ln w="19050" cap="flat" cmpd="sng">
            <a:solidFill>
              <a:srgbClr val="0B3458"/>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pic>
        <p:nvPicPr>
          <p:cNvPr id="73" name="Google Shape;73;p8"/>
          <p:cNvPicPr preferRelativeResize="0"/>
          <p:nvPr/>
        </p:nvPicPr>
        <p:blipFill rotWithShape="1">
          <a:blip r:embed="rId2">
            <a:alphaModFix/>
          </a:blip>
          <a:srcRect/>
          <a:stretch/>
        </p:blipFill>
        <p:spPr>
          <a:xfrm>
            <a:off x="237744" y="6460580"/>
            <a:ext cx="368521" cy="293992"/>
          </a:xfrm>
          <a:prstGeom prst="rect">
            <a:avLst/>
          </a:prstGeom>
          <a:noFill/>
          <a:ln>
            <a:noFill/>
          </a:ln>
        </p:spPr>
      </p:pic>
      <p:sp>
        <p:nvSpPr>
          <p:cNvPr id="74" name="Google Shape;74;p8"/>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dirty="0">
              <a:solidFill>
                <a:srgbClr val="002B49"/>
              </a:solidFill>
              <a:latin typeface="Arial"/>
              <a:ea typeface="Arial"/>
              <a:cs typeface="Arial"/>
              <a:sym typeface="Arial"/>
            </a:endParaRPr>
          </a:p>
        </p:txBody>
      </p:sp>
      <p:sp>
        <p:nvSpPr>
          <p:cNvPr id="75" name="Google Shape;75;p8"/>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lternate Background 1">
  <p:cSld name="Alternate Background 1">
    <p:spTree>
      <p:nvGrpSpPr>
        <p:cNvPr id="1" name="Shape 76"/>
        <p:cNvGrpSpPr/>
        <p:nvPr/>
      </p:nvGrpSpPr>
      <p:grpSpPr>
        <a:xfrm>
          <a:off x="0" y="0"/>
          <a:ext cx="0" cy="0"/>
          <a:chOff x="0" y="0"/>
          <a:chExt cx="0" cy="0"/>
        </a:xfrm>
      </p:grpSpPr>
      <p:pic>
        <p:nvPicPr>
          <p:cNvPr id="77" name="Google Shape;77;p9"/>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78" name="Google Shape;78;p9"/>
          <p:cNvSpPr/>
          <p:nvPr/>
        </p:nvSpPr>
        <p:spPr>
          <a:xfrm>
            <a:off x="395490" y="58522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79" name="Google Shape;79;p9"/>
          <p:cNvCxnSpPr/>
          <p:nvPr/>
        </p:nvCxnSpPr>
        <p:spPr>
          <a:xfrm rot="10800000">
            <a:off x="2422" y="608083"/>
            <a:ext cx="371789" cy="0"/>
          </a:xfrm>
          <a:prstGeom prst="straightConnector1">
            <a:avLst/>
          </a:prstGeom>
          <a:noFill/>
          <a:ln w="12700" cap="flat" cmpd="sng">
            <a:solidFill>
              <a:srgbClr val="0B3458"/>
            </a:solidFill>
            <a:prstDash val="solid"/>
            <a:round/>
            <a:headEnd type="none" w="sm" len="sm"/>
            <a:tailEnd type="none" w="sm" len="sm"/>
          </a:ln>
        </p:spPr>
      </p:cxnSp>
      <p:cxnSp>
        <p:nvCxnSpPr>
          <p:cNvPr id="80" name="Google Shape;80;p9"/>
          <p:cNvCxnSpPr/>
          <p:nvPr/>
        </p:nvCxnSpPr>
        <p:spPr>
          <a:xfrm rot="10800000">
            <a:off x="462492" y="608083"/>
            <a:ext cx="8681508" cy="0"/>
          </a:xfrm>
          <a:prstGeom prst="straightConnector1">
            <a:avLst/>
          </a:prstGeom>
          <a:noFill/>
          <a:ln w="12700" cap="flat" cmpd="sng">
            <a:solidFill>
              <a:srgbClr val="0B3458"/>
            </a:solidFill>
            <a:prstDash val="solid"/>
            <a:round/>
            <a:headEnd type="none" w="sm" len="sm"/>
            <a:tailEnd type="none" w="sm" len="sm"/>
          </a:ln>
        </p:spPr>
      </p:cxnSp>
      <p:pic>
        <p:nvPicPr>
          <p:cNvPr id="81" name="Google Shape;81;p9"/>
          <p:cNvPicPr preferRelativeResize="0"/>
          <p:nvPr/>
        </p:nvPicPr>
        <p:blipFill rotWithShape="1">
          <a:blip r:embed="rId3">
            <a:alphaModFix/>
          </a:blip>
          <a:srcRect/>
          <a:stretch/>
        </p:blipFill>
        <p:spPr>
          <a:xfrm>
            <a:off x="237744" y="6460580"/>
            <a:ext cx="368521" cy="293992"/>
          </a:xfrm>
          <a:prstGeom prst="rect">
            <a:avLst/>
          </a:prstGeom>
          <a:noFill/>
          <a:ln>
            <a:noFill/>
          </a:ln>
        </p:spPr>
      </p:pic>
      <p:sp>
        <p:nvSpPr>
          <p:cNvPr id="82" name="Google Shape;82;p9"/>
          <p:cNvSpPr/>
          <p:nvPr/>
        </p:nvSpPr>
        <p:spPr>
          <a:xfrm>
            <a:off x="39549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83" name="Google Shape;83;p9"/>
          <p:cNvCxnSpPr/>
          <p:nvPr/>
        </p:nvCxnSpPr>
        <p:spPr>
          <a:xfrm rot="10800000">
            <a:off x="2422" y="6320547"/>
            <a:ext cx="371789" cy="0"/>
          </a:xfrm>
          <a:prstGeom prst="straightConnector1">
            <a:avLst/>
          </a:prstGeom>
          <a:noFill/>
          <a:ln w="12700" cap="flat" cmpd="sng">
            <a:solidFill>
              <a:srgbClr val="0B3458"/>
            </a:solidFill>
            <a:prstDash val="solid"/>
            <a:round/>
            <a:headEnd type="none" w="sm" len="sm"/>
            <a:tailEnd type="none" w="sm" len="sm"/>
          </a:ln>
        </p:spPr>
      </p:cxnSp>
      <p:cxnSp>
        <p:nvCxnSpPr>
          <p:cNvPr id="84" name="Google Shape;84;p9"/>
          <p:cNvCxnSpPr/>
          <p:nvPr/>
        </p:nvCxnSpPr>
        <p:spPr>
          <a:xfrm rot="10800000">
            <a:off x="462491" y="6320547"/>
            <a:ext cx="8217959" cy="0"/>
          </a:xfrm>
          <a:prstGeom prst="straightConnector1">
            <a:avLst/>
          </a:prstGeom>
          <a:noFill/>
          <a:ln w="12700" cap="flat" cmpd="sng">
            <a:solidFill>
              <a:srgbClr val="0B3458"/>
            </a:solidFill>
            <a:prstDash val="solid"/>
            <a:round/>
            <a:headEnd type="none" w="sm" len="sm"/>
            <a:tailEnd type="none" w="sm" len="sm"/>
          </a:ln>
        </p:spPr>
      </p:cxnSp>
      <p:sp>
        <p:nvSpPr>
          <p:cNvPr id="85" name="Google Shape;85;p9"/>
          <p:cNvSpPr/>
          <p:nvPr/>
        </p:nvSpPr>
        <p:spPr>
          <a:xfrm flipH="1">
            <a:off x="8705212"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86" name="Google Shape;86;p9"/>
          <p:cNvCxnSpPr/>
          <p:nvPr/>
        </p:nvCxnSpPr>
        <p:spPr>
          <a:xfrm>
            <a:off x="8772211" y="6320547"/>
            <a:ext cx="371789" cy="0"/>
          </a:xfrm>
          <a:prstGeom prst="straightConnector1">
            <a:avLst/>
          </a:prstGeom>
          <a:noFill/>
          <a:ln w="12700" cap="flat" cmpd="sng">
            <a:solidFill>
              <a:srgbClr val="0B3458"/>
            </a:solidFill>
            <a:prstDash val="solid"/>
            <a:round/>
            <a:headEnd type="none" w="sm" len="sm"/>
            <a:tailEnd type="none" w="sm" len="sm"/>
          </a:ln>
        </p:spPr>
      </p:cxnSp>
      <p:sp>
        <p:nvSpPr>
          <p:cNvPr id="87" name="Google Shape;87;p9"/>
          <p:cNvSpPr/>
          <p:nvPr/>
        </p:nvSpPr>
        <p:spPr>
          <a:xfrm>
            <a:off x="2422" y="749729"/>
            <a:ext cx="9144000" cy="5346700"/>
          </a:xfrm>
          <a:prstGeom prst="rect">
            <a:avLst/>
          </a:prstGeom>
          <a:gradFill>
            <a:gsLst>
              <a:gs pos="0">
                <a:srgbClr val="FFFFFF">
                  <a:alpha val="74901"/>
                </a:srgbClr>
              </a:gs>
              <a:gs pos="24000">
                <a:srgbClr val="CCE8F8">
                  <a:alpha val="44705"/>
                </a:srgbClr>
              </a:gs>
              <a:gs pos="69000">
                <a:srgbClr val="CCE8F8">
                  <a:alpha val="61960"/>
                </a:srgbClr>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88" name="Google Shape;88;p9"/>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9" name="Google Shape;89;p9"/>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dirty="0">
              <a:solidFill>
                <a:srgbClr val="002B49"/>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lternate Background 2">
  <p:cSld name="Alternate Background 2">
    <p:spTree>
      <p:nvGrpSpPr>
        <p:cNvPr id="1" name="Shape 90"/>
        <p:cNvGrpSpPr/>
        <p:nvPr/>
      </p:nvGrpSpPr>
      <p:grpSpPr>
        <a:xfrm>
          <a:off x="0" y="0"/>
          <a:ext cx="0" cy="0"/>
          <a:chOff x="0" y="0"/>
          <a:chExt cx="0" cy="0"/>
        </a:xfrm>
      </p:grpSpPr>
      <p:pic>
        <p:nvPicPr>
          <p:cNvPr id="91" name="Google Shape;91;p10"/>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92" name="Google Shape;92;p10"/>
          <p:cNvSpPr/>
          <p:nvPr/>
        </p:nvSpPr>
        <p:spPr>
          <a:xfrm>
            <a:off x="395490" y="58522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93" name="Google Shape;93;p10"/>
          <p:cNvCxnSpPr/>
          <p:nvPr/>
        </p:nvCxnSpPr>
        <p:spPr>
          <a:xfrm rot="10800000">
            <a:off x="2422" y="608083"/>
            <a:ext cx="371789" cy="0"/>
          </a:xfrm>
          <a:prstGeom prst="straightConnector1">
            <a:avLst/>
          </a:prstGeom>
          <a:noFill/>
          <a:ln w="12700" cap="flat" cmpd="sng">
            <a:solidFill>
              <a:srgbClr val="0B3458"/>
            </a:solidFill>
            <a:prstDash val="solid"/>
            <a:round/>
            <a:headEnd type="none" w="sm" len="sm"/>
            <a:tailEnd type="none" w="sm" len="sm"/>
          </a:ln>
        </p:spPr>
      </p:cxnSp>
      <p:cxnSp>
        <p:nvCxnSpPr>
          <p:cNvPr id="94" name="Google Shape;94;p10"/>
          <p:cNvCxnSpPr/>
          <p:nvPr/>
        </p:nvCxnSpPr>
        <p:spPr>
          <a:xfrm rot="10800000">
            <a:off x="462492" y="608083"/>
            <a:ext cx="8681508" cy="0"/>
          </a:xfrm>
          <a:prstGeom prst="straightConnector1">
            <a:avLst/>
          </a:prstGeom>
          <a:noFill/>
          <a:ln w="12700" cap="flat" cmpd="sng">
            <a:solidFill>
              <a:srgbClr val="0B3458"/>
            </a:solidFill>
            <a:prstDash val="solid"/>
            <a:round/>
            <a:headEnd type="none" w="sm" len="sm"/>
            <a:tailEnd type="none" w="sm" len="sm"/>
          </a:ln>
        </p:spPr>
      </p:cxnSp>
      <p:pic>
        <p:nvPicPr>
          <p:cNvPr id="95" name="Google Shape;95;p10"/>
          <p:cNvPicPr preferRelativeResize="0"/>
          <p:nvPr/>
        </p:nvPicPr>
        <p:blipFill rotWithShape="1">
          <a:blip r:embed="rId3">
            <a:alphaModFix/>
          </a:blip>
          <a:srcRect/>
          <a:stretch/>
        </p:blipFill>
        <p:spPr>
          <a:xfrm>
            <a:off x="237744" y="6460580"/>
            <a:ext cx="368521" cy="293992"/>
          </a:xfrm>
          <a:prstGeom prst="rect">
            <a:avLst/>
          </a:prstGeom>
          <a:noFill/>
          <a:ln>
            <a:noFill/>
          </a:ln>
        </p:spPr>
      </p:pic>
      <p:sp>
        <p:nvSpPr>
          <p:cNvPr id="96" name="Google Shape;96;p10"/>
          <p:cNvSpPr/>
          <p:nvPr/>
        </p:nvSpPr>
        <p:spPr>
          <a:xfrm>
            <a:off x="39549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97" name="Google Shape;97;p10"/>
          <p:cNvCxnSpPr/>
          <p:nvPr/>
        </p:nvCxnSpPr>
        <p:spPr>
          <a:xfrm rot="10800000">
            <a:off x="2422" y="6320547"/>
            <a:ext cx="371789" cy="0"/>
          </a:xfrm>
          <a:prstGeom prst="straightConnector1">
            <a:avLst/>
          </a:prstGeom>
          <a:noFill/>
          <a:ln w="12700" cap="flat" cmpd="sng">
            <a:solidFill>
              <a:srgbClr val="0B3458"/>
            </a:solidFill>
            <a:prstDash val="solid"/>
            <a:round/>
            <a:headEnd type="none" w="sm" len="sm"/>
            <a:tailEnd type="none" w="sm" len="sm"/>
          </a:ln>
        </p:spPr>
      </p:cxnSp>
      <p:cxnSp>
        <p:nvCxnSpPr>
          <p:cNvPr id="98" name="Google Shape;98;p10"/>
          <p:cNvCxnSpPr/>
          <p:nvPr/>
        </p:nvCxnSpPr>
        <p:spPr>
          <a:xfrm rot="10800000">
            <a:off x="462491" y="6320547"/>
            <a:ext cx="8217959" cy="0"/>
          </a:xfrm>
          <a:prstGeom prst="straightConnector1">
            <a:avLst/>
          </a:prstGeom>
          <a:noFill/>
          <a:ln w="12700" cap="flat" cmpd="sng">
            <a:solidFill>
              <a:srgbClr val="0B3458"/>
            </a:solidFill>
            <a:prstDash val="solid"/>
            <a:round/>
            <a:headEnd type="none" w="sm" len="sm"/>
            <a:tailEnd type="none" w="sm" len="sm"/>
          </a:ln>
        </p:spPr>
      </p:cxnSp>
      <p:sp>
        <p:nvSpPr>
          <p:cNvPr id="99" name="Google Shape;99;p10"/>
          <p:cNvSpPr/>
          <p:nvPr/>
        </p:nvSpPr>
        <p:spPr>
          <a:xfrm flipH="1">
            <a:off x="8705212"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100" name="Google Shape;100;p10"/>
          <p:cNvCxnSpPr/>
          <p:nvPr/>
        </p:nvCxnSpPr>
        <p:spPr>
          <a:xfrm>
            <a:off x="8772211" y="6320547"/>
            <a:ext cx="371789" cy="0"/>
          </a:xfrm>
          <a:prstGeom prst="straightConnector1">
            <a:avLst/>
          </a:prstGeom>
          <a:noFill/>
          <a:ln w="12700" cap="flat" cmpd="sng">
            <a:solidFill>
              <a:srgbClr val="0B3458"/>
            </a:solidFill>
            <a:prstDash val="solid"/>
            <a:round/>
            <a:headEnd type="none" w="sm" len="sm"/>
            <a:tailEnd type="none" w="sm" len="sm"/>
          </a:ln>
        </p:spPr>
      </p:cxnSp>
      <p:sp>
        <p:nvSpPr>
          <p:cNvPr id="101" name="Google Shape;101;p10"/>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2" name="Google Shape;102;p10"/>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dirty="0">
              <a:solidFill>
                <a:srgbClr val="002B49"/>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395490" y="58522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11" name="Google Shape;11;p1"/>
          <p:cNvCxnSpPr/>
          <p:nvPr/>
        </p:nvCxnSpPr>
        <p:spPr>
          <a:xfrm rot="10800000">
            <a:off x="2422" y="608083"/>
            <a:ext cx="371789" cy="0"/>
          </a:xfrm>
          <a:prstGeom prst="straightConnector1">
            <a:avLst/>
          </a:prstGeom>
          <a:noFill/>
          <a:ln w="12700" cap="flat" cmpd="sng">
            <a:solidFill>
              <a:srgbClr val="0B3458"/>
            </a:solidFill>
            <a:prstDash val="solid"/>
            <a:round/>
            <a:headEnd type="none" w="sm" len="sm"/>
            <a:tailEnd type="none" w="sm" len="sm"/>
          </a:ln>
        </p:spPr>
      </p:cxnSp>
      <p:cxnSp>
        <p:nvCxnSpPr>
          <p:cNvPr id="12" name="Google Shape;12;p1"/>
          <p:cNvCxnSpPr/>
          <p:nvPr/>
        </p:nvCxnSpPr>
        <p:spPr>
          <a:xfrm rot="10800000">
            <a:off x="462492" y="608083"/>
            <a:ext cx="8681508" cy="0"/>
          </a:xfrm>
          <a:prstGeom prst="straightConnector1">
            <a:avLst/>
          </a:prstGeom>
          <a:noFill/>
          <a:ln w="12700" cap="flat" cmpd="sng">
            <a:solidFill>
              <a:srgbClr val="0B3458"/>
            </a:solidFill>
            <a:prstDash val="solid"/>
            <a:round/>
            <a:headEnd type="none" w="sm" len="sm"/>
            <a:tailEnd type="none" w="sm" len="sm"/>
          </a:ln>
        </p:spPr>
      </p:cxnSp>
      <p:pic>
        <p:nvPicPr>
          <p:cNvPr id="13" name="Google Shape;13;p1"/>
          <p:cNvPicPr preferRelativeResize="0"/>
          <p:nvPr/>
        </p:nvPicPr>
        <p:blipFill rotWithShape="1">
          <a:blip r:embed="rId47">
            <a:alphaModFix/>
          </a:blip>
          <a:srcRect/>
          <a:stretch/>
        </p:blipFill>
        <p:spPr>
          <a:xfrm>
            <a:off x="237744" y="6460580"/>
            <a:ext cx="368520" cy="293992"/>
          </a:xfrm>
          <a:prstGeom prst="rect">
            <a:avLst/>
          </a:prstGeom>
          <a:noFill/>
          <a:ln>
            <a:noFill/>
          </a:ln>
        </p:spPr>
      </p:pic>
      <p:sp>
        <p:nvSpPr>
          <p:cNvPr id="14" name="Google Shape;14;p1"/>
          <p:cNvSpPr/>
          <p:nvPr/>
        </p:nvSpPr>
        <p:spPr>
          <a:xfrm>
            <a:off x="39549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15" name="Google Shape;15;p1"/>
          <p:cNvCxnSpPr/>
          <p:nvPr/>
        </p:nvCxnSpPr>
        <p:spPr>
          <a:xfrm rot="10800000">
            <a:off x="2422" y="6320547"/>
            <a:ext cx="371789" cy="0"/>
          </a:xfrm>
          <a:prstGeom prst="straightConnector1">
            <a:avLst/>
          </a:prstGeom>
          <a:noFill/>
          <a:ln w="12700" cap="flat" cmpd="sng">
            <a:solidFill>
              <a:srgbClr val="0B3458"/>
            </a:solidFill>
            <a:prstDash val="solid"/>
            <a:round/>
            <a:headEnd type="none" w="sm" len="sm"/>
            <a:tailEnd type="none" w="sm" len="sm"/>
          </a:ln>
        </p:spPr>
      </p:cxnSp>
      <p:cxnSp>
        <p:nvCxnSpPr>
          <p:cNvPr id="16" name="Google Shape;16;p1"/>
          <p:cNvCxnSpPr/>
          <p:nvPr/>
        </p:nvCxnSpPr>
        <p:spPr>
          <a:xfrm rot="10800000">
            <a:off x="462491" y="6320547"/>
            <a:ext cx="8217959" cy="0"/>
          </a:xfrm>
          <a:prstGeom prst="straightConnector1">
            <a:avLst/>
          </a:prstGeom>
          <a:noFill/>
          <a:ln w="12700" cap="flat" cmpd="sng">
            <a:solidFill>
              <a:srgbClr val="0B3458"/>
            </a:solidFill>
            <a:prstDash val="solid"/>
            <a:round/>
            <a:headEnd type="none" w="sm" len="sm"/>
            <a:tailEnd type="none" w="sm" len="sm"/>
          </a:ln>
        </p:spPr>
      </p:cxnSp>
      <p:sp>
        <p:nvSpPr>
          <p:cNvPr id="17" name="Google Shape;17;p1"/>
          <p:cNvSpPr/>
          <p:nvPr/>
        </p:nvSpPr>
        <p:spPr>
          <a:xfrm flipH="1">
            <a:off x="8705212"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18" name="Google Shape;18;p1"/>
          <p:cNvCxnSpPr/>
          <p:nvPr/>
        </p:nvCxnSpPr>
        <p:spPr>
          <a:xfrm>
            <a:off x="8772211" y="6320547"/>
            <a:ext cx="371789" cy="0"/>
          </a:xfrm>
          <a:prstGeom prst="straightConnector1">
            <a:avLst/>
          </a:prstGeom>
          <a:noFill/>
          <a:ln w="12700" cap="flat" cmpd="sng">
            <a:solidFill>
              <a:srgbClr val="0B3458"/>
            </a:solidFill>
            <a:prstDash val="solid"/>
            <a:round/>
            <a:headEnd type="none" w="sm" len="sm"/>
            <a:tailEnd type="none" w="sm" len="sm"/>
          </a:ln>
        </p:spPr>
      </p:cxnSp>
      <p:sp>
        <p:nvSpPr>
          <p:cNvPr id="19" name="Google Shape;19;p1"/>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dirty="0">
              <a:solidFill>
                <a:srgbClr val="002B49"/>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9"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 id="2147483679" r:id="rId28"/>
    <p:sldLayoutId id="2147483680" r:id="rId29"/>
    <p:sldLayoutId id="2147483681" r:id="rId30"/>
    <p:sldLayoutId id="2147483682" r:id="rId31"/>
    <p:sldLayoutId id="2147483683" r:id="rId32"/>
    <p:sldLayoutId id="2147483684" r:id="rId33"/>
    <p:sldLayoutId id="2147483685" r:id="rId34"/>
    <p:sldLayoutId id="2147483686" r:id="rId35"/>
    <p:sldLayoutId id="2147483687" r:id="rId36"/>
    <p:sldLayoutId id="2147483688" r:id="rId37"/>
    <p:sldLayoutId id="2147483689" r:id="rId38"/>
    <p:sldLayoutId id="2147483690" r:id="rId39"/>
    <p:sldLayoutId id="2147483691" r:id="rId40"/>
    <p:sldLayoutId id="2147483692" r:id="rId41"/>
    <p:sldLayoutId id="2147483693" r:id="rId42"/>
    <p:sldLayoutId id="2147483694" r:id="rId43"/>
    <p:sldLayoutId id="2147483695" r:id="rId44"/>
    <p:sldLayoutId id="2147483696" r:id="rId4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5365">
          <p15:clr>
            <a:srgbClr val="F26B43"/>
          </p15:clr>
        </p15:guide>
        <p15:guide id="4" pos="384">
          <p15:clr>
            <a:srgbClr val="F26B43"/>
          </p15:clr>
        </p15:guide>
        <p15:guide id="5" pos="260">
          <p15:clr>
            <a:srgbClr val="F26B43"/>
          </p15:clr>
        </p15:guide>
        <p15:guide id="6" orient="horz" pos="384">
          <p15:clr>
            <a:srgbClr val="F26B43"/>
          </p15:clr>
        </p15:guide>
        <p15:guide id="7" orient="horz" pos="39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2"/>
        <p:cNvGrpSpPr/>
        <p:nvPr/>
      </p:nvGrpSpPr>
      <p:grpSpPr>
        <a:xfrm>
          <a:off x="0" y="0"/>
          <a:ext cx="0" cy="0"/>
          <a:chOff x="0" y="0"/>
          <a:chExt cx="0" cy="0"/>
        </a:xfrm>
      </p:grpSpPr>
      <p:sp>
        <p:nvSpPr>
          <p:cNvPr id="853" name="Google Shape;853;p5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54" name="Google Shape;854;p5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55" name="Google Shape;855;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56" name="Google Shape;856;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57" name="Google Shape;857;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46.xml"/><Relationship Id="rId5" Type="http://schemas.openxmlformats.org/officeDocument/2006/relationships/image" Target="../media/image38.png"/><Relationship Id="rId4" Type="http://schemas.openxmlformats.org/officeDocument/2006/relationships/image" Target="../media/image3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hyperlink" Target="https://www.icann.org/public-comments/ssr2-rt-draft-report-2020-01-24-en" TargetMode="External"/><Relationship Id="rId2" Type="http://schemas.openxmlformats.org/officeDocument/2006/relationships/hyperlink" Target="https://www.icann.org/resources/pages/governance/bylaws-en/#article4"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icann.org/resources/pages/strategic-engagement-2013-10-10-en"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s://www.icann.org/public-comments/ssr2-rt-draft-report-2020-01-24-en"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pic>
        <p:nvPicPr>
          <p:cNvPr id="932" name="Google Shape;932;p63"/>
          <p:cNvPicPr preferRelativeResize="0"/>
          <p:nvPr/>
        </p:nvPicPr>
        <p:blipFill rotWithShape="1">
          <a:blip r:embed="rId3">
            <a:alphaModFix/>
          </a:blip>
          <a:srcRect/>
          <a:stretch/>
        </p:blipFill>
        <p:spPr>
          <a:xfrm>
            <a:off x="4293988" y="152871"/>
            <a:ext cx="4592512" cy="2740693"/>
          </a:xfrm>
          <a:prstGeom prst="rect">
            <a:avLst/>
          </a:prstGeom>
          <a:noFill/>
          <a:ln>
            <a:noFill/>
          </a:ln>
        </p:spPr>
      </p:pic>
      <p:pic>
        <p:nvPicPr>
          <p:cNvPr id="4" name="Picture 3">
            <a:extLst>
              <a:ext uri="{FF2B5EF4-FFF2-40B4-BE49-F238E27FC236}">
                <a16:creationId xmlns:a16="http://schemas.microsoft.com/office/drawing/2014/main" id="{D7B9993A-79EC-784C-9501-0E9365D68F8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 y="2767"/>
            <a:ext cx="9143998" cy="6852463"/>
          </a:xfrm>
          <a:prstGeom prst="rect">
            <a:avLst/>
          </a:prstGeom>
        </p:spPr>
      </p:pic>
      <p:pic>
        <p:nvPicPr>
          <p:cNvPr id="5" name="Picture 4">
            <a:extLst>
              <a:ext uri="{FF2B5EF4-FFF2-40B4-BE49-F238E27FC236}">
                <a16:creationId xmlns:a16="http://schemas.microsoft.com/office/drawing/2014/main" id="{16463447-A951-7341-B60C-56F1B3B694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3913" y="528835"/>
            <a:ext cx="6543728" cy="2559442"/>
          </a:xfrm>
          <a:prstGeom prst="rect">
            <a:avLst/>
          </a:prstGeom>
        </p:spPr>
      </p:pic>
      <p:sp>
        <p:nvSpPr>
          <p:cNvPr id="2" name="TextBox 1">
            <a:extLst>
              <a:ext uri="{FF2B5EF4-FFF2-40B4-BE49-F238E27FC236}">
                <a16:creationId xmlns:a16="http://schemas.microsoft.com/office/drawing/2014/main" id="{0DFCAF71-BFBE-8B4D-80CE-EDEC6FA07285}"/>
              </a:ext>
            </a:extLst>
          </p:cNvPr>
          <p:cNvSpPr txBox="1"/>
          <p:nvPr/>
        </p:nvSpPr>
        <p:spPr>
          <a:xfrm>
            <a:off x="778476" y="2751280"/>
            <a:ext cx="3707027" cy="584775"/>
          </a:xfrm>
          <a:prstGeom prst="rect">
            <a:avLst/>
          </a:prstGeom>
          <a:noFill/>
        </p:spPr>
        <p:txBody>
          <a:bodyPr wrap="square" rtlCol="0">
            <a:spAutoFit/>
          </a:bodyPr>
          <a:lstStyle/>
          <a:p>
            <a:r>
              <a:rPr lang="en-US" sz="3200" dirty="0">
                <a:solidFill>
                  <a:schemeClr val="bg1"/>
                </a:solidFill>
              </a:rPr>
              <a:t>PREP WEEK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D65DFC-3334-9D40-A862-7E25725512FB}"/>
              </a:ext>
            </a:extLst>
          </p:cNvPr>
          <p:cNvSpPr>
            <a:spLocks noGrp="1"/>
          </p:cNvSpPr>
          <p:nvPr>
            <p:ph type="body" idx="1"/>
          </p:nvPr>
        </p:nvSpPr>
        <p:spPr/>
        <p:txBody>
          <a:bodyPr/>
          <a:lstStyle/>
          <a:p>
            <a:r>
              <a:rPr lang="en-US" dirty="0"/>
              <a:t> </a:t>
            </a:r>
          </a:p>
        </p:txBody>
      </p:sp>
      <p:sp>
        <p:nvSpPr>
          <p:cNvPr id="3" name="Title 2">
            <a:extLst>
              <a:ext uri="{FF2B5EF4-FFF2-40B4-BE49-F238E27FC236}">
                <a16:creationId xmlns:a16="http://schemas.microsoft.com/office/drawing/2014/main" id="{F07C77C8-43C2-DF46-A260-3FD48CCE703D}"/>
              </a:ext>
            </a:extLst>
          </p:cNvPr>
          <p:cNvSpPr>
            <a:spLocks noGrp="1"/>
          </p:cNvSpPr>
          <p:nvPr>
            <p:ph type="title"/>
          </p:nvPr>
        </p:nvSpPr>
        <p:spPr/>
        <p:txBody>
          <a:bodyPr/>
          <a:lstStyle/>
          <a:p>
            <a:r>
              <a:rPr lang="en-US" dirty="0"/>
              <a:t>Changes</a:t>
            </a:r>
          </a:p>
        </p:txBody>
      </p:sp>
    </p:spTree>
    <p:extLst>
      <p:ext uri="{BB962C8B-B14F-4D97-AF65-F5344CB8AC3E}">
        <p14:creationId xmlns:p14="http://schemas.microsoft.com/office/powerpoint/2010/main" val="4002232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20C0C-F210-7F43-A386-343B21D626CF}"/>
              </a:ext>
            </a:extLst>
          </p:cNvPr>
          <p:cNvSpPr>
            <a:spLocks noGrp="1"/>
          </p:cNvSpPr>
          <p:nvPr>
            <p:ph type="title"/>
          </p:nvPr>
        </p:nvSpPr>
        <p:spPr/>
        <p:txBody>
          <a:bodyPr/>
          <a:lstStyle/>
          <a:p>
            <a:r>
              <a:rPr lang="en-US" dirty="0"/>
              <a:t>Revised Document Structure</a:t>
            </a:r>
          </a:p>
        </p:txBody>
      </p:sp>
      <p:sp>
        <p:nvSpPr>
          <p:cNvPr id="3" name="Text Placeholder 2">
            <a:extLst>
              <a:ext uri="{FF2B5EF4-FFF2-40B4-BE49-F238E27FC236}">
                <a16:creationId xmlns:a16="http://schemas.microsoft.com/office/drawing/2014/main" id="{3E3EB948-EBD3-3E43-A480-37B2A0CB5CA3}"/>
              </a:ext>
            </a:extLst>
          </p:cNvPr>
          <p:cNvSpPr>
            <a:spLocks noGrp="1"/>
          </p:cNvSpPr>
          <p:nvPr>
            <p:ph type="body" idx="1"/>
          </p:nvPr>
        </p:nvSpPr>
        <p:spPr/>
        <p:txBody>
          <a:bodyPr/>
          <a:lstStyle/>
          <a:p>
            <a:r>
              <a:rPr lang="en-US" dirty="0"/>
              <a:t>SSR1 Implementation</a:t>
            </a:r>
          </a:p>
          <a:p>
            <a:r>
              <a:rPr lang="en-US" dirty="0"/>
              <a:t>Key Stability Issues within ICANN</a:t>
            </a:r>
          </a:p>
          <a:p>
            <a:r>
              <a:rPr lang="en-US" dirty="0"/>
              <a:t>Contracts, Compliance, and Transparency</a:t>
            </a:r>
          </a:p>
          <a:p>
            <a:r>
              <a:rPr lang="en-US" dirty="0"/>
              <a:t>Concerns Regarding the Global DNS</a:t>
            </a:r>
          </a:p>
          <a:p>
            <a:pPr marL="138113" indent="0">
              <a:buNone/>
            </a:pPr>
            <a:endParaRPr lang="en-US" dirty="0"/>
          </a:p>
          <a:p>
            <a:pPr marL="138113" indent="0">
              <a:buNone/>
            </a:pPr>
            <a:r>
              <a:rPr lang="en-US" dirty="0"/>
              <a:t>Recommendation numbers have changed.</a:t>
            </a:r>
          </a:p>
        </p:txBody>
      </p:sp>
    </p:spTree>
    <p:extLst>
      <p:ext uri="{BB962C8B-B14F-4D97-AF65-F5344CB8AC3E}">
        <p14:creationId xmlns:p14="http://schemas.microsoft.com/office/powerpoint/2010/main" val="1212713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2EA4C-97AB-1B45-81C3-1A12924F9156}"/>
              </a:ext>
            </a:extLst>
          </p:cNvPr>
          <p:cNvSpPr>
            <a:spLocks noGrp="1"/>
          </p:cNvSpPr>
          <p:nvPr>
            <p:ph type="title"/>
          </p:nvPr>
        </p:nvSpPr>
        <p:spPr/>
        <p:txBody>
          <a:bodyPr/>
          <a:lstStyle/>
          <a:p>
            <a:r>
              <a:rPr lang="en-US" dirty="0"/>
              <a:t>SMART Criteria</a:t>
            </a:r>
          </a:p>
        </p:txBody>
      </p:sp>
      <p:sp>
        <p:nvSpPr>
          <p:cNvPr id="3" name="Text Placeholder 2">
            <a:extLst>
              <a:ext uri="{FF2B5EF4-FFF2-40B4-BE49-F238E27FC236}">
                <a16:creationId xmlns:a16="http://schemas.microsoft.com/office/drawing/2014/main" id="{87525552-DCD8-AC4A-9CD9-42C5CEF97D67}"/>
              </a:ext>
            </a:extLst>
          </p:cNvPr>
          <p:cNvSpPr>
            <a:spLocks noGrp="1"/>
          </p:cNvSpPr>
          <p:nvPr>
            <p:ph type="body" idx="1"/>
          </p:nvPr>
        </p:nvSpPr>
        <p:spPr/>
        <p:txBody>
          <a:bodyPr/>
          <a:lstStyle/>
          <a:p>
            <a:r>
              <a:rPr lang="en-US" b="1" dirty="0"/>
              <a:t>S</a:t>
            </a:r>
            <a:r>
              <a:rPr lang="en-US" dirty="0"/>
              <a:t>pecific</a:t>
            </a:r>
          </a:p>
          <a:p>
            <a:r>
              <a:rPr lang="en-US" b="1" dirty="0"/>
              <a:t>M</a:t>
            </a:r>
            <a:r>
              <a:rPr lang="en-US" dirty="0"/>
              <a:t>easurable</a:t>
            </a:r>
          </a:p>
          <a:p>
            <a:r>
              <a:rPr lang="en-US" b="1" dirty="0"/>
              <a:t>A</a:t>
            </a:r>
            <a:r>
              <a:rPr lang="en-US" dirty="0"/>
              <a:t>ssignable</a:t>
            </a:r>
          </a:p>
          <a:p>
            <a:r>
              <a:rPr lang="en-US" b="1" dirty="0"/>
              <a:t>R</a:t>
            </a:r>
            <a:r>
              <a:rPr lang="en-US" dirty="0"/>
              <a:t>elevant</a:t>
            </a:r>
          </a:p>
          <a:p>
            <a:r>
              <a:rPr lang="en-US" b="1" dirty="0"/>
              <a:t>T</a:t>
            </a:r>
            <a:r>
              <a:rPr lang="en-US" dirty="0"/>
              <a:t>rackable</a:t>
            </a:r>
          </a:p>
        </p:txBody>
      </p:sp>
    </p:spTree>
    <p:extLst>
      <p:ext uri="{BB962C8B-B14F-4D97-AF65-F5344CB8AC3E}">
        <p14:creationId xmlns:p14="http://schemas.microsoft.com/office/powerpoint/2010/main" val="2984540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7"/>
        <p:cNvGrpSpPr/>
        <p:nvPr/>
      </p:nvGrpSpPr>
      <p:grpSpPr>
        <a:xfrm>
          <a:off x="0" y="0"/>
          <a:ext cx="0" cy="0"/>
          <a:chOff x="0" y="0"/>
          <a:chExt cx="0" cy="0"/>
        </a:xfrm>
      </p:grpSpPr>
      <p:sp>
        <p:nvSpPr>
          <p:cNvPr id="1328" name="Google Shape;1328;p123"/>
          <p:cNvSpPr txBox="1">
            <a:spLocks noGrp="1"/>
          </p:cNvSpPr>
          <p:nvPr>
            <p:ph type="title"/>
          </p:nvPr>
        </p:nvSpPr>
        <p:spPr>
          <a:xfrm>
            <a:off x="584938" y="770966"/>
            <a:ext cx="7932000" cy="1822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800"/>
              <a:buFont typeface="Arial"/>
              <a:buNone/>
            </a:pPr>
            <a:r>
              <a:rPr lang="en-US" dirty="0"/>
              <a:t>Wrap Up</a:t>
            </a:r>
            <a:endParaRPr dirty="0"/>
          </a:p>
        </p:txBody>
      </p:sp>
      <p:sp>
        <p:nvSpPr>
          <p:cNvPr id="1329" name="Google Shape;1329;p123"/>
          <p:cNvSpPr txBox="1">
            <a:spLocks noGrp="1"/>
          </p:cNvSpPr>
          <p:nvPr>
            <p:ph type="body" idx="1"/>
          </p:nvPr>
        </p:nvSpPr>
        <p:spPr>
          <a:xfrm>
            <a:off x="600074" y="2765533"/>
            <a:ext cx="7907400" cy="914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400"/>
              <a:buFont typeface="Arial"/>
              <a:buNone/>
            </a:pPr>
            <a:r>
              <a:rPr lang="en-US" dirty="0"/>
              <a:t> </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CBD9C-FD0D-1C4E-917C-2D0ACD6E4B6A}"/>
              </a:ext>
            </a:extLst>
          </p:cNvPr>
          <p:cNvSpPr>
            <a:spLocks noGrp="1"/>
          </p:cNvSpPr>
          <p:nvPr>
            <p:ph type="title"/>
          </p:nvPr>
        </p:nvSpPr>
        <p:spPr/>
        <p:txBody>
          <a:bodyPr/>
          <a:lstStyle/>
          <a:p>
            <a:r>
              <a:rPr lang="en-US" dirty="0"/>
              <a:t>Additional Links</a:t>
            </a:r>
          </a:p>
        </p:txBody>
      </p:sp>
      <p:sp>
        <p:nvSpPr>
          <p:cNvPr id="3" name="Text Placeholder 2">
            <a:extLst>
              <a:ext uri="{FF2B5EF4-FFF2-40B4-BE49-F238E27FC236}">
                <a16:creationId xmlns:a16="http://schemas.microsoft.com/office/drawing/2014/main" id="{E80527DC-25BA-394C-B9BE-641AC285C97E}"/>
              </a:ext>
            </a:extLst>
          </p:cNvPr>
          <p:cNvSpPr>
            <a:spLocks noGrp="1"/>
          </p:cNvSpPr>
          <p:nvPr>
            <p:ph type="body" idx="1"/>
          </p:nvPr>
        </p:nvSpPr>
        <p:spPr/>
        <p:txBody>
          <a:bodyPr/>
          <a:lstStyle/>
          <a:p>
            <a:pPr marL="138113" indent="0">
              <a:buNone/>
            </a:pPr>
            <a:r>
              <a:rPr lang="en-US" dirty="0"/>
              <a:t>ICANN Bylaws – Section 4, “Accountability and Review”</a:t>
            </a:r>
          </a:p>
          <a:p>
            <a:r>
              <a:rPr lang="en-US" sz="1600" dirty="0">
                <a:hlinkClick r:id="rId2"/>
              </a:rPr>
              <a:t>https://www.icann.org/resources/pages/governance/bylaws-en/#article4</a:t>
            </a:r>
            <a:endParaRPr lang="en-US" sz="2000" dirty="0"/>
          </a:p>
          <a:p>
            <a:pPr marL="138113" indent="0">
              <a:buNone/>
            </a:pPr>
            <a:endParaRPr lang="en-US" dirty="0"/>
          </a:p>
          <a:p>
            <a:pPr marL="138113" indent="0">
              <a:buNone/>
            </a:pPr>
            <a:r>
              <a:rPr lang="en-US" dirty="0"/>
              <a:t>SSR2 Draft Final Report &amp; Public Comment</a:t>
            </a:r>
          </a:p>
          <a:p>
            <a:r>
              <a:rPr lang="en-US" sz="1600" dirty="0">
                <a:hlinkClick r:id="rId3"/>
              </a:rPr>
              <a:t>https://www.icann.org/public-comments/ssr2-rt-draft-report-2020-01-24-en</a:t>
            </a:r>
            <a:endParaRPr lang="en-US" sz="1600" dirty="0"/>
          </a:p>
          <a:p>
            <a:endParaRPr lang="en-US" sz="1600" dirty="0"/>
          </a:p>
        </p:txBody>
      </p:sp>
    </p:spTree>
    <p:extLst>
      <p:ext uri="{BB962C8B-B14F-4D97-AF65-F5344CB8AC3E}">
        <p14:creationId xmlns:p14="http://schemas.microsoft.com/office/powerpoint/2010/main" val="1139170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33"/>
        <p:cNvGrpSpPr/>
        <p:nvPr/>
      </p:nvGrpSpPr>
      <p:grpSpPr>
        <a:xfrm>
          <a:off x="0" y="0"/>
          <a:ext cx="0" cy="0"/>
          <a:chOff x="0" y="0"/>
          <a:chExt cx="0" cy="0"/>
        </a:xfrm>
      </p:grpSpPr>
      <p:sp>
        <p:nvSpPr>
          <p:cNvPr id="1334" name="Google Shape;1334;p124"/>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Clr>
                <a:srgbClr val="0B3458"/>
              </a:buClr>
              <a:buSzPts val="2800"/>
              <a:buFont typeface="Arial"/>
              <a:buNone/>
            </a:pPr>
            <a:r>
              <a:rPr lang="en-US" dirty="0"/>
              <a:t> </a:t>
            </a:r>
            <a:endParaRPr dirty="0"/>
          </a:p>
        </p:txBody>
      </p:sp>
      <p:sp>
        <p:nvSpPr>
          <p:cNvPr id="1335" name="Google Shape;1335;p124"/>
          <p:cNvSpPr txBox="1"/>
          <p:nvPr/>
        </p:nvSpPr>
        <p:spPr>
          <a:xfrm>
            <a:off x="2543489" y="1552703"/>
            <a:ext cx="6600509" cy="32988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000" dirty="0">
                <a:solidFill>
                  <a:schemeClr val="lt1"/>
                </a:solidFill>
                <a:latin typeface="Arial"/>
                <a:ea typeface="Arial"/>
                <a:cs typeface="Arial"/>
                <a:sym typeface="Arial"/>
              </a:rPr>
              <a:t>V</a:t>
            </a:r>
            <a:r>
              <a:rPr lang="en-US" sz="1800" dirty="0">
                <a:solidFill>
                  <a:schemeClr val="lt1"/>
                </a:solidFill>
                <a:latin typeface="Arial"/>
                <a:ea typeface="Arial"/>
                <a:cs typeface="Arial"/>
                <a:sym typeface="Arial"/>
              </a:rPr>
              <a:t>isit </a:t>
            </a:r>
            <a:r>
              <a:rPr lang="en-US" sz="1800" dirty="0">
                <a:solidFill>
                  <a:schemeClr val="lt1"/>
                </a:solidFill>
              </a:rPr>
              <a:t>our wiki</a:t>
            </a:r>
            <a:r>
              <a:rPr lang="en-US" sz="1800" dirty="0">
                <a:solidFill>
                  <a:schemeClr val="lt1"/>
                </a:solidFill>
                <a:latin typeface="Arial"/>
                <a:ea typeface="Arial"/>
                <a:cs typeface="Arial"/>
                <a:sym typeface="Arial"/>
              </a:rPr>
              <a:t> at </a:t>
            </a:r>
            <a:r>
              <a:rPr lang="en-US" sz="1800" b="1" dirty="0">
                <a:solidFill>
                  <a:schemeClr val="lt1"/>
                </a:solidFill>
              </a:rPr>
              <a:t>https://community.icann.org/x/AE6AAw</a:t>
            </a:r>
            <a:endParaRPr sz="1800" b="1" dirty="0">
              <a:solidFill>
                <a:schemeClr val="lt1"/>
              </a:solidFill>
              <a:latin typeface="Arial"/>
              <a:ea typeface="Arial"/>
              <a:cs typeface="Arial"/>
              <a:sym typeface="Arial"/>
            </a:endParaRPr>
          </a:p>
        </p:txBody>
      </p:sp>
      <p:sp>
        <p:nvSpPr>
          <p:cNvPr id="1336" name="Google Shape;1336;p124"/>
          <p:cNvSpPr txBox="1"/>
          <p:nvPr/>
        </p:nvSpPr>
        <p:spPr>
          <a:xfrm>
            <a:off x="2543489" y="1049144"/>
            <a:ext cx="5230690" cy="325949"/>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None/>
            </a:pPr>
            <a:r>
              <a:rPr lang="en-US" sz="2497" b="1" dirty="0">
                <a:solidFill>
                  <a:schemeClr val="lt1"/>
                </a:solidFill>
                <a:latin typeface="Arial"/>
                <a:ea typeface="Arial"/>
                <a:cs typeface="Arial"/>
                <a:sym typeface="Arial"/>
              </a:rPr>
              <a:t>Thank You and Questions</a:t>
            </a:r>
            <a:endParaRPr dirty="0"/>
          </a:p>
        </p:txBody>
      </p:sp>
      <p:sp>
        <p:nvSpPr>
          <p:cNvPr id="1337" name="Google Shape;1337;p124"/>
          <p:cNvSpPr txBox="1"/>
          <p:nvPr/>
        </p:nvSpPr>
        <p:spPr>
          <a:xfrm>
            <a:off x="2543489" y="1865312"/>
            <a:ext cx="5973449" cy="34654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lt1"/>
              </a:buClr>
              <a:buSzPts val="2000"/>
              <a:buFont typeface="Arial"/>
              <a:buNone/>
            </a:pPr>
            <a:r>
              <a:rPr lang="en-US" sz="2000" dirty="0">
                <a:solidFill>
                  <a:schemeClr val="lt1"/>
                </a:solidFill>
                <a:latin typeface="Arial"/>
                <a:ea typeface="Arial"/>
                <a:cs typeface="Arial"/>
                <a:sym typeface="Arial"/>
              </a:rPr>
              <a:t>Email (pu</a:t>
            </a:r>
            <a:r>
              <a:rPr lang="en-US" sz="2000" dirty="0">
                <a:solidFill>
                  <a:schemeClr val="lt1"/>
                </a:solidFill>
              </a:rPr>
              <a:t>blicly archived)</a:t>
            </a:r>
            <a:r>
              <a:rPr lang="en-US" sz="2000" dirty="0">
                <a:solidFill>
                  <a:schemeClr val="lt1"/>
                </a:solidFill>
                <a:latin typeface="Arial"/>
                <a:ea typeface="Arial"/>
                <a:cs typeface="Arial"/>
                <a:sym typeface="Arial"/>
              </a:rPr>
              <a:t>: </a:t>
            </a:r>
            <a:r>
              <a:rPr lang="en-US" sz="2000" dirty="0">
                <a:solidFill>
                  <a:schemeClr val="lt1"/>
                </a:solidFill>
              </a:rPr>
              <a:t>input-to-ssr2@icann.org</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Google Shape;937;p64"/>
          <p:cNvSpPr txBox="1">
            <a:spLocks noGrp="1"/>
          </p:cNvSpPr>
          <p:nvPr>
            <p:ph type="title"/>
          </p:nvPr>
        </p:nvSpPr>
        <p:spPr>
          <a:xfrm>
            <a:off x="610726" y="0"/>
            <a:ext cx="7744845" cy="253336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0B3458"/>
              </a:buClr>
              <a:buSzPts val="3600"/>
              <a:buFont typeface="Arial"/>
              <a:buNone/>
            </a:pPr>
            <a:r>
              <a:rPr lang="en-US" dirty="0"/>
              <a:t>Second Security, Stability, and Resiliency Review Team (SSR2)</a:t>
            </a:r>
            <a:endParaRPr dirty="0"/>
          </a:p>
        </p:txBody>
      </p:sp>
      <p:sp>
        <p:nvSpPr>
          <p:cNvPr id="938" name="Google Shape;938;p64"/>
          <p:cNvSpPr txBox="1">
            <a:spLocks noGrp="1"/>
          </p:cNvSpPr>
          <p:nvPr>
            <p:ph type="body" idx="1"/>
          </p:nvPr>
        </p:nvSpPr>
        <p:spPr>
          <a:xfrm>
            <a:off x="610726" y="3562904"/>
            <a:ext cx="7744845" cy="716808"/>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1800"/>
              <a:buNone/>
            </a:pPr>
            <a:r>
              <a:rPr lang="en-US" dirty="0"/>
              <a:t> </a:t>
            </a:r>
            <a:endParaRPr dirty="0"/>
          </a:p>
        </p:txBody>
      </p:sp>
      <p:sp>
        <p:nvSpPr>
          <p:cNvPr id="939" name="Google Shape;939;p64"/>
          <p:cNvSpPr txBox="1">
            <a:spLocks noGrp="1"/>
          </p:cNvSpPr>
          <p:nvPr>
            <p:ph type="body" idx="2"/>
          </p:nvPr>
        </p:nvSpPr>
        <p:spPr>
          <a:xfrm>
            <a:off x="610726" y="4252817"/>
            <a:ext cx="7744845" cy="27360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B3458"/>
              </a:buClr>
              <a:buSzPts val="1800"/>
              <a:buNone/>
            </a:pPr>
            <a:r>
              <a:rPr lang="en-US" dirty="0"/>
              <a:t> </a:t>
            </a:r>
            <a:endParaRPr dirty="0"/>
          </a:p>
        </p:txBody>
      </p:sp>
      <p:sp>
        <p:nvSpPr>
          <p:cNvPr id="940" name="Google Shape;940;p64"/>
          <p:cNvSpPr txBox="1">
            <a:spLocks noGrp="1"/>
          </p:cNvSpPr>
          <p:nvPr>
            <p:ph type="body" idx="3"/>
          </p:nvPr>
        </p:nvSpPr>
        <p:spPr>
          <a:xfrm>
            <a:off x="610726" y="4553317"/>
            <a:ext cx="7744845" cy="403785"/>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1800"/>
              <a:buNone/>
            </a:pPr>
            <a:r>
              <a:rPr lang="en-US" dirty="0"/>
              <a:t>7 October 2020</a:t>
            </a:r>
            <a:endParaRPr dirty="0"/>
          </a:p>
          <a:p>
            <a:pPr marL="0" lvl="0" indent="0" algn="l" rtl="0">
              <a:spcBef>
                <a:spcPts val="0"/>
              </a:spcBef>
              <a:spcAft>
                <a:spcPts val="0"/>
              </a:spcAft>
              <a:buClr>
                <a:srgbClr val="0B3458"/>
              </a:buClr>
              <a:buSzPts val="1800"/>
              <a:buNone/>
            </a:pPr>
            <a:endParaRPr dirty="0"/>
          </a:p>
        </p:txBody>
      </p:sp>
      <p:sp>
        <p:nvSpPr>
          <p:cNvPr id="941" name="Google Shape;941;p64"/>
          <p:cNvSpPr txBox="1">
            <a:spLocks noGrp="1"/>
          </p:cNvSpPr>
          <p:nvPr>
            <p:ph type="body" idx="4"/>
          </p:nvPr>
        </p:nvSpPr>
        <p:spPr>
          <a:xfrm>
            <a:off x="610726" y="2854692"/>
            <a:ext cx="7744845" cy="716808"/>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1800"/>
              <a:buNone/>
            </a:pPr>
            <a:r>
              <a:rPr lang="en-US"/>
              <a:t>Community Webinar @ </a:t>
            </a:r>
            <a:r>
              <a:rPr lang="en-US" dirty="0"/>
              <a:t>ICANN69 Prep Week </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947" name="Google Shape;947;p65"/>
          <p:cNvSpPr txBox="1">
            <a:spLocks noGrp="1"/>
          </p:cNvSpPr>
          <p:nvPr>
            <p:ph type="title"/>
          </p:nvPr>
        </p:nvSpPr>
        <p:spPr>
          <a:xfrm>
            <a:off x="374904" y="46179"/>
            <a:ext cx="8013000" cy="450600"/>
          </a:xfrm>
          <a:prstGeom prst="rect">
            <a:avLst/>
          </a:prstGeom>
        </p:spPr>
        <p:txBody>
          <a:bodyPr spcFirstLastPara="1" wrap="square" lIns="0" tIns="45700" rIns="0" bIns="45700" anchor="t" anchorCtr="0">
            <a:noAutofit/>
          </a:bodyPr>
          <a:lstStyle/>
          <a:p>
            <a:pPr marL="0" lvl="0" indent="0" algn="l" rtl="0">
              <a:spcBef>
                <a:spcPts val="0"/>
              </a:spcBef>
              <a:spcAft>
                <a:spcPts val="0"/>
              </a:spcAft>
              <a:buNone/>
            </a:pPr>
            <a:r>
              <a:rPr lang="en-US" dirty="0"/>
              <a:t>Security, Stability, and Resilience</a:t>
            </a:r>
            <a:endParaRPr dirty="0"/>
          </a:p>
        </p:txBody>
      </p:sp>
      <p:sp>
        <p:nvSpPr>
          <p:cNvPr id="948" name="Google Shape;948;p65"/>
          <p:cNvSpPr txBox="1"/>
          <p:nvPr/>
        </p:nvSpPr>
        <p:spPr>
          <a:xfrm>
            <a:off x="404575" y="729049"/>
            <a:ext cx="8305800" cy="5745892"/>
          </a:xfrm>
          <a:prstGeom prst="rect">
            <a:avLst/>
          </a:prstGeom>
          <a:noFill/>
          <a:ln>
            <a:noFill/>
          </a:ln>
        </p:spPr>
        <p:txBody>
          <a:bodyPr spcFirstLastPara="1" wrap="square" lIns="91425" tIns="91425" rIns="91425" bIns="91425" anchor="t" anchorCtr="0">
            <a:noAutofit/>
          </a:bodyPr>
          <a:lstStyle/>
          <a:p>
            <a:pPr lvl="0">
              <a:lnSpc>
                <a:spcPct val="115000"/>
              </a:lnSpc>
            </a:pPr>
            <a:r>
              <a:rPr lang="en-US" sz="1800" dirty="0"/>
              <a:t>The Security, Stability, and Resiliency (SSR) Review is one of four bylaw-mandated community reviews identified as key transparency and accountability safeguard post IANA transition.</a:t>
            </a:r>
            <a:endParaRPr sz="1800" dirty="0"/>
          </a:p>
          <a:p>
            <a:pPr marL="0" lvl="0" indent="0" algn="l" rtl="0">
              <a:lnSpc>
                <a:spcPct val="115000"/>
              </a:lnSpc>
              <a:spcBef>
                <a:spcPts val="0"/>
              </a:spcBef>
              <a:spcAft>
                <a:spcPts val="0"/>
              </a:spcAft>
              <a:buNone/>
            </a:pPr>
            <a:endParaRPr sz="1100" dirty="0"/>
          </a:p>
          <a:p>
            <a:pPr marL="0" lvl="0" indent="0" algn="l" rtl="0">
              <a:lnSpc>
                <a:spcPct val="115000"/>
              </a:lnSpc>
              <a:spcBef>
                <a:spcPts val="0"/>
              </a:spcBef>
              <a:spcAft>
                <a:spcPts val="0"/>
              </a:spcAft>
              <a:buNone/>
            </a:pPr>
            <a:r>
              <a:rPr lang="en-US" sz="1300" i="1" dirty="0"/>
              <a:t>‘The Board shall cause a periodic review of ICANN’s execution of its commitment to enhance the operational stability, reliability, resiliency, security, and global interoperability of the systems and processes, both internal and external, that directly affect and/or are affected by the Internet’s system of unique identifiers that ICANN coordinates (“SSR Review”).’ -- Section 4.6(c)</a:t>
            </a:r>
            <a:endParaRPr sz="1300" i="1" dirty="0"/>
          </a:p>
          <a:p>
            <a:pPr marL="0" lvl="0" indent="0" algn="l" rtl="0">
              <a:lnSpc>
                <a:spcPct val="115000"/>
              </a:lnSpc>
              <a:spcBef>
                <a:spcPts val="0"/>
              </a:spcBef>
              <a:spcAft>
                <a:spcPts val="0"/>
              </a:spcAft>
              <a:buNone/>
            </a:pPr>
            <a:endParaRPr sz="1100" dirty="0"/>
          </a:p>
          <a:p>
            <a:pPr marL="0" lvl="0" indent="0" algn="l" rtl="0">
              <a:lnSpc>
                <a:spcPct val="115000"/>
              </a:lnSpc>
              <a:spcBef>
                <a:spcPts val="0"/>
              </a:spcBef>
              <a:spcAft>
                <a:spcPts val="0"/>
              </a:spcAft>
              <a:buNone/>
            </a:pPr>
            <a:r>
              <a:rPr lang="en-US" sz="1800" dirty="0"/>
              <a:t>SSR Assessments </a:t>
            </a:r>
            <a:r>
              <a:rPr lang="en-US" sz="1800" b="1" dirty="0"/>
              <a:t>shall</a:t>
            </a:r>
            <a:r>
              <a:rPr lang="en-US" sz="1800" dirty="0"/>
              <a:t> include:</a:t>
            </a:r>
            <a:endParaRPr sz="1800" dirty="0"/>
          </a:p>
          <a:p>
            <a:pPr marL="285750" indent="-285750">
              <a:buFont typeface="Arial" panose="020B0604020202020204" pitchFamily="34" charset="0"/>
              <a:buChar char="•"/>
            </a:pPr>
            <a:r>
              <a:rPr lang="en-US" sz="1300" dirty="0"/>
              <a:t>The extent to which ICANN has successfully implemented its security efforts, the effectiveness of the security efforts to deal with actual and potential challenges and threats to the security and stability of the DNS, and the extent to which the security efforts are sufficiently robust to meet future challenges and threats to the security, stability and resiliency of the DNS, consistent with ICANN's Mission.</a:t>
            </a:r>
          </a:p>
          <a:p>
            <a:pPr marL="285750" indent="-285750">
              <a:buFont typeface="Arial" panose="020B0604020202020204" pitchFamily="34" charset="0"/>
              <a:buChar char="•"/>
            </a:pPr>
            <a:r>
              <a:rPr lang="en-US" sz="1300" dirty="0"/>
              <a:t>The extent to which prior SSR Review recommendations have been implemented and the extent to which implementation of such recommendations has resulted in the intended effect.</a:t>
            </a:r>
          </a:p>
          <a:p>
            <a:pPr marL="0" lvl="0" indent="0" algn="l" rtl="0">
              <a:spcBef>
                <a:spcPts val="1200"/>
              </a:spcBef>
              <a:spcAft>
                <a:spcPts val="0"/>
              </a:spcAft>
              <a:buNone/>
            </a:pPr>
            <a:r>
              <a:rPr lang="en-US" sz="1800" dirty="0"/>
              <a:t>SSR Assessments </a:t>
            </a:r>
            <a:r>
              <a:rPr lang="en-US" sz="1800" b="1" dirty="0"/>
              <a:t>may</a:t>
            </a:r>
            <a:r>
              <a:rPr lang="en-US" sz="1800" dirty="0"/>
              <a:t> also include:</a:t>
            </a:r>
          </a:p>
          <a:p>
            <a:pPr marL="285750" lvl="3" indent="-285750">
              <a:buFont typeface="Arial" panose="020B0604020202020204" pitchFamily="34" charset="0"/>
              <a:buChar char="•"/>
            </a:pPr>
            <a:r>
              <a:rPr lang="en-US" sz="1300" dirty="0"/>
              <a:t>Security, operational stability and resiliency matters, both physical and network, relating to the coordination of the Internet's system of unique identifiers;</a:t>
            </a:r>
          </a:p>
          <a:p>
            <a:pPr marL="285750" lvl="2" indent="-285750">
              <a:buFont typeface="Arial" panose="020B0604020202020204" pitchFamily="34" charset="0"/>
              <a:buChar char="•"/>
            </a:pPr>
            <a:r>
              <a:rPr lang="en-US" sz="1300" dirty="0"/>
              <a:t>Conformance with appropriate security contingency planning framework for the Internet's system of unique identifiers; and</a:t>
            </a:r>
          </a:p>
          <a:p>
            <a:pPr marL="285750" lvl="2" indent="-285750">
              <a:buFont typeface="Arial" panose="020B0604020202020204" pitchFamily="34" charset="0"/>
              <a:buChar char="•"/>
            </a:pPr>
            <a:r>
              <a:rPr lang="en-US" sz="1300" dirty="0"/>
              <a:t>Maintaining clear and globally interoperable security processes for those portions of the Internet's system of unique identifiers that ICANN coordinates.</a:t>
            </a:r>
          </a:p>
          <a:p>
            <a:pPr marL="0" lvl="0" indent="0" algn="l" rtl="0">
              <a:spcBef>
                <a:spcPts val="1200"/>
              </a:spcBef>
              <a:spcAft>
                <a:spcPts val="0"/>
              </a:spcAft>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sp>
        <p:nvSpPr>
          <p:cNvPr id="953" name="Google Shape;953;p66"/>
          <p:cNvSpPr txBox="1">
            <a:spLocks noGrp="1"/>
          </p:cNvSpPr>
          <p:nvPr>
            <p:ph type="title"/>
          </p:nvPr>
        </p:nvSpPr>
        <p:spPr>
          <a:xfrm>
            <a:off x="374904" y="46179"/>
            <a:ext cx="8013000" cy="4506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Clr>
                <a:srgbClr val="0B3458"/>
              </a:buClr>
              <a:buSzPts val="2520"/>
              <a:buFont typeface="Arial"/>
              <a:buNone/>
            </a:pPr>
            <a:r>
              <a:rPr lang="en-US" sz="2520" dirty="0"/>
              <a:t>SSR2 Review Team</a:t>
            </a:r>
            <a:endParaRPr dirty="0"/>
          </a:p>
        </p:txBody>
      </p:sp>
      <p:graphicFrame>
        <p:nvGraphicFramePr>
          <p:cNvPr id="954" name="Google Shape;954;p66"/>
          <p:cNvGraphicFramePr/>
          <p:nvPr>
            <p:extLst>
              <p:ext uri="{D42A27DB-BD31-4B8C-83A1-F6EECF244321}">
                <p14:modId xmlns:p14="http://schemas.microsoft.com/office/powerpoint/2010/main" val="4115238161"/>
              </p:ext>
            </p:extLst>
          </p:nvPr>
        </p:nvGraphicFramePr>
        <p:xfrm>
          <a:off x="412750" y="757850"/>
          <a:ext cx="4042625" cy="5017635"/>
        </p:xfrm>
        <a:graphic>
          <a:graphicData uri="http://schemas.openxmlformats.org/drawingml/2006/table">
            <a:tbl>
              <a:tblPr>
                <a:noFill/>
                <a:tableStyleId>{2AC9907D-54E4-43E1-971A-CB7F30CD6EB5}</a:tableStyleId>
              </a:tblPr>
              <a:tblGrid>
                <a:gridCol w="1832575">
                  <a:extLst>
                    <a:ext uri="{9D8B030D-6E8A-4147-A177-3AD203B41FA5}">
                      <a16:colId xmlns:a16="http://schemas.microsoft.com/office/drawing/2014/main" val="20000"/>
                    </a:ext>
                  </a:extLst>
                </a:gridCol>
                <a:gridCol w="1274500">
                  <a:extLst>
                    <a:ext uri="{9D8B030D-6E8A-4147-A177-3AD203B41FA5}">
                      <a16:colId xmlns:a16="http://schemas.microsoft.com/office/drawing/2014/main" val="20001"/>
                    </a:ext>
                  </a:extLst>
                </a:gridCol>
                <a:gridCol w="935550">
                  <a:extLst>
                    <a:ext uri="{9D8B030D-6E8A-4147-A177-3AD203B41FA5}">
                      <a16:colId xmlns:a16="http://schemas.microsoft.com/office/drawing/2014/main" val="20002"/>
                    </a:ext>
                  </a:extLst>
                </a:gridCol>
              </a:tblGrid>
              <a:tr h="295275">
                <a:tc>
                  <a:txBody>
                    <a:bodyPr/>
                    <a:lstStyle/>
                    <a:p>
                      <a:pPr marL="0" lvl="0" indent="0" algn="l" rtl="0">
                        <a:lnSpc>
                          <a:spcPct val="115000"/>
                        </a:lnSpc>
                        <a:spcBef>
                          <a:spcPts val="0"/>
                        </a:spcBef>
                        <a:spcAft>
                          <a:spcPts val="0"/>
                        </a:spcAft>
                        <a:buNone/>
                      </a:pPr>
                      <a:r>
                        <a:rPr lang="en-US" b="1" dirty="0">
                          <a:solidFill>
                            <a:srgbClr val="FFFFFF"/>
                          </a:solidFill>
                        </a:rPr>
                        <a:t>RT Member</a:t>
                      </a:r>
                      <a:endParaRPr b="1" dirty="0">
                        <a:solidFill>
                          <a:srgbClr val="FFFFFF"/>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solidFill>
                      <a:srgbClr val="4A86E8"/>
                    </a:solidFill>
                  </a:tcPr>
                </a:tc>
                <a:tc>
                  <a:txBody>
                    <a:bodyPr/>
                    <a:lstStyle/>
                    <a:p>
                      <a:pPr marL="0" lvl="0" indent="0" algn="l" rtl="0">
                        <a:lnSpc>
                          <a:spcPct val="115000"/>
                        </a:lnSpc>
                        <a:spcBef>
                          <a:spcPts val="0"/>
                        </a:spcBef>
                        <a:spcAft>
                          <a:spcPts val="0"/>
                        </a:spcAft>
                        <a:buNone/>
                      </a:pPr>
                      <a:r>
                        <a:rPr lang="en-US" b="1" dirty="0">
                          <a:solidFill>
                            <a:srgbClr val="FFFFFF"/>
                          </a:solidFill>
                        </a:rPr>
                        <a:t>SO / AC Affiliation</a:t>
                      </a:r>
                      <a:endParaRPr b="1" dirty="0">
                        <a:solidFill>
                          <a:srgbClr val="FFFFFF"/>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solidFill>
                      <a:srgbClr val="4A86E8"/>
                    </a:solidFill>
                  </a:tcPr>
                </a:tc>
                <a:tc>
                  <a:txBody>
                    <a:bodyPr/>
                    <a:lstStyle/>
                    <a:p>
                      <a:pPr marL="0" lvl="0" indent="0" algn="l" rtl="0">
                        <a:lnSpc>
                          <a:spcPct val="115000"/>
                        </a:lnSpc>
                        <a:spcBef>
                          <a:spcPts val="0"/>
                        </a:spcBef>
                        <a:spcAft>
                          <a:spcPts val="0"/>
                        </a:spcAft>
                        <a:buNone/>
                      </a:pPr>
                      <a:r>
                        <a:rPr lang="en-US" b="1" dirty="0">
                          <a:solidFill>
                            <a:srgbClr val="FFFFFF"/>
                          </a:solidFill>
                        </a:rPr>
                        <a:t>Region</a:t>
                      </a:r>
                      <a:endParaRPr b="1" dirty="0">
                        <a:solidFill>
                          <a:srgbClr val="FFFFFF"/>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solidFill>
                      <a:srgbClr val="4A86E8"/>
                    </a:solidFill>
                  </a:tcPr>
                </a:tc>
                <a:extLst>
                  <a:ext uri="{0D108BD9-81ED-4DB2-BD59-A6C34878D82A}">
                    <a16:rowId xmlns:a16="http://schemas.microsoft.com/office/drawing/2014/main" val="10000"/>
                  </a:ext>
                </a:extLst>
              </a:tr>
              <a:tr h="249300">
                <a:tc>
                  <a:txBody>
                    <a:bodyPr/>
                    <a:lstStyle/>
                    <a:p>
                      <a:pPr marL="0" lvl="0" indent="0" algn="l" rtl="0">
                        <a:lnSpc>
                          <a:spcPct val="115000"/>
                        </a:lnSpc>
                        <a:spcBef>
                          <a:spcPts val="0"/>
                        </a:spcBef>
                        <a:spcAft>
                          <a:spcPts val="0"/>
                        </a:spcAft>
                        <a:buNone/>
                      </a:pPr>
                      <a:r>
                        <a:rPr lang="en-US" b="1" dirty="0">
                          <a:solidFill>
                            <a:srgbClr val="0D436C"/>
                          </a:solidFill>
                        </a:rPr>
                        <a:t>Alain Aina</a:t>
                      </a:r>
                      <a:endParaRPr b="1" dirty="0">
                        <a:solidFill>
                          <a:srgbClr val="0D436C"/>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1A87C9"/>
                          </a:solidFill>
                        </a:rPr>
                        <a:t>ccNSO</a:t>
                      </a:r>
                      <a:endParaRPr b="1" dirty="0">
                        <a:solidFill>
                          <a:srgbClr val="1A87C9"/>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DB6033"/>
                          </a:solidFill>
                        </a:rPr>
                        <a:t>AF</a:t>
                      </a:r>
                      <a:endParaRPr b="1" dirty="0">
                        <a:solidFill>
                          <a:srgbClr val="DB6033"/>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extLst>
                  <a:ext uri="{0D108BD9-81ED-4DB2-BD59-A6C34878D82A}">
                    <a16:rowId xmlns:a16="http://schemas.microsoft.com/office/drawing/2014/main" val="10001"/>
                  </a:ext>
                </a:extLst>
              </a:tr>
              <a:tr h="227275">
                <a:tc>
                  <a:txBody>
                    <a:bodyPr/>
                    <a:lstStyle/>
                    <a:p>
                      <a:pPr marL="0" lvl="0" indent="0" algn="l" rtl="0">
                        <a:lnSpc>
                          <a:spcPct val="115000"/>
                        </a:lnSpc>
                        <a:spcBef>
                          <a:spcPts val="0"/>
                        </a:spcBef>
                        <a:spcAft>
                          <a:spcPts val="0"/>
                        </a:spcAft>
                        <a:buNone/>
                      </a:pPr>
                      <a:r>
                        <a:rPr lang="en-US" b="1" dirty="0">
                          <a:solidFill>
                            <a:srgbClr val="0D436C"/>
                          </a:solidFill>
                        </a:rPr>
                        <a:t>Noorul Ameen</a:t>
                      </a:r>
                      <a:endParaRPr b="1" dirty="0">
                        <a:solidFill>
                          <a:srgbClr val="0D436C"/>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1A87C9"/>
                          </a:solidFill>
                        </a:rPr>
                        <a:t>GAC</a:t>
                      </a:r>
                      <a:endParaRPr b="1" dirty="0">
                        <a:solidFill>
                          <a:srgbClr val="1A87C9"/>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DB6033"/>
                          </a:solidFill>
                        </a:rPr>
                        <a:t>AP</a:t>
                      </a:r>
                      <a:endParaRPr b="1" dirty="0">
                        <a:solidFill>
                          <a:srgbClr val="DB6033"/>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extLst>
                  <a:ext uri="{0D108BD9-81ED-4DB2-BD59-A6C34878D82A}">
                    <a16:rowId xmlns:a16="http://schemas.microsoft.com/office/drawing/2014/main" val="10002"/>
                  </a:ext>
                </a:extLst>
              </a:tr>
              <a:tr h="314325">
                <a:tc>
                  <a:txBody>
                    <a:bodyPr/>
                    <a:lstStyle/>
                    <a:p>
                      <a:pPr marL="0" lvl="0" indent="0" algn="l" rtl="0">
                        <a:lnSpc>
                          <a:spcPct val="115000"/>
                        </a:lnSpc>
                        <a:spcBef>
                          <a:spcPts val="0"/>
                        </a:spcBef>
                        <a:spcAft>
                          <a:spcPts val="0"/>
                        </a:spcAft>
                        <a:buNone/>
                      </a:pPr>
                      <a:r>
                        <a:rPr lang="en-US" b="1" dirty="0">
                          <a:solidFill>
                            <a:srgbClr val="0D436C"/>
                          </a:solidFill>
                        </a:rPr>
                        <a:t>Kerry-Ann Barrett</a:t>
                      </a:r>
                      <a:endParaRPr b="1" dirty="0">
                        <a:solidFill>
                          <a:srgbClr val="0D436C"/>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1A87C9"/>
                          </a:solidFill>
                        </a:rPr>
                        <a:t>GAC</a:t>
                      </a:r>
                      <a:endParaRPr b="1" dirty="0">
                        <a:solidFill>
                          <a:srgbClr val="1A87C9"/>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DB6033"/>
                          </a:solidFill>
                        </a:rPr>
                        <a:t>LAC</a:t>
                      </a:r>
                      <a:endParaRPr b="1" dirty="0">
                        <a:solidFill>
                          <a:srgbClr val="DB6033"/>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extLst>
                  <a:ext uri="{0D108BD9-81ED-4DB2-BD59-A6C34878D82A}">
                    <a16:rowId xmlns:a16="http://schemas.microsoft.com/office/drawing/2014/main" val="10003"/>
                  </a:ext>
                </a:extLst>
              </a:tr>
              <a:tr h="314325">
                <a:tc>
                  <a:txBody>
                    <a:bodyPr/>
                    <a:lstStyle/>
                    <a:p>
                      <a:pPr marL="0" lvl="0" indent="0" algn="l" rtl="0">
                        <a:lnSpc>
                          <a:spcPct val="115000"/>
                        </a:lnSpc>
                        <a:spcBef>
                          <a:spcPts val="0"/>
                        </a:spcBef>
                        <a:spcAft>
                          <a:spcPts val="0"/>
                        </a:spcAft>
                        <a:buNone/>
                      </a:pPr>
                      <a:r>
                        <a:rPr lang="en-US" b="1" dirty="0">
                          <a:solidFill>
                            <a:srgbClr val="0D436C"/>
                          </a:solidFill>
                        </a:rPr>
                        <a:t>KC Claffy</a:t>
                      </a:r>
                      <a:endParaRPr b="1" dirty="0">
                        <a:solidFill>
                          <a:srgbClr val="0D436C"/>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1A87C9"/>
                          </a:solidFill>
                        </a:rPr>
                        <a:t>SSAC</a:t>
                      </a:r>
                      <a:endParaRPr b="1" dirty="0">
                        <a:solidFill>
                          <a:srgbClr val="1A87C9"/>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DB6033"/>
                          </a:solidFill>
                        </a:rPr>
                        <a:t>NA</a:t>
                      </a:r>
                      <a:endParaRPr b="1" dirty="0">
                        <a:solidFill>
                          <a:srgbClr val="DB6033"/>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extLst>
                  <a:ext uri="{0D108BD9-81ED-4DB2-BD59-A6C34878D82A}">
                    <a16:rowId xmlns:a16="http://schemas.microsoft.com/office/drawing/2014/main" val="10004"/>
                  </a:ext>
                </a:extLst>
              </a:tr>
              <a:tr h="314325">
                <a:tc>
                  <a:txBody>
                    <a:bodyPr/>
                    <a:lstStyle/>
                    <a:p>
                      <a:pPr marL="0" lvl="0" indent="0" algn="l" rtl="0">
                        <a:lnSpc>
                          <a:spcPct val="115000"/>
                        </a:lnSpc>
                        <a:spcBef>
                          <a:spcPts val="0"/>
                        </a:spcBef>
                        <a:spcAft>
                          <a:spcPts val="0"/>
                        </a:spcAft>
                        <a:buNone/>
                      </a:pPr>
                      <a:r>
                        <a:rPr lang="en-US" b="1" dirty="0">
                          <a:solidFill>
                            <a:srgbClr val="0D436C"/>
                          </a:solidFill>
                        </a:rPr>
                        <a:t>Russ Housley (Chair)</a:t>
                      </a:r>
                      <a:endParaRPr b="1" dirty="0">
                        <a:solidFill>
                          <a:srgbClr val="0D436C"/>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1A87C9"/>
                          </a:solidFill>
                        </a:rPr>
                        <a:t>SSAC</a:t>
                      </a:r>
                      <a:endParaRPr b="1" dirty="0">
                        <a:solidFill>
                          <a:srgbClr val="1A87C9"/>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DB6033"/>
                          </a:solidFill>
                        </a:rPr>
                        <a:t>NA</a:t>
                      </a:r>
                      <a:endParaRPr b="1" dirty="0">
                        <a:solidFill>
                          <a:srgbClr val="DB6033"/>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extLst>
                  <a:ext uri="{0D108BD9-81ED-4DB2-BD59-A6C34878D82A}">
                    <a16:rowId xmlns:a16="http://schemas.microsoft.com/office/drawing/2014/main" val="10005"/>
                  </a:ext>
                </a:extLst>
              </a:tr>
              <a:tr h="314325">
                <a:tc>
                  <a:txBody>
                    <a:bodyPr/>
                    <a:lstStyle/>
                    <a:p>
                      <a:pPr marL="0" lvl="0" indent="0" algn="l" rtl="0">
                        <a:lnSpc>
                          <a:spcPct val="115000"/>
                        </a:lnSpc>
                        <a:spcBef>
                          <a:spcPts val="0"/>
                        </a:spcBef>
                        <a:spcAft>
                          <a:spcPts val="0"/>
                        </a:spcAft>
                        <a:buNone/>
                      </a:pPr>
                      <a:r>
                        <a:rPr lang="en-US" b="1" dirty="0">
                          <a:solidFill>
                            <a:srgbClr val="0D436C"/>
                          </a:solidFill>
                        </a:rPr>
                        <a:t>Danko Jevtovic</a:t>
                      </a:r>
                      <a:endParaRPr b="1" dirty="0">
                        <a:solidFill>
                          <a:srgbClr val="0D436C"/>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1A87C9"/>
                          </a:solidFill>
                        </a:rPr>
                        <a:t>Board</a:t>
                      </a:r>
                      <a:endParaRPr b="1" dirty="0">
                        <a:solidFill>
                          <a:srgbClr val="1A87C9"/>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DB6033"/>
                          </a:solidFill>
                        </a:rPr>
                        <a:t>EUR</a:t>
                      </a:r>
                      <a:endParaRPr b="1" dirty="0">
                        <a:solidFill>
                          <a:srgbClr val="DB6033"/>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extLst>
                  <a:ext uri="{0D108BD9-81ED-4DB2-BD59-A6C34878D82A}">
                    <a16:rowId xmlns:a16="http://schemas.microsoft.com/office/drawing/2014/main" val="10006"/>
                  </a:ext>
                </a:extLst>
              </a:tr>
              <a:tr h="314325">
                <a:tc>
                  <a:txBody>
                    <a:bodyPr/>
                    <a:lstStyle/>
                    <a:p>
                      <a:pPr marL="0" lvl="0" indent="0" algn="l" rtl="0">
                        <a:lnSpc>
                          <a:spcPct val="115000"/>
                        </a:lnSpc>
                        <a:spcBef>
                          <a:spcPts val="0"/>
                        </a:spcBef>
                        <a:spcAft>
                          <a:spcPts val="0"/>
                        </a:spcAft>
                        <a:buNone/>
                      </a:pPr>
                      <a:r>
                        <a:rPr lang="en-US" b="1" dirty="0">
                          <a:solidFill>
                            <a:srgbClr val="0D436C"/>
                          </a:solidFill>
                        </a:rPr>
                        <a:t>Žarko Kecić</a:t>
                      </a:r>
                      <a:endParaRPr b="1" dirty="0">
                        <a:solidFill>
                          <a:srgbClr val="0D436C"/>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1A87C9"/>
                          </a:solidFill>
                        </a:rPr>
                        <a:t>ccNSO</a:t>
                      </a:r>
                      <a:endParaRPr b="1" dirty="0">
                        <a:solidFill>
                          <a:srgbClr val="1A87C9"/>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DB6033"/>
                          </a:solidFill>
                        </a:rPr>
                        <a:t>EUR</a:t>
                      </a:r>
                      <a:endParaRPr b="1" dirty="0">
                        <a:solidFill>
                          <a:srgbClr val="DB6033"/>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extLst>
                  <a:ext uri="{0D108BD9-81ED-4DB2-BD59-A6C34878D82A}">
                    <a16:rowId xmlns:a16="http://schemas.microsoft.com/office/drawing/2014/main" val="10007"/>
                  </a:ext>
                </a:extLst>
              </a:tr>
              <a:tr h="314325">
                <a:tc>
                  <a:txBody>
                    <a:bodyPr/>
                    <a:lstStyle/>
                    <a:p>
                      <a:pPr marL="0" lvl="0" indent="0" algn="l" rtl="0">
                        <a:lnSpc>
                          <a:spcPct val="115000"/>
                        </a:lnSpc>
                        <a:spcBef>
                          <a:spcPts val="0"/>
                        </a:spcBef>
                        <a:spcAft>
                          <a:spcPts val="0"/>
                        </a:spcAft>
                        <a:buNone/>
                      </a:pPr>
                      <a:r>
                        <a:rPr lang="en-US" b="1" dirty="0">
                          <a:solidFill>
                            <a:srgbClr val="0D436C"/>
                          </a:solidFill>
                        </a:rPr>
                        <a:t>Boban Krsic</a:t>
                      </a:r>
                      <a:endParaRPr b="1" dirty="0">
                        <a:solidFill>
                          <a:srgbClr val="0D436C"/>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1A87C9"/>
                          </a:solidFill>
                        </a:rPr>
                        <a:t>ccNSO</a:t>
                      </a:r>
                      <a:endParaRPr b="1" dirty="0">
                        <a:solidFill>
                          <a:srgbClr val="1A87C9"/>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DB6033"/>
                          </a:solidFill>
                        </a:rPr>
                        <a:t>EUR</a:t>
                      </a:r>
                      <a:endParaRPr b="1" dirty="0">
                        <a:solidFill>
                          <a:srgbClr val="DB6033"/>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extLst>
                  <a:ext uri="{0D108BD9-81ED-4DB2-BD59-A6C34878D82A}">
                    <a16:rowId xmlns:a16="http://schemas.microsoft.com/office/drawing/2014/main" val="10008"/>
                  </a:ext>
                </a:extLst>
              </a:tr>
              <a:tr h="430500">
                <a:tc>
                  <a:txBody>
                    <a:bodyPr/>
                    <a:lstStyle/>
                    <a:p>
                      <a:pPr marL="0" lvl="0" indent="0" algn="l" rtl="0">
                        <a:lnSpc>
                          <a:spcPct val="115000"/>
                        </a:lnSpc>
                        <a:spcBef>
                          <a:spcPts val="0"/>
                        </a:spcBef>
                        <a:spcAft>
                          <a:spcPts val="0"/>
                        </a:spcAft>
                        <a:buNone/>
                      </a:pPr>
                      <a:r>
                        <a:rPr lang="en-US" b="1" dirty="0">
                          <a:solidFill>
                            <a:srgbClr val="0D436C"/>
                          </a:solidFill>
                        </a:rPr>
                        <a:t>Jabhera Matogoro</a:t>
                      </a:r>
                      <a:endParaRPr b="1" dirty="0">
                        <a:solidFill>
                          <a:srgbClr val="0D436C"/>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1A87C9"/>
                          </a:solidFill>
                        </a:rPr>
                        <a:t>ALAC</a:t>
                      </a:r>
                      <a:endParaRPr b="1" dirty="0">
                        <a:solidFill>
                          <a:srgbClr val="1A87C9"/>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DB6033"/>
                          </a:solidFill>
                        </a:rPr>
                        <a:t>AF</a:t>
                      </a:r>
                      <a:endParaRPr b="1" dirty="0">
                        <a:solidFill>
                          <a:srgbClr val="DB6033"/>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extLst>
                  <a:ext uri="{0D108BD9-81ED-4DB2-BD59-A6C34878D82A}">
                    <a16:rowId xmlns:a16="http://schemas.microsoft.com/office/drawing/2014/main" val="10009"/>
                  </a:ext>
                </a:extLst>
              </a:tr>
              <a:tr h="430500">
                <a:tc>
                  <a:txBody>
                    <a:bodyPr/>
                    <a:lstStyle/>
                    <a:p>
                      <a:pPr marL="0" lvl="0" indent="0" algn="l" rtl="0">
                        <a:lnSpc>
                          <a:spcPct val="115000"/>
                        </a:lnSpc>
                        <a:spcBef>
                          <a:spcPts val="0"/>
                        </a:spcBef>
                        <a:spcAft>
                          <a:spcPts val="0"/>
                        </a:spcAft>
                        <a:buNone/>
                      </a:pPr>
                      <a:r>
                        <a:rPr lang="en-US" b="1" dirty="0">
                          <a:solidFill>
                            <a:srgbClr val="0D436C"/>
                          </a:solidFill>
                        </a:rPr>
                        <a:t>Scott McCormick</a:t>
                      </a:r>
                      <a:endParaRPr b="1" dirty="0">
                        <a:solidFill>
                          <a:srgbClr val="0D436C"/>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1A87C9"/>
                          </a:solidFill>
                        </a:rPr>
                        <a:t>GNSO</a:t>
                      </a:r>
                      <a:endParaRPr b="1" dirty="0">
                        <a:solidFill>
                          <a:srgbClr val="1A87C9"/>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DB6033"/>
                          </a:solidFill>
                        </a:rPr>
                        <a:t>NA</a:t>
                      </a:r>
                      <a:endParaRPr b="1" dirty="0">
                        <a:solidFill>
                          <a:srgbClr val="DB6033"/>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graphicFrame>
        <p:nvGraphicFramePr>
          <p:cNvPr id="955" name="Google Shape;955;p66"/>
          <p:cNvGraphicFramePr/>
          <p:nvPr>
            <p:extLst>
              <p:ext uri="{D42A27DB-BD31-4B8C-83A1-F6EECF244321}">
                <p14:modId xmlns:p14="http://schemas.microsoft.com/office/powerpoint/2010/main" val="1693452365"/>
              </p:ext>
            </p:extLst>
          </p:nvPr>
        </p:nvGraphicFramePr>
        <p:xfrm>
          <a:off x="4770200" y="757850"/>
          <a:ext cx="4042625" cy="4730768"/>
        </p:xfrm>
        <a:graphic>
          <a:graphicData uri="http://schemas.openxmlformats.org/drawingml/2006/table">
            <a:tbl>
              <a:tblPr>
                <a:noFill/>
                <a:tableStyleId>{2AC9907D-54E4-43E1-971A-CB7F30CD6EB5}</a:tableStyleId>
              </a:tblPr>
              <a:tblGrid>
                <a:gridCol w="1832575">
                  <a:extLst>
                    <a:ext uri="{9D8B030D-6E8A-4147-A177-3AD203B41FA5}">
                      <a16:colId xmlns:a16="http://schemas.microsoft.com/office/drawing/2014/main" val="20000"/>
                    </a:ext>
                  </a:extLst>
                </a:gridCol>
                <a:gridCol w="1274500">
                  <a:extLst>
                    <a:ext uri="{9D8B030D-6E8A-4147-A177-3AD203B41FA5}">
                      <a16:colId xmlns:a16="http://schemas.microsoft.com/office/drawing/2014/main" val="20001"/>
                    </a:ext>
                  </a:extLst>
                </a:gridCol>
                <a:gridCol w="935550">
                  <a:extLst>
                    <a:ext uri="{9D8B030D-6E8A-4147-A177-3AD203B41FA5}">
                      <a16:colId xmlns:a16="http://schemas.microsoft.com/office/drawing/2014/main" val="20002"/>
                    </a:ext>
                  </a:extLst>
                </a:gridCol>
              </a:tblGrid>
              <a:tr h="295275">
                <a:tc>
                  <a:txBody>
                    <a:bodyPr/>
                    <a:lstStyle/>
                    <a:p>
                      <a:pPr marL="0" lvl="0" indent="0" algn="l" rtl="0">
                        <a:lnSpc>
                          <a:spcPct val="115000"/>
                        </a:lnSpc>
                        <a:spcBef>
                          <a:spcPts val="0"/>
                        </a:spcBef>
                        <a:spcAft>
                          <a:spcPts val="0"/>
                        </a:spcAft>
                        <a:buNone/>
                      </a:pPr>
                      <a:r>
                        <a:rPr lang="en-US" b="1" dirty="0">
                          <a:solidFill>
                            <a:srgbClr val="FFFFFF"/>
                          </a:solidFill>
                        </a:rPr>
                        <a:t>RT Member</a:t>
                      </a:r>
                      <a:endParaRPr b="1" dirty="0">
                        <a:solidFill>
                          <a:srgbClr val="FFFFFF"/>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solidFill>
                      <a:srgbClr val="4A86E8"/>
                    </a:solidFill>
                  </a:tcPr>
                </a:tc>
                <a:tc>
                  <a:txBody>
                    <a:bodyPr/>
                    <a:lstStyle/>
                    <a:p>
                      <a:pPr marL="0" lvl="0" indent="0" algn="l" rtl="0">
                        <a:lnSpc>
                          <a:spcPct val="115000"/>
                        </a:lnSpc>
                        <a:spcBef>
                          <a:spcPts val="0"/>
                        </a:spcBef>
                        <a:spcAft>
                          <a:spcPts val="0"/>
                        </a:spcAft>
                        <a:buNone/>
                      </a:pPr>
                      <a:r>
                        <a:rPr lang="en-US" b="1" dirty="0">
                          <a:solidFill>
                            <a:srgbClr val="FFFFFF"/>
                          </a:solidFill>
                        </a:rPr>
                        <a:t>SO / AC Affiliation</a:t>
                      </a:r>
                      <a:endParaRPr b="1" dirty="0">
                        <a:solidFill>
                          <a:srgbClr val="FFFFFF"/>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solidFill>
                      <a:srgbClr val="4A86E8"/>
                    </a:solidFill>
                  </a:tcPr>
                </a:tc>
                <a:tc>
                  <a:txBody>
                    <a:bodyPr/>
                    <a:lstStyle/>
                    <a:p>
                      <a:pPr marL="0" lvl="0" indent="0" algn="l" rtl="0">
                        <a:lnSpc>
                          <a:spcPct val="115000"/>
                        </a:lnSpc>
                        <a:spcBef>
                          <a:spcPts val="0"/>
                        </a:spcBef>
                        <a:spcAft>
                          <a:spcPts val="0"/>
                        </a:spcAft>
                        <a:buNone/>
                      </a:pPr>
                      <a:r>
                        <a:rPr lang="en-US" b="1" dirty="0">
                          <a:solidFill>
                            <a:srgbClr val="FFFFFF"/>
                          </a:solidFill>
                        </a:rPr>
                        <a:t>Region</a:t>
                      </a:r>
                      <a:endParaRPr b="1" dirty="0">
                        <a:solidFill>
                          <a:srgbClr val="FFFFFF"/>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solidFill>
                      <a:srgbClr val="4A86E8"/>
                    </a:solidFill>
                  </a:tcPr>
                </a:tc>
                <a:extLst>
                  <a:ext uri="{0D108BD9-81ED-4DB2-BD59-A6C34878D82A}">
                    <a16:rowId xmlns:a16="http://schemas.microsoft.com/office/drawing/2014/main" val="10000"/>
                  </a:ext>
                </a:extLst>
              </a:tr>
              <a:tr h="323850">
                <a:tc>
                  <a:txBody>
                    <a:bodyPr/>
                    <a:lstStyle/>
                    <a:p>
                      <a:pPr marL="0" lvl="0" indent="0" algn="l" rtl="0">
                        <a:lnSpc>
                          <a:spcPct val="115000"/>
                        </a:lnSpc>
                        <a:spcBef>
                          <a:spcPts val="0"/>
                        </a:spcBef>
                        <a:spcAft>
                          <a:spcPts val="0"/>
                        </a:spcAft>
                        <a:buNone/>
                      </a:pPr>
                      <a:r>
                        <a:rPr lang="en-US" b="1" dirty="0">
                          <a:solidFill>
                            <a:srgbClr val="0D436C"/>
                          </a:solidFill>
                        </a:rPr>
                        <a:t>Denise Michel (Vice-Chair)</a:t>
                      </a:r>
                      <a:endParaRPr b="1" dirty="0">
                        <a:solidFill>
                          <a:srgbClr val="0D436C"/>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1A87C9"/>
                          </a:solidFill>
                        </a:rPr>
                        <a:t>GNSO</a:t>
                      </a:r>
                      <a:endParaRPr b="1" dirty="0">
                        <a:solidFill>
                          <a:srgbClr val="1A87C9"/>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DB6033"/>
                          </a:solidFill>
                        </a:rPr>
                        <a:t>NA</a:t>
                      </a:r>
                      <a:endParaRPr b="1" dirty="0">
                        <a:solidFill>
                          <a:srgbClr val="DB6033"/>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extLst>
                  <a:ext uri="{0D108BD9-81ED-4DB2-BD59-A6C34878D82A}">
                    <a16:rowId xmlns:a16="http://schemas.microsoft.com/office/drawing/2014/main" val="10001"/>
                  </a:ext>
                </a:extLst>
              </a:tr>
              <a:tr h="314325">
                <a:tc>
                  <a:txBody>
                    <a:bodyPr/>
                    <a:lstStyle/>
                    <a:p>
                      <a:pPr marL="0" lvl="0" indent="0" algn="l" rtl="0">
                        <a:lnSpc>
                          <a:spcPct val="115000"/>
                        </a:lnSpc>
                        <a:spcBef>
                          <a:spcPts val="0"/>
                        </a:spcBef>
                        <a:spcAft>
                          <a:spcPts val="0"/>
                        </a:spcAft>
                        <a:buNone/>
                      </a:pPr>
                      <a:r>
                        <a:rPr lang="en-US" b="1" dirty="0">
                          <a:solidFill>
                            <a:srgbClr val="0D436C"/>
                          </a:solidFill>
                        </a:rPr>
                        <a:t>Eric Osterweil (Vice-Chair)</a:t>
                      </a:r>
                      <a:endParaRPr b="1" dirty="0">
                        <a:solidFill>
                          <a:srgbClr val="0D436C"/>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1A87C9"/>
                          </a:solidFill>
                        </a:rPr>
                        <a:t>RSSAC</a:t>
                      </a:r>
                      <a:endParaRPr b="1" dirty="0">
                        <a:solidFill>
                          <a:srgbClr val="1A87C9"/>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DB6033"/>
                          </a:solidFill>
                        </a:rPr>
                        <a:t>NA</a:t>
                      </a:r>
                      <a:endParaRPr b="1" dirty="0">
                        <a:solidFill>
                          <a:srgbClr val="DB6033"/>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extLst>
                  <a:ext uri="{0D108BD9-81ED-4DB2-BD59-A6C34878D82A}">
                    <a16:rowId xmlns:a16="http://schemas.microsoft.com/office/drawing/2014/main" val="10002"/>
                  </a:ext>
                </a:extLst>
              </a:tr>
              <a:tr h="314325">
                <a:tc>
                  <a:txBody>
                    <a:bodyPr/>
                    <a:lstStyle/>
                    <a:p>
                      <a:pPr marL="0" lvl="0" indent="0" algn="l" rtl="0">
                        <a:lnSpc>
                          <a:spcPct val="115000"/>
                        </a:lnSpc>
                        <a:spcBef>
                          <a:spcPts val="0"/>
                        </a:spcBef>
                        <a:spcAft>
                          <a:spcPts val="0"/>
                        </a:spcAft>
                        <a:buNone/>
                      </a:pPr>
                      <a:r>
                        <a:rPr lang="en-US" b="1" dirty="0">
                          <a:solidFill>
                            <a:srgbClr val="0D436C"/>
                          </a:solidFill>
                        </a:rPr>
                        <a:t>Ramkrishna Pariyar</a:t>
                      </a:r>
                      <a:endParaRPr b="1" dirty="0">
                        <a:solidFill>
                          <a:srgbClr val="0D436C"/>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1A87C9"/>
                          </a:solidFill>
                        </a:rPr>
                        <a:t>ALAC</a:t>
                      </a:r>
                      <a:endParaRPr b="1" dirty="0">
                        <a:solidFill>
                          <a:srgbClr val="1A87C9"/>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DB6033"/>
                          </a:solidFill>
                        </a:rPr>
                        <a:t>AP</a:t>
                      </a:r>
                      <a:endParaRPr b="1" dirty="0">
                        <a:solidFill>
                          <a:srgbClr val="DB6033"/>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extLst>
                  <a:ext uri="{0D108BD9-81ED-4DB2-BD59-A6C34878D82A}">
                    <a16:rowId xmlns:a16="http://schemas.microsoft.com/office/drawing/2014/main" val="10003"/>
                  </a:ext>
                </a:extLst>
              </a:tr>
              <a:tr h="314325">
                <a:tc>
                  <a:txBody>
                    <a:bodyPr/>
                    <a:lstStyle/>
                    <a:p>
                      <a:pPr marL="0" lvl="0" indent="0" algn="l" rtl="0">
                        <a:lnSpc>
                          <a:spcPct val="115000"/>
                        </a:lnSpc>
                        <a:spcBef>
                          <a:spcPts val="0"/>
                        </a:spcBef>
                        <a:spcAft>
                          <a:spcPts val="0"/>
                        </a:spcAft>
                        <a:buNone/>
                      </a:pPr>
                      <a:r>
                        <a:rPr lang="en-US" b="1" dirty="0">
                          <a:solidFill>
                            <a:srgbClr val="0D436C"/>
                          </a:solidFill>
                        </a:rPr>
                        <a:t>Rao Naveed bin Rais</a:t>
                      </a:r>
                      <a:endParaRPr b="1" dirty="0">
                        <a:solidFill>
                          <a:srgbClr val="0D436C"/>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1A87C9"/>
                          </a:solidFill>
                        </a:rPr>
                        <a:t>GNSO</a:t>
                      </a:r>
                      <a:endParaRPr b="1" dirty="0">
                        <a:solidFill>
                          <a:srgbClr val="1A87C9"/>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DB6033"/>
                          </a:solidFill>
                        </a:rPr>
                        <a:t>AP</a:t>
                      </a:r>
                      <a:endParaRPr b="1" dirty="0">
                        <a:solidFill>
                          <a:srgbClr val="DB6033"/>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extLst>
                  <a:ext uri="{0D108BD9-81ED-4DB2-BD59-A6C34878D82A}">
                    <a16:rowId xmlns:a16="http://schemas.microsoft.com/office/drawing/2014/main" val="10004"/>
                  </a:ext>
                </a:extLst>
              </a:tr>
              <a:tr h="314325">
                <a:tc>
                  <a:txBody>
                    <a:bodyPr/>
                    <a:lstStyle/>
                    <a:p>
                      <a:pPr marL="0" lvl="0" indent="0" algn="l" rtl="0">
                        <a:lnSpc>
                          <a:spcPct val="115000"/>
                        </a:lnSpc>
                        <a:spcBef>
                          <a:spcPts val="0"/>
                        </a:spcBef>
                        <a:spcAft>
                          <a:spcPts val="0"/>
                        </a:spcAft>
                        <a:buNone/>
                      </a:pPr>
                      <a:r>
                        <a:rPr lang="en-US" b="1" dirty="0">
                          <a:solidFill>
                            <a:srgbClr val="0D436C"/>
                          </a:solidFill>
                        </a:rPr>
                        <a:t>Kaveh Ranjbar</a:t>
                      </a:r>
                      <a:endParaRPr b="1" dirty="0">
                        <a:solidFill>
                          <a:srgbClr val="0D436C"/>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1A87C9"/>
                          </a:solidFill>
                        </a:rPr>
                        <a:t>Board</a:t>
                      </a:r>
                      <a:endParaRPr b="1" dirty="0">
                        <a:solidFill>
                          <a:srgbClr val="1A87C9"/>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DB6033"/>
                          </a:solidFill>
                        </a:rPr>
                        <a:t>EUR</a:t>
                      </a:r>
                      <a:endParaRPr b="1" dirty="0">
                        <a:solidFill>
                          <a:srgbClr val="DB6033"/>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extLst>
                  <a:ext uri="{0D108BD9-81ED-4DB2-BD59-A6C34878D82A}">
                    <a16:rowId xmlns:a16="http://schemas.microsoft.com/office/drawing/2014/main" val="10005"/>
                  </a:ext>
                </a:extLst>
              </a:tr>
              <a:tr h="314325">
                <a:tc>
                  <a:txBody>
                    <a:bodyPr/>
                    <a:lstStyle/>
                    <a:p>
                      <a:pPr marL="0" lvl="0" indent="0" algn="l" rtl="0">
                        <a:lnSpc>
                          <a:spcPct val="115000"/>
                        </a:lnSpc>
                        <a:spcBef>
                          <a:spcPts val="0"/>
                        </a:spcBef>
                        <a:spcAft>
                          <a:spcPts val="0"/>
                        </a:spcAft>
                        <a:buNone/>
                      </a:pPr>
                      <a:r>
                        <a:rPr lang="en-US" b="1" dirty="0">
                          <a:solidFill>
                            <a:srgbClr val="0D436C"/>
                          </a:solidFill>
                        </a:rPr>
                        <a:t>Norm Ritchie</a:t>
                      </a:r>
                      <a:endParaRPr b="1" dirty="0">
                        <a:solidFill>
                          <a:srgbClr val="0D436C"/>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1A87C9"/>
                          </a:solidFill>
                        </a:rPr>
                        <a:t>GNSO</a:t>
                      </a:r>
                      <a:endParaRPr b="1" dirty="0">
                        <a:solidFill>
                          <a:srgbClr val="1A87C9"/>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DB6033"/>
                          </a:solidFill>
                        </a:rPr>
                        <a:t>NA</a:t>
                      </a:r>
                      <a:endParaRPr b="1" dirty="0">
                        <a:solidFill>
                          <a:srgbClr val="DB6033"/>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extLst>
                  <a:ext uri="{0D108BD9-81ED-4DB2-BD59-A6C34878D82A}">
                    <a16:rowId xmlns:a16="http://schemas.microsoft.com/office/drawing/2014/main" val="10006"/>
                  </a:ext>
                </a:extLst>
              </a:tr>
              <a:tr h="314325">
                <a:tc>
                  <a:txBody>
                    <a:bodyPr/>
                    <a:lstStyle/>
                    <a:p>
                      <a:pPr marL="0" lvl="0" indent="0" algn="l" rtl="0">
                        <a:lnSpc>
                          <a:spcPct val="115000"/>
                        </a:lnSpc>
                        <a:spcBef>
                          <a:spcPts val="0"/>
                        </a:spcBef>
                        <a:spcAft>
                          <a:spcPts val="0"/>
                        </a:spcAft>
                        <a:buNone/>
                      </a:pPr>
                      <a:r>
                        <a:rPr lang="en-US" b="1" dirty="0">
                          <a:solidFill>
                            <a:srgbClr val="0D436C"/>
                          </a:solidFill>
                        </a:rPr>
                        <a:t>Laurin Weissinger (Vice-Chair)</a:t>
                      </a:r>
                      <a:endParaRPr b="1" dirty="0">
                        <a:solidFill>
                          <a:srgbClr val="0D436C"/>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1A87C9"/>
                          </a:solidFill>
                        </a:rPr>
                        <a:t>ALAC</a:t>
                      </a:r>
                      <a:endParaRPr b="1" dirty="0">
                        <a:solidFill>
                          <a:srgbClr val="1A87C9"/>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DB6033"/>
                          </a:solidFill>
                        </a:rPr>
                        <a:t>EUR</a:t>
                      </a:r>
                      <a:endParaRPr b="1" dirty="0">
                        <a:solidFill>
                          <a:srgbClr val="DB6033"/>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sp>
        <p:nvSpPr>
          <p:cNvPr id="960" name="Google Shape;960;p67"/>
          <p:cNvSpPr txBox="1">
            <a:spLocks noGrp="1"/>
          </p:cNvSpPr>
          <p:nvPr>
            <p:ph type="title"/>
          </p:nvPr>
        </p:nvSpPr>
        <p:spPr>
          <a:xfrm>
            <a:off x="374904" y="46179"/>
            <a:ext cx="8013000" cy="4506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Clr>
                <a:srgbClr val="0B3458"/>
              </a:buClr>
              <a:buSzPts val="2520"/>
              <a:buFont typeface="Arial"/>
              <a:buNone/>
            </a:pPr>
            <a:r>
              <a:rPr lang="en-US" sz="2520" dirty="0"/>
              <a:t>Review Process </a:t>
            </a:r>
            <a:endParaRPr dirty="0"/>
          </a:p>
        </p:txBody>
      </p:sp>
      <p:pic>
        <p:nvPicPr>
          <p:cNvPr id="961" name="Google Shape;961;p67"/>
          <p:cNvPicPr preferRelativeResize="0"/>
          <p:nvPr/>
        </p:nvPicPr>
        <p:blipFill>
          <a:blip r:embed="rId3">
            <a:alphaModFix/>
          </a:blip>
          <a:stretch>
            <a:fillRect/>
          </a:stretch>
        </p:blipFill>
        <p:spPr>
          <a:xfrm>
            <a:off x="1692877" y="926758"/>
            <a:ext cx="5046062" cy="4840822"/>
          </a:xfrm>
          <a:prstGeom prst="rect">
            <a:avLst/>
          </a:prstGeom>
          <a:noFill/>
          <a:ln>
            <a:noFill/>
          </a:ln>
        </p:spPr>
      </p:pic>
      <p:sp>
        <p:nvSpPr>
          <p:cNvPr id="2" name="Oval Callout 1">
            <a:extLst>
              <a:ext uri="{FF2B5EF4-FFF2-40B4-BE49-F238E27FC236}">
                <a16:creationId xmlns:a16="http://schemas.microsoft.com/office/drawing/2014/main" id="{5F8028D2-32D0-B84C-9F23-2ECAE608A9FC}"/>
              </a:ext>
            </a:extLst>
          </p:cNvPr>
          <p:cNvSpPr/>
          <p:nvPr/>
        </p:nvSpPr>
        <p:spPr>
          <a:xfrm>
            <a:off x="6297800" y="2385710"/>
            <a:ext cx="1966151" cy="1428214"/>
          </a:xfrm>
          <a:prstGeom prst="wedgeEllipseCallout">
            <a:avLst/>
          </a:prstGeom>
        </p:spPr>
        <p:style>
          <a:lnRef idx="2">
            <a:schemeClr val="accent6"/>
          </a:lnRef>
          <a:fillRef idx="1">
            <a:schemeClr val="lt1"/>
          </a:fillRef>
          <a:effectRef idx="0">
            <a:schemeClr val="accent6"/>
          </a:effectRef>
          <a:fontRef idx="minor">
            <a:schemeClr val="dk1"/>
          </a:fontRef>
        </p:style>
        <p:txBody>
          <a:bodyPr lIns="0" rIns="0" rtlCol="0" anchor="ctr">
            <a:spAutoFit/>
          </a:bodyPr>
          <a:lstStyle/>
          <a:p>
            <a:pPr algn="ctr"/>
            <a:r>
              <a:rPr lang="en-US" sz="1200" dirty="0"/>
              <a:t>In the process of resolving public comments; expect to release final reports shortly.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6" name="Google Shape;966;p68"/>
          <p:cNvSpPr txBox="1">
            <a:spLocks noGrp="1"/>
          </p:cNvSpPr>
          <p:nvPr>
            <p:ph type="title"/>
          </p:nvPr>
        </p:nvSpPr>
        <p:spPr>
          <a:xfrm>
            <a:off x="374904" y="46179"/>
            <a:ext cx="8013000" cy="4506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Clr>
                <a:srgbClr val="0B3458"/>
              </a:buClr>
              <a:buSzPts val="2520"/>
              <a:buFont typeface="Arial"/>
              <a:buNone/>
            </a:pPr>
            <a:r>
              <a:rPr lang="en-US" sz="2520" dirty="0"/>
              <a:t>ICANN Strategic Plan </a:t>
            </a:r>
            <a:endParaRPr sz="2520" dirty="0"/>
          </a:p>
        </p:txBody>
      </p:sp>
      <p:sp>
        <p:nvSpPr>
          <p:cNvPr id="967" name="Google Shape;967;p68"/>
          <p:cNvSpPr txBox="1">
            <a:spLocks noGrp="1"/>
          </p:cNvSpPr>
          <p:nvPr>
            <p:ph type="body" idx="1"/>
          </p:nvPr>
        </p:nvSpPr>
        <p:spPr>
          <a:xfrm>
            <a:off x="618300" y="1272504"/>
            <a:ext cx="7907400" cy="4571700"/>
          </a:xfrm>
          <a:prstGeom prst="rect">
            <a:avLst/>
          </a:prstGeom>
          <a:noFill/>
          <a:ln>
            <a:noFill/>
          </a:ln>
        </p:spPr>
        <p:txBody>
          <a:bodyPr spcFirstLastPara="1" wrap="square" lIns="0" tIns="0" rIns="0" bIns="0" anchor="t" anchorCtr="0">
            <a:noAutofit/>
          </a:bodyPr>
          <a:lstStyle/>
          <a:p>
            <a:pPr marL="0" lvl="0" indent="0" rtl="0">
              <a:lnSpc>
                <a:spcPct val="115000"/>
              </a:lnSpc>
              <a:spcBef>
                <a:spcPts val="0"/>
              </a:spcBef>
              <a:spcAft>
                <a:spcPts val="0"/>
              </a:spcAft>
              <a:buNone/>
            </a:pPr>
            <a:endParaRPr lang="en-US" dirty="0"/>
          </a:p>
          <a:p>
            <a:pPr marL="0" lvl="0" indent="0" rtl="0">
              <a:lnSpc>
                <a:spcPct val="115000"/>
              </a:lnSpc>
              <a:spcBef>
                <a:spcPts val="0"/>
              </a:spcBef>
              <a:spcAft>
                <a:spcPts val="0"/>
              </a:spcAft>
              <a:buNone/>
            </a:pPr>
            <a:r>
              <a:rPr lang="en-US" sz="2000" dirty="0"/>
              <a:t>SSR2 Recommendations are tied back to the ICANN Strategic Plan for Fiscal Years 2021-2025.</a:t>
            </a:r>
          </a:p>
          <a:p>
            <a:pPr marL="0" lvl="0" indent="0" rtl="0">
              <a:lnSpc>
                <a:spcPct val="115000"/>
              </a:lnSpc>
              <a:spcBef>
                <a:spcPts val="0"/>
              </a:spcBef>
              <a:spcAft>
                <a:spcPts val="0"/>
              </a:spcAft>
              <a:buNone/>
            </a:pPr>
            <a:endParaRPr lang="en-US" sz="2000" b="1" dirty="0"/>
          </a:p>
          <a:p>
            <a:pPr marL="0" lvl="0" indent="0" rtl="0">
              <a:lnSpc>
                <a:spcPct val="115000"/>
              </a:lnSpc>
              <a:spcBef>
                <a:spcPts val="0"/>
              </a:spcBef>
              <a:spcAft>
                <a:spcPts val="0"/>
              </a:spcAft>
              <a:buNone/>
            </a:pPr>
            <a:r>
              <a:rPr lang="en-US" sz="2000" dirty="0"/>
              <a:t>Link to plan: </a:t>
            </a:r>
            <a:r>
              <a:rPr lang="en-US" sz="2000" u="sng" dirty="0">
                <a:solidFill>
                  <a:schemeClr val="hlink"/>
                </a:solidFill>
                <a:hlinkClick r:id="rId3"/>
              </a:rPr>
              <a:t>https://www.icann.org/resources/pages/strategic-engagement-2013-10-10-en</a:t>
            </a:r>
            <a:endParaRPr lang="en-US" sz="2000" u="sng" dirty="0">
              <a:solidFill>
                <a:schemeClr val="hlink"/>
              </a:solidFill>
            </a:endParaRPr>
          </a:p>
          <a:p>
            <a:pPr marL="0" lvl="0" indent="0" rtl="0">
              <a:lnSpc>
                <a:spcPct val="115000"/>
              </a:lnSpc>
              <a:spcBef>
                <a:spcPts val="0"/>
              </a:spcBef>
              <a:spcAft>
                <a:spcPts val="0"/>
              </a:spcAft>
              <a:buNone/>
            </a:pPr>
            <a:endParaRPr sz="2000" b="1" dirty="0"/>
          </a:p>
          <a:p>
            <a:pPr marL="342900" lvl="0" indent="0" algn="l" rtl="0">
              <a:spcBef>
                <a:spcPts val="2000"/>
              </a:spcBef>
              <a:spcAft>
                <a:spcPts val="0"/>
              </a:spcAft>
              <a:buNone/>
            </a:pPr>
            <a:endParaRPr dirty="0">
              <a:solidFill>
                <a:schemeClr val="accen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Google Shape;973;p69"/>
          <p:cNvSpPr txBox="1">
            <a:spLocks noGrp="1"/>
          </p:cNvSpPr>
          <p:nvPr>
            <p:ph type="title"/>
          </p:nvPr>
        </p:nvSpPr>
        <p:spPr>
          <a:xfrm>
            <a:off x="374904" y="46179"/>
            <a:ext cx="8013000" cy="4506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Clr>
                <a:srgbClr val="0B3458"/>
              </a:buClr>
              <a:buSzPts val="2520"/>
              <a:buFont typeface="Arial"/>
              <a:buNone/>
            </a:pPr>
            <a:r>
              <a:rPr lang="en-US" sz="2520" dirty="0"/>
              <a:t>Review Team RT Focus Areas</a:t>
            </a:r>
            <a:endParaRPr sz="2520" dirty="0"/>
          </a:p>
        </p:txBody>
      </p:sp>
      <p:grpSp>
        <p:nvGrpSpPr>
          <p:cNvPr id="974" name="Google Shape;974;p69"/>
          <p:cNvGrpSpPr/>
          <p:nvPr/>
        </p:nvGrpSpPr>
        <p:grpSpPr>
          <a:xfrm>
            <a:off x="1772729" y="997388"/>
            <a:ext cx="5636106" cy="1561675"/>
            <a:chOff x="3238324" y="1181528"/>
            <a:chExt cx="4975376" cy="1561675"/>
          </a:xfrm>
        </p:grpSpPr>
        <p:sp>
          <p:nvSpPr>
            <p:cNvPr id="975" name="Google Shape;975;p69"/>
            <p:cNvSpPr txBox="1"/>
            <p:nvPr/>
          </p:nvSpPr>
          <p:spPr>
            <a:xfrm>
              <a:off x="3238324" y="1181528"/>
              <a:ext cx="4150800" cy="303900"/>
            </a:xfrm>
            <a:prstGeom prst="rect">
              <a:avLst/>
            </a:prstGeom>
            <a:noFill/>
            <a:ln>
              <a:noFill/>
            </a:ln>
          </p:spPr>
          <p:txBody>
            <a:bodyPr spcFirstLastPara="1" wrap="square" lIns="27000" tIns="45700" rIns="27000" bIns="45700" anchor="ctr" anchorCtr="0">
              <a:noAutofit/>
            </a:bodyPr>
            <a:lstStyle/>
            <a:p>
              <a:pPr marL="0" marR="0" lvl="0" indent="0" algn="l" rtl="0">
                <a:lnSpc>
                  <a:spcPct val="90000"/>
                </a:lnSpc>
                <a:spcBef>
                  <a:spcPts val="0"/>
                </a:spcBef>
                <a:spcAft>
                  <a:spcPts val="0"/>
                </a:spcAft>
                <a:buNone/>
              </a:pPr>
              <a:r>
                <a:rPr lang="en-US" sz="2400" b="1" dirty="0">
                  <a:solidFill>
                    <a:srgbClr val="1A87C9"/>
                  </a:solidFill>
                </a:rPr>
                <a:t>Workstream 1: </a:t>
              </a:r>
              <a:endParaRPr sz="2400" dirty="0"/>
            </a:p>
          </p:txBody>
        </p:sp>
        <p:sp>
          <p:nvSpPr>
            <p:cNvPr id="976" name="Google Shape;976;p69"/>
            <p:cNvSpPr txBox="1"/>
            <p:nvPr/>
          </p:nvSpPr>
          <p:spPr>
            <a:xfrm>
              <a:off x="3241500" y="1650603"/>
              <a:ext cx="4972200" cy="1092600"/>
            </a:xfrm>
            <a:prstGeom prst="rect">
              <a:avLst/>
            </a:prstGeom>
            <a:noFill/>
            <a:ln>
              <a:noFill/>
            </a:ln>
          </p:spPr>
          <p:txBody>
            <a:bodyPr spcFirstLastPara="1" wrap="square" lIns="27000" tIns="45700" rIns="27000" bIns="45700" anchor="t" anchorCtr="0">
              <a:noAutofit/>
            </a:bodyPr>
            <a:lstStyle/>
            <a:p>
              <a:pPr marL="0" marR="0" lvl="0" indent="0" algn="l" rtl="0">
                <a:spcBef>
                  <a:spcPts val="0"/>
                </a:spcBef>
                <a:spcAft>
                  <a:spcPts val="0"/>
                </a:spcAft>
                <a:buNone/>
              </a:pPr>
              <a:r>
                <a:rPr lang="en-US" sz="2200" dirty="0">
                  <a:solidFill>
                    <a:srgbClr val="0A304B"/>
                  </a:solidFill>
                </a:rPr>
                <a:t>SSR1 implementation and impact</a:t>
              </a:r>
              <a:endParaRPr sz="2200" b="0" i="0" u="none" strike="noStrike" cap="none" dirty="0">
                <a:solidFill>
                  <a:srgbClr val="0A304B"/>
                </a:solidFill>
                <a:latin typeface="Arial"/>
                <a:ea typeface="Arial"/>
                <a:cs typeface="Arial"/>
                <a:sym typeface="Arial"/>
              </a:endParaRPr>
            </a:p>
          </p:txBody>
        </p:sp>
      </p:grpSp>
      <p:sp>
        <p:nvSpPr>
          <p:cNvPr id="977" name="Google Shape;977;p69"/>
          <p:cNvSpPr/>
          <p:nvPr/>
        </p:nvSpPr>
        <p:spPr>
          <a:xfrm>
            <a:off x="366700" y="1119204"/>
            <a:ext cx="1268100" cy="661500"/>
          </a:xfrm>
          <a:prstGeom prst="chevron">
            <a:avLst>
              <a:gd name="adj" fmla="val 27026"/>
            </a:avLst>
          </a:prstGeom>
          <a:solidFill>
            <a:srgbClr val="1A87C9"/>
          </a:solidFill>
          <a:ln>
            <a:noFill/>
          </a:ln>
        </p:spPr>
        <p:txBody>
          <a:bodyPr spcFirstLastPara="1" wrap="square" lIns="68575" tIns="34275" rIns="68575" bIns="34275" anchor="ctr" anchorCtr="0">
            <a:noAutofit/>
          </a:bodyPr>
          <a:lstStyle/>
          <a:p>
            <a:pPr marL="101600" marR="0" lvl="0" indent="0" algn="ctr" rtl="0">
              <a:lnSpc>
                <a:spcPct val="103478"/>
              </a:lnSpc>
              <a:spcBef>
                <a:spcPts val="0"/>
              </a:spcBef>
              <a:spcAft>
                <a:spcPts val="0"/>
              </a:spcAft>
              <a:buNone/>
            </a:pPr>
            <a:r>
              <a:rPr lang="en-US" sz="2300" b="0" i="0" u="none" strike="noStrike" cap="none" dirty="0">
                <a:solidFill>
                  <a:srgbClr val="FFFFFF"/>
                </a:solidFill>
                <a:latin typeface="Arial"/>
                <a:ea typeface="Arial"/>
                <a:cs typeface="Arial"/>
                <a:sym typeface="Arial"/>
              </a:rPr>
              <a:t>1</a:t>
            </a:r>
            <a:endParaRPr sz="2300" b="0" i="0" u="none" strike="noStrike" cap="none" dirty="0">
              <a:solidFill>
                <a:srgbClr val="FFFFFF"/>
              </a:solidFill>
              <a:latin typeface="Arial"/>
              <a:ea typeface="Arial"/>
              <a:cs typeface="Arial"/>
              <a:sym typeface="Arial"/>
            </a:endParaRPr>
          </a:p>
        </p:txBody>
      </p:sp>
      <p:grpSp>
        <p:nvGrpSpPr>
          <p:cNvPr id="978" name="Google Shape;978;p69"/>
          <p:cNvGrpSpPr/>
          <p:nvPr/>
        </p:nvGrpSpPr>
        <p:grpSpPr>
          <a:xfrm>
            <a:off x="1780970" y="2349444"/>
            <a:ext cx="7125343" cy="1561678"/>
            <a:chOff x="3238324" y="1181528"/>
            <a:chExt cx="6907080" cy="1561678"/>
          </a:xfrm>
        </p:grpSpPr>
        <p:sp>
          <p:nvSpPr>
            <p:cNvPr id="979" name="Google Shape;979;p69"/>
            <p:cNvSpPr txBox="1"/>
            <p:nvPr/>
          </p:nvSpPr>
          <p:spPr>
            <a:xfrm>
              <a:off x="3238324" y="1181528"/>
              <a:ext cx="4150800" cy="303900"/>
            </a:xfrm>
            <a:prstGeom prst="rect">
              <a:avLst/>
            </a:prstGeom>
            <a:noFill/>
            <a:ln>
              <a:noFill/>
            </a:ln>
          </p:spPr>
          <p:txBody>
            <a:bodyPr spcFirstLastPara="1" wrap="square" lIns="27000" tIns="45700" rIns="27000" bIns="45700" anchor="ctr" anchorCtr="0">
              <a:noAutofit/>
            </a:bodyPr>
            <a:lstStyle/>
            <a:p>
              <a:pPr marL="0" marR="0" lvl="0" indent="0" algn="l" rtl="0">
                <a:lnSpc>
                  <a:spcPct val="90000"/>
                </a:lnSpc>
                <a:spcBef>
                  <a:spcPts val="0"/>
                </a:spcBef>
                <a:spcAft>
                  <a:spcPts val="0"/>
                </a:spcAft>
                <a:buNone/>
              </a:pPr>
              <a:r>
                <a:rPr lang="en-US" sz="2400" b="1" dirty="0">
                  <a:solidFill>
                    <a:srgbClr val="1A87C9"/>
                  </a:solidFill>
                </a:rPr>
                <a:t>Workstream 2: </a:t>
              </a:r>
              <a:endParaRPr sz="2400" dirty="0"/>
            </a:p>
          </p:txBody>
        </p:sp>
        <p:sp>
          <p:nvSpPr>
            <p:cNvPr id="980" name="Google Shape;980;p69"/>
            <p:cNvSpPr txBox="1"/>
            <p:nvPr/>
          </p:nvSpPr>
          <p:spPr>
            <a:xfrm>
              <a:off x="3241504" y="1650606"/>
              <a:ext cx="6903900" cy="1092600"/>
            </a:xfrm>
            <a:prstGeom prst="rect">
              <a:avLst/>
            </a:prstGeom>
            <a:noFill/>
            <a:ln>
              <a:noFill/>
            </a:ln>
          </p:spPr>
          <p:txBody>
            <a:bodyPr spcFirstLastPara="1" wrap="square" lIns="27000" tIns="45700" rIns="27000" bIns="45700" anchor="t" anchorCtr="0">
              <a:noAutofit/>
            </a:bodyPr>
            <a:lstStyle/>
            <a:p>
              <a:pPr marL="0" marR="0" lvl="0" indent="0" algn="l" rtl="0">
                <a:spcBef>
                  <a:spcPts val="0"/>
                </a:spcBef>
                <a:spcAft>
                  <a:spcPts val="0"/>
                </a:spcAft>
                <a:buNone/>
              </a:pPr>
              <a:r>
                <a:rPr lang="en-US" sz="2200" dirty="0">
                  <a:solidFill>
                    <a:srgbClr val="0A304B"/>
                  </a:solidFill>
                </a:rPr>
                <a:t>Key security, stability, and resiliency issues within ICANN</a:t>
              </a:r>
              <a:endParaRPr sz="2200" b="0" i="0" u="none" strike="noStrike" cap="none" dirty="0">
                <a:solidFill>
                  <a:srgbClr val="0A304B"/>
                </a:solidFill>
                <a:latin typeface="Arial"/>
                <a:ea typeface="Arial"/>
                <a:cs typeface="Arial"/>
                <a:sym typeface="Arial"/>
              </a:endParaRPr>
            </a:p>
          </p:txBody>
        </p:sp>
      </p:grpSp>
      <p:sp>
        <p:nvSpPr>
          <p:cNvPr id="981" name="Google Shape;981;p69"/>
          <p:cNvSpPr/>
          <p:nvPr/>
        </p:nvSpPr>
        <p:spPr>
          <a:xfrm>
            <a:off x="374900" y="2471260"/>
            <a:ext cx="1268100" cy="661500"/>
          </a:xfrm>
          <a:prstGeom prst="chevron">
            <a:avLst>
              <a:gd name="adj" fmla="val 27026"/>
            </a:avLst>
          </a:prstGeom>
          <a:solidFill>
            <a:srgbClr val="1A87C9"/>
          </a:solidFill>
          <a:ln>
            <a:noFill/>
          </a:ln>
        </p:spPr>
        <p:txBody>
          <a:bodyPr spcFirstLastPara="1" wrap="square" lIns="68575" tIns="34275" rIns="68575" bIns="34275" anchor="ctr" anchorCtr="0">
            <a:noAutofit/>
          </a:bodyPr>
          <a:lstStyle/>
          <a:p>
            <a:pPr marL="101600" marR="0" lvl="0" indent="0" algn="ctr" rtl="0">
              <a:lnSpc>
                <a:spcPct val="103478"/>
              </a:lnSpc>
              <a:spcBef>
                <a:spcPts val="0"/>
              </a:spcBef>
              <a:spcAft>
                <a:spcPts val="0"/>
              </a:spcAft>
              <a:buNone/>
            </a:pPr>
            <a:r>
              <a:rPr lang="en-US" sz="2300" dirty="0">
                <a:solidFill>
                  <a:srgbClr val="FFFFFF"/>
                </a:solidFill>
              </a:rPr>
              <a:t>2</a:t>
            </a:r>
            <a:endParaRPr sz="2300" b="0" i="0" u="none" strike="noStrike" cap="none" dirty="0">
              <a:solidFill>
                <a:srgbClr val="FFFFFF"/>
              </a:solidFill>
              <a:latin typeface="Arial"/>
              <a:ea typeface="Arial"/>
              <a:cs typeface="Arial"/>
              <a:sym typeface="Arial"/>
            </a:endParaRPr>
          </a:p>
        </p:txBody>
      </p:sp>
      <p:grpSp>
        <p:nvGrpSpPr>
          <p:cNvPr id="982" name="Google Shape;982;p69"/>
          <p:cNvGrpSpPr/>
          <p:nvPr/>
        </p:nvGrpSpPr>
        <p:grpSpPr>
          <a:xfrm>
            <a:off x="1792893" y="3906792"/>
            <a:ext cx="6384402" cy="1561675"/>
            <a:chOff x="3238324" y="1181528"/>
            <a:chExt cx="4975376" cy="1561675"/>
          </a:xfrm>
        </p:grpSpPr>
        <p:sp>
          <p:nvSpPr>
            <p:cNvPr id="983" name="Google Shape;983;p69"/>
            <p:cNvSpPr txBox="1"/>
            <p:nvPr/>
          </p:nvSpPr>
          <p:spPr>
            <a:xfrm>
              <a:off x="3238324" y="1181528"/>
              <a:ext cx="4150800" cy="303900"/>
            </a:xfrm>
            <a:prstGeom prst="rect">
              <a:avLst/>
            </a:prstGeom>
            <a:noFill/>
            <a:ln>
              <a:noFill/>
            </a:ln>
          </p:spPr>
          <p:txBody>
            <a:bodyPr spcFirstLastPara="1" wrap="square" lIns="27000" tIns="45700" rIns="27000" bIns="45700" anchor="ctr" anchorCtr="0">
              <a:noAutofit/>
            </a:bodyPr>
            <a:lstStyle/>
            <a:p>
              <a:pPr marL="0" marR="0" lvl="0" indent="0" algn="l" rtl="0">
                <a:lnSpc>
                  <a:spcPct val="90000"/>
                </a:lnSpc>
                <a:spcBef>
                  <a:spcPts val="0"/>
                </a:spcBef>
                <a:spcAft>
                  <a:spcPts val="0"/>
                </a:spcAft>
                <a:buNone/>
              </a:pPr>
              <a:r>
                <a:rPr lang="en-US" sz="2400" b="1" dirty="0">
                  <a:solidFill>
                    <a:srgbClr val="1A87C9"/>
                  </a:solidFill>
                </a:rPr>
                <a:t>Workstream 3: </a:t>
              </a:r>
              <a:endParaRPr sz="2400" dirty="0"/>
            </a:p>
          </p:txBody>
        </p:sp>
        <p:sp>
          <p:nvSpPr>
            <p:cNvPr id="984" name="Google Shape;984;p69"/>
            <p:cNvSpPr txBox="1"/>
            <p:nvPr/>
          </p:nvSpPr>
          <p:spPr>
            <a:xfrm>
              <a:off x="3241500" y="1650603"/>
              <a:ext cx="4972200" cy="1092600"/>
            </a:xfrm>
            <a:prstGeom prst="rect">
              <a:avLst/>
            </a:prstGeom>
            <a:noFill/>
            <a:ln>
              <a:noFill/>
            </a:ln>
          </p:spPr>
          <p:txBody>
            <a:bodyPr spcFirstLastPara="1" wrap="square" lIns="27000" tIns="45700" rIns="27000" bIns="45700" anchor="t" anchorCtr="0">
              <a:noAutofit/>
            </a:bodyPr>
            <a:lstStyle/>
            <a:p>
              <a:pPr marL="0" marR="0" lvl="0" indent="0" algn="l" rtl="0">
                <a:spcBef>
                  <a:spcPts val="0"/>
                </a:spcBef>
                <a:spcAft>
                  <a:spcPts val="0"/>
                </a:spcAft>
                <a:buNone/>
              </a:pPr>
              <a:r>
                <a:rPr lang="en-US" sz="2200" dirty="0">
                  <a:solidFill>
                    <a:srgbClr val="0A304B"/>
                  </a:solidFill>
                </a:rPr>
                <a:t>Security, stability, and resilience of the DNS</a:t>
              </a:r>
              <a:endParaRPr sz="2200" b="0" i="0" u="none" strike="noStrike" cap="none" dirty="0">
                <a:solidFill>
                  <a:srgbClr val="0A304B"/>
                </a:solidFill>
                <a:latin typeface="Arial"/>
                <a:ea typeface="Arial"/>
                <a:cs typeface="Arial"/>
                <a:sym typeface="Arial"/>
              </a:endParaRPr>
            </a:p>
          </p:txBody>
        </p:sp>
      </p:grpSp>
      <p:sp>
        <p:nvSpPr>
          <p:cNvPr id="985" name="Google Shape;985;p69"/>
          <p:cNvSpPr/>
          <p:nvPr/>
        </p:nvSpPr>
        <p:spPr>
          <a:xfrm>
            <a:off x="374900" y="4028611"/>
            <a:ext cx="1268100" cy="661500"/>
          </a:xfrm>
          <a:prstGeom prst="chevron">
            <a:avLst>
              <a:gd name="adj" fmla="val 27026"/>
            </a:avLst>
          </a:prstGeom>
          <a:solidFill>
            <a:srgbClr val="1A87C9"/>
          </a:solidFill>
          <a:ln>
            <a:noFill/>
          </a:ln>
        </p:spPr>
        <p:txBody>
          <a:bodyPr spcFirstLastPara="1" wrap="square" lIns="68575" tIns="34275" rIns="68575" bIns="34275" anchor="ctr" anchorCtr="0">
            <a:noAutofit/>
          </a:bodyPr>
          <a:lstStyle/>
          <a:p>
            <a:pPr marL="101600" marR="0" lvl="0" indent="0" algn="ctr" rtl="0">
              <a:lnSpc>
                <a:spcPct val="103478"/>
              </a:lnSpc>
              <a:spcBef>
                <a:spcPts val="0"/>
              </a:spcBef>
              <a:spcAft>
                <a:spcPts val="0"/>
              </a:spcAft>
              <a:buNone/>
            </a:pPr>
            <a:r>
              <a:rPr lang="en-US" sz="2300" dirty="0">
                <a:solidFill>
                  <a:srgbClr val="FFFFFF"/>
                </a:solidFill>
              </a:rPr>
              <a:t>3</a:t>
            </a:r>
            <a:endParaRPr sz="2300" b="0" i="0" u="none" strike="noStrike" cap="none" dirty="0">
              <a:solidFill>
                <a:srgbClr val="FFFFFF"/>
              </a:solidFill>
              <a:latin typeface="Arial"/>
              <a:ea typeface="Arial"/>
              <a:cs typeface="Arial"/>
              <a:sym typeface="Arial"/>
            </a:endParaRPr>
          </a:p>
        </p:txBody>
      </p:sp>
      <p:grpSp>
        <p:nvGrpSpPr>
          <p:cNvPr id="986" name="Google Shape;986;p69"/>
          <p:cNvGrpSpPr/>
          <p:nvPr/>
        </p:nvGrpSpPr>
        <p:grpSpPr>
          <a:xfrm>
            <a:off x="1789170" y="5184707"/>
            <a:ext cx="5132598" cy="1561675"/>
            <a:chOff x="3238324" y="1181528"/>
            <a:chExt cx="4975376" cy="1561675"/>
          </a:xfrm>
        </p:grpSpPr>
        <p:sp>
          <p:nvSpPr>
            <p:cNvPr id="987" name="Google Shape;987;p69"/>
            <p:cNvSpPr txBox="1"/>
            <p:nvPr/>
          </p:nvSpPr>
          <p:spPr>
            <a:xfrm>
              <a:off x="3238324" y="1181528"/>
              <a:ext cx="4150800" cy="303900"/>
            </a:xfrm>
            <a:prstGeom prst="rect">
              <a:avLst/>
            </a:prstGeom>
            <a:noFill/>
            <a:ln>
              <a:noFill/>
            </a:ln>
          </p:spPr>
          <p:txBody>
            <a:bodyPr spcFirstLastPara="1" wrap="square" lIns="27000" tIns="45700" rIns="27000" bIns="45700" anchor="ctr" anchorCtr="0">
              <a:noAutofit/>
            </a:bodyPr>
            <a:lstStyle/>
            <a:p>
              <a:pPr marL="0" marR="0" lvl="0" indent="0" algn="l" rtl="0">
                <a:lnSpc>
                  <a:spcPct val="90000"/>
                </a:lnSpc>
                <a:spcBef>
                  <a:spcPts val="0"/>
                </a:spcBef>
                <a:spcAft>
                  <a:spcPts val="0"/>
                </a:spcAft>
                <a:buNone/>
              </a:pPr>
              <a:r>
                <a:rPr lang="en-US" sz="2400" b="1" dirty="0">
                  <a:solidFill>
                    <a:srgbClr val="1A87C9"/>
                  </a:solidFill>
                </a:rPr>
                <a:t>Workstream 4: </a:t>
              </a:r>
              <a:endParaRPr sz="2400" dirty="0"/>
            </a:p>
          </p:txBody>
        </p:sp>
        <p:sp>
          <p:nvSpPr>
            <p:cNvPr id="988" name="Google Shape;988;p69"/>
            <p:cNvSpPr txBox="1"/>
            <p:nvPr/>
          </p:nvSpPr>
          <p:spPr>
            <a:xfrm>
              <a:off x="3241500" y="1650603"/>
              <a:ext cx="4972200" cy="1092600"/>
            </a:xfrm>
            <a:prstGeom prst="rect">
              <a:avLst/>
            </a:prstGeom>
            <a:noFill/>
            <a:ln>
              <a:noFill/>
            </a:ln>
          </p:spPr>
          <p:txBody>
            <a:bodyPr spcFirstLastPara="1" wrap="square" lIns="27000" tIns="45700" rIns="27000" bIns="45700" anchor="t" anchorCtr="0">
              <a:noAutofit/>
            </a:bodyPr>
            <a:lstStyle/>
            <a:p>
              <a:pPr marL="0" marR="0" lvl="0" indent="0" algn="l" rtl="0">
                <a:spcBef>
                  <a:spcPts val="0"/>
                </a:spcBef>
                <a:spcAft>
                  <a:spcPts val="0"/>
                </a:spcAft>
                <a:buNone/>
              </a:pPr>
              <a:r>
                <a:rPr lang="en-US" sz="2200" dirty="0">
                  <a:solidFill>
                    <a:srgbClr val="0A304B"/>
                  </a:solidFill>
                </a:rPr>
                <a:t>Future challenges</a:t>
              </a:r>
              <a:endParaRPr sz="2200" b="0" i="0" u="none" strike="noStrike" cap="none" dirty="0">
                <a:solidFill>
                  <a:srgbClr val="0A304B"/>
                </a:solidFill>
                <a:latin typeface="Arial"/>
                <a:ea typeface="Arial"/>
                <a:cs typeface="Arial"/>
                <a:sym typeface="Arial"/>
              </a:endParaRPr>
            </a:p>
          </p:txBody>
        </p:sp>
      </p:grpSp>
      <p:sp>
        <p:nvSpPr>
          <p:cNvPr id="989" name="Google Shape;989;p69"/>
          <p:cNvSpPr/>
          <p:nvPr/>
        </p:nvSpPr>
        <p:spPr>
          <a:xfrm>
            <a:off x="383100" y="5306523"/>
            <a:ext cx="1268100" cy="661500"/>
          </a:xfrm>
          <a:prstGeom prst="chevron">
            <a:avLst>
              <a:gd name="adj" fmla="val 27026"/>
            </a:avLst>
          </a:prstGeom>
          <a:solidFill>
            <a:srgbClr val="1A87C9"/>
          </a:solidFill>
          <a:ln>
            <a:noFill/>
          </a:ln>
        </p:spPr>
        <p:txBody>
          <a:bodyPr spcFirstLastPara="1" wrap="square" lIns="68575" tIns="34275" rIns="68575" bIns="34275" anchor="ctr" anchorCtr="0">
            <a:noAutofit/>
          </a:bodyPr>
          <a:lstStyle/>
          <a:p>
            <a:pPr marL="101600" marR="0" lvl="0" indent="0" algn="ctr" rtl="0">
              <a:lnSpc>
                <a:spcPct val="103478"/>
              </a:lnSpc>
              <a:spcBef>
                <a:spcPts val="0"/>
              </a:spcBef>
              <a:spcAft>
                <a:spcPts val="0"/>
              </a:spcAft>
              <a:buNone/>
            </a:pPr>
            <a:r>
              <a:rPr lang="en-US" sz="2300" dirty="0">
                <a:solidFill>
                  <a:srgbClr val="FFFFFF"/>
                </a:solidFill>
              </a:rPr>
              <a:t>4</a:t>
            </a:r>
            <a:endParaRPr sz="2300" b="0" i="0" u="none" strike="noStrike" cap="none" dirty="0">
              <a:solidFill>
                <a:srgbClr val="FFFFFF"/>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1D56B-6E46-B744-8DEE-B7DA49503A28}"/>
              </a:ext>
            </a:extLst>
          </p:cNvPr>
          <p:cNvSpPr>
            <a:spLocks noGrp="1"/>
          </p:cNvSpPr>
          <p:nvPr>
            <p:ph type="title"/>
          </p:nvPr>
        </p:nvSpPr>
        <p:spPr/>
        <p:txBody>
          <a:bodyPr/>
          <a:lstStyle/>
          <a:p>
            <a:r>
              <a:rPr lang="en-US" dirty="0"/>
              <a:t>Public Consultation</a:t>
            </a:r>
          </a:p>
        </p:txBody>
      </p:sp>
      <p:sp>
        <p:nvSpPr>
          <p:cNvPr id="3" name="Text Placeholder 2">
            <a:extLst>
              <a:ext uri="{FF2B5EF4-FFF2-40B4-BE49-F238E27FC236}">
                <a16:creationId xmlns:a16="http://schemas.microsoft.com/office/drawing/2014/main" id="{AFD85D9D-F1ED-ED45-A7B8-A65F7761F190}"/>
              </a:ext>
            </a:extLst>
          </p:cNvPr>
          <p:cNvSpPr>
            <a:spLocks noGrp="1"/>
          </p:cNvSpPr>
          <p:nvPr>
            <p:ph type="body" idx="1"/>
          </p:nvPr>
        </p:nvSpPr>
        <p:spPr>
          <a:xfrm>
            <a:off x="609600" y="1099752"/>
            <a:ext cx="7907338" cy="4942274"/>
          </a:xfrm>
        </p:spPr>
        <p:txBody>
          <a:bodyPr/>
          <a:lstStyle/>
          <a:p>
            <a:pPr marL="138113" indent="0">
              <a:buNone/>
            </a:pPr>
            <a:r>
              <a:rPr lang="en-US" dirty="0"/>
              <a:t>Public Comment (24 January 2020 through 20 March 2020) resulted in 371 comments.</a:t>
            </a:r>
          </a:p>
          <a:p>
            <a:pPr marL="138113" indent="0">
              <a:buNone/>
            </a:pPr>
            <a:r>
              <a:rPr lang="en-US" dirty="0">
                <a:hlinkClick r:id="rId2"/>
              </a:rPr>
              <a:t>https://www.icann.org/public-comments/ssr2-rt-draft-report-2020-01-24-en</a:t>
            </a:r>
            <a:endParaRPr lang="en-US" dirty="0"/>
          </a:p>
          <a:p>
            <a:pPr marL="138113" indent="0">
              <a:buNone/>
            </a:pPr>
            <a:r>
              <a:rPr lang="en-US" dirty="0"/>
              <a:t>Results:</a:t>
            </a:r>
          </a:p>
          <a:p>
            <a:r>
              <a:rPr lang="en-US" dirty="0"/>
              <a:t>Significant restructuring of the document.</a:t>
            </a:r>
          </a:p>
          <a:p>
            <a:r>
              <a:rPr lang="en-US" dirty="0"/>
              <a:t>Clarification and consolidation of many of the recommendations.</a:t>
            </a:r>
          </a:p>
          <a:p>
            <a:pPr marL="138113" indent="0">
              <a:buNone/>
            </a:pPr>
            <a:r>
              <a:rPr lang="en-US" dirty="0"/>
              <a:t>Every comment is receiving a response.</a:t>
            </a:r>
          </a:p>
        </p:txBody>
      </p:sp>
    </p:spTree>
    <p:extLst>
      <p:ext uri="{BB962C8B-B14F-4D97-AF65-F5344CB8AC3E}">
        <p14:creationId xmlns:p14="http://schemas.microsoft.com/office/powerpoint/2010/main" val="788362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4B2E7-B6E4-E145-99A0-1B323F766235}"/>
              </a:ext>
            </a:extLst>
          </p:cNvPr>
          <p:cNvSpPr>
            <a:spLocks noGrp="1"/>
          </p:cNvSpPr>
          <p:nvPr>
            <p:ph type="title"/>
          </p:nvPr>
        </p:nvSpPr>
        <p:spPr/>
        <p:txBody>
          <a:bodyPr/>
          <a:lstStyle/>
          <a:p>
            <a:r>
              <a:rPr lang="en-US" dirty="0"/>
              <a:t>Consultation Response Process</a:t>
            </a:r>
          </a:p>
        </p:txBody>
      </p:sp>
      <p:sp>
        <p:nvSpPr>
          <p:cNvPr id="3" name="Text Placeholder 2">
            <a:extLst>
              <a:ext uri="{FF2B5EF4-FFF2-40B4-BE49-F238E27FC236}">
                <a16:creationId xmlns:a16="http://schemas.microsoft.com/office/drawing/2014/main" id="{8CED1509-2AF0-B048-83A3-6CA2F9218A15}"/>
              </a:ext>
            </a:extLst>
          </p:cNvPr>
          <p:cNvSpPr>
            <a:spLocks noGrp="1"/>
          </p:cNvSpPr>
          <p:nvPr>
            <p:ph type="body" idx="1"/>
          </p:nvPr>
        </p:nvSpPr>
        <p:spPr>
          <a:xfrm>
            <a:off x="618331" y="975941"/>
            <a:ext cx="7907338" cy="5177724"/>
          </a:xfrm>
        </p:spPr>
        <p:txBody>
          <a:bodyPr/>
          <a:lstStyle/>
          <a:p>
            <a:r>
              <a:rPr lang="en-US" dirty="0"/>
              <a:t>Public Comment responses assigned to </a:t>
            </a:r>
            <a:r>
              <a:rPr lang="en-US" dirty="0" err="1"/>
              <a:t>subteams</a:t>
            </a:r>
            <a:r>
              <a:rPr lang="en-US" dirty="0"/>
              <a:t>; each </a:t>
            </a:r>
            <a:r>
              <a:rPr lang="en-US" dirty="0" err="1"/>
              <a:t>subteam</a:t>
            </a:r>
            <a:r>
              <a:rPr lang="en-US" dirty="0"/>
              <a:t> assigned a rapporteur.</a:t>
            </a:r>
          </a:p>
          <a:p>
            <a:r>
              <a:rPr lang="en-US" dirty="0" err="1"/>
              <a:t>Subteam</a:t>
            </a:r>
            <a:r>
              <a:rPr lang="en-US" dirty="0"/>
              <a:t> work is broken into five phases:</a:t>
            </a:r>
          </a:p>
          <a:p>
            <a:pPr lvl="1"/>
            <a:r>
              <a:rPr lang="en-US" dirty="0"/>
              <a:t>Phase 1: </a:t>
            </a:r>
            <a:r>
              <a:rPr lang="en-US" dirty="0" err="1"/>
              <a:t>Subteam</a:t>
            </a:r>
            <a:r>
              <a:rPr lang="en-US" dirty="0"/>
              <a:t> initiated.</a:t>
            </a:r>
          </a:p>
          <a:p>
            <a:pPr lvl="1"/>
            <a:r>
              <a:rPr lang="en-US" dirty="0"/>
              <a:t>Phase 2: </a:t>
            </a:r>
            <a:r>
              <a:rPr lang="en-US" dirty="0" err="1"/>
              <a:t>Subteam</a:t>
            </a:r>
            <a:r>
              <a:rPr lang="en-US" dirty="0"/>
              <a:t> has consensus on direction.</a:t>
            </a:r>
          </a:p>
          <a:p>
            <a:pPr lvl="1"/>
            <a:r>
              <a:rPr lang="en-US" dirty="0"/>
              <a:t>Phase 3: </a:t>
            </a:r>
            <a:r>
              <a:rPr lang="en-US" dirty="0" err="1"/>
              <a:t>Subteam</a:t>
            </a:r>
            <a:r>
              <a:rPr lang="en-US" dirty="0"/>
              <a:t> has drafted text.</a:t>
            </a:r>
          </a:p>
          <a:p>
            <a:pPr lvl="1"/>
            <a:r>
              <a:rPr lang="en-US" dirty="0"/>
              <a:t>Phase 4: </a:t>
            </a:r>
            <a:r>
              <a:rPr lang="en-US" dirty="0" err="1"/>
              <a:t>Subteam</a:t>
            </a:r>
            <a:r>
              <a:rPr lang="en-US" dirty="0"/>
              <a:t> has consensus on text.</a:t>
            </a:r>
          </a:p>
          <a:p>
            <a:pPr lvl="1"/>
            <a:r>
              <a:rPr lang="en-US" dirty="0"/>
              <a:t>Phase 5: Full RT consensus on text.</a:t>
            </a:r>
          </a:p>
          <a:p>
            <a:r>
              <a:rPr lang="en-US" dirty="0"/>
              <a:t>Recommendations 2-9 consolidated in the Risk </a:t>
            </a:r>
            <a:r>
              <a:rPr lang="en-US" dirty="0" err="1"/>
              <a:t>Subteam</a:t>
            </a:r>
            <a:r>
              <a:rPr lang="en-US" dirty="0"/>
              <a:t>.</a:t>
            </a:r>
          </a:p>
          <a:p>
            <a:r>
              <a:rPr lang="en-US" dirty="0"/>
              <a:t>Recommendations 10-19 consolidated in the Abuse </a:t>
            </a:r>
            <a:r>
              <a:rPr lang="en-US" dirty="0" err="1"/>
              <a:t>Subteam</a:t>
            </a:r>
            <a:r>
              <a:rPr lang="en-US" dirty="0"/>
              <a:t>.</a:t>
            </a:r>
          </a:p>
          <a:p>
            <a:r>
              <a:rPr lang="en-US" dirty="0"/>
              <a:t>All other recommendations treated in parallel in dedicated </a:t>
            </a:r>
            <a:r>
              <a:rPr lang="en-US" dirty="0" err="1"/>
              <a:t>subteams</a:t>
            </a:r>
            <a:r>
              <a:rPr lang="en-US" dirty="0"/>
              <a:t>.</a:t>
            </a:r>
          </a:p>
        </p:txBody>
      </p:sp>
    </p:spTree>
    <p:extLst>
      <p:ext uri="{BB962C8B-B14F-4D97-AF65-F5344CB8AC3E}">
        <p14:creationId xmlns:p14="http://schemas.microsoft.com/office/powerpoint/2010/main" val="1882278605"/>
      </p:ext>
    </p:extLst>
  </p:cSld>
  <p:clrMapOvr>
    <a:masterClrMapping/>
  </p:clrMapOvr>
</p:sld>
</file>

<file path=ppt/theme/theme1.xml><?xml version="1.0" encoding="utf-8"?>
<a:theme xmlns:a="http://schemas.openxmlformats.org/drawingml/2006/main" name="ICANNPPT_Arial_4x3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504</TotalTime>
  <Words>832</Words>
  <Application>Microsoft Macintosh PowerPoint</Application>
  <PresentationFormat>On-screen Show (4:3)</PresentationFormat>
  <Paragraphs>148</Paragraphs>
  <Slides>15</Slides>
  <Notes>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Calibri</vt:lpstr>
      <vt:lpstr>Noto Sans Symbols</vt:lpstr>
      <vt:lpstr>ICANNPPT_Arial_4x3_June 2017_potx</vt:lpstr>
      <vt:lpstr>Office Theme</vt:lpstr>
      <vt:lpstr>PowerPoint Presentation</vt:lpstr>
      <vt:lpstr>Second Security, Stability, and Resiliency Review Team (SSR2)</vt:lpstr>
      <vt:lpstr>Security, Stability, and Resilience</vt:lpstr>
      <vt:lpstr>SSR2 Review Team</vt:lpstr>
      <vt:lpstr>Review Process </vt:lpstr>
      <vt:lpstr>ICANN Strategic Plan </vt:lpstr>
      <vt:lpstr>Review Team RT Focus Areas</vt:lpstr>
      <vt:lpstr>Public Consultation</vt:lpstr>
      <vt:lpstr>Consultation Response Process</vt:lpstr>
      <vt:lpstr>Changes</vt:lpstr>
      <vt:lpstr>Revised Document Structure</vt:lpstr>
      <vt:lpstr>SMART Criteria</vt:lpstr>
      <vt:lpstr>Wrap Up</vt:lpstr>
      <vt:lpstr>Additional Links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Jennifer Bryce</cp:lastModifiedBy>
  <cp:revision>29</cp:revision>
  <dcterms:modified xsi:type="dcterms:W3CDTF">2020-10-01T19:42:24Z</dcterms:modified>
</cp:coreProperties>
</file>