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modernComment_437_EFA53004.xml" ContentType="application/vnd.ms-powerpoint.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modernComment_516_DF0EFD83.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9"/>
  </p:notesMasterIdLst>
  <p:sldIdLst>
    <p:sldId id="976" r:id="rId3"/>
    <p:sldId id="1079" r:id="rId4"/>
    <p:sldId id="1080" r:id="rId5"/>
    <p:sldId id="1300" r:id="rId6"/>
    <p:sldId id="1301" r:id="rId7"/>
    <p:sldId id="1302" r:id="rId8"/>
  </p:sldIdLst>
  <p:sldSz cx="12192000" cy="6858000"/>
  <p:notesSz cx="6858000" cy="9144000"/>
  <p:defaultTextStyle>
    <a:defPPr>
      <a:defRPr lang="en-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3AA359F9-CFF4-BBBC-9218-06D38FD48132}" name="Seda Akbulut" initials="SA" userId="S::seda.akbulut@icann.org::43c39cc7-e8f8-4664-8930-ba6950c0425d"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32"/>
    <p:restoredTop sz="96327"/>
  </p:normalViewPr>
  <p:slideViewPr>
    <p:cSldViewPr snapToGrid="0">
      <p:cViewPr varScale="1">
        <p:scale>
          <a:sx n="102" d="100"/>
          <a:sy n="102" d="100"/>
        </p:scale>
        <p:origin x="192" y="6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 Id="rId14" Type="http://schemas.microsoft.com/office/2018/10/relationships/authors" Target="authors.xml"/></Relationships>
</file>

<file path=ppt/comments/modernComment_437_EFA53004.xml><?xml version="1.0" encoding="utf-8"?>
<p188:cmLst xmlns:a="http://schemas.openxmlformats.org/drawingml/2006/main" xmlns:r="http://schemas.openxmlformats.org/officeDocument/2006/relationships" xmlns:p188="http://schemas.microsoft.com/office/powerpoint/2018/8/main">
  <p188:cm id="{B7614512-15C7-F541-A52C-07A8C8A4A76B}" authorId="{3AA359F9-CFF4-BBBC-9218-06D38FD48132}" created="2023-09-27T08:36:15.431">
    <ac:txMkLst xmlns:ac="http://schemas.microsoft.com/office/drawing/2013/main/command">
      <pc:docMk xmlns:pc="http://schemas.microsoft.com/office/powerpoint/2013/main/command"/>
      <pc:sldMk xmlns:pc="http://schemas.microsoft.com/office/powerpoint/2013/main/command" cId="4020580356" sldId="1079"/>
      <ac:spMk id="6" creationId="{FBC4228A-BCAF-3293-6C25-CAAD899A03AE}"/>
      <ac:txMk cp="492" len="38">
        <ac:context len="694" hash="2227337046"/>
      </ac:txMk>
    </ac:txMkLst>
    <p188:pos x="4901341" y="3667880"/>
    <p188:txBody>
      <a:bodyPr/>
      <a:lstStyle/>
      <a:p>
        <a:r>
          <a:rPr lang="en-US"/>
          <a:t>Add link to Doc Hub when published in pdf</a:t>
        </a:r>
      </a:p>
    </p188:txBody>
  </p188:cm>
</p188:cmLst>
</file>

<file path=ppt/comments/modernComment_516_DF0EFD83.xml><?xml version="1.0" encoding="utf-8"?>
<p188:cmLst xmlns:a="http://schemas.openxmlformats.org/drawingml/2006/main" xmlns:r="http://schemas.openxmlformats.org/officeDocument/2006/relationships" xmlns:p188="http://schemas.microsoft.com/office/powerpoint/2018/8/main">
  <p188:cm id="{16ED0052-C3E6-B941-A266-00EA1A93F390}" authorId="{3AA359F9-CFF4-BBBC-9218-06D38FD48132}" created="2023-09-28T11:20:04.856">
    <ac:txMkLst xmlns:ac="http://schemas.microsoft.com/office/drawing/2013/main/command">
      <pc:docMk xmlns:pc="http://schemas.microsoft.com/office/powerpoint/2013/main/command"/>
      <pc:sldMk xmlns:pc="http://schemas.microsoft.com/office/powerpoint/2013/main/command" cId="3742301571" sldId="1302"/>
      <ac:graphicFrameMk id="4" creationId="{A92534BA-575B-78F6-4C7A-79F9E8658AAC}"/>
      <ac:tblMk/>
      <ac:tcMk rowId="2029207705" colId="3035145080"/>
      <ac:txMk cp="0" len="60">
        <ac:context len="61" hash="4100754314"/>
      </ac:txMk>
    </ac:txMkLst>
    <p188:pos x="6222827" y="704034"/>
    <p188:txBody>
      <a:bodyPr/>
      <a:lstStyle/>
      <a:p>
        <a:r>
          <a:rPr lang="en-US"/>
          <a:t>To be updated based on FY24 Action Plan</a:t>
        </a:r>
      </a:p>
    </p188:txBody>
  </p188:cm>
  <p188:cm id="{0F0D3CFA-8145-7342-A683-62BB207F0C59}" authorId="{3AA359F9-CFF4-BBBC-9218-06D38FD48132}" created="2023-09-28T11:59:19.297">
    <ac:txMkLst xmlns:ac="http://schemas.microsoft.com/office/drawing/2013/main/command">
      <pc:docMk xmlns:pc="http://schemas.microsoft.com/office/powerpoint/2013/main/command"/>
      <pc:sldMk xmlns:pc="http://schemas.microsoft.com/office/powerpoint/2013/main/command" cId="3742301571" sldId="1302"/>
      <ac:graphicFrameMk id="4" creationId="{A92534BA-575B-78F6-4C7A-79F9E8658AAC}"/>
      <ac:tblMk/>
      <ac:tcMk rowId="2434043205" colId="2112064910"/>
      <ac:txMk cp="0" len="43">
        <ac:context len="44" hash="2731574243"/>
      </ac:txMk>
    </ac:txMkLst>
    <p188:pos x="2939144" y="2304234"/>
    <p188:replyLst>
      <p188:reply id="{16FC12D2-143B-4247-B02B-6BE990CC1AAD}" authorId="{3AA359F9-CFF4-BBBC-9218-06D38FD48132}" created="2023-10-02T10:07:11.318">
        <p188:txBody>
          <a:bodyPr/>
          <a:lstStyle/>
          <a:p>
            <a:r>
              <a:rPr lang="en-US"/>
              <a:t>Consider adding a new slide or remove</a:t>
            </a:r>
          </a:p>
        </p188:txBody>
      </p188:reply>
    </p188:replyLst>
    <p188:txBody>
      <a:bodyPr/>
      <a:lstStyle/>
      <a:p>
        <a:r>
          <a:rPr lang="en-US"/>
          <a:t>Adding a link if ready?</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76A466-C524-CA4F-9596-3F8C27F37C4D}" type="datetimeFigureOut">
              <a:rPr lang="en-US" smtClean="0"/>
              <a:t>10/2/23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048E0-507C-534B-AEDF-41BD3EA226A6}" type="slidenum">
              <a:rPr lang="en-US" smtClean="0"/>
              <a:t>‹#›</a:t>
            </a:fld>
            <a:endParaRPr lang="en-US"/>
          </a:p>
        </p:txBody>
      </p:sp>
    </p:spTree>
    <p:extLst>
      <p:ext uri="{BB962C8B-B14F-4D97-AF65-F5344CB8AC3E}">
        <p14:creationId xmlns:p14="http://schemas.microsoft.com/office/powerpoint/2010/main" val="1387649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10eea5838db_0_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endParaRPr/>
          </a:p>
        </p:txBody>
      </p:sp>
      <p:sp>
        <p:nvSpPr>
          <p:cNvPr id="167" name="Google Shape;167;g10eea5838db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39829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3"/>
        <p:cNvGrpSpPr/>
        <p:nvPr/>
      </p:nvGrpSpPr>
      <p:grpSpPr>
        <a:xfrm>
          <a:off x="0" y="0"/>
          <a:ext cx="0" cy="0"/>
          <a:chOff x="0" y="0"/>
          <a:chExt cx="0" cy="0"/>
        </a:xfrm>
      </p:grpSpPr>
      <p:sp>
        <p:nvSpPr>
          <p:cNvPr id="354" name="Google Shape;354;p3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defTabSz="457200" rtl="0" eaLnBrk="1" fontAlgn="auto" latinLnBrk="0" hangingPunct="1">
              <a:lnSpc>
                <a:spcPct val="100000"/>
              </a:lnSpc>
              <a:spcBef>
                <a:spcPts val="0"/>
              </a:spcBef>
              <a:spcAft>
                <a:spcPts val="0"/>
              </a:spcAft>
              <a:buClrTx/>
              <a:buSzPts val="1400"/>
              <a:buFontTx/>
              <a:buNone/>
              <a:tabLst/>
              <a:defRPr/>
            </a:pPr>
            <a:r>
              <a:rPr lang="en-US" sz="1800" dirty="0">
                <a:solidFill>
                  <a:srgbClr val="F48E21"/>
                </a:solidFill>
                <a:effectLst/>
                <a:latin typeface="Calibri" panose="020F0502020204030204" pitchFamily="34" charset="0"/>
              </a:rPr>
              <a:t> </a:t>
            </a:r>
            <a:r>
              <a:rPr lang="en-US" sz="1800" dirty="0">
                <a:effectLst/>
                <a:latin typeface="OpenSans"/>
              </a:rPr>
              <a:t>The EAI WG does not focus on specific languages and writing scripts. </a:t>
            </a:r>
            <a:endParaRPr lang="en-US" dirty="0">
              <a:effectLst/>
            </a:endParaRPr>
          </a:p>
          <a:p>
            <a:pPr marL="0" lvl="0" indent="0" algn="l" rtl="0">
              <a:lnSpc>
                <a:spcPct val="100000"/>
              </a:lnSpc>
              <a:spcBef>
                <a:spcPts val="0"/>
              </a:spcBef>
              <a:spcAft>
                <a:spcPts val="0"/>
              </a:spcAft>
              <a:buSzPts val="1400"/>
              <a:buNone/>
            </a:pPr>
            <a:endParaRPr lang="en-US" sz="1200" b="0" i="0" u="none" strike="noStrike" kern="1200" dirty="0">
              <a:solidFill>
                <a:schemeClr val="tx1"/>
              </a:solidFill>
              <a:effectLst/>
              <a:latin typeface="+mn-lt"/>
              <a:ea typeface="+mn-ea"/>
              <a:cs typeface="+mn-cs"/>
            </a:endParaRPr>
          </a:p>
          <a:p>
            <a:pPr marL="0" lvl="0" indent="0" algn="l" rtl="0">
              <a:lnSpc>
                <a:spcPct val="100000"/>
              </a:lnSpc>
              <a:spcBef>
                <a:spcPts val="0"/>
              </a:spcBef>
              <a:spcAft>
                <a:spcPts val="0"/>
              </a:spcAft>
              <a:buSzPts val="1400"/>
              <a:buNone/>
            </a:pPr>
            <a:r>
              <a:rPr lang="en-US" sz="1200" b="0" i="0" u="none" strike="noStrike" kern="1200" dirty="0">
                <a:solidFill>
                  <a:schemeClr val="tx1"/>
                </a:solidFill>
                <a:effectLst/>
                <a:latin typeface="+mn-lt"/>
                <a:ea typeface="+mn-ea"/>
                <a:cs typeface="+mn-cs"/>
              </a:rPr>
              <a:t>Our test cases are limited to certain email categories in different languages.</a:t>
            </a:r>
            <a:endParaRPr dirty="0"/>
          </a:p>
        </p:txBody>
      </p:sp>
      <p:sp>
        <p:nvSpPr>
          <p:cNvPr id="355" name="Google Shape;355;p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337460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t>EAI support is an important element of the Universal Acceptance (UA) of domain names and email addresses.</a:t>
            </a:r>
          </a:p>
          <a:p>
            <a:endParaRPr lang="en-TR" dirty="0"/>
          </a:p>
          <a:p>
            <a:r>
              <a:rPr lang="en-US" sz="1200" b="0" i="0" u="none" strike="noStrike" kern="1200" dirty="0">
                <a:solidFill>
                  <a:schemeClr val="tx1"/>
                </a:solidFill>
                <a:effectLst/>
                <a:latin typeface="+mn-lt"/>
                <a:ea typeface="+mn-ea"/>
                <a:cs typeface="+mn-cs"/>
              </a:rPr>
              <a:t>It includes not only the obvious components like email servers, but also components which store email addresses, like contact lists, or which send email messages, like calendars.</a:t>
            </a:r>
            <a:endParaRPr lang="en-TR"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70686C-8BC4-524E-8ABC-5F9B9C35539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2386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TR" dirty="0"/>
              <a:t>EAI R</a:t>
            </a:r>
            <a:r>
              <a:rPr lang="en-US" dirty="0"/>
              <a:t>e</a:t>
            </a:r>
            <a:r>
              <a:rPr lang="en-TR" dirty="0"/>
              <a:t>adiness </a:t>
            </a:r>
            <a:r>
              <a:rPr lang="en-US" dirty="0"/>
              <a:t>Levels are categorized</a:t>
            </a:r>
            <a:r>
              <a:rPr lang="en-TR" dirty="0"/>
              <a:t> as Silver, Gold and Platinum.</a:t>
            </a:r>
            <a:r>
              <a:rPr lang="en-US" dirty="0"/>
              <a:t>  We used to talk about Level 1 (able to send/receive to/from EAI mailboxes) and L2 (able to create and host EAI mailboxes as well as send/receive), but this not sufficient for our current goals.</a:t>
            </a:r>
            <a:endParaRPr lang="en-TR" dirty="0"/>
          </a:p>
          <a:p>
            <a:endParaRPr lang="en-TR"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70686C-8BC4-524E-8ABC-5F9B9C35539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39167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R"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70686C-8BC4-524E-8ABC-5F9B9C35539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856639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R"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70686C-8BC4-524E-8ABC-5F9B9C35539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8128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D7C73-DA60-0ECB-2B4A-426CE33896F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5FD98CA-C7DE-07D8-E4A2-0E7226A699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22F9B4-72CF-75B8-2BA9-52644CEC0B5B}"/>
              </a:ext>
            </a:extLst>
          </p:cNvPr>
          <p:cNvSpPr>
            <a:spLocks noGrp="1"/>
          </p:cNvSpPr>
          <p:nvPr>
            <p:ph type="dt" sz="half" idx="10"/>
          </p:nvPr>
        </p:nvSpPr>
        <p:spPr/>
        <p:txBody>
          <a:bodyPr/>
          <a:lstStyle/>
          <a:p>
            <a:fld id="{AA66C6C7-CDE5-FA4F-8C70-2044ABB83ECE}" type="datetimeFigureOut">
              <a:rPr lang="en-US" smtClean="0"/>
              <a:t>10/2/23</a:t>
            </a:fld>
            <a:endParaRPr lang="en-US"/>
          </a:p>
        </p:txBody>
      </p:sp>
      <p:sp>
        <p:nvSpPr>
          <p:cNvPr id="5" name="Footer Placeholder 4">
            <a:extLst>
              <a:ext uri="{FF2B5EF4-FFF2-40B4-BE49-F238E27FC236}">
                <a16:creationId xmlns:a16="http://schemas.microsoft.com/office/drawing/2014/main" id="{35234612-BDB7-D5A3-69D8-8E98034B25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0082AB-EFB1-C8F7-AF9D-179A48B75AD5}"/>
              </a:ext>
            </a:extLst>
          </p:cNvPr>
          <p:cNvSpPr>
            <a:spLocks noGrp="1"/>
          </p:cNvSpPr>
          <p:nvPr>
            <p:ph type="sldNum" sz="quarter" idx="12"/>
          </p:nvPr>
        </p:nvSpPr>
        <p:spPr/>
        <p:txBody>
          <a:bodyPr/>
          <a:lstStyle/>
          <a:p>
            <a:fld id="{4B20BB83-B7EB-864D-95D3-917D63E71C49}" type="slidenum">
              <a:rPr lang="en-US" smtClean="0"/>
              <a:t>‹#›</a:t>
            </a:fld>
            <a:endParaRPr lang="en-US"/>
          </a:p>
        </p:txBody>
      </p:sp>
    </p:spTree>
    <p:extLst>
      <p:ext uri="{BB962C8B-B14F-4D97-AF65-F5344CB8AC3E}">
        <p14:creationId xmlns:p14="http://schemas.microsoft.com/office/powerpoint/2010/main" val="3732432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EA10B-F3A0-3937-6592-5C09EFFE317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F042830-238B-CBC1-765B-8C3CD1E8360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CD50C9-B7AE-5F5D-6380-7BFD6894D383}"/>
              </a:ext>
            </a:extLst>
          </p:cNvPr>
          <p:cNvSpPr>
            <a:spLocks noGrp="1"/>
          </p:cNvSpPr>
          <p:nvPr>
            <p:ph type="dt" sz="half" idx="10"/>
          </p:nvPr>
        </p:nvSpPr>
        <p:spPr/>
        <p:txBody>
          <a:bodyPr/>
          <a:lstStyle/>
          <a:p>
            <a:fld id="{AA66C6C7-CDE5-FA4F-8C70-2044ABB83ECE}" type="datetimeFigureOut">
              <a:rPr lang="en-US" smtClean="0"/>
              <a:t>10/2/23</a:t>
            </a:fld>
            <a:endParaRPr lang="en-US"/>
          </a:p>
        </p:txBody>
      </p:sp>
      <p:sp>
        <p:nvSpPr>
          <p:cNvPr id="5" name="Footer Placeholder 4">
            <a:extLst>
              <a:ext uri="{FF2B5EF4-FFF2-40B4-BE49-F238E27FC236}">
                <a16:creationId xmlns:a16="http://schemas.microsoft.com/office/drawing/2014/main" id="{24797C8A-23B8-5720-921B-11DCFDC679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AC41AD-38B7-37BA-603D-D24CD1D5E4AE}"/>
              </a:ext>
            </a:extLst>
          </p:cNvPr>
          <p:cNvSpPr>
            <a:spLocks noGrp="1"/>
          </p:cNvSpPr>
          <p:nvPr>
            <p:ph type="sldNum" sz="quarter" idx="12"/>
          </p:nvPr>
        </p:nvSpPr>
        <p:spPr/>
        <p:txBody>
          <a:bodyPr/>
          <a:lstStyle/>
          <a:p>
            <a:fld id="{4B20BB83-B7EB-864D-95D3-917D63E71C49}" type="slidenum">
              <a:rPr lang="en-US" smtClean="0"/>
              <a:t>‹#›</a:t>
            </a:fld>
            <a:endParaRPr lang="en-US"/>
          </a:p>
        </p:txBody>
      </p:sp>
    </p:spTree>
    <p:extLst>
      <p:ext uri="{BB962C8B-B14F-4D97-AF65-F5344CB8AC3E}">
        <p14:creationId xmlns:p14="http://schemas.microsoft.com/office/powerpoint/2010/main" val="2363954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C419804-F608-192C-0215-FE243C93FBC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1725313-AAC5-3792-FC94-725B0A7883D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865A79-AF14-8A49-8BB8-66F832A637B5}"/>
              </a:ext>
            </a:extLst>
          </p:cNvPr>
          <p:cNvSpPr>
            <a:spLocks noGrp="1"/>
          </p:cNvSpPr>
          <p:nvPr>
            <p:ph type="dt" sz="half" idx="10"/>
          </p:nvPr>
        </p:nvSpPr>
        <p:spPr/>
        <p:txBody>
          <a:bodyPr/>
          <a:lstStyle/>
          <a:p>
            <a:fld id="{AA66C6C7-CDE5-FA4F-8C70-2044ABB83ECE}" type="datetimeFigureOut">
              <a:rPr lang="en-US" smtClean="0"/>
              <a:t>10/2/23</a:t>
            </a:fld>
            <a:endParaRPr lang="en-US"/>
          </a:p>
        </p:txBody>
      </p:sp>
      <p:sp>
        <p:nvSpPr>
          <p:cNvPr id="5" name="Footer Placeholder 4">
            <a:extLst>
              <a:ext uri="{FF2B5EF4-FFF2-40B4-BE49-F238E27FC236}">
                <a16:creationId xmlns:a16="http://schemas.microsoft.com/office/drawing/2014/main" id="{EDD49848-127B-2CA4-0DE6-E658F97BFA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F3521E-8A38-2C6B-F306-478DD2EC1B98}"/>
              </a:ext>
            </a:extLst>
          </p:cNvPr>
          <p:cNvSpPr>
            <a:spLocks noGrp="1"/>
          </p:cNvSpPr>
          <p:nvPr>
            <p:ph type="sldNum" sz="quarter" idx="12"/>
          </p:nvPr>
        </p:nvSpPr>
        <p:spPr/>
        <p:txBody>
          <a:bodyPr/>
          <a:lstStyle/>
          <a:p>
            <a:fld id="{4B20BB83-B7EB-864D-95D3-917D63E71C49}" type="slidenum">
              <a:rPr lang="en-US" smtClean="0"/>
              <a:t>‹#›</a:t>
            </a:fld>
            <a:endParaRPr lang="en-US"/>
          </a:p>
        </p:txBody>
      </p:sp>
    </p:spTree>
    <p:extLst>
      <p:ext uri="{BB962C8B-B14F-4D97-AF65-F5344CB8AC3E}">
        <p14:creationId xmlns:p14="http://schemas.microsoft.com/office/powerpoint/2010/main" val="38097158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hort">
    <p:bg>
      <p:bgPr>
        <a:solidFill>
          <a:schemeClr val="accent1"/>
        </a:solidFill>
        <a:effectLst/>
      </p:bgPr>
    </p:bg>
    <p:spTree>
      <p:nvGrpSpPr>
        <p:cNvPr id="1" name=""/>
        <p:cNvGrpSpPr/>
        <p:nvPr/>
      </p:nvGrpSpPr>
      <p:grpSpPr>
        <a:xfrm>
          <a:off x="0" y="0"/>
          <a:ext cx="0" cy="0"/>
          <a:chOff x="0" y="0"/>
          <a:chExt cx="0" cy="0"/>
        </a:xfrm>
      </p:grpSpPr>
      <p:sp>
        <p:nvSpPr>
          <p:cNvPr id="11" name="TextBox 10"/>
          <p:cNvSpPr txBox="1"/>
          <p:nvPr userDrawn="1"/>
        </p:nvSpPr>
        <p:spPr>
          <a:xfrm>
            <a:off x="9694334" y="6380108"/>
            <a:ext cx="2256692" cy="256160"/>
          </a:xfrm>
          <a:prstGeom prst="rect">
            <a:avLst/>
          </a:prstGeom>
          <a:noFill/>
        </p:spPr>
        <p:txBody>
          <a:bodyPr wrap="square" tIns="0" rIns="0" bIns="0" rtlCol="0" anchor="ctr" anchorCtr="0">
            <a:spAutoFit/>
          </a:bodyPr>
          <a:lstStyle/>
          <a:p>
            <a:pPr>
              <a:lnSpc>
                <a:spcPct val="110000"/>
              </a:lnSpc>
            </a:pPr>
            <a:r>
              <a:rPr lang="en-US" sz="1600" dirty="0">
                <a:solidFill>
                  <a:schemeClr val="tx2"/>
                </a:solidFill>
                <a:latin typeface="Open Sans Light"/>
                <a:cs typeface="Open Sans Light"/>
              </a:rPr>
              <a:t>Universal </a:t>
            </a:r>
            <a:r>
              <a:rPr lang="en-US" sz="1600" baseline="0" dirty="0">
                <a:solidFill>
                  <a:schemeClr val="tx2"/>
                </a:solidFill>
                <a:latin typeface="Open Sans Light"/>
                <a:cs typeface="Open Sans Light"/>
              </a:rPr>
              <a:t>Acceptance</a:t>
            </a:r>
            <a:endParaRPr lang="en-US" sz="1600" dirty="0">
              <a:solidFill>
                <a:schemeClr val="tx2"/>
              </a:solidFill>
              <a:latin typeface="Open Sans Light"/>
              <a:cs typeface="Open Sans Light"/>
            </a:endParaRPr>
          </a:p>
        </p:txBody>
      </p:sp>
      <p:sp>
        <p:nvSpPr>
          <p:cNvPr id="19" name="Title 18"/>
          <p:cNvSpPr>
            <a:spLocks noGrp="1"/>
          </p:cNvSpPr>
          <p:nvPr userDrawn="1">
            <p:ph type="title" hasCustomPrompt="1"/>
          </p:nvPr>
        </p:nvSpPr>
        <p:spPr>
          <a:xfrm>
            <a:off x="609601" y="4000946"/>
            <a:ext cx="10871199" cy="743981"/>
          </a:xfrm>
          <a:prstGeom prst="rect">
            <a:avLst/>
          </a:prstGeom>
        </p:spPr>
        <p:txBody>
          <a:bodyPr vert="horz"/>
          <a:lstStyle>
            <a:lvl1pPr algn="l">
              <a:lnSpc>
                <a:spcPct val="100000"/>
              </a:lnSpc>
              <a:defRPr sz="4000" baseline="0">
                <a:solidFill>
                  <a:schemeClr val="tx2">
                    <a:lumMod val="85000"/>
                    <a:lumOff val="15000"/>
                  </a:schemeClr>
                </a:solidFill>
                <a:latin typeface="Open Sans"/>
                <a:cs typeface="Open Sans"/>
              </a:defRPr>
            </a:lvl1pPr>
          </a:lstStyle>
          <a:p>
            <a:r>
              <a:rPr lang="en-US" dirty="0"/>
              <a:t>Presentation Title: Short</a:t>
            </a:r>
          </a:p>
        </p:txBody>
      </p:sp>
      <p:pic>
        <p:nvPicPr>
          <p:cNvPr id="124" name="Picture 123" descr="ua-deck_title-01.png"/>
          <p:cNvPicPr>
            <a:picLocks noChangeAspect="1"/>
          </p:cNvPicPr>
          <p:nvPr userDrawn="1"/>
        </p:nvPicPr>
        <p:blipFill rotWithShape="1">
          <a:blip r:embed="rId2">
            <a:extLst>
              <a:ext uri="{28A0092B-C50C-407E-A947-70E740481C1C}">
                <a14:useLocalDpi xmlns:a14="http://schemas.microsoft.com/office/drawing/2010/main" val="0"/>
              </a:ext>
            </a:extLst>
          </a:blip>
          <a:srcRect b="130"/>
          <a:stretch/>
        </p:blipFill>
        <p:spPr>
          <a:xfrm>
            <a:off x="0" y="0"/>
            <a:ext cx="12192000" cy="3157728"/>
          </a:xfrm>
          <a:prstGeom prst="rect">
            <a:avLst/>
          </a:prstGeom>
        </p:spPr>
      </p:pic>
      <p:pic>
        <p:nvPicPr>
          <p:cNvPr id="7" name="Picture 6" descr="ua-logo_wht.png"/>
          <p:cNvPicPr>
            <a:picLocks noChangeAspect="1"/>
          </p:cNvPicPr>
          <p:nvPr userDrawn="1"/>
        </p:nvPicPr>
        <p:blipFill>
          <a:blip r:embed="rId3">
            <a:alphaModFix amt="50000"/>
            <a:extLst>
              <a:ext uri="{28A0092B-C50C-407E-A947-70E740481C1C}">
                <a14:useLocalDpi xmlns:a14="http://schemas.microsoft.com/office/drawing/2010/main" val="0"/>
              </a:ext>
            </a:extLst>
          </a:blip>
          <a:stretch>
            <a:fillRect/>
          </a:stretch>
        </p:blipFill>
        <p:spPr>
          <a:xfrm>
            <a:off x="9805876" y="5645892"/>
            <a:ext cx="1956477" cy="621792"/>
          </a:xfrm>
          <a:prstGeom prst="rect">
            <a:avLst/>
          </a:prstGeom>
        </p:spPr>
      </p:pic>
    </p:spTree>
    <p:extLst>
      <p:ext uri="{BB962C8B-B14F-4D97-AF65-F5344CB8AC3E}">
        <p14:creationId xmlns:p14="http://schemas.microsoft.com/office/powerpoint/2010/main" val="22446698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Long">
    <p:bg>
      <p:bgPr>
        <a:solidFill>
          <a:schemeClr val="accent1"/>
        </a:solidFill>
        <a:effectLst/>
      </p:bgPr>
    </p:bg>
    <p:spTree>
      <p:nvGrpSpPr>
        <p:cNvPr id="1" name=""/>
        <p:cNvGrpSpPr/>
        <p:nvPr/>
      </p:nvGrpSpPr>
      <p:grpSpPr>
        <a:xfrm>
          <a:off x="0" y="0"/>
          <a:ext cx="0" cy="0"/>
          <a:chOff x="0" y="0"/>
          <a:chExt cx="0" cy="0"/>
        </a:xfrm>
      </p:grpSpPr>
      <p:sp>
        <p:nvSpPr>
          <p:cNvPr id="10" name="Title 18"/>
          <p:cNvSpPr>
            <a:spLocks noGrp="1"/>
          </p:cNvSpPr>
          <p:nvPr>
            <p:ph type="title" hasCustomPrompt="1"/>
          </p:nvPr>
        </p:nvSpPr>
        <p:spPr>
          <a:xfrm>
            <a:off x="630769" y="3836495"/>
            <a:ext cx="10850032" cy="1487424"/>
          </a:xfrm>
          <a:prstGeom prst="rect">
            <a:avLst/>
          </a:prstGeom>
        </p:spPr>
        <p:txBody>
          <a:bodyPr vert="horz"/>
          <a:lstStyle>
            <a:lvl1pPr algn="l">
              <a:lnSpc>
                <a:spcPct val="100000"/>
              </a:lnSpc>
              <a:defRPr sz="4000" baseline="0">
                <a:solidFill>
                  <a:schemeClr val="tx2">
                    <a:lumMod val="85000"/>
                    <a:lumOff val="15000"/>
                  </a:schemeClr>
                </a:solidFill>
                <a:latin typeface="Open Sans"/>
                <a:cs typeface="Open Sans"/>
              </a:defRPr>
            </a:lvl1pPr>
          </a:lstStyle>
          <a:p>
            <a:r>
              <a:rPr lang="en-US" dirty="0"/>
              <a:t>Presentation Title:  Long (Use only if absolutely necessary)</a:t>
            </a:r>
          </a:p>
        </p:txBody>
      </p:sp>
      <p:sp>
        <p:nvSpPr>
          <p:cNvPr id="16" name="TextBox 15"/>
          <p:cNvSpPr txBox="1"/>
          <p:nvPr userDrawn="1"/>
        </p:nvSpPr>
        <p:spPr>
          <a:xfrm>
            <a:off x="9694334" y="6380108"/>
            <a:ext cx="2256692" cy="256160"/>
          </a:xfrm>
          <a:prstGeom prst="rect">
            <a:avLst/>
          </a:prstGeom>
          <a:noFill/>
        </p:spPr>
        <p:txBody>
          <a:bodyPr wrap="square" tIns="0" rIns="0" bIns="0" rtlCol="0" anchor="ctr" anchorCtr="0">
            <a:spAutoFit/>
          </a:bodyPr>
          <a:lstStyle/>
          <a:p>
            <a:pPr>
              <a:lnSpc>
                <a:spcPct val="110000"/>
              </a:lnSpc>
            </a:pPr>
            <a:r>
              <a:rPr lang="en-US" sz="1600" dirty="0">
                <a:solidFill>
                  <a:schemeClr val="tx2"/>
                </a:solidFill>
                <a:latin typeface="Open Sans Light"/>
                <a:cs typeface="Open Sans Light"/>
              </a:rPr>
              <a:t>Universal </a:t>
            </a:r>
            <a:r>
              <a:rPr lang="en-US" sz="1600" baseline="0" dirty="0">
                <a:solidFill>
                  <a:schemeClr val="tx2"/>
                </a:solidFill>
                <a:latin typeface="Open Sans Light"/>
                <a:cs typeface="Open Sans Light"/>
              </a:rPr>
              <a:t>Acceptance</a:t>
            </a:r>
            <a:endParaRPr lang="en-US" sz="1600" dirty="0">
              <a:solidFill>
                <a:schemeClr val="tx2"/>
              </a:solidFill>
              <a:latin typeface="Open Sans Light"/>
              <a:cs typeface="Open Sans Light"/>
            </a:endParaRPr>
          </a:p>
        </p:txBody>
      </p:sp>
      <p:pic>
        <p:nvPicPr>
          <p:cNvPr id="21" name="Picture 20" descr="ua-deck_title-01.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3161792"/>
          </a:xfrm>
          <a:prstGeom prst="rect">
            <a:avLst/>
          </a:prstGeom>
        </p:spPr>
      </p:pic>
      <p:pic>
        <p:nvPicPr>
          <p:cNvPr id="7" name="Picture 6" descr="ua-logo_wht.png"/>
          <p:cNvPicPr>
            <a:picLocks noChangeAspect="1"/>
          </p:cNvPicPr>
          <p:nvPr userDrawn="1"/>
        </p:nvPicPr>
        <p:blipFill>
          <a:blip r:embed="rId3">
            <a:alphaModFix amt="50000"/>
            <a:extLst>
              <a:ext uri="{28A0092B-C50C-407E-A947-70E740481C1C}">
                <a14:useLocalDpi xmlns:a14="http://schemas.microsoft.com/office/drawing/2010/main" val="0"/>
              </a:ext>
            </a:extLst>
          </a:blip>
          <a:stretch>
            <a:fillRect/>
          </a:stretch>
        </p:blipFill>
        <p:spPr>
          <a:xfrm>
            <a:off x="9805876" y="5645892"/>
            <a:ext cx="1956477" cy="621792"/>
          </a:xfrm>
          <a:prstGeom prst="rect">
            <a:avLst/>
          </a:prstGeom>
        </p:spPr>
      </p:pic>
    </p:spTree>
    <p:extLst>
      <p:ext uri="{BB962C8B-B14F-4D97-AF65-F5344CB8AC3E}">
        <p14:creationId xmlns:p14="http://schemas.microsoft.com/office/powerpoint/2010/main" val="2186502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ext: Plain">
    <p:spTree>
      <p:nvGrpSpPr>
        <p:cNvPr id="1" name=""/>
        <p:cNvGrpSpPr/>
        <p:nvPr/>
      </p:nvGrpSpPr>
      <p:grpSpPr>
        <a:xfrm>
          <a:off x="0" y="0"/>
          <a:ext cx="0" cy="0"/>
          <a:chOff x="0" y="0"/>
          <a:chExt cx="0" cy="0"/>
        </a:xfrm>
      </p:grpSpPr>
      <p:sp>
        <p:nvSpPr>
          <p:cNvPr id="6" name="Rectangle 5"/>
          <p:cNvSpPr/>
          <p:nvPr userDrawn="1"/>
        </p:nvSpPr>
        <p:spPr>
          <a:xfrm>
            <a:off x="983224" y="6486196"/>
            <a:ext cx="10997184" cy="379549"/>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9" name="Rectangle 8"/>
          <p:cNvSpPr/>
          <p:nvPr userDrawn="1"/>
        </p:nvSpPr>
        <p:spPr>
          <a:xfrm>
            <a:off x="0" y="6487412"/>
            <a:ext cx="1828800" cy="378333"/>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pic>
        <p:nvPicPr>
          <p:cNvPr id="10" name="Picture 9"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218087" y="6538385"/>
            <a:ext cx="882333" cy="280416"/>
          </a:xfrm>
          <a:prstGeom prst="rect">
            <a:avLst/>
          </a:prstGeom>
        </p:spPr>
      </p:pic>
      <p:sp>
        <p:nvSpPr>
          <p:cNvPr id="2" name="Isosceles Triangle 1"/>
          <p:cNvSpPr/>
          <p:nvPr userDrawn="1"/>
        </p:nvSpPr>
        <p:spPr>
          <a:xfrm>
            <a:off x="11770233" y="6487412"/>
            <a:ext cx="429880" cy="377952"/>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11" name="Title 10"/>
          <p:cNvSpPr>
            <a:spLocks noGrp="1"/>
          </p:cNvSpPr>
          <p:nvPr userDrawn="1">
            <p:ph type="title"/>
          </p:nvPr>
        </p:nvSpPr>
        <p:spPr>
          <a:xfrm>
            <a:off x="426721" y="275167"/>
            <a:ext cx="11268508" cy="1143000"/>
          </a:xfrm>
          <a:prstGeom prst="rect">
            <a:avLst/>
          </a:prstGeom>
        </p:spPr>
        <p:txBody>
          <a:bodyPr vert="horz"/>
          <a:lstStyle>
            <a:lvl1pPr algn="l">
              <a:defRPr sz="4267">
                <a:solidFill>
                  <a:schemeClr val="tx2"/>
                </a:solidFill>
                <a:latin typeface="Open Sans"/>
                <a:cs typeface="Open Sans"/>
              </a:defRPr>
            </a:lvl1pPr>
          </a:lstStyle>
          <a:p>
            <a:r>
              <a:rPr lang="en-US" dirty="0"/>
              <a:t>Click to edit Master title style</a:t>
            </a:r>
          </a:p>
        </p:txBody>
      </p:sp>
      <p:sp>
        <p:nvSpPr>
          <p:cNvPr id="12" name="Rectangle 11"/>
          <p:cNvSpPr/>
          <p:nvPr userDrawn="1"/>
        </p:nvSpPr>
        <p:spPr>
          <a:xfrm>
            <a:off x="11887044" y="6646724"/>
            <a:ext cx="192360" cy="184666"/>
          </a:xfrm>
          <a:prstGeom prst="rect">
            <a:avLst/>
          </a:prstGeom>
        </p:spPr>
        <p:txBody>
          <a:bodyPr wrap="none" lIns="0" tIns="0" rIns="0" bIns="0">
            <a:spAutoFit/>
          </a:bodyPr>
          <a:lstStyle/>
          <a:p>
            <a:pPr algn="ctr"/>
            <a:fld id="{8DDFC638-DB97-4AFC-A337-0EF4359DD78B}" type="slidenum">
              <a:rPr kumimoji="0" lang="en-CA" sz="12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1200" dirty="0">
              <a:solidFill>
                <a:schemeClr val="bg1"/>
              </a:solidFill>
              <a:latin typeface="Open Sans"/>
              <a:cs typeface="Open Sans"/>
            </a:endParaRPr>
          </a:p>
        </p:txBody>
      </p:sp>
      <p:sp>
        <p:nvSpPr>
          <p:cNvPr id="16" name="Parallelogram 15"/>
          <p:cNvSpPr/>
          <p:nvPr userDrawn="1"/>
        </p:nvSpPr>
        <p:spPr>
          <a:xfrm rot="10800000">
            <a:off x="1630003" y="6486144"/>
            <a:ext cx="429880" cy="377952"/>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17" name="Rectangle 16"/>
          <p:cNvSpPr/>
          <p:nvPr userDrawn="1"/>
        </p:nvSpPr>
        <p:spPr>
          <a:xfrm>
            <a:off x="1745827" y="6486144"/>
            <a:ext cx="165947" cy="7848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4001965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Stylized">
    <p:spTree>
      <p:nvGrpSpPr>
        <p:cNvPr id="1" name=""/>
        <p:cNvGrpSpPr/>
        <p:nvPr/>
      </p:nvGrpSpPr>
      <p:grpSpPr>
        <a:xfrm>
          <a:off x="0" y="0"/>
          <a:ext cx="0" cy="0"/>
          <a:chOff x="0" y="0"/>
          <a:chExt cx="0" cy="0"/>
        </a:xfrm>
      </p:grpSpPr>
      <p:sp>
        <p:nvSpPr>
          <p:cNvPr id="4" name="Freeform 3"/>
          <p:cNvSpPr/>
          <p:nvPr userDrawn="1"/>
        </p:nvSpPr>
        <p:spPr>
          <a:xfrm>
            <a:off x="1" y="2839082"/>
            <a:ext cx="12191999" cy="4026665"/>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chemeClr val="accent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p>
        </p:txBody>
      </p:sp>
      <p:sp>
        <p:nvSpPr>
          <p:cNvPr id="5" name="Freeform 4"/>
          <p:cNvSpPr/>
          <p:nvPr userDrawn="1"/>
        </p:nvSpPr>
        <p:spPr>
          <a:xfrm>
            <a:off x="3476557" y="3934867"/>
            <a:ext cx="8715443" cy="2923133"/>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chemeClr val="accent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p>
        </p:txBody>
      </p:sp>
      <p:sp>
        <p:nvSpPr>
          <p:cNvPr id="14" name="Title 10"/>
          <p:cNvSpPr>
            <a:spLocks noGrp="1"/>
          </p:cNvSpPr>
          <p:nvPr userDrawn="1">
            <p:ph type="title"/>
          </p:nvPr>
        </p:nvSpPr>
        <p:spPr>
          <a:xfrm>
            <a:off x="426720" y="275167"/>
            <a:ext cx="11255336" cy="1143000"/>
          </a:xfrm>
          <a:prstGeom prst="rect">
            <a:avLst/>
          </a:prstGeom>
        </p:spPr>
        <p:txBody>
          <a:bodyPr vert="horz"/>
          <a:lstStyle>
            <a:lvl1pPr algn="l">
              <a:defRPr sz="4267">
                <a:solidFill>
                  <a:schemeClr val="tx2"/>
                </a:solidFill>
                <a:latin typeface="Open Sans"/>
                <a:cs typeface="Open Sans"/>
              </a:defRPr>
            </a:lvl1pPr>
          </a:lstStyle>
          <a:p>
            <a:r>
              <a:rPr lang="en-US" dirty="0"/>
              <a:t>Click to edit Master title style</a:t>
            </a:r>
          </a:p>
        </p:txBody>
      </p:sp>
      <p:sp>
        <p:nvSpPr>
          <p:cNvPr id="13" name="Rectangle 12"/>
          <p:cNvSpPr/>
          <p:nvPr userDrawn="1"/>
        </p:nvSpPr>
        <p:spPr>
          <a:xfrm>
            <a:off x="983224" y="6486196"/>
            <a:ext cx="10997184" cy="379549"/>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21" name="Rectangle 20"/>
          <p:cNvSpPr/>
          <p:nvPr userDrawn="1"/>
        </p:nvSpPr>
        <p:spPr>
          <a:xfrm>
            <a:off x="0" y="6487412"/>
            <a:ext cx="1828800" cy="378333"/>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pic>
        <p:nvPicPr>
          <p:cNvPr id="22" name="Picture 21"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218087" y="6538385"/>
            <a:ext cx="882333" cy="280416"/>
          </a:xfrm>
          <a:prstGeom prst="rect">
            <a:avLst/>
          </a:prstGeom>
        </p:spPr>
      </p:pic>
      <p:sp>
        <p:nvSpPr>
          <p:cNvPr id="23" name="Isosceles Triangle 22"/>
          <p:cNvSpPr/>
          <p:nvPr userDrawn="1"/>
        </p:nvSpPr>
        <p:spPr>
          <a:xfrm>
            <a:off x="11770233" y="6487412"/>
            <a:ext cx="429880" cy="377952"/>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25" name="Parallelogram 24"/>
          <p:cNvSpPr/>
          <p:nvPr userDrawn="1"/>
        </p:nvSpPr>
        <p:spPr>
          <a:xfrm rot="10800000">
            <a:off x="1630003" y="6486144"/>
            <a:ext cx="429880" cy="377952"/>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26" name="Rectangle 25"/>
          <p:cNvSpPr/>
          <p:nvPr userDrawn="1"/>
        </p:nvSpPr>
        <p:spPr>
          <a:xfrm>
            <a:off x="1745827" y="6486144"/>
            <a:ext cx="165947" cy="7848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27" name="Rectangle 26"/>
          <p:cNvSpPr/>
          <p:nvPr userDrawn="1"/>
        </p:nvSpPr>
        <p:spPr>
          <a:xfrm>
            <a:off x="11887044" y="6646724"/>
            <a:ext cx="192360" cy="184666"/>
          </a:xfrm>
          <a:prstGeom prst="rect">
            <a:avLst/>
          </a:prstGeom>
        </p:spPr>
        <p:txBody>
          <a:bodyPr wrap="none" lIns="0" tIns="0" rIns="0" bIns="0">
            <a:spAutoFit/>
          </a:bodyPr>
          <a:lstStyle/>
          <a:p>
            <a:pPr algn="ctr"/>
            <a:fld id="{8DDFC638-DB97-4AFC-A337-0EF4359DD78B}" type="slidenum">
              <a:rPr kumimoji="0" lang="en-CA" sz="12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1200" dirty="0">
              <a:solidFill>
                <a:schemeClr val="bg1"/>
              </a:solidFill>
              <a:latin typeface="Open Sans"/>
              <a:cs typeface="Open Sans"/>
            </a:endParaRPr>
          </a:p>
        </p:txBody>
      </p:sp>
    </p:spTree>
    <p:extLst>
      <p:ext uri="{BB962C8B-B14F-4D97-AF65-F5344CB8AC3E}">
        <p14:creationId xmlns:p14="http://schemas.microsoft.com/office/powerpoint/2010/main" val="3587950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Bullets">
    <p:spTree>
      <p:nvGrpSpPr>
        <p:cNvPr id="1" name=""/>
        <p:cNvGrpSpPr/>
        <p:nvPr/>
      </p:nvGrpSpPr>
      <p:grpSpPr>
        <a:xfrm>
          <a:off x="0" y="0"/>
          <a:ext cx="0" cy="0"/>
          <a:chOff x="0" y="0"/>
          <a:chExt cx="0" cy="0"/>
        </a:xfrm>
      </p:grpSpPr>
      <p:sp>
        <p:nvSpPr>
          <p:cNvPr id="6" name="Rectangle 5"/>
          <p:cNvSpPr/>
          <p:nvPr userDrawn="1"/>
        </p:nvSpPr>
        <p:spPr>
          <a:xfrm>
            <a:off x="0" y="6486196"/>
            <a:ext cx="11980408" cy="379549"/>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9" name="Rectangle 8"/>
          <p:cNvSpPr/>
          <p:nvPr userDrawn="1"/>
        </p:nvSpPr>
        <p:spPr>
          <a:xfrm>
            <a:off x="0" y="6487412"/>
            <a:ext cx="1828800" cy="378333"/>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pic>
        <p:nvPicPr>
          <p:cNvPr id="10" name="Picture 9"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218087" y="6538385"/>
            <a:ext cx="882333" cy="280416"/>
          </a:xfrm>
          <a:prstGeom prst="rect">
            <a:avLst/>
          </a:prstGeom>
        </p:spPr>
      </p:pic>
      <p:sp>
        <p:nvSpPr>
          <p:cNvPr id="2" name="Isosceles Triangle 1"/>
          <p:cNvSpPr/>
          <p:nvPr userDrawn="1"/>
        </p:nvSpPr>
        <p:spPr>
          <a:xfrm>
            <a:off x="11770233" y="6487412"/>
            <a:ext cx="429880" cy="377952"/>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11" name="Title 10"/>
          <p:cNvSpPr>
            <a:spLocks noGrp="1"/>
          </p:cNvSpPr>
          <p:nvPr userDrawn="1">
            <p:ph type="title"/>
          </p:nvPr>
        </p:nvSpPr>
        <p:spPr>
          <a:xfrm>
            <a:off x="426721" y="275167"/>
            <a:ext cx="11268508" cy="1143000"/>
          </a:xfrm>
          <a:prstGeom prst="rect">
            <a:avLst/>
          </a:prstGeom>
        </p:spPr>
        <p:txBody>
          <a:bodyPr vert="horz"/>
          <a:lstStyle>
            <a:lvl1pPr algn="l">
              <a:defRPr sz="4267">
                <a:solidFill>
                  <a:srgbClr val="000000"/>
                </a:solidFill>
                <a:latin typeface="Open Sans"/>
                <a:cs typeface="Open Sans"/>
              </a:defRPr>
            </a:lvl1pPr>
          </a:lstStyle>
          <a:p>
            <a:r>
              <a:rPr lang="en-US" dirty="0"/>
              <a:t>Click to edit Master title style</a:t>
            </a:r>
          </a:p>
        </p:txBody>
      </p:sp>
      <p:sp>
        <p:nvSpPr>
          <p:cNvPr id="12" name="Rectangle 11"/>
          <p:cNvSpPr/>
          <p:nvPr userDrawn="1"/>
        </p:nvSpPr>
        <p:spPr>
          <a:xfrm>
            <a:off x="11887044" y="6646724"/>
            <a:ext cx="192360" cy="184666"/>
          </a:xfrm>
          <a:prstGeom prst="rect">
            <a:avLst/>
          </a:prstGeom>
        </p:spPr>
        <p:txBody>
          <a:bodyPr wrap="none" lIns="0" tIns="0" rIns="0" bIns="0">
            <a:spAutoFit/>
          </a:bodyPr>
          <a:lstStyle/>
          <a:p>
            <a:pPr algn="ctr"/>
            <a:fld id="{8DDFC638-DB97-4AFC-A337-0EF4359DD78B}" type="slidenum">
              <a:rPr kumimoji="0" lang="en-CA" sz="12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1200" dirty="0">
              <a:solidFill>
                <a:schemeClr val="bg1"/>
              </a:solidFill>
              <a:latin typeface="Open Sans"/>
              <a:cs typeface="Open Sans"/>
            </a:endParaRPr>
          </a:p>
        </p:txBody>
      </p:sp>
      <p:sp>
        <p:nvSpPr>
          <p:cNvPr id="16" name="Parallelogram 15"/>
          <p:cNvSpPr/>
          <p:nvPr userDrawn="1"/>
        </p:nvSpPr>
        <p:spPr>
          <a:xfrm rot="10800000">
            <a:off x="1630003" y="6486144"/>
            <a:ext cx="429880" cy="377952"/>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17" name="Rectangle 16"/>
          <p:cNvSpPr/>
          <p:nvPr userDrawn="1"/>
        </p:nvSpPr>
        <p:spPr>
          <a:xfrm>
            <a:off x="1745827" y="6486144"/>
            <a:ext cx="165947" cy="7848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7" name="Content Placeholder 6"/>
          <p:cNvSpPr>
            <a:spLocks noGrp="1"/>
          </p:cNvSpPr>
          <p:nvPr>
            <p:ph sz="quarter" idx="10"/>
          </p:nvPr>
        </p:nvSpPr>
        <p:spPr>
          <a:xfrm>
            <a:off x="427567" y="1852083"/>
            <a:ext cx="11267661" cy="4087119"/>
          </a:xfrm>
          <a:prstGeom prst="rect">
            <a:avLst/>
          </a:prstGeom>
        </p:spPr>
        <p:txBody>
          <a:bodyPr vert="horz"/>
          <a:lstStyle>
            <a:lvl1pPr marL="365751" indent="-243834">
              <a:buClr>
                <a:schemeClr val="accent3"/>
              </a:buClr>
              <a:buSzPct val="85000"/>
              <a:buFont typeface="Lucida Grande"/>
              <a:buChar char="*"/>
              <a:defRPr sz="2667">
                <a:solidFill>
                  <a:srgbClr val="000000"/>
                </a:solidFill>
                <a:latin typeface="Open Sans Light"/>
                <a:cs typeface="Open Sans Light"/>
              </a:defRPr>
            </a:lvl1pPr>
            <a:lvl2pPr marL="731502" indent="-243834">
              <a:buClr>
                <a:schemeClr val="accent3"/>
              </a:buClr>
              <a:buSzPct val="85000"/>
              <a:buFont typeface="Lucida Grande"/>
              <a:buChar char="*"/>
              <a:defRPr sz="2400">
                <a:solidFill>
                  <a:srgbClr val="000000"/>
                </a:solidFill>
                <a:latin typeface="Open Sans Light"/>
                <a:cs typeface="Open Sans Light"/>
              </a:defRPr>
            </a:lvl2pPr>
            <a:lvl3pPr marL="1097253" indent="-243834">
              <a:buClr>
                <a:schemeClr val="accent3"/>
              </a:buClr>
              <a:buSzPct val="85000"/>
              <a:buFont typeface="Lucida Grande"/>
              <a:buChar char="*"/>
              <a:defRPr sz="2133">
                <a:solidFill>
                  <a:srgbClr val="000000"/>
                </a:solidFill>
                <a:latin typeface="Open Sans Light"/>
                <a:cs typeface="Open Sans Light"/>
              </a:defRPr>
            </a:lvl3pPr>
            <a:lvl4pPr marL="1463003" indent="-243834">
              <a:buClr>
                <a:schemeClr val="accent3"/>
              </a:buClr>
              <a:buSzPct val="85000"/>
              <a:buFont typeface="Lucida Grande"/>
              <a:buChar char="*"/>
              <a:defRPr sz="1867">
                <a:solidFill>
                  <a:srgbClr val="000000"/>
                </a:solidFill>
                <a:latin typeface="Open Sans Light"/>
                <a:cs typeface="Open Sans Light"/>
              </a:defRPr>
            </a:lvl4pPr>
            <a:lvl5pPr marL="1828754" indent="-243834">
              <a:buClr>
                <a:schemeClr val="accent3"/>
              </a:buClr>
              <a:buSzPct val="85000"/>
              <a:buFont typeface="Lucida Grande"/>
              <a:buChar char="*"/>
              <a:defRPr sz="1867">
                <a:solidFill>
                  <a:srgbClr val="000000"/>
                </a:solidFill>
                <a:latin typeface="Open Sans Light"/>
                <a:cs typeface="Open Sans Ligh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167982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Graphic / Chart">
    <p:spTree>
      <p:nvGrpSpPr>
        <p:cNvPr id="1" name=""/>
        <p:cNvGrpSpPr/>
        <p:nvPr/>
      </p:nvGrpSpPr>
      <p:grpSpPr>
        <a:xfrm>
          <a:off x="0" y="0"/>
          <a:ext cx="0" cy="0"/>
          <a:chOff x="0" y="0"/>
          <a:chExt cx="0" cy="0"/>
        </a:xfrm>
      </p:grpSpPr>
      <p:sp>
        <p:nvSpPr>
          <p:cNvPr id="3" name="Title 10"/>
          <p:cNvSpPr>
            <a:spLocks noGrp="1"/>
          </p:cNvSpPr>
          <p:nvPr>
            <p:ph type="title"/>
          </p:nvPr>
        </p:nvSpPr>
        <p:spPr>
          <a:xfrm>
            <a:off x="426720" y="275167"/>
            <a:ext cx="11260973" cy="1143000"/>
          </a:xfrm>
          <a:prstGeom prst="rect">
            <a:avLst/>
          </a:prstGeom>
        </p:spPr>
        <p:txBody>
          <a:bodyPr vert="horz"/>
          <a:lstStyle>
            <a:lvl1pPr algn="l">
              <a:defRPr sz="4267">
                <a:solidFill>
                  <a:schemeClr val="tx2"/>
                </a:solidFill>
                <a:latin typeface="Open Sans"/>
                <a:cs typeface="Open Sans"/>
              </a:defRPr>
            </a:lvl1pPr>
          </a:lstStyle>
          <a:p>
            <a:r>
              <a:rPr lang="en-US" dirty="0"/>
              <a:t>Click to edit Master title style</a:t>
            </a:r>
          </a:p>
        </p:txBody>
      </p:sp>
      <p:sp>
        <p:nvSpPr>
          <p:cNvPr id="5" name="Isosceles Triangle 4"/>
          <p:cNvSpPr/>
          <p:nvPr userDrawn="1"/>
        </p:nvSpPr>
        <p:spPr>
          <a:xfrm>
            <a:off x="11770233" y="6487412"/>
            <a:ext cx="429880" cy="377952"/>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7" name="Rectangle 6"/>
          <p:cNvSpPr/>
          <p:nvPr userDrawn="1"/>
        </p:nvSpPr>
        <p:spPr>
          <a:xfrm>
            <a:off x="11887044" y="6646724"/>
            <a:ext cx="192360" cy="184666"/>
          </a:xfrm>
          <a:prstGeom prst="rect">
            <a:avLst/>
          </a:prstGeom>
        </p:spPr>
        <p:txBody>
          <a:bodyPr wrap="none" lIns="0" tIns="0" rIns="0" bIns="0">
            <a:spAutoFit/>
          </a:bodyPr>
          <a:lstStyle/>
          <a:p>
            <a:pPr algn="ctr"/>
            <a:fld id="{8DDFC638-DB97-4AFC-A337-0EF4359DD78B}" type="slidenum">
              <a:rPr kumimoji="0" lang="en-CA" sz="12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1200" dirty="0">
              <a:solidFill>
                <a:schemeClr val="bg1"/>
              </a:solidFill>
              <a:latin typeface="Open Sans"/>
              <a:cs typeface="Open Sans"/>
            </a:endParaRPr>
          </a:p>
        </p:txBody>
      </p:sp>
    </p:spTree>
    <p:extLst>
      <p:ext uri="{BB962C8B-B14F-4D97-AF65-F5344CB8AC3E}">
        <p14:creationId xmlns:p14="http://schemas.microsoft.com/office/powerpoint/2010/main" val="3109712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hoto">
    <p:spTree>
      <p:nvGrpSpPr>
        <p:cNvPr id="1" name=""/>
        <p:cNvGrpSpPr/>
        <p:nvPr/>
      </p:nvGrpSpPr>
      <p:grpSpPr>
        <a:xfrm>
          <a:off x="0" y="0"/>
          <a:ext cx="0" cy="0"/>
          <a:chOff x="0" y="0"/>
          <a:chExt cx="0" cy="0"/>
        </a:xfrm>
      </p:grpSpPr>
      <p:sp>
        <p:nvSpPr>
          <p:cNvPr id="6" name="Rectangle 5"/>
          <p:cNvSpPr/>
          <p:nvPr userDrawn="1"/>
        </p:nvSpPr>
        <p:spPr>
          <a:xfrm>
            <a:off x="0" y="6486196"/>
            <a:ext cx="11980408" cy="379549"/>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9" name="Rectangle 8"/>
          <p:cNvSpPr/>
          <p:nvPr userDrawn="1"/>
        </p:nvSpPr>
        <p:spPr>
          <a:xfrm>
            <a:off x="0" y="6487412"/>
            <a:ext cx="1828800" cy="378333"/>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pic>
        <p:nvPicPr>
          <p:cNvPr id="10" name="Picture 9"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218087" y="6538385"/>
            <a:ext cx="882333" cy="280416"/>
          </a:xfrm>
          <a:prstGeom prst="rect">
            <a:avLst/>
          </a:prstGeom>
        </p:spPr>
      </p:pic>
      <p:sp>
        <p:nvSpPr>
          <p:cNvPr id="2" name="Isosceles Triangle 1"/>
          <p:cNvSpPr/>
          <p:nvPr userDrawn="1"/>
        </p:nvSpPr>
        <p:spPr>
          <a:xfrm>
            <a:off x="11770233" y="6487412"/>
            <a:ext cx="429880" cy="377952"/>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11" name="Title 10"/>
          <p:cNvSpPr>
            <a:spLocks noGrp="1"/>
          </p:cNvSpPr>
          <p:nvPr userDrawn="1">
            <p:ph type="title"/>
          </p:nvPr>
        </p:nvSpPr>
        <p:spPr>
          <a:xfrm>
            <a:off x="426721" y="275167"/>
            <a:ext cx="11268508" cy="1143000"/>
          </a:xfrm>
          <a:prstGeom prst="rect">
            <a:avLst/>
          </a:prstGeom>
        </p:spPr>
        <p:txBody>
          <a:bodyPr vert="horz"/>
          <a:lstStyle>
            <a:lvl1pPr algn="l">
              <a:defRPr sz="4267">
                <a:solidFill>
                  <a:schemeClr val="tx2"/>
                </a:solidFill>
                <a:latin typeface="Open Sans"/>
                <a:cs typeface="Open Sans"/>
              </a:defRPr>
            </a:lvl1pPr>
          </a:lstStyle>
          <a:p>
            <a:r>
              <a:rPr lang="en-US" dirty="0"/>
              <a:t>Click to edit Master title style</a:t>
            </a:r>
          </a:p>
        </p:txBody>
      </p:sp>
      <p:sp>
        <p:nvSpPr>
          <p:cNvPr id="12" name="Rectangle 11"/>
          <p:cNvSpPr/>
          <p:nvPr userDrawn="1"/>
        </p:nvSpPr>
        <p:spPr>
          <a:xfrm>
            <a:off x="11887044" y="6646724"/>
            <a:ext cx="192360" cy="184666"/>
          </a:xfrm>
          <a:prstGeom prst="rect">
            <a:avLst/>
          </a:prstGeom>
        </p:spPr>
        <p:txBody>
          <a:bodyPr wrap="none" lIns="0" tIns="0" rIns="0" bIns="0">
            <a:spAutoFit/>
          </a:bodyPr>
          <a:lstStyle/>
          <a:p>
            <a:pPr algn="ctr"/>
            <a:fld id="{8DDFC638-DB97-4AFC-A337-0EF4359DD78B}" type="slidenum">
              <a:rPr kumimoji="0" lang="en-CA" sz="12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1200" dirty="0">
              <a:solidFill>
                <a:schemeClr val="bg1"/>
              </a:solidFill>
              <a:latin typeface="Open Sans"/>
              <a:cs typeface="Open Sans"/>
            </a:endParaRPr>
          </a:p>
        </p:txBody>
      </p:sp>
      <p:sp>
        <p:nvSpPr>
          <p:cNvPr id="16" name="Parallelogram 15"/>
          <p:cNvSpPr/>
          <p:nvPr userDrawn="1"/>
        </p:nvSpPr>
        <p:spPr>
          <a:xfrm rot="10800000">
            <a:off x="1630003" y="6486144"/>
            <a:ext cx="429880" cy="377952"/>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17" name="Rectangle 16"/>
          <p:cNvSpPr/>
          <p:nvPr userDrawn="1"/>
        </p:nvSpPr>
        <p:spPr>
          <a:xfrm>
            <a:off x="1745827" y="6486144"/>
            <a:ext cx="165947" cy="7848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7" name="Content Placeholder 6"/>
          <p:cNvSpPr>
            <a:spLocks noGrp="1"/>
          </p:cNvSpPr>
          <p:nvPr>
            <p:ph sz="quarter" idx="10"/>
          </p:nvPr>
        </p:nvSpPr>
        <p:spPr>
          <a:xfrm>
            <a:off x="0" y="1328928"/>
            <a:ext cx="7315200" cy="4511040"/>
          </a:xfrm>
          <a:prstGeom prst="rect">
            <a:avLst/>
          </a:prstGeom>
        </p:spPr>
        <p:txBody>
          <a:bodyPr vert="horz"/>
          <a:lstStyle>
            <a:lvl1pPr marL="121917" indent="0">
              <a:buClr>
                <a:schemeClr val="accent2"/>
              </a:buClr>
              <a:buSzPct val="85000"/>
              <a:buFont typeface="Lucida Grande"/>
              <a:buNone/>
              <a:defRPr sz="2667">
                <a:latin typeface="Open Sans Light"/>
                <a:cs typeface="Open Sans Light"/>
              </a:defRPr>
            </a:lvl1pPr>
            <a:lvl2pPr marL="731502" indent="-243834">
              <a:buClr>
                <a:schemeClr val="accent2"/>
              </a:buClr>
              <a:buSzPct val="85000"/>
              <a:buFont typeface="Lucida Grande"/>
              <a:buChar char="*"/>
              <a:defRPr sz="2400">
                <a:latin typeface="Open Sans Light"/>
                <a:cs typeface="Open Sans Light"/>
              </a:defRPr>
            </a:lvl2pPr>
            <a:lvl3pPr marL="1097253" indent="-243834">
              <a:buClr>
                <a:schemeClr val="accent2"/>
              </a:buClr>
              <a:buSzPct val="85000"/>
              <a:buFont typeface="Lucida Grande"/>
              <a:buChar char="*"/>
              <a:defRPr sz="2133">
                <a:latin typeface="Open Sans Light"/>
                <a:cs typeface="Open Sans Light"/>
              </a:defRPr>
            </a:lvl3pPr>
            <a:lvl4pPr marL="1463003" indent="-243834">
              <a:buClr>
                <a:schemeClr val="accent2"/>
              </a:buClr>
              <a:buSzPct val="85000"/>
              <a:buFont typeface="Lucida Grande"/>
              <a:buChar char="*"/>
              <a:defRPr sz="1867">
                <a:latin typeface="Open Sans Light"/>
                <a:cs typeface="Open Sans Light"/>
              </a:defRPr>
            </a:lvl4pPr>
            <a:lvl5pPr marL="1828754" indent="-243834">
              <a:buClr>
                <a:schemeClr val="accent2"/>
              </a:buClr>
              <a:buSzPct val="85000"/>
              <a:buFont typeface="Lucida Grande"/>
              <a:buChar char="*"/>
              <a:defRPr sz="1867">
                <a:latin typeface="Open Sans Light"/>
                <a:cs typeface="Open Sans Light"/>
              </a:defRPr>
            </a:lvl5pPr>
          </a:lstStyle>
          <a:p>
            <a:pPr lvl="0"/>
            <a:endParaRPr lang="en-US" dirty="0"/>
          </a:p>
        </p:txBody>
      </p:sp>
    </p:spTree>
    <p:extLst>
      <p:ext uri="{BB962C8B-B14F-4D97-AF65-F5344CB8AC3E}">
        <p14:creationId xmlns:p14="http://schemas.microsoft.com/office/powerpoint/2010/main" val="23174954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Section Divider">
    <p:bg>
      <p:bgPr>
        <a:solidFill>
          <a:schemeClr val="accent2"/>
        </a:solidFill>
        <a:effectLst/>
      </p:bgPr>
    </p:bg>
    <p:spTree>
      <p:nvGrpSpPr>
        <p:cNvPr id="1" name=""/>
        <p:cNvGrpSpPr/>
        <p:nvPr/>
      </p:nvGrpSpPr>
      <p:grpSpPr>
        <a:xfrm>
          <a:off x="0" y="0"/>
          <a:ext cx="0" cy="0"/>
          <a:chOff x="0" y="0"/>
          <a:chExt cx="0" cy="0"/>
        </a:xfrm>
      </p:grpSpPr>
      <p:sp>
        <p:nvSpPr>
          <p:cNvPr id="19" name="Title 10"/>
          <p:cNvSpPr>
            <a:spLocks noGrp="1"/>
          </p:cNvSpPr>
          <p:nvPr>
            <p:ph type="title"/>
          </p:nvPr>
        </p:nvSpPr>
        <p:spPr>
          <a:xfrm>
            <a:off x="1221317" y="1822231"/>
            <a:ext cx="7914216" cy="2039261"/>
          </a:xfrm>
          <a:prstGeom prst="rect">
            <a:avLst/>
          </a:prstGeom>
        </p:spPr>
        <p:txBody>
          <a:bodyPr vert="horz"/>
          <a:lstStyle>
            <a:lvl1pPr algn="l">
              <a:defRPr sz="4267">
                <a:solidFill>
                  <a:schemeClr val="bg1"/>
                </a:solidFill>
                <a:latin typeface="Open Sans"/>
                <a:cs typeface="Open Sans"/>
              </a:defRPr>
            </a:lvl1pPr>
          </a:lstStyle>
          <a:p>
            <a:r>
              <a:rPr lang="en-US" dirty="0"/>
              <a:t>Click to edit Master title style</a:t>
            </a:r>
          </a:p>
        </p:txBody>
      </p:sp>
      <p:pic>
        <p:nvPicPr>
          <p:cNvPr id="177" name="Picture 176" descr="ua-deck_title-01.png"/>
          <p:cNvPicPr>
            <a:picLocks noChangeAspect="1"/>
          </p:cNvPicPr>
          <p:nvPr userDrawn="1"/>
        </p:nvPicPr>
        <p:blipFill rotWithShape="1">
          <a:blip r:embed="rId2">
            <a:alphaModFix amt="50000"/>
            <a:extLst>
              <a:ext uri="{28A0092B-C50C-407E-A947-70E740481C1C}">
                <a14:useLocalDpi xmlns:a14="http://schemas.microsoft.com/office/drawing/2010/main" val="0"/>
              </a:ext>
            </a:extLst>
          </a:blip>
          <a:srcRect t="-65" b="28250"/>
          <a:stretch/>
        </p:blipFill>
        <p:spPr>
          <a:xfrm>
            <a:off x="0" y="4590288"/>
            <a:ext cx="12192000" cy="2267712"/>
          </a:xfrm>
          <a:prstGeom prst="rect">
            <a:avLst/>
          </a:prstGeom>
        </p:spPr>
      </p:pic>
    </p:spTree>
    <p:extLst>
      <p:ext uri="{BB962C8B-B14F-4D97-AF65-F5344CB8AC3E}">
        <p14:creationId xmlns:p14="http://schemas.microsoft.com/office/powerpoint/2010/main" val="3186175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EADB6-DE9E-33F1-C987-6CF59389AB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579BC8-14BD-D588-9AAF-30A3CEAA818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60B05C-0033-797C-0B44-E9453DDB4F5C}"/>
              </a:ext>
            </a:extLst>
          </p:cNvPr>
          <p:cNvSpPr>
            <a:spLocks noGrp="1"/>
          </p:cNvSpPr>
          <p:nvPr>
            <p:ph type="dt" sz="half" idx="10"/>
          </p:nvPr>
        </p:nvSpPr>
        <p:spPr/>
        <p:txBody>
          <a:bodyPr/>
          <a:lstStyle/>
          <a:p>
            <a:fld id="{AA66C6C7-CDE5-FA4F-8C70-2044ABB83ECE}" type="datetimeFigureOut">
              <a:rPr lang="en-US" smtClean="0"/>
              <a:t>10/2/23</a:t>
            </a:fld>
            <a:endParaRPr lang="en-US"/>
          </a:p>
        </p:txBody>
      </p:sp>
      <p:sp>
        <p:nvSpPr>
          <p:cNvPr id="5" name="Footer Placeholder 4">
            <a:extLst>
              <a:ext uri="{FF2B5EF4-FFF2-40B4-BE49-F238E27FC236}">
                <a16:creationId xmlns:a16="http://schemas.microsoft.com/office/drawing/2014/main" id="{90A436B3-AA21-4988-9092-9F816FED47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AE12A5-0C30-7B30-5A61-CF1FC78A696E}"/>
              </a:ext>
            </a:extLst>
          </p:cNvPr>
          <p:cNvSpPr>
            <a:spLocks noGrp="1"/>
          </p:cNvSpPr>
          <p:nvPr>
            <p:ph type="sldNum" sz="quarter" idx="12"/>
          </p:nvPr>
        </p:nvSpPr>
        <p:spPr/>
        <p:txBody>
          <a:bodyPr/>
          <a:lstStyle/>
          <a:p>
            <a:fld id="{4B20BB83-B7EB-864D-95D3-917D63E71C49}" type="slidenum">
              <a:rPr lang="en-US" smtClean="0"/>
              <a:t>‹#›</a:t>
            </a:fld>
            <a:endParaRPr lang="en-US"/>
          </a:p>
        </p:txBody>
      </p:sp>
    </p:spTree>
    <p:extLst>
      <p:ext uri="{BB962C8B-B14F-4D97-AF65-F5344CB8AC3E}">
        <p14:creationId xmlns:p14="http://schemas.microsoft.com/office/powerpoint/2010/main" val="2622096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UA Capabilities">
    <p:spTree>
      <p:nvGrpSpPr>
        <p:cNvPr id="1" name=""/>
        <p:cNvGrpSpPr/>
        <p:nvPr/>
      </p:nvGrpSpPr>
      <p:grpSpPr>
        <a:xfrm>
          <a:off x="0" y="0"/>
          <a:ext cx="0" cy="0"/>
          <a:chOff x="0" y="0"/>
          <a:chExt cx="0" cy="0"/>
        </a:xfrm>
      </p:grpSpPr>
      <p:sp>
        <p:nvSpPr>
          <p:cNvPr id="16" name="Rectangle 15"/>
          <p:cNvSpPr/>
          <p:nvPr userDrawn="1"/>
        </p:nvSpPr>
        <p:spPr>
          <a:xfrm>
            <a:off x="3078871" y="-1"/>
            <a:ext cx="9113131" cy="90236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2" name="Isosceles Triangle 1"/>
          <p:cNvSpPr/>
          <p:nvPr userDrawn="1"/>
        </p:nvSpPr>
        <p:spPr>
          <a:xfrm rot="10800000">
            <a:off x="-487382" y="0"/>
            <a:ext cx="5404052" cy="2396067"/>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17" name="Title 10"/>
          <p:cNvSpPr>
            <a:spLocks noGrp="1"/>
          </p:cNvSpPr>
          <p:nvPr userDrawn="1">
            <p:ph type="title"/>
          </p:nvPr>
        </p:nvSpPr>
        <p:spPr>
          <a:xfrm>
            <a:off x="4858147" y="64139"/>
            <a:ext cx="6549532" cy="789611"/>
          </a:xfrm>
          <a:prstGeom prst="rect">
            <a:avLst/>
          </a:prstGeom>
        </p:spPr>
        <p:txBody>
          <a:bodyPr vert="horz"/>
          <a:lstStyle>
            <a:lvl1pPr algn="l">
              <a:defRPr sz="4267">
                <a:solidFill>
                  <a:srgbClr val="FFFFFF"/>
                </a:solidFill>
                <a:latin typeface="Open Sans"/>
                <a:cs typeface="Open Sans"/>
              </a:defRPr>
            </a:lvl1pPr>
          </a:lstStyle>
          <a:p>
            <a:endParaRPr lang="en-US" dirty="0"/>
          </a:p>
        </p:txBody>
      </p:sp>
      <p:sp>
        <p:nvSpPr>
          <p:cNvPr id="7" name="Isosceles Triangle 6"/>
          <p:cNvSpPr/>
          <p:nvPr userDrawn="1"/>
        </p:nvSpPr>
        <p:spPr>
          <a:xfrm>
            <a:off x="11770233" y="6487412"/>
            <a:ext cx="429880" cy="377952"/>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9" name="Rectangle 8"/>
          <p:cNvSpPr/>
          <p:nvPr userDrawn="1"/>
        </p:nvSpPr>
        <p:spPr>
          <a:xfrm>
            <a:off x="11887044" y="6646724"/>
            <a:ext cx="192360" cy="184666"/>
          </a:xfrm>
          <a:prstGeom prst="rect">
            <a:avLst/>
          </a:prstGeom>
        </p:spPr>
        <p:txBody>
          <a:bodyPr wrap="none" lIns="0" tIns="0" rIns="0" bIns="0">
            <a:spAutoFit/>
          </a:bodyPr>
          <a:lstStyle/>
          <a:p>
            <a:pPr algn="ctr"/>
            <a:fld id="{8DDFC638-DB97-4AFC-A337-0EF4359DD78B}" type="slidenum">
              <a:rPr kumimoji="0" lang="en-CA" sz="12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1200" dirty="0">
              <a:solidFill>
                <a:schemeClr val="bg1"/>
              </a:solidFill>
              <a:latin typeface="Open Sans"/>
              <a:cs typeface="Open Sans"/>
            </a:endParaRPr>
          </a:p>
        </p:txBody>
      </p:sp>
    </p:spTree>
    <p:extLst>
      <p:ext uri="{BB962C8B-B14F-4D97-AF65-F5344CB8AC3E}">
        <p14:creationId xmlns:p14="http://schemas.microsoft.com/office/powerpoint/2010/main" val="300247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Short">
  <p:cSld name="1_Title: Short">
    <p:bg>
      <p:bgPr>
        <a:solidFill>
          <a:srgbClr val="F59122"/>
        </a:solidFill>
        <a:effectLst/>
      </p:bgPr>
    </p:bg>
    <p:spTree>
      <p:nvGrpSpPr>
        <p:cNvPr id="1" name="Shape 10"/>
        <p:cNvGrpSpPr/>
        <p:nvPr/>
      </p:nvGrpSpPr>
      <p:grpSpPr>
        <a:xfrm>
          <a:off x="0" y="0"/>
          <a:ext cx="0" cy="0"/>
          <a:chOff x="0" y="0"/>
          <a:chExt cx="0" cy="0"/>
        </a:xfrm>
      </p:grpSpPr>
      <p:sp>
        <p:nvSpPr>
          <p:cNvPr id="11" name="Google Shape;11;p42"/>
          <p:cNvSpPr txBox="1"/>
          <p:nvPr/>
        </p:nvSpPr>
        <p:spPr>
          <a:xfrm>
            <a:off x="9694337" y="6406624"/>
            <a:ext cx="2256692" cy="203133"/>
          </a:xfrm>
          <a:prstGeom prst="rect">
            <a:avLst/>
          </a:prstGeom>
          <a:noFill/>
          <a:ln>
            <a:noFill/>
          </a:ln>
        </p:spPr>
        <p:txBody>
          <a:bodyPr spcFirstLastPara="1" wrap="square" lIns="121900" tIns="0" rIns="0" bIns="0" anchor="ctr" anchorCtr="0">
            <a:spAutoFit/>
          </a:bodyPr>
          <a:lstStyle/>
          <a:p>
            <a:pPr marL="0" marR="0" lvl="0" indent="0" algn="l" rtl="0">
              <a:lnSpc>
                <a:spcPct val="110000"/>
              </a:lnSpc>
              <a:spcBef>
                <a:spcPts val="0"/>
              </a:spcBef>
              <a:spcAft>
                <a:spcPts val="0"/>
              </a:spcAft>
              <a:buClr>
                <a:srgbClr val="000000"/>
              </a:buClr>
              <a:buSzPts val="900"/>
              <a:buFont typeface="Arial"/>
              <a:buNone/>
            </a:pPr>
            <a:r>
              <a:rPr lang="en-US" sz="1200" b="0" i="0" u="none" strike="noStrike" cap="none">
                <a:solidFill>
                  <a:srgbClr val="2E3437"/>
                </a:solidFill>
                <a:latin typeface="Open Sans Light"/>
                <a:ea typeface="Open Sans Light"/>
                <a:cs typeface="Open Sans Light"/>
                <a:sym typeface="Open Sans Light"/>
              </a:rPr>
              <a:t>Universal Acceptance</a:t>
            </a:r>
            <a:endParaRPr sz="1200" b="0" i="0" u="none" strike="noStrike" cap="none">
              <a:solidFill>
                <a:srgbClr val="2E3437"/>
              </a:solidFill>
              <a:latin typeface="Open Sans Light"/>
              <a:ea typeface="Open Sans Light"/>
              <a:cs typeface="Open Sans Light"/>
              <a:sym typeface="Open Sans Light"/>
            </a:endParaRPr>
          </a:p>
        </p:txBody>
      </p:sp>
      <p:sp>
        <p:nvSpPr>
          <p:cNvPr id="12" name="Google Shape;12;p42"/>
          <p:cNvSpPr txBox="1">
            <a:spLocks noGrp="1"/>
          </p:cNvSpPr>
          <p:nvPr>
            <p:ph type="title"/>
          </p:nvPr>
        </p:nvSpPr>
        <p:spPr>
          <a:xfrm>
            <a:off x="609605" y="4000947"/>
            <a:ext cx="10871199" cy="74398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2E3437"/>
              </a:buClr>
              <a:buSzPts val="2250"/>
              <a:buFont typeface="Open Sans"/>
              <a:buNone/>
              <a:defRPr sz="3000" b="0" i="0" u="none" strike="noStrike" cap="none">
                <a:solidFill>
                  <a:srgbClr val="2E3437"/>
                </a:solidFill>
                <a:latin typeface="Open Sans"/>
                <a:ea typeface="Open Sans"/>
                <a:cs typeface="Open Sans"/>
                <a:sym typeface="Open Sans"/>
              </a:defRPr>
            </a:lvl1pPr>
            <a:lvl2pPr marR="0" lvl="1"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9pPr>
          </a:lstStyle>
          <a:p>
            <a:endParaRPr/>
          </a:p>
        </p:txBody>
      </p:sp>
      <p:pic>
        <p:nvPicPr>
          <p:cNvPr id="13" name="Google Shape;13;p42" descr="ua-logo_wht.png"/>
          <p:cNvPicPr preferRelativeResize="0"/>
          <p:nvPr/>
        </p:nvPicPr>
        <p:blipFill rotWithShape="1">
          <a:blip r:embed="rId2">
            <a:alphaModFix amt="50000"/>
          </a:blip>
          <a:srcRect/>
          <a:stretch/>
        </p:blipFill>
        <p:spPr>
          <a:xfrm>
            <a:off x="9518363" y="5784829"/>
            <a:ext cx="2608636" cy="621792"/>
          </a:xfrm>
          <a:prstGeom prst="rect">
            <a:avLst/>
          </a:prstGeom>
          <a:noFill/>
          <a:ln>
            <a:noFill/>
          </a:ln>
        </p:spPr>
      </p:pic>
      <p:pic>
        <p:nvPicPr>
          <p:cNvPr id="14" name="Google Shape;14;p42" descr="ua-deck_title-art.png"/>
          <p:cNvPicPr preferRelativeResize="0"/>
          <p:nvPr/>
        </p:nvPicPr>
        <p:blipFill rotWithShape="1">
          <a:blip r:embed="rId3">
            <a:alphaModFix/>
          </a:blip>
          <a:srcRect r="36899"/>
          <a:stretch/>
        </p:blipFill>
        <p:spPr>
          <a:xfrm>
            <a:off x="0" y="-1320828"/>
            <a:ext cx="16256000" cy="5010879"/>
          </a:xfrm>
          <a:prstGeom prst="rect">
            <a:avLst/>
          </a:prstGeom>
          <a:noFill/>
          <a:ln>
            <a:noFill/>
          </a:ln>
        </p:spPr>
      </p:pic>
    </p:spTree>
    <p:extLst>
      <p:ext uri="{BB962C8B-B14F-4D97-AF65-F5344CB8AC3E}">
        <p14:creationId xmlns:p14="http://schemas.microsoft.com/office/powerpoint/2010/main" val="31303401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ext: Bullets">
  <p:cSld name="1_Text: Bullets">
    <p:spTree>
      <p:nvGrpSpPr>
        <p:cNvPr id="1" name="Shape 29"/>
        <p:cNvGrpSpPr/>
        <p:nvPr/>
      </p:nvGrpSpPr>
      <p:grpSpPr>
        <a:xfrm>
          <a:off x="0" y="0"/>
          <a:ext cx="0" cy="0"/>
          <a:chOff x="0" y="0"/>
          <a:chExt cx="0" cy="0"/>
        </a:xfrm>
      </p:grpSpPr>
      <p:sp>
        <p:nvSpPr>
          <p:cNvPr id="30" name="Google Shape;30;p18"/>
          <p:cNvSpPr txBox="1">
            <a:spLocks noGrp="1"/>
          </p:cNvSpPr>
          <p:nvPr>
            <p:ph type="title"/>
          </p:nvPr>
        </p:nvSpPr>
        <p:spPr>
          <a:xfrm>
            <a:off x="426723" y="275167"/>
            <a:ext cx="11268508" cy="11430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Clr>
                <a:srgbClr val="000000"/>
              </a:buClr>
              <a:buSzPts val="3200"/>
              <a:buFont typeface="Open Sans"/>
              <a:buNone/>
              <a:defRPr sz="3200" b="0" i="0" u="none" strike="noStrike" cap="none">
                <a:solidFill>
                  <a:srgbClr val="000000"/>
                </a:solidFill>
                <a:latin typeface="Open Sans"/>
                <a:ea typeface="Open Sans"/>
                <a:cs typeface="Open Sans"/>
                <a:sym typeface="Open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1" name="Google Shape;31;p18"/>
          <p:cNvSpPr txBox="1">
            <a:spLocks noGrp="1"/>
          </p:cNvSpPr>
          <p:nvPr>
            <p:ph type="body" idx="1"/>
          </p:nvPr>
        </p:nvSpPr>
        <p:spPr>
          <a:xfrm>
            <a:off x="427567" y="1852083"/>
            <a:ext cx="11267661" cy="4297680"/>
          </a:xfrm>
          <a:prstGeom prst="rect">
            <a:avLst/>
          </a:prstGeom>
          <a:noFill/>
          <a:ln>
            <a:noFill/>
          </a:ln>
        </p:spPr>
        <p:txBody>
          <a:bodyPr spcFirstLastPara="1" wrap="square" lIns="91425" tIns="45700" rIns="91425" bIns="45700" anchor="t" anchorCtr="0">
            <a:noAutofit/>
          </a:bodyPr>
          <a:lstStyle>
            <a:lvl1pPr marL="457189" marR="0" lvl="0" indent="-336542" algn="l" rtl="0">
              <a:spcBef>
                <a:spcPts val="400"/>
              </a:spcBef>
              <a:spcAft>
                <a:spcPts val="0"/>
              </a:spcAft>
              <a:buClr>
                <a:schemeClr val="accent3"/>
              </a:buClr>
              <a:buSzPts val="1700"/>
              <a:buFont typeface="Merriweather Sans"/>
              <a:buChar char="*"/>
              <a:defRPr sz="2000" b="0" i="0" u="none" strike="noStrike" cap="none">
                <a:solidFill>
                  <a:srgbClr val="000000"/>
                </a:solidFill>
                <a:latin typeface="Open Sans Light"/>
                <a:ea typeface="Open Sans Light"/>
                <a:cs typeface="Open Sans Light"/>
                <a:sym typeface="Open Sans Light"/>
              </a:defRPr>
            </a:lvl1pPr>
            <a:lvl2pPr marL="914377" marR="0" lvl="1" indent="-325747" algn="l" rtl="0">
              <a:spcBef>
                <a:spcPts val="360"/>
              </a:spcBef>
              <a:spcAft>
                <a:spcPts val="0"/>
              </a:spcAft>
              <a:buClr>
                <a:schemeClr val="accent3"/>
              </a:buClr>
              <a:buSzPts val="1530"/>
              <a:buFont typeface="Merriweather Sans"/>
              <a:buChar char="*"/>
              <a:defRPr sz="1800" b="0" i="0" u="none" strike="noStrike" cap="none">
                <a:solidFill>
                  <a:srgbClr val="000000"/>
                </a:solidFill>
                <a:latin typeface="Open Sans Light"/>
                <a:ea typeface="Open Sans Light"/>
                <a:cs typeface="Open Sans Light"/>
                <a:sym typeface="Open Sans Light"/>
              </a:defRPr>
            </a:lvl2pPr>
            <a:lvl3pPr marL="1371566" marR="0" lvl="2" indent="-314952" algn="l" rtl="0">
              <a:spcBef>
                <a:spcPts val="320"/>
              </a:spcBef>
              <a:spcAft>
                <a:spcPts val="0"/>
              </a:spcAft>
              <a:buClr>
                <a:schemeClr val="accent3"/>
              </a:buClr>
              <a:buSzPts val="1360"/>
              <a:buFont typeface="Merriweather Sans"/>
              <a:buChar char="*"/>
              <a:defRPr sz="1600" b="0" i="0" u="none" strike="noStrike" cap="none">
                <a:solidFill>
                  <a:srgbClr val="000000"/>
                </a:solidFill>
                <a:latin typeface="Open Sans Light"/>
                <a:ea typeface="Open Sans Light"/>
                <a:cs typeface="Open Sans Light"/>
                <a:sym typeface="Open Sans Light"/>
              </a:defRPr>
            </a:lvl3pPr>
            <a:lvl4pPr marL="1828754" marR="0" lvl="3" indent="-304156" algn="l" rtl="0">
              <a:spcBef>
                <a:spcPts val="280"/>
              </a:spcBef>
              <a:spcAft>
                <a:spcPts val="0"/>
              </a:spcAft>
              <a:buClr>
                <a:schemeClr val="accent3"/>
              </a:buClr>
              <a:buSzPts val="1190"/>
              <a:buFont typeface="Merriweather Sans"/>
              <a:buChar char="*"/>
              <a:defRPr sz="1400" b="0" i="0" u="none" strike="noStrike" cap="none">
                <a:solidFill>
                  <a:srgbClr val="000000"/>
                </a:solidFill>
                <a:latin typeface="Open Sans Light"/>
                <a:ea typeface="Open Sans Light"/>
                <a:cs typeface="Open Sans Light"/>
                <a:sym typeface="Open Sans Light"/>
              </a:defRPr>
            </a:lvl4pPr>
            <a:lvl5pPr marL="2285943" marR="0" lvl="4" indent="-304156" algn="l" rtl="0">
              <a:spcBef>
                <a:spcPts val="280"/>
              </a:spcBef>
              <a:spcAft>
                <a:spcPts val="0"/>
              </a:spcAft>
              <a:buClr>
                <a:schemeClr val="accent3"/>
              </a:buClr>
              <a:buSzPts val="1190"/>
              <a:buFont typeface="Merriweather Sans"/>
              <a:buChar char="*"/>
              <a:defRPr sz="1400" b="0" i="0" u="none" strike="noStrike" cap="none">
                <a:solidFill>
                  <a:srgbClr val="000000"/>
                </a:solidFill>
                <a:latin typeface="Open Sans Light"/>
                <a:ea typeface="Open Sans Light"/>
                <a:cs typeface="Open Sans Light"/>
                <a:sym typeface="Open Sans Light"/>
              </a:defRPr>
            </a:lvl5pPr>
            <a:lvl6pPr marL="2743131" marR="0" lvl="5" indent="-355591" algn="l" rtl="0">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6pPr>
            <a:lvl7pPr marL="3200320" marR="0" lvl="6" indent="-355591" algn="l" rtl="0">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7pPr>
            <a:lvl8pPr marL="3657509" marR="0" lvl="7" indent="-355591" algn="l" rtl="0">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8pPr>
            <a:lvl9pPr marL="4114697" marR="0" lvl="8" indent="-355591" algn="l" rtl="0">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9pPr>
          </a:lstStyle>
          <a:p>
            <a:endParaRPr/>
          </a:p>
        </p:txBody>
      </p:sp>
      <p:pic>
        <p:nvPicPr>
          <p:cNvPr id="32" name="Google Shape;32;p18" descr="ua-logo_wht.png"/>
          <p:cNvPicPr preferRelativeResize="0"/>
          <p:nvPr/>
        </p:nvPicPr>
        <p:blipFill rotWithShape="1">
          <a:blip r:embed="rId2">
            <a:alphaModFix amt="40000"/>
          </a:blip>
          <a:srcRect/>
          <a:stretch/>
        </p:blipFill>
        <p:spPr>
          <a:xfrm>
            <a:off x="218087" y="4903789"/>
            <a:ext cx="882333" cy="210312"/>
          </a:xfrm>
          <a:prstGeom prst="rect">
            <a:avLst/>
          </a:prstGeom>
          <a:noFill/>
          <a:ln>
            <a:noFill/>
          </a:ln>
        </p:spPr>
      </p:pic>
      <p:sp>
        <p:nvSpPr>
          <p:cNvPr id="33" name="Google Shape;33;p18"/>
          <p:cNvSpPr/>
          <p:nvPr/>
        </p:nvSpPr>
        <p:spPr>
          <a:xfrm>
            <a:off x="983224" y="6578813"/>
            <a:ext cx="10997184" cy="284663"/>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imes New Roman"/>
              <a:ea typeface="Times New Roman"/>
              <a:cs typeface="Times New Roman"/>
              <a:sym typeface="Times New Roman"/>
            </a:endParaRPr>
          </a:p>
        </p:txBody>
      </p:sp>
      <p:sp>
        <p:nvSpPr>
          <p:cNvPr id="34" name="Google Shape;34;p18"/>
          <p:cNvSpPr/>
          <p:nvPr/>
        </p:nvSpPr>
        <p:spPr>
          <a:xfrm>
            <a:off x="0" y="6579725"/>
            <a:ext cx="1828800" cy="283751"/>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imes New Roman"/>
              <a:ea typeface="Times New Roman"/>
              <a:cs typeface="Times New Roman"/>
              <a:sym typeface="Times New Roman"/>
            </a:endParaRPr>
          </a:p>
        </p:txBody>
      </p:sp>
      <p:pic>
        <p:nvPicPr>
          <p:cNvPr id="35" name="Google Shape;35;p18" descr="ua-logo_wht.png"/>
          <p:cNvPicPr preferRelativeResize="0"/>
          <p:nvPr/>
        </p:nvPicPr>
        <p:blipFill rotWithShape="1">
          <a:blip r:embed="rId2">
            <a:alphaModFix amt="40000"/>
          </a:blip>
          <a:srcRect/>
          <a:stretch/>
        </p:blipFill>
        <p:spPr>
          <a:xfrm>
            <a:off x="218087" y="6612480"/>
            <a:ext cx="882333" cy="210312"/>
          </a:xfrm>
          <a:prstGeom prst="rect">
            <a:avLst/>
          </a:prstGeom>
          <a:noFill/>
          <a:ln>
            <a:noFill/>
          </a:ln>
        </p:spPr>
      </p:pic>
      <p:sp>
        <p:nvSpPr>
          <p:cNvPr id="36" name="Google Shape;36;p18"/>
          <p:cNvSpPr/>
          <p:nvPr/>
        </p:nvSpPr>
        <p:spPr>
          <a:xfrm>
            <a:off x="11770233" y="6579724"/>
            <a:ext cx="429880" cy="283464"/>
          </a:xfrm>
          <a:prstGeom prst="triangle">
            <a:avLst>
              <a:gd name="adj" fmla="val 50000"/>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imes New Roman"/>
              <a:ea typeface="Times New Roman"/>
              <a:cs typeface="Times New Roman"/>
              <a:sym typeface="Times New Roman"/>
            </a:endParaRPr>
          </a:p>
        </p:txBody>
      </p:sp>
      <p:sp>
        <p:nvSpPr>
          <p:cNvPr id="37" name="Google Shape;37;p18"/>
          <p:cNvSpPr/>
          <p:nvPr/>
        </p:nvSpPr>
        <p:spPr>
          <a:xfrm>
            <a:off x="11880632" y="6693736"/>
            <a:ext cx="205184" cy="138499"/>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fld id="{00000000-1234-1234-1234-123412341234}" type="slidenum">
              <a:rPr lang="en-US" sz="900" b="0" i="0" u="none" strike="noStrike" cap="none">
                <a:solidFill>
                  <a:schemeClr val="lt1"/>
                </a:solidFill>
                <a:latin typeface="Open Sans"/>
                <a:ea typeface="Open Sans"/>
                <a:cs typeface="Open Sans"/>
                <a:sym typeface="Open Sans"/>
              </a:rPr>
              <a:pPr marL="0" marR="0" lvl="0" indent="0" algn="ctr" rtl="0">
                <a:spcBef>
                  <a:spcPts val="0"/>
                </a:spcBef>
                <a:spcAft>
                  <a:spcPts val="0"/>
                </a:spcAft>
                <a:buNone/>
              </a:pPr>
              <a:t>‹#›</a:t>
            </a:fld>
            <a:endParaRPr sz="900" b="0" i="0" u="none" strike="noStrike" cap="none">
              <a:solidFill>
                <a:schemeClr val="lt1"/>
              </a:solidFill>
              <a:latin typeface="Open Sans"/>
              <a:ea typeface="Open Sans"/>
              <a:cs typeface="Open Sans"/>
              <a:sym typeface="Open Sans"/>
            </a:endParaRPr>
          </a:p>
        </p:txBody>
      </p:sp>
      <p:sp>
        <p:nvSpPr>
          <p:cNvPr id="38" name="Google Shape;38;p18"/>
          <p:cNvSpPr/>
          <p:nvPr/>
        </p:nvSpPr>
        <p:spPr>
          <a:xfrm rot="10800000">
            <a:off x="1630003" y="6578773"/>
            <a:ext cx="429880" cy="283464"/>
          </a:xfrm>
          <a:prstGeom prst="parallelogram">
            <a:avLst>
              <a:gd name="adj" fmla="val 58110"/>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imes New Roman"/>
              <a:ea typeface="Times New Roman"/>
              <a:cs typeface="Times New Roman"/>
              <a:sym typeface="Times New Roman"/>
            </a:endParaRPr>
          </a:p>
        </p:txBody>
      </p:sp>
      <p:sp>
        <p:nvSpPr>
          <p:cNvPr id="39" name="Google Shape;39;p18"/>
          <p:cNvSpPr/>
          <p:nvPr/>
        </p:nvSpPr>
        <p:spPr>
          <a:xfrm>
            <a:off x="1745827" y="6578773"/>
            <a:ext cx="165947" cy="12043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40891551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Cover 2 Decorativ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10" name="Text Placeholder 4"/>
          <p:cNvSpPr>
            <a:spLocks noGrp="1"/>
          </p:cNvSpPr>
          <p:nvPr>
            <p:ph type="body" sz="quarter" idx="10" hasCustomPrompt="1"/>
          </p:nvPr>
        </p:nvSpPr>
        <p:spPr>
          <a:xfrm>
            <a:off x="2228479" y="4617720"/>
            <a:ext cx="9295500" cy="575112"/>
          </a:xfrm>
          <a:prstGeom prst="rect">
            <a:avLst/>
          </a:prstGeom>
        </p:spPr>
        <p:txBody>
          <a:bodyPr lIns="0" tIns="0" rIns="0" bIns="0">
            <a:normAutofit/>
          </a:bodyPr>
          <a:lstStyle>
            <a:lvl1pPr marL="0" indent="0" algn="l">
              <a:spcBef>
                <a:spcPts val="0"/>
              </a:spcBef>
              <a:buNone/>
              <a:defRPr sz="1800">
                <a:solidFill>
                  <a:schemeClr val="bg1"/>
                </a:solidFill>
              </a:defRPr>
            </a:lvl1pPr>
          </a:lstStyle>
          <a:p>
            <a:pPr lvl="0"/>
            <a:r>
              <a:rPr lang="en-US" dirty="0"/>
              <a:t>Name of Presenter</a:t>
            </a:r>
          </a:p>
        </p:txBody>
      </p:sp>
      <p:sp>
        <p:nvSpPr>
          <p:cNvPr id="11" name="Text Placeholder 4"/>
          <p:cNvSpPr>
            <a:spLocks noGrp="1"/>
          </p:cNvSpPr>
          <p:nvPr>
            <p:ph type="body" sz="quarter" idx="11" hasCustomPrompt="1"/>
          </p:nvPr>
        </p:nvSpPr>
        <p:spPr>
          <a:xfrm>
            <a:off x="2228479" y="5199657"/>
            <a:ext cx="9295500" cy="390521"/>
          </a:xfrm>
          <a:prstGeom prst="rect">
            <a:avLst/>
          </a:prstGeom>
        </p:spPr>
        <p:txBody>
          <a:bodyPr lIns="0" tIns="0" rIns="0" bIns="0" anchor="b" anchorCtr="0">
            <a:normAutofit/>
          </a:bodyPr>
          <a:lstStyle>
            <a:lvl1pPr marL="0" indent="0" algn="l">
              <a:spcBef>
                <a:spcPts val="0"/>
              </a:spcBef>
              <a:buNone/>
              <a:defRPr sz="1800">
                <a:solidFill>
                  <a:schemeClr val="bg1"/>
                </a:solidFill>
              </a:defRPr>
            </a:lvl1pPr>
          </a:lstStyle>
          <a:p>
            <a:pPr lvl="0"/>
            <a:r>
              <a:rPr lang="en-US" dirty="0"/>
              <a:t>Event Name</a:t>
            </a:r>
          </a:p>
        </p:txBody>
      </p:sp>
      <p:sp>
        <p:nvSpPr>
          <p:cNvPr id="12" name="Text Placeholder 4"/>
          <p:cNvSpPr>
            <a:spLocks noGrp="1"/>
          </p:cNvSpPr>
          <p:nvPr>
            <p:ph type="body" sz="quarter" idx="12" hasCustomPrompt="1"/>
          </p:nvPr>
        </p:nvSpPr>
        <p:spPr>
          <a:xfrm>
            <a:off x="2228479" y="5602569"/>
            <a:ext cx="9299448" cy="403785"/>
          </a:xfrm>
          <a:prstGeom prst="rect">
            <a:avLst/>
          </a:prstGeom>
        </p:spPr>
        <p:txBody>
          <a:bodyPr lIns="0" tIns="0" rIns="0" bIns="0">
            <a:normAutofit/>
          </a:bodyPr>
          <a:lstStyle>
            <a:lvl1pPr marL="0" indent="0" algn="l">
              <a:spcBef>
                <a:spcPts val="0"/>
              </a:spcBef>
              <a:buNone/>
              <a:defRPr sz="1800">
                <a:solidFill>
                  <a:schemeClr val="bg1"/>
                </a:solidFill>
              </a:defRPr>
            </a:lvl1pPr>
          </a:lstStyle>
          <a:p>
            <a:pPr lvl="0"/>
            <a:r>
              <a:rPr lang="en-US" dirty="0"/>
              <a:t>DD Month 2017</a:t>
            </a:r>
          </a:p>
        </p:txBody>
      </p:sp>
      <p:pic>
        <p:nvPicPr>
          <p:cNvPr id="9" name="Picture 8"/>
          <p:cNvPicPr>
            <a:picLocks noChangeAspect="1"/>
          </p:cNvPicPr>
          <p:nvPr userDrawn="1"/>
        </p:nvPicPr>
        <p:blipFill>
          <a:blip r:embed="rId3"/>
          <a:stretch>
            <a:fillRect/>
          </a:stretch>
        </p:blipFill>
        <p:spPr>
          <a:xfrm>
            <a:off x="326044" y="4878446"/>
            <a:ext cx="1193800" cy="952500"/>
          </a:xfrm>
          <a:prstGeom prst="rect">
            <a:avLst/>
          </a:prstGeom>
        </p:spPr>
      </p:pic>
      <p:sp>
        <p:nvSpPr>
          <p:cNvPr id="13" name="Oval 12"/>
          <p:cNvSpPr/>
          <p:nvPr userDrawn="1"/>
        </p:nvSpPr>
        <p:spPr>
          <a:xfrm>
            <a:off x="1825043" y="6101651"/>
            <a:ext cx="45720" cy="45720"/>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normAutofit fontScale="25000" lnSpcReduction="20000"/>
          </a:bodyPr>
          <a:lstStyle/>
          <a:p>
            <a:pPr algn="ctr">
              <a:spcBef>
                <a:spcPts val="0"/>
              </a:spcBef>
            </a:pPr>
            <a:endParaRPr lang="en-US" sz="1800"/>
          </a:p>
        </p:txBody>
      </p:sp>
      <p:cxnSp>
        <p:nvCxnSpPr>
          <p:cNvPr id="14" name="Straight Connector 13"/>
          <p:cNvCxnSpPr/>
          <p:nvPr userDrawn="1"/>
        </p:nvCxnSpPr>
        <p:spPr>
          <a:xfrm flipH="1">
            <a:off x="0" y="6124669"/>
            <a:ext cx="1793872" cy="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flipH="1">
            <a:off x="1892735" y="6124511"/>
            <a:ext cx="9720781" cy="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6" name="Oval 15"/>
          <p:cNvSpPr/>
          <p:nvPr userDrawn="1"/>
        </p:nvSpPr>
        <p:spPr>
          <a:xfrm flipH="1">
            <a:off x="11642081" y="6101651"/>
            <a:ext cx="45720" cy="45720"/>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normAutofit fontScale="25000" lnSpcReduction="20000"/>
          </a:bodyPr>
          <a:lstStyle/>
          <a:p>
            <a:pPr algn="ctr">
              <a:spcBef>
                <a:spcPts val="0"/>
              </a:spcBef>
            </a:pPr>
            <a:endParaRPr lang="en-US" sz="1800"/>
          </a:p>
        </p:txBody>
      </p:sp>
      <p:sp>
        <p:nvSpPr>
          <p:cNvPr id="17" name="Oval 16"/>
          <p:cNvSpPr/>
          <p:nvPr userDrawn="1"/>
        </p:nvSpPr>
        <p:spPr>
          <a:xfrm flipH="1">
            <a:off x="11642081" y="3470373"/>
            <a:ext cx="45720" cy="45720"/>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normAutofit fontScale="25000" lnSpcReduction="20000"/>
          </a:bodyPr>
          <a:lstStyle/>
          <a:p>
            <a:pPr algn="ctr">
              <a:spcBef>
                <a:spcPts val="0"/>
              </a:spcBef>
            </a:pPr>
            <a:endParaRPr lang="en-US" sz="1800"/>
          </a:p>
        </p:txBody>
      </p:sp>
      <p:cxnSp>
        <p:nvCxnSpPr>
          <p:cNvPr id="18" name="Straight Connector 17"/>
          <p:cNvCxnSpPr/>
          <p:nvPr userDrawn="1"/>
        </p:nvCxnSpPr>
        <p:spPr>
          <a:xfrm flipV="1">
            <a:off x="1849172" y="3552826"/>
            <a:ext cx="0" cy="2529959"/>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9" name="Arc 18"/>
          <p:cNvSpPr/>
          <p:nvPr userDrawn="1"/>
        </p:nvSpPr>
        <p:spPr>
          <a:xfrm rot="16200000">
            <a:off x="1847727" y="3495591"/>
            <a:ext cx="121764" cy="118872"/>
          </a:xfrm>
          <a:prstGeom prst="arc">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txBody>
          <a:bodyPr rtlCol="0" anchor="ctr">
            <a:normAutofit fontScale="25000" lnSpcReduction="20000"/>
          </a:bodyPr>
          <a:lstStyle/>
          <a:p>
            <a:pPr algn="ctr">
              <a:spcBef>
                <a:spcPts val="0"/>
              </a:spcBef>
            </a:pPr>
            <a:endParaRPr lang="en-US" sz="1800"/>
          </a:p>
        </p:txBody>
      </p:sp>
      <p:cxnSp>
        <p:nvCxnSpPr>
          <p:cNvPr id="20" name="Straight Connector 19"/>
          <p:cNvCxnSpPr/>
          <p:nvPr userDrawn="1"/>
        </p:nvCxnSpPr>
        <p:spPr>
          <a:xfrm flipH="1">
            <a:off x="1899083" y="3494144"/>
            <a:ext cx="9714432" cy="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3" name="Title 2"/>
          <p:cNvSpPr>
            <a:spLocks noGrp="1"/>
          </p:cNvSpPr>
          <p:nvPr>
            <p:ph type="title" hasCustomPrompt="1"/>
          </p:nvPr>
        </p:nvSpPr>
        <p:spPr>
          <a:xfrm>
            <a:off x="2228479" y="2020825"/>
            <a:ext cx="9295500" cy="1325563"/>
          </a:xfrm>
          <a:prstGeom prst="rect">
            <a:avLst/>
          </a:prstGeom>
        </p:spPr>
        <p:txBody>
          <a:bodyPr lIns="0" tIns="0" rIns="0" bIns="0" anchor="b" anchorCtr="0">
            <a:normAutofit/>
          </a:bodyPr>
          <a:lstStyle>
            <a:lvl1pPr algn="l">
              <a:spcBef>
                <a:spcPts val="0"/>
              </a:spcBef>
              <a:defRPr sz="3600" b="1">
                <a:solidFill>
                  <a:schemeClr val="bg1"/>
                </a:solidFill>
                <a:latin typeface="+mj-lt"/>
              </a:defRPr>
            </a:lvl1pPr>
          </a:lstStyle>
          <a:p>
            <a:r>
              <a:rPr lang="en-US" dirty="0"/>
              <a:t>Insert Title Here</a:t>
            </a:r>
            <a:br>
              <a:rPr lang="en-US" dirty="0"/>
            </a:br>
            <a:r>
              <a:rPr lang="en-US" dirty="0"/>
              <a:t>(75 characters maximum) </a:t>
            </a:r>
          </a:p>
        </p:txBody>
      </p:sp>
      <p:sp>
        <p:nvSpPr>
          <p:cNvPr id="21" name="Text Placeholder 4"/>
          <p:cNvSpPr>
            <a:spLocks noGrp="1"/>
          </p:cNvSpPr>
          <p:nvPr>
            <p:ph type="body" sz="quarter" idx="14" hasCustomPrompt="1"/>
          </p:nvPr>
        </p:nvSpPr>
        <p:spPr>
          <a:xfrm>
            <a:off x="2228479" y="3666744"/>
            <a:ext cx="9299448" cy="576072"/>
          </a:xfrm>
          <a:prstGeom prst="rect">
            <a:avLst/>
          </a:prstGeom>
        </p:spPr>
        <p:txBody>
          <a:bodyPr lIns="0" tIns="0" rIns="0" bIns="0">
            <a:normAutofit/>
          </a:bodyPr>
          <a:lstStyle>
            <a:lvl1pPr marL="0" indent="0" algn="l">
              <a:spcBef>
                <a:spcPts val="0"/>
              </a:spcBef>
              <a:buNone/>
              <a:defRPr sz="1800" b="1">
                <a:solidFill>
                  <a:schemeClr val="bg1"/>
                </a:solidFill>
              </a:defRPr>
            </a:lvl1pPr>
          </a:lstStyle>
          <a:p>
            <a:pPr lvl="0"/>
            <a:r>
              <a:rPr lang="en-US" dirty="0"/>
              <a:t>Insert subtitle here (75 characters maximum)</a:t>
            </a:r>
          </a:p>
        </p:txBody>
      </p:sp>
    </p:spTree>
    <p:extLst>
      <p:ext uri="{BB962C8B-B14F-4D97-AF65-F5344CB8AC3E}">
        <p14:creationId xmlns:p14="http://schemas.microsoft.com/office/powerpoint/2010/main" val="2313041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6CE88-144E-74F5-951D-793A4988E8B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A3CFF5-CE27-8453-3BF3-153FE8528E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AEAEAC-5009-CCBB-CE2C-D1D73C8A57FF}"/>
              </a:ext>
            </a:extLst>
          </p:cNvPr>
          <p:cNvSpPr>
            <a:spLocks noGrp="1"/>
          </p:cNvSpPr>
          <p:nvPr>
            <p:ph type="dt" sz="half" idx="10"/>
          </p:nvPr>
        </p:nvSpPr>
        <p:spPr/>
        <p:txBody>
          <a:bodyPr/>
          <a:lstStyle/>
          <a:p>
            <a:fld id="{AA66C6C7-CDE5-FA4F-8C70-2044ABB83ECE}" type="datetimeFigureOut">
              <a:rPr lang="en-US" smtClean="0"/>
              <a:t>10/2/23</a:t>
            </a:fld>
            <a:endParaRPr lang="en-US"/>
          </a:p>
        </p:txBody>
      </p:sp>
      <p:sp>
        <p:nvSpPr>
          <p:cNvPr id="5" name="Footer Placeholder 4">
            <a:extLst>
              <a:ext uri="{FF2B5EF4-FFF2-40B4-BE49-F238E27FC236}">
                <a16:creationId xmlns:a16="http://schemas.microsoft.com/office/drawing/2014/main" id="{4B9A9FF7-F93D-5910-89ED-222D6A6B48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668FB1-9292-E20C-E16D-D9377B1EDC60}"/>
              </a:ext>
            </a:extLst>
          </p:cNvPr>
          <p:cNvSpPr>
            <a:spLocks noGrp="1"/>
          </p:cNvSpPr>
          <p:nvPr>
            <p:ph type="sldNum" sz="quarter" idx="12"/>
          </p:nvPr>
        </p:nvSpPr>
        <p:spPr/>
        <p:txBody>
          <a:bodyPr/>
          <a:lstStyle/>
          <a:p>
            <a:fld id="{4B20BB83-B7EB-864D-95D3-917D63E71C49}" type="slidenum">
              <a:rPr lang="en-US" smtClean="0"/>
              <a:t>‹#›</a:t>
            </a:fld>
            <a:endParaRPr lang="en-US"/>
          </a:p>
        </p:txBody>
      </p:sp>
    </p:spTree>
    <p:extLst>
      <p:ext uri="{BB962C8B-B14F-4D97-AF65-F5344CB8AC3E}">
        <p14:creationId xmlns:p14="http://schemas.microsoft.com/office/powerpoint/2010/main" val="1878079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DE1E1-4AFC-A3FB-487A-219BA1E0A1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428585A-2AFE-688E-49C4-3676A4010F5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D2FFB6F-A441-D2D4-BC2A-3B3B3B86E78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7DA9184-5F4E-A5D3-9866-5B304B7DEE22}"/>
              </a:ext>
            </a:extLst>
          </p:cNvPr>
          <p:cNvSpPr>
            <a:spLocks noGrp="1"/>
          </p:cNvSpPr>
          <p:nvPr>
            <p:ph type="dt" sz="half" idx="10"/>
          </p:nvPr>
        </p:nvSpPr>
        <p:spPr/>
        <p:txBody>
          <a:bodyPr/>
          <a:lstStyle/>
          <a:p>
            <a:fld id="{AA66C6C7-CDE5-FA4F-8C70-2044ABB83ECE}" type="datetimeFigureOut">
              <a:rPr lang="en-US" smtClean="0"/>
              <a:t>10/2/23</a:t>
            </a:fld>
            <a:endParaRPr lang="en-US"/>
          </a:p>
        </p:txBody>
      </p:sp>
      <p:sp>
        <p:nvSpPr>
          <p:cNvPr id="6" name="Footer Placeholder 5">
            <a:extLst>
              <a:ext uri="{FF2B5EF4-FFF2-40B4-BE49-F238E27FC236}">
                <a16:creationId xmlns:a16="http://schemas.microsoft.com/office/drawing/2014/main" id="{ADA1F49A-1E2E-257B-FAA3-7376258415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7001F2-69CA-3B7E-EBBE-340F92DF263A}"/>
              </a:ext>
            </a:extLst>
          </p:cNvPr>
          <p:cNvSpPr>
            <a:spLocks noGrp="1"/>
          </p:cNvSpPr>
          <p:nvPr>
            <p:ph type="sldNum" sz="quarter" idx="12"/>
          </p:nvPr>
        </p:nvSpPr>
        <p:spPr/>
        <p:txBody>
          <a:bodyPr/>
          <a:lstStyle/>
          <a:p>
            <a:fld id="{4B20BB83-B7EB-864D-95D3-917D63E71C49}" type="slidenum">
              <a:rPr lang="en-US" smtClean="0"/>
              <a:t>‹#›</a:t>
            </a:fld>
            <a:endParaRPr lang="en-US"/>
          </a:p>
        </p:txBody>
      </p:sp>
    </p:spTree>
    <p:extLst>
      <p:ext uri="{BB962C8B-B14F-4D97-AF65-F5344CB8AC3E}">
        <p14:creationId xmlns:p14="http://schemas.microsoft.com/office/powerpoint/2010/main" val="216019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3D769-84B3-7DE3-87B9-B0C2C225052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CD16C25-1E7A-638B-A7FA-82327E458D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2DE772C-9E58-4166-B83E-EA0696509B7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5A3F96A-9077-25F4-39C3-23D0F0BEF6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03FBAC6-D0C1-6D06-4E69-C53817D144C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0759156-7553-4E07-BB39-441410B6A990}"/>
              </a:ext>
            </a:extLst>
          </p:cNvPr>
          <p:cNvSpPr>
            <a:spLocks noGrp="1"/>
          </p:cNvSpPr>
          <p:nvPr>
            <p:ph type="dt" sz="half" idx="10"/>
          </p:nvPr>
        </p:nvSpPr>
        <p:spPr/>
        <p:txBody>
          <a:bodyPr/>
          <a:lstStyle/>
          <a:p>
            <a:fld id="{AA66C6C7-CDE5-FA4F-8C70-2044ABB83ECE}" type="datetimeFigureOut">
              <a:rPr lang="en-US" smtClean="0"/>
              <a:t>10/2/23</a:t>
            </a:fld>
            <a:endParaRPr lang="en-US"/>
          </a:p>
        </p:txBody>
      </p:sp>
      <p:sp>
        <p:nvSpPr>
          <p:cNvPr id="8" name="Footer Placeholder 7">
            <a:extLst>
              <a:ext uri="{FF2B5EF4-FFF2-40B4-BE49-F238E27FC236}">
                <a16:creationId xmlns:a16="http://schemas.microsoft.com/office/drawing/2014/main" id="{95B34CE3-FE82-9BE3-5AFA-5D5D57637A7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1210E52-A839-3EE6-7287-4F60A0F9EC8C}"/>
              </a:ext>
            </a:extLst>
          </p:cNvPr>
          <p:cNvSpPr>
            <a:spLocks noGrp="1"/>
          </p:cNvSpPr>
          <p:nvPr>
            <p:ph type="sldNum" sz="quarter" idx="12"/>
          </p:nvPr>
        </p:nvSpPr>
        <p:spPr/>
        <p:txBody>
          <a:bodyPr/>
          <a:lstStyle/>
          <a:p>
            <a:fld id="{4B20BB83-B7EB-864D-95D3-917D63E71C49}" type="slidenum">
              <a:rPr lang="en-US" smtClean="0"/>
              <a:t>‹#›</a:t>
            </a:fld>
            <a:endParaRPr lang="en-US"/>
          </a:p>
        </p:txBody>
      </p:sp>
    </p:spTree>
    <p:extLst>
      <p:ext uri="{BB962C8B-B14F-4D97-AF65-F5344CB8AC3E}">
        <p14:creationId xmlns:p14="http://schemas.microsoft.com/office/powerpoint/2010/main" val="3248245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05C66-D0D8-18E9-B377-5F8F4CF21B0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EE5806E-6714-13E2-CE27-D8E998FE9853}"/>
              </a:ext>
            </a:extLst>
          </p:cNvPr>
          <p:cNvSpPr>
            <a:spLocks noGrp="1"/>
          </p:cNvSpPr>
          <p:nvPr>
            <p:ph type="dt" sz="half" idx="10"/>
          </p:nvPr>
        </p:nvSpPr>
        <p:spPr/>
        <p:txBody>
          <a:bodyPr/>
          <a:lstStyle/>
          <a:p>
            <a:fld id="{AA66C6C7-CDE5-FA4F-8C70-2044ABB83ECE}" type="datetimeFigureOut">
              <a:rPr lang="en-US" smtClean="0"/>
              <a:t>10/2/23</a:t>
            </a:fld>
            <a:endParaRPr lang="en-US"/>
          </a:p>
        </p:txBody>
      </p:sp>
      <p:sp>
        <p:nvSpPr>
          <p:cNvPr id="4" name="Footer Placeholder 3">
            <a:extLst>
              <a:ext uri="{FF2B5EF4-FFF2-40B4-BE49-F238E27FC236}">
                <a16:creationId xmlns:a16="http://schemas.microsoft.com/office/drawing/2014/main" id="{A64BB716-9C5C-2DDF-7CB0-90832F99D2D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D0E423E-7A9E-9F98-3094-A81A59D01E47}"/>
              </a:ext>
            </a:extLst>
          </p:cNvPr>
          <p:cNvSpPr>
            <a:spLocks noGrp="1"/>
          </p:cNvSpPr>
          <p:nvPr>
            <p:ph type="sldNum" sz="quarter" idx="12"/>
          </p:nvPr>
        </p:nvSpPr>
        <p:spPr/>
        <p:txBody>
          <a:bodyPr/>
          <a:lstStyle/>
          <a:p>
            <a:fld id="{4B20BB83-B7EB-864D-95D3-917D63E71C49}" type="slidenum">
              <a:rPr lang="en-US" smtClean="0"/>
              <a:t>‹#›</a:t>
            </a:fld>
            <a:endParaRPr lang="en-US"/>
          </a:p>
        </p:txBody>
      </p:sp>
    </p:spTree>
    <p:extLst>
      <p:ext uri="{BB962C8B-B14F-4D97-AF65-F5344CB8AC3E}">
        <p14:creationId xmlns:p14="http://schemas.microsoft.com/office/powerpoint/2010/main" val="4106646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8984E-5263-BCCE-E457-D04C1ED104A3}"/>
              </a:ext>
            </a:extLst>
          </p:cNvPr>
          <p:cNvSpPr>
            <a:spLocks noGrp="1"/>
          </p:cNvSpPr>
          <p:nvPr>
            <p:ph type="dt" sz="half" idx="10"/>
          </p:nvPr>
        </p:nvSpPr>
        <p:spPr/>
        <p:txBody>
          <a:bodyPr/>
          <a:lstStyle/>
          <a:p>
            <a:fld id="{AA66C6C7-CDE5-FA4F-8C70-2044ABB83ECE}" type="datetimeFigureOut">
              <a:rPr lang="en-US" smtClean="0"/>
              <a:t>10/2/23</a:t>
            </a:fld>
            <a:endParaRPr lang="en-US"/>
          </a:p>
        </p:txBody>
      </p:sp>
      <p:sp>
        <p:nvSpPr>
          <p:cNvPr id="3" name="Footer Placeholder 2">
            <a:extLst>
              <a:ext uri="{FF2B5EF4-FFF2-40B4-BE49-F238E27FC236}">
                <a16:creationId xmlns:a16="http://schemas.microsoft.com/office/drawing/2014/main" id="{50348274-595B-2052-A764-6FFD7787FE2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F5185A4-15D0-7083-DF37-E2D0606196D9}"/>
              </a:ext>
            </a:extLst>
          </p:cNvPr>
          <p:cNvSpPr>
            <a:spLocks noGrp="1"/>
          </p:cNvSpPr>
          <p:nvPr>
            <p:ph type="sldNum" sz="quarter" idx="12"/>
          </p:nvPr>
        </p:nvSpPr>
        <p:spPr/>
        <p:txBody>
          <a:bodyPr/>
          <a:lstStyle/>
          <a:p>
            <a:fld id="{4B20BB83-B7EB-864D-95D3-917D63E71C49}" type="slidenum">
              <a:rPr lang="en-US" smtClean="0"/>
              <a:t>‹#›</a:t>
            </a:fld>
            <a:endParaRPr lang="en-US"/>
          </a:p>
        </p:txBody>
      </p:sp>
    </p:spTree>
    <p:extLst>
      <p:ext uri="{BB962C8B-B14F-4D97-AF65-F5344CB8AC3E}">
        <p14:creationId xmlns:p14="http://schemas.microsoft.com/office/powerpoint/2010/main" val="3345340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9DEC7-22AB-E874-599B-4F30621017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EB0D26C-CBB4-30F5-B4D6-F18D03B0A8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D2083C7-925B-B741-9B6B-5AB23A73EF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984B4A-E35E-7DAD-09E5-5E96CEE3C1CD}"/>
              </a:ext>
            </a:extLst>
          </p:cNvPr>
          <p:cNvSpPr>
            <a:spLocks noGrp="1"/>
          </p:cNvSpPr>
          <p:nvPr>
            <p:ph type="dt" sz="half" idx="10"/>
          </p:nvPr>
        </p:nvSpPr>
        <p:spPr/>
        <p:txBody>
          <a:bodyPr/>
          <a:lstStyle/>
          <a:p>
            <a:fld id="{AA66C6C7-CDE5-FA4F-8C70-2044ABB83ECE}" type="datetimeFigureOut">
              <a:rPr lang="en-US" smtClean="0"/>
              <a:t>10/2/23</a:t>
            </a:fld>
            <a:endParaRPr lang="en-US"/>
          </a:p>
        </p:txBody>
      </p:sp>
      <p:sp>
        <p:nvSpPr>
          <p:cNvPr id="6" name="Footer Placeholder 5">
            <a:extLst>
              <a:ext uri="{FF2B5EF4-FFF2-40B4-BE49-F238E27FC236}">
                <a16:creationId xmlns:a16="http://schemas.microsoft.com/office/drawing/2014/main" id="{0EA8C2A0-8FEB-4062-B9D3-C25A9545BD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C23296-CD0E-875E-F810-3A58FE242577}"/>
              </a:ext>
            </a:extLst>
          </p:cNvPr>
          <p:cNvSpPr>
            <a:spLocks noGrp="1"/>
          </p:cNvSpPr>
          <p:nvPr>
            <p:ph type="sldNum" sz="quarter" idx="12"/>
          </p:nvPr>
        </p:nvSpPr>
        <p:spPr/>
        <p:txBody>
          <a:bodyPr/>
          <a:lstStyle/>
          <a:p>
            <a:fld id="{4B20BB83-B7EB-864D-95D3-917D63E71C49}" type="slidenum">
              <a:rPr lang="en-US" smtClean="0"/>
              <a:t>‹#›</a:t>
            </a:fld>
            <a:endParaRPr lang="en-US"/>
          </a:p>
        </p:txBody>
      </p:sp>
    </p:spTree>
    <p:extLst>
      <p:ext uri="{BB962C8B-B14F-4D97-AF65-F5344CB8AC3E}">
        <p14:creationId xmlns:p14="http://schemas.microsoft.com/office/powerpoint/2010/main" val="1736718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75848-60F7-9558-2E37-0B959CEFFA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5A855E2-8200-550B-F0EF-49BCFAC2FA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360BF44-0682-FF6B-9114-C0301BB905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1A4207-30B0-BA6D-70F4-9342AE88BBD8}"/>
              </a:ext>
            </a:extLst>
          </p:cNvPr>
          <p:cNvSpPr>
            <a:spLocks noGrp="1"/>
          </p:cNvSpPr>
          <p:nvPr>
            <p:ph type="dt" sz="half" idx="10"/>
          </p:nvPr>
        </p:nvSpPr>
        <p:spPr/>
        <p:txBody>
          <a:bodyPr/>
          <a:lstStyle/>
          <a:p>
            <a:fld id="{AA66C6C7-CDE5-FA4F-8C70-2044ABB83ECE}" type="datetimeFigureOut">
              <a:rPr lang="en-US" smtClean="0"/>
              <a:t>10/2/23</a:t>
            </a:fld>
            <a:endParaRPr lang="en-US"/>
          </a:p>
        </p:txBody>
      </p:sp>
      <p:sp>
        <p:nvSpPr>
          <p:cNvPr id="6" name="Footer Placeholder 5">
            <a:extLst>
              <a:ext uri="{FF2B5EF4-FFF2-40B4-BE49-F238E27FC236}">
                <a16:creationId xmlns:a16="http://schemas.microsoft.com/office/drawing/2014/main" id="{1F4F416C-5DB6-3595-9E94-258701F14F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F851BF-C419-0E13-99E4-F18F25BF28B6}"/>
              </a:ext>
            </a:extLst>
          </p:cNvPr>
          <p:cNvSpPr>
            <a:spLocks noGrp="1"/>
          </p:cNvSpPr>
          <p:nvPr>
            <p:ph type="sldNum" sz="quarter" idx="12"/>
          </p:nvPr>
        </p:nvSpPr>
        <p:spPr/>
        <p:txBody>
          <a:bodyPr/>
          <a:lstStyle/>
          <a:p>
            <a:fld id="{4B20BB83-B7EB-864D-95D3-917D63E71C49}" type="slidenum">
              <a:rPr lang="en-US" smtClean="0"/>
              <a:t>‹#›</a:t>
            </a:fld>
            <a:endParaRPr lang="en-US"/>
          </a:p>
        </p:txBody>
      </p:sp>
    </p:spTree>
    <p:extLst>
      <p:ext uri="{BB962C8B-B14F-4D97-AF65-F5344CB8AC3E}">
        <p14:creationId xmlns:p14="http://schemas.microsoft.com/office/powerpoint/2010/main" val="2586318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F044A2-88BC-341B-B343-D094606857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F93FAE6-3DA6-8B1F-4184-039B7027D1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1DE962-5298-A87B-FB0B-00923FC117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66C6C7-CDE5-FA4F-8C70-2044ABB83ECE}" type="datetimeFigureOut">
              <a:rPr lang="en-US" smtClean="0"/>
              <a:t>10/2/23</a:t>
            </a:fld>
            <a:endParaRPr lang="en-US"/>
          </a:p>
        </p:txBody>
      </p:sp>
      <p:sp>
        <p:nvSpPr>
          <p:cNvPr id="5" name="Footer Placeholder 4">
            <a:extLst>
              <a:ext uri="{FF2B5EF4-FFF2-40B4-BE49-F238E27FC236}">
                <a16:creationId xmlns:a16="http://schemas.microsoft.com/office/drawing/2014/main" id="{E3F97312-1853-8059-EB61-8850C68DC5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694B835-F9D6-88E3-A8C8-E1E43108BF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20BB83-B7EB-864D-95D3-917D63E71C49}" type="slidenum">
              <a:rPr lang="en-US" smtClean="0"/>
              <a:t>‹#›</a:t>
            </a:fld>
            <a:endParaRPr lang="en-US"/>
          </a:p>
        </p:txBody>
      </p:sp>
    </p:spTree>
    <p:extLst>
      <p:ext uri="{BB962C8B-B14F-4D97-AF65-F5344CB8AC3E}">
        <p14:creationId xmlns:p14="http://schemas.microsoft.com/office/powerpoint/2010/main" val="5421205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676922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defTabSz="609585"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3" Type="http://schemas.microsoft.com/office/2018/10/relationships/comments" Target="../comments/modernComment_437_EFA53004.xml"/><Relationship Id="rId2" Type="http://schemas.openxmlformats.org/officeDocument/2006/relationships/notesSlide" Target="../notesSlides/notesSlide2.xml"/><Relationship Id="rId1" Type="http://schemas.openxmlformats.org/officeDocument/2006/relationships/slideLayout" Target="../slideLayouts/slideLayout22.xml"/><Relationship Id="rId5" Type="http://schemas.openxmlformats.org/officeDocument/2006/relationships/hyperlink" Target="https://uasg.tech/eai-certification/" TargetMode="External"/><Relationship Id="rId4" Type="http://schemas.openxmlformats.org/officeDocument/2006/relationships/hyperlink" Target="https://docs.google.com/document/d/1PopXtNog8nJzdpYQcl1JMyIH2gNYJ4_r/edit"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3" Type="http://schemas.microsoft.com/office/2018/10/relationships/comments" Target="../comments/modernComment_516_DF0EFD83.xml"/><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g10eea5838db_0_3"/>
          <p:cNvSpPr txBox="1"/>
          <p:nvPr/>
        </p:nvSpPr>
        <p:spPr>
          <a:xfrm>
            <a:off x="1524000" y="4301749"/>
            <a:ext cx="9144000" cy="1040800"/>
          </a:xfrm>
          <a:prstGeom prst="rect">
            <a:avLst/>
          </a:prstGeom>
          <a:noFill/>
          <a:ln>
            <a:noFill/>
          </a:ln>
        </p:spPr>
        <p:txBody>
          <a:bodyPr spcFirstLastPara="1" wrap="square" lIns="91400" tIns="45700" rIns="91400" bIns="45700" anchor="t" anchorCtr="0">
            <a:noAutofit/>
          </a:bodyPr>
          <a:lstStyle/>
          <a:p>
            <a:pPr defTabSz="1219140">
              <a:buClr>
                <a:srgbClr val="000000"/>
              </a:buClr>
              <a:buSzPts val="2500"/>
            </a:pPr>
            <a:r>
              <a:rPr lang="en-US" sz="3200" b="1" kern="0" dirty="0">
                <a:solidFill>
                  <a:srgbClr val="FAFAFA"/>
                </a:solidFill>
                <a:latin typeface="Open Sans Light"/>
                <a:ea typeface="Open Sans Light"/>
                <a:cs typeface="Open Sans Light"/>
                <a:sym typeface="Open Sans Light"/>
              </a:rPr>
              <a:t>Email Address Internationalization (EAI) WG</a:t>
            </a:r>
            <a:endParaRPr sz="2400" kern="0"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1860757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56"/>
        <p:cNvGrpSpPr/>
        <p:nvPr/>
      </p:nvGrpSpPr>
      <p:grpSpPr>
        <a:xfrm>
          <a:off x="0" y="0"/>
          <a:ext cx="0" cy="0"/>
          <a:chOff x="0" y="0"/>
          <a:chExt cx="0" cy="0"/>
        </a:xfrm>
      </p:grpSpPr>
      <p:sp>
        <p:nvSpPr>
          <p:cNvPr id="5" name="Title 1">
            <a:extLst>
              <a:ext uri="{FF2B5EF4-FFF2-40B4-BE49-F238E27FC236}">
                <a16:creationId xmlns:a16="http://schemas.microsoft.com/office/drawing/2014/main" id="{FC0E420F-C9C8-C67E-1BD4-CCC8845B3D8A}"/>
              </a:ext>
            </a:extLst>
          </p:cNvPr>
          <p:cNvSpPr>
            <a:spLocks noGrp="1"/>
          </p:cNvSpPr>
          <p:nvPr>
            <p:ph type="title"/>
          </p:nvPr>
        </p:nvSpPr>
        <p:spPr>
          <a:xfrm>
            <a:off x="426720" y="275167"/>
            <a:ext cx="11260973" cy="1143000"/>
          </a:xfrm>
        </p:spPr>
        <p:txBody>
          <a:bodyPr/>
          <a:lstStyle/>
          <a:p>
            <a:r>
              <a:rPr lang="en-US" sz="4267" dirty="0"/>
              <a:t>UA EAI WG</a:t>
            </a:r>
            <a:br>
              <a:rPr lang="en-US" dirty="0"/>
            </a:br>
            <a:br>
              <a:rPr lang="en-US" dirty="0"/>
            </a:br>
            <a:endParaRPr lang="en-US" dirty="0"/>
          </a:p>
        </p:txBody>
      </p:sp>
      <p:sp>
        <p:nvSpPr>
          <p:cNvPr id="6" name="Google Shape;370;p34">
            <a:extLst>
              <a:ext uri="{FF2B5EF4-FFF2-40B4-BE49-F238E27FC236}">
                <a16:creationId xmlns:a16="http://schemas.microsoft.com/office/drawing/2014/main" id="{FBC4228A-BCAF-3293-6C25-CAAD899A03AE}"/>
              </a:ext>
            </a:extLst>
          </p:cNvPr>
          <p:cNvSpPr txBox="1">
            <a:spLocks/>
          </p:cNvSpPr>
          <p:nvPr/>
        </p:nvSpPr>
        <p:spPr>
          <a:xfrm>
            <a:off x="504307" y="958752"/>
            <a:ext cx="11687693" cy="5471077"/>
          </a:xfrm>
          <a:prstGeom prst="rect">
            <a:avLst/>
          </a:prstGeom>
          <a:noFill/>
          <a:ln>
            <a:noFill/>
          </a:ln>
        </p:spPr>
        <p:txBody>
          <a:bodyPr spcFirstLastPara="1" wrap="square" lIns="121900" tIns="60933" rIns="121900" bIns="60933" anchor="t" anchorCtr="0">
            <a:noAutofit/>
          </a:bodyPr>
          <a:lstStyle>
            <a:lvl1pPr marL="342900" marR="0" lvl="0" indent="-252413" algn="l" defTabSz="457200" rtl="0" eaLnBrk="1" latinLnBrk="0" hangingPunct="1">
              <a:spcBef>
                <a:spcPts val="300"/>
              </a:spcBef>
              <a:spcAft>
                <a:spcPts val="0"/>
              </a:spcAft>
              <a:buClr>
                <a:schemeClr val="accent3"/>
              </a:buClr>
              <a:buSzPts val="1700"/>
              <a:buFont typeface="Merriweather Sans"/>
              <a:buChar char="*"/>
              <a:defRPr sz="1500" b="0" i="0" u="none" strike="noStrike" kern="1200" cap="none">
                <a:solidFill>
                  <a:srgbClr val="000000"/>
                </a:solidFill>
                <a:latin typeface="Open Sans Light"/>
                <a:ea typeface="Open Sans Light"/>
                <a:cs typeface="Open Sans Light"/>
                <a:sym typeface="Open Sans Light"/>
              </a:defRPr>
            </a:lvl1pPr>
            <a:lvl2pPr marL="685800" marR="0" lvl="1" indent="-244316" algn="l" defTabSz="457200" rtl="0" eaLnBrk="1" latinLnBrk="0" hangingPunct="1">
              <a:spcBef>
                <a:spcPts val="270"/>
              </a:spcBef>
              <a:spcAft>
                <a:spcPts val="0"/>
              </a:spcAft>
              <a:buClr>
                <a:schemeClr val="accent3"/>
              </a:buClr>
              <a:buSzPts val="1530"/>
              <a:buFont typeface="Merriweather Sans"/>
              <a:buChar char="*"/>
              <a:defRPr sz="1350" b="0" i="0" u="none" strike="noStrike" kern="1200" cap="none">
                <a:solidFill>
                  <a:srgbClr val="000000"/>
                </a:solidFill>
                <a:latin typeface="Open Sans Light"/>
                <a:ea typeface="Open Sans Light"/>
                <a:cs typeface="Open Sans Light"/>
                <a:sym typeface="Open Sans Light"/>
              </a:defRPr>
            </a:lvl2pPr>
            <a:lvl3pPr marL="1028700" marR="0" lvl="2" indent="-236220" algn="l" defTabSz="457200" rtl="0" eaLnBrk="1" latinLnBrk="0" hangingPunct="1">
              <a:spcBef>
                <a:spcPts val="240"/>
              </a:spcBef>
              <a:spcAft>
                <a:spcPts val="0"/>
              </a:spcAft>
              <a:buClr>
                <a:schemeClr val="accent3"/>
              </a:buClr>
              <a:buSzPts val="1360"/>
              <a:buFont typeface="Merriweather Sans"/>
              <a:buChar char="*"/>
              <a:defRPr sz="1200" b="0" i="0" u="none" strike="noStrike" kern="1200" cap="none">
                <a:solidFill>
                  <a:srgbClr val="000000"/>
                </a:solidFill>
                <a:latin typeface="Open Sans Light"/>
                <a:ea typeface="Open Sans Light"/>
                <a:cs typeface="Open Sans Light"/>
                <a:sym typeface="Open Sans Light"/>
              </a:defRPr>
            </a:lvl3pPr>
            <a:lvl4pPr marL="1371600" marR="0" lvl="3" indent="-228123" algn="l" defTabSz="457200" rtl="0" eaLnBrk="1" latinLnBrk="0" hangingPunct="1">
              <a:spcBef>
                <a:spcPts val="210"/>
              </a:spcBef>
              <a:spcAft>
                <a:spcPts val="0"/>
              </a:spcAft>
              <a:buClr>
                <a:schemeClr val="accent3"/>
              </a:buClr>
              <a:buSzPts val="1190"/>
              <a:buFont typeface="Merriweather Sans"/>
              <a:buChar char="*"/>
              <a:defRPr sz="1050" b="0" i="0" u="none" strike="noStrike" kern="1200" cap="none">
                <a:solidFill>
                  <a:srgbClr val="000000"/>
                </a:solidFill>
                <a:latin typeface="Open Sans Light"/>
                <a:ea typeface="Open Sans Light"/>
                <a:cs typeface="Open Sans Light"/>
                <a:sym typeface="Open Sans Light"/>
              </a:defRPr>
            </a:lvl4pPr>
            <a:lvl5pPr marL="1714500" marR="0" lvl="4" indent="-228123" algn="l" defTabSz="457200" rtl="0" eaLnBrk="1" latinLnBrk="0" hangingPunct="1">
              <a:spcBef>
                <a:spcPts val="210"/>
              </a:spcBef>
              <a:spcAft>
                <a:spcPts val="0"/>
              </a:spcAft>
              <a:buClr>
                <a:schemeClr val="accent3"/>
              </a:buClr>
              <a:buSzPts val="1190"/>
              <a:buFont typeface="Merriweather Sans"/>
              <a:buChar char="*"/>
              <a:defRPr sz="1050" b="0" i="0" u="none" strike="noStrike" kern="1200" cap="none">
                <a:solidFill>
                  <a:srgbClr val="000000"/>
                </a:solidFill>
                <a:latin typeface="Open Sans Light"/>
                <a:ea typeface="Open Sans Light"/>
                <a:cs typeface="Open Sans Light"/>
                <a:sym typeface="Open Sans Light"/>
              </a:defRPr>
            </a:lvl5pPr>
            <a:lvl6pPr marL="2057400" marR="0" lvl="5" indent="-266700" algn="l" defTabSz="457200" rtl="0" eaLnBrk="1" latinLnBrk="0" hangingPunct="1">
              <a:spcBef>
                <a:spcPts val="300"/>
              </a:spcBef>
              <a:spcAft>
                <a:spcPts val="0"/>
              </a:spcAft>
              <a:buClr>
                <a:schemeClr val="dk1"/>
              </a:buClr>
              <a:buSzPts val="2000"/>
              <a:buFont typeface="Arial"/>
              <a:buChar char="•"/>
              <a:defRPr sz="1500" b="0" i="0" u="none" strike="noStrike" kern="1200" cap="none">
                <a:solidFill>
                  <a:schemeClr val="dk1"/>
                </a:solidFill>
                <a:latin typeface="Times New Roman"/>
                <a:ea typeface="Times New Roman"/>
                <a:cs typeface="Times New Roman"/>
                <a:sym typeface="Times New Roman"/>
              </a:defRPr>
            </a:lvl6pPr>
            <a:lvl7pPr marL="2400300" marR="0" lvl="6" indent="-266700" algn="l" defTabSz="457200" rtl="0" eaLnBrk="1" latinLnBrk="0" hangingPunct="1">
              <a:spcBef>
                <a:spcPts val="300"/>
              </a:spcBef>
              <a:spcAft>
                <a:spcPts val="0"/>
              </a:spcAft>
              <a:buClr>
                <a:schemeClr val="dk1"/>
              </a:buClr>
              <a:buSzPts val="2000"/>
              <a:buFont typeface="Arial"/>
              <a:buChar char="•"/>
              <a:defRPr sz="1500" b="0" i="0" u="none" strike="noStrike" kern="1200" cap="none">
                <a:solidFill>
                  <a:schemeClr val="dk1"/>
                </a:solidFill>
                <a:latin typeface="Times New Roman"/>
                <a:ea typeface="Times New Roman"/>
                <a:cs typeface="Times New Roman"/>
                <a:sym typeface="Times New Roman"/>
              </a:defRPr>
            </a:lvl7pPr>
            <a:lvl8pPr marL="2743200" marR="0" lvl="7" indent="-266700" algn="l" defTabSz="457200" rtl="0" eaLnBrk="1" latinLnBrk="0" hangingPunct="1">
              <a:spcBef>
                <a:spcPts val="300"/>
              </a:spcBef>
              <a:spcAft>
                <a:spcPts val="0"/>
              </a:spcAft>
              <a:buClr>
                <a:schemeClr val="dk1"/>
              </a:buClr>
              <a:buSzPts val="2000"/>
              <a:buFont typeface="Arial"/>
              <a:buChar char="•"/>
              <a:defRPr sz="1500" b="0" i="0" u="none" strike="noStrike" kern="1200" cap="none">
                <a:solidFill>
                  <a:schemeClr val="dk1"/>
                </a:solidFill>
                <a:latin typeface="Times New Roman"/>
                <a:ea typeface="Times New Roman"/>
                <a:cs typeface="Times New Roman"/>
                <a:sym typeface="Times New Roman"/>
              </a:defRPr>
            </a:lvl8pPr>
            <a:lvl9pPr marL="3086100" marR="0" lvl="8" indent="-266700" algn="l" defTabSz="457200" rtl="0" eaLnBrk="1" latinLnBrk="0" hangingPunct="1">
              <a:spcBef>
                <a:spcPts val="300"/>
              </a:spcBef>
              <a:spcAft>
                <a:spcPts val="0"/>
              </a:spcAft>
              <a:buClr>
                <a:schemeClr val="dk1"/>
              </a:buClr>
              <a:buSzPts val="2000"/>
              <a:buFont typeface="Arial"/>
              <a:buChar char="•"/>
              <a:defRPr sz="1500" b="0" i="0" u="none" strike="noStrike" kern="1200" cap="none">
                <a:solidFill>
                  <a:schemeClr val="dk1"/>
                </a:solidFill>
                <a:latin typeface="Times New Roman"/>
                <a:ea typeface="Times New Roman"/>
                <a:cs typeface="Times New Roman"/>
                <a:sym typeface="Times New Roman"/>
              </a:defRPr>
            </a:lvl9pPr>
          </a:lstStyle>
          <a:p>
            <a:pPr marL="365751" indent="-243834" defTabSz="609585">
              <a:lnSpc>
                <a:spcPts val="2560"/>
              </a:lnSpc>
              <a:spcBef>
                <a:spcPct val="20000"/>
              </a:spcBef>
              <a:buClr>
                <a:srgbClr val="D57800"/>
              </a:buClr>
              <a:buSzPct val="85000"/>
              <a:buFont typeface="Lucida Grande"/>
              <a:buChar char="*"/>
              <a:defRPr/>
            </a:pPr>
            <a:r>
              <a:rPr lang="en-US" sz="1867" dirty="0"/>
              <a:t>EAI support enables email addresses in different languages and scripts and allows sending and receiving of such emails. (RFC6530-RFC6533)</a:t>
            </a:r>
          </a:p>
          <a:p>
            <a:pPr marL="365751" indent="-243834" defTabSz="609585">
              <a:lnSpc>
                <a:spcPts val="2560"/>
              </a:lnSpc>
              <a:spcBef>
                <a:spcPct val="20000"/>
              </a:spcBef>
              <a:buClr>
                <a:srgbClr val="D57800"/>
              </a:buClr>
              <a:buSzPct val="85000"/>
              <a:buFont typeface="Lucida Grande"/>
              <a:buChar char="*"/>
              <a:defRPr/>
            </a:pPr>
            <a:r>
              <a:rPr lang="en-US" sz="1867" dirty="0"/>
              <a:t>The EAI WG focuses on technology gaps, remediation, and training materials for email software and service providers.</a:t>
            </a:r>
          </a:p>
          <a:p>
            <a:pPr marL="365751" indent="-243834" defTabSz="609585">
              <a:lnSpc>
                <a:spcPts val="2560"/>
              </a:lnSpc>
              <a:spcBef>
                <a:spcPct val="20000"/>
              </a:spcBef>
              <a:buClr>
                <a:srgbClr val="D57800"/>
              </a:buClr>
              <a:buSzPct val="85000"/>
              <a:buFont typeface="Lucida Grande"/>
              <a:buChar char="*"/>
              <a:defRPr/>
            </a:pPr>
            <a:r>
              <a:rPr lang="en-US" sz="1867" dirty="0"/>
              <a:t>At minimum, all email agents must be configured to send and receive internationalized email addresses.</a:t>
            </a:r>
          </a:p>
          <a:p>
            <a:pPr marL="365751" indent="-243834" defTabSz="609585">
              <a:lnSpc>
                <a:spcPts val="2560"/>
              </a:lnSpc>
              <a:spcBef>
                <a:spcPct val="20000"/>
              </a:spcBef>
              <a:buClr>
                <a:srgbClr val="D57800"/>
              </a:buClr>
              <a:buSzPct val="85000"/>
              <a:buFont typeface="Lucida Grande"/>
              <a:buChar char="*"/>
              <a:defRPr/>
            </a:pPr>
            <a:r>
              <a:rPr lang="en-US" sz="1867" dirty="0"/>
              <a:t>We are trying to ensure that all aspects of the modern email experience deliver full UA-readiness.</a:t>
            </a:r>
          </a:p>
          <a:p>
            <a:pPr marL="365751" indent="-243834" defTabSz="609585">
              <a:lnSpc>
                <a:spcPts val="2560"/>
              </a:lnSpc>
              <a:spcBef>
                <a:spcPct val="20000"/>
              </a:spcBef>
              <a:buClr>
                <a:srgbClr val="D57800"/>
              </a:buClr>
              <a:buSzPct val="85000"/>
              <a:buFont typeface="Lucida Grande"/>
              <a:buChar char="*"/>
              <a:defRPr/>
            </a:pPr>
            <a:endParaRPr lang="en-US" sz="1867" dirty="0"/>
          </a:p>
          <a:p>
            <a:pPr marL="365751" indent="-243834" defTabSz="609585">
              <a:lnSpc>
                <a:spcPts val="2560"/>
              </a:lnSpc>
              <a:spcBef>
                <a:spcPct val="20000"/>
              </a:spcBef>
              <a:buClr>
                <a:srgbClr val="D57800"/>
              </a:buClr>
              <a:buSzPct val="85000"/>
              <a:buFont typeface="Lucida Grande"/>
              <a:buChar char="*"/>
              <a:defRPr/>
            </a:pPr>
            <a:r>
              <a:rPr lang="en-US" sz="1867" b="1" dirty="0"/>
              <a:t>Published:</a:t>
            </a:r>
          </a:p>
          <a:p>
            <a:pPr marL="822939" lvl="1" indent="-243834" defTabSz="609585">
              <a:lnSpc>
                <a:spcPts val="2560"/>
              </a:lnSpc>
              <a:spcBef>
                <a:spcPct val="20000"/>
              </a:spcBef>
              <a:buClr>
                <a:srgbClr val="D57800"/>
              </a:buClr>
              <a:buSzPct val="85000"/>
              <a:buFont typeface="Lucida Grande"/>
              <a:buChar char="*"/>
              <a:defRPr/>
            </a:pPr>
            <a:r>
              <a:rPr lang="en-US" sz="1867" dirty="0"/>
              <a:t>The first draft of the </a:t>
            </a:r>
            <a:r>
              <a:rPr lang="en-US" sz="1867" dirty="0">
                <a:hlinkClick r:id="rId4"/>
              </a:rPr>
              <a:t>EAI-Readiness Self-Certification Guide</a:t>
            </a:r>
            <a:endParaRPr lang="en-US" sz="1867" dirty="0"/>
          </a:p>
          <a:p>
            <a:pPr marL="822939" lvl="1" indent="-243834" defTabSz="609585">
              <a:lnSpc>
                <a:spcPts val="2560"/>
              </a:lnSpc>
              <a:spcBef>
                <a:spcPct val="20000"/>
              </a:spcBef>
              <a:buClr>
                <a:srgbClr val="D57800"/>
              </a:buClr>
              <a:buSzPct val="85000"/>
              <a:buFont typeface="Lucida Grande"/>
              <a:buChar char="*"/>
              <a:defRPr/>
            </a:pPr>
            <a:r>
              <a:rPr lang="en-US" sz="1867" dirty="0">
                <a:hlinkClick r:id="rId5"/>
              </a:rPr>
              <a:t>https://uasg.tech/eai-certification/</a:t>
            </a:r>
            <a:r>
              <a:rPr lang="en-US" sz="1867" dirty="0"/>
              <a:t> page.</a:t>
            </a:r>
          </a:p>
          <a:p>
            <a:pPr marL="822939" lvl="1" indent="-243834" defTabSz="609585">
              <a:lnSpc>
                <a:spcPts val="2560"/>
              </a:lnSpc>
              <a:spcBef>
                <a:spcPct val="20000"/>
              </a:spcBef>
              <a:buClr>
                <a:srgbClr val="D57800"/>
              </a:buClr>
              <a:buSzPct val="85000"/>
              <a:buFont typeface="Lucida Grande"/>
              <a:buChar char="*"/>
              <a:defRPr/>
            </a:pPr>
            <a:endParaRPr lang="en-US" sz="1667" dirty="0"/>
          </a:p>
          <a:p>
            <a:pPr marL="365751" indent="-243834" defTabSz="609585">
              <a:lnSpc>
                <a:spcPts val="2560"/>
              </a:lnSpc>
              <a:spcBef>
                <a:spcPct val="20000"/>
              </a:spcBef>
              <a:buClr>
                <a:srgbClr val="D57800"/>
              </a:buClr>
              <a:buSzPct val="85000"/>
              <a:buFont typeface="Lucida Grande"/>
              <a:buChar char="*"/>
              <a:defRPr/>
            </a:pPr>
            <a:r>
              <a:rPr lang="en-US" sz="1867" b="1" dirty="0"/>
              <a:t>Ongoing:</a:t>
            </a:r>
          </a:p>
          <a:p>
            <a:pPr marL="822939" lvl="1" indent="-243834" defTabSz="609585">
              <a:lnSpc>
                <a:spcPts val="2560"/>
              </a:lnSpc>
              <a:spcBef>
                <a:spcPct val="20000"/>
              </a:spcBef>
              <a:buClr>
                <a:srgbClr val="D57800"/>
              </a:buClr>
              <a:buSzPct val="85000"/>
              <a:buFont typeface="Lucida Grande"/>
              <a:buChar char="*"/>
              <a:defRPr/>
            </a:pPr>
            <a:r>
              <a:rPr lang="en-US" sz="1867" dirty="0"/>
              <a:t>Make it easier to experiment with [self-hosted] working EAI systems</a:t>
            </a:r>
          </a:p>
          <a:p>
            <a:pPr marL="822939" lvl="1" indent="-243834" defTabSz="609585">
              <a:lnSpc>
                <a:spcPts val="2560"/>
              </a:lnSpc>
              <a:spcBef>
                <a:spcPct val="20000"/>
              </a:spcBef>
              <a:buClr>
                <a:srgbClr val="D57800"/>
              </a:buClr>
              <a:buSzPct val="85000"/>
              <a:buFont typeface="Lucida Grande"/>
              <a:buChar char="*"/>
              <a:defRPr/>
            </a:pPr>
            <a:r>
              <a:rPr lang="en-US" sz="1867" dirty="0"/>
              <a:t>EAI Self-Certification Score Generator</a:t>
            </a:r>
          </a:p>
          <a:p>
            <a:pPr marL="365751" indent="-243834" defTabSz="609585">
              <a:lnSpc>
                <a:spcPts val="2560"/>
              </a:lnSpc>
              <a:spcBef>
                <a:spcPct val="20000"/>
              </a:spcBef>
              <a:buClr>
                <a:srgbClr val="D57800"/>
              </a:buClr>
              <a:buSzPct val="85000"/>
              <a:buFont typeface="Lucida Grande"/>
              <a:buChar char="*"/>
              <a:defRPr/>
            </a:pPr>
            <a:endParaRPr lang="en-US" sz="1667" dirty="0"/>
          </a:p>
          <a:p>
            <a:pPr marL="365751" indent="-243834" defTabSz="609585">
              <a:lnSpc>
                <a:spcPts val="2560"/>
              </a:lnSpc>
              <a:spcBef>
                <a:spcPct val="20000"/>
              </a:spcBef>
              <a:buClr>
                <a:srgbClr val="D57800"/>
              </a:buClr>
              <a:buSzPct val="85000"/>
              <a:buFont typeface="Lucida Grande"/>
              <a:buChar char="*"/>
              <a:defRPr/>
            </a:pPr>
            <a:endParaRPr lang="en-US" sz="1667" dirty="0"/>
          </a:p>
          <a:p>
            <a:pPr marL="365751" indent="-243834" defTabSz="609585">
              <a:lnSpc>
                <a:spcPts val="2560"/>
              </a:lnSpc>
              <a:spcBef>
                <a:spcPct val="20000"/>
              </a:spcBef>
              <a:buClr>
                <a:srgbClr val="D57800"/>
              </a:buClr>
              <a:buSzPct val="85000"/>
              <a:buFont typeface="Lucida Grande"/>
              <a:buChar char="*"/>
              <a:defRPr/>
            </a:pPr>
            <a:endParaRPr lang="en-US" sz="1667" dirty="0"/>
          </a:p>
        </p:txBody>
      </p:sp>
    </p:spTree>
    <p:extLst>
      <p:ext uri="{BB962C8B-B14F-4D97-AF65-F5344CB8AC3E}">
        <p14:creationId xmlns:p14="http://schemas.microsoft.com/office/powerpoint/2010/main" val="4020580356"/>
      </p:ext>
    </p:extLst>
  </p:cSld>
  <p:clrMapOvr>
    <a:masterClrMapping/>
  </p:clrMapOvr>
  <p:extLst>
    <p:ext uri="{6950BFC3-D8DA-4A85-94F7-54DA5524770B}">
      <p188:commentRel xmlns:p188="http://schemas.microsoft.com/office/powerpoint/2018/8/main" r:id="rId3"/>
    </p:ext>
  </p:extLst>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Google Shape;370;p34">
            <a:extLst>
              <a:ext uri="{FF2B5EF4-FFF2-40B4-BE49-F238E27FC236}">
                <a16:creationId xmlns:a16="http://schemas.microsoft.com/office/drawing/2014/main" id="{2902B256-ECDB-A581-9020-F5BBBDBFBB0A}"/>
              </a:ext>
            </a:extLst>
          </p:cNvPr>
          <p:cNvSpPr txBox="1">
            <a:spLocks/>
          </p:cNvSpPr>
          <p:nvPr/>
        </p:nvSpPr>
        <p:spPr>
          <a:xfrm>
            <a:off x="252154" y="1523999"/>
            <a:ext cx="11687693" cy="4567967"/>
          </a:xfrm>
          <a:prstGeom prst="rect">
            <a:avLst/>
          </a:prstGeom>
          <a:noFill/>
          <a:ln>
            <a:noFill/>
          </a:ln>
        </p:spPr>
        <p:txBody>
          <a:bodyPr spcFirstLastPara="1" wrap="square" lIns="121900" tIns="60933" rIns="121900" bIns="60933" anchor="t" anchorCtr="0">
            <a:noAutofit/>
          </a:bodyPr>
          <a:lstStyle>
            <a:lvl1pPr marL="342900" marR="0" lvl="0" indent="-252413" algn="l" defTabSz="457200" rtl="0" eaLnBrk="1" latinLnBrk="0" hangingPunct="1">
              <a:spcBef>
                <a:spcPts val="300"/>
              </a:spcBef>
              <a:spcAft>
                <a:spcPts val="0"/>
              </a:spcAft>
              <a:buClr>
                <a:schemeClr val="accent3"/>
              </a:buClr>
              <a:buSzPts val="1700"/>
              <a:buFont typeface="Merriweather Sans"/>
              <a:buChar char="*"/>
              <a:defRPr sz="1500" b="0" i="0" u="none" strike="noStrike" kern="1200" cap="none">
                <a:solidFill>
                  <a:srgbClr val="000000"/>
                </a:solidFill>
                <a:latin typeface="Open Sans Light"/>
                <a:ea typeface="Open Sans Light"/>
                <a:cs typeface="Open Sans Light"/>
                <a:sym typeface="Open Sans Light"/>
              </a:defRPr>
            </a:lvl1pPr>
            <a:lvl2pPr marL="685800" marR="0" lvl="1" indent="-244316" algn="l" defTabSz="457200" rtl="0" eaLnBrk="1" latinLnBrk="0" hangingPunct="1">
              <a:spcBef>
                <a:spcPts val="270"/>
              </a:spcBef>
              <a:spcAft>
                <a:spcPts val="0"/>
              </a:spcAft>
              <a:buClr>
                <a:schemeClr val="accent3"/>
              </a:buClr>
              <a:buSzPts val="1530"/>
              <a:buFont typeface="Merriweather Sans"/>
              <a:buChar char="*"/>
              <a:defRPr sz="1350" b="0" i="0" u="none" strike="noStrike" kern="1200" cap="none">
                <a:solidFill>
                  <a:srgbClr val="000000"/>
                </a:solidFill>
                <a:latin typeface="Open Sans Light"/>
                <a:ea typeface="Open Sans Light"/>
                <a:cs typeface="Open Sans Light"/>
                <a:sym typeface="Open Sans Light"/>
              </a:defRPr>
            </a:lvl2pPr>
            <a:lvl3pPr marL="1028700" marR="0" lvl="2" indent="-236220" algn="l" defTabSz="457200" rtl="0" eaLnBrk="1" latinLnBrk="0" hangingPunct="1">
              <a:spcBef>
                <a:spcPts val="240"/>
              </a:spcBef>
              <a:spcAft>
                <a:spcPts val="0"/>
              </a:spcAft>
              <a:buClr>
                <a:schemeClr val="accent3"/>
              </a:buClr>
              <a:buSzPts val="1360"/>
              <a:buFont typeface="Merriweather Sans"/>
              <a:buChar char="*"/>
              <a:defRPr sz="1200" b="0" i="0" u="none" strike="noStrike" kern="1200" cap="none">
                <a:solidFill>
                  <a:srgbClr val="000000"/>
                </a:solidFill>
                <a:latin typeface="Open Sans Light"/>
                <a:ea typeface="Open Sans Light"/>
                <a:cs typeface="Open Sans Light"/>
                <a:sym typeface="Open Sans Light"/>
              </a:defRPr>
            </a:lvl3pPr>
            <a:lvl4pPr marL="1371600" marR="0" lvl="3" indent="-228123" algn="l" defTabSz="457200" rtl="0" eaLnBrk="1" latinLnBrk="0" hangingPunct="1">
              <a:spcBef>
                <a:spcPts val="210"/>
              </a:spcBef>
              <a:spcAft>
                <a:spcPts val="0"/>
              </a:spcAft>
              <a:buClr>
                <a:schemeClr val="accent3"/>
              </a:buClr>
              <a:buSzPts val="1190"/>
              <a:buFont typeface="Merriweather Sans"/>
              <a:buChar char="*"/>
              <a:defRPr sz="1050" b="0" i="0" u="none" strike="noStrike" kern="1200" cap="none">
                <a:solidFill>
                  <a:srgbClr val="000000"/>
                </a:solidFill>
                <a:latin typeface="Open Sans Light"/>
                <a:ea typeface="Open Sans Light"/>
                <a:cs typeface="Open Sans Light"/>
                <a:sym typeface="Open Sans Light"/>
              </a:defRPr>
            </a:lvl4pPr>
            <a:lvl5pPr marL="1714500" marR="0" lvl="4" indent="-228123" algn="l" defTabSz="457200" rtl="0" eaLnBrk="1" latinLnBrk="0" hangingPunct="1">
              <a:spcBef>
                <a:spcPts val="210"/>
              </a:spcBef>
              <a:spcAft>
                <a:spcPts val="0"/>
              </a:spcAft>
              <a:buClr>
                <a:schemeClr val="accent3"/>
              </a:buClr>
              <a:buSzPts val="1190"/>
              <a:buFont typeface="Merriweather Sans"/>
              <a:buChar char="*"/>
              <a:defRPr sz="1050" b="0" i="0" u="none" strike="noStrike" kern="1200" cap="none">
                <a:solidFill>
                  <a:srgbClr val="000000"/>
                </a:solidFill>
                <a:latin typeface="Open Sans Light"/>
                <a:ea typeface="Open Sans Light"/>
                <a:cs typeface="Open Sans Light"/>
                <a:sym typeface="Open Sans Light"/>
              </a:defRPr>
            </a:lvl5pPr>
            <a:lvl6pPr marL="2057400" marR="0" lvl="5" indent="-266700" algn="l" defTabSz="457200" rtl="0" eaLnBrk="1" latinLnBrk="0" hangingPunct="1">
              <a:spcBef>
                <a:spcPts val="300"/>
              </a:spcBef>
              <a:spcAft>
                <a:spcPts val="0"/>
              </a:spcAft>
              <a:buClr>
                <a:schemeClr val="dk1"/>
              </a:buClr>
              <a:buSzPts val="2000"/>
              <a:buFont typeface="Arial"/>
              <a:buChar char="•"/>
              <a:defRPr sz="1500" b="0" i="0" u="none" strike="noStrike" kern="1200" cap="none">
                <a:solidFill>
                  <a:schemeClr val="dk1"/>
                </a:solidFill>
                <a:latin typeface="Times New Roman"/>
                <a:ea typeface="Times New Roman"/>
                <a:cs typeface="Times New Roman"/>
                <a:sym typeface="Times New Roman"/>
              </a:defRPr>
            </a:lvl6pPr>
            <a:lvl7pPr marL="2400300" marR="0" lvl="6" indent="-266700" algn="l" defTabSz="457200" rtl="0" eaLnBrk="1" latinLnBrk="0" hangingPunct="1">
              <a:spcBef>
                <a:spcPts val="300"/>
              </a:spcBef>
              <a:spcAft>
                <a:spcPts val="0"/>
              </a:spcAft>
              <a:buClr>
                <a:schemeClr val="dk1"/>
              </a:buClr>
              <a:buSzPts val="2000"/>
              <a:buFont typeface="Arial"/>
              <a:buChar char="•"/>
              <a:defRPr sz="1500" b="0" i="0" u="none" strike="noStrike" kern="1200" cap="none">
                <a:solidFill>
                  <a:schemeClr val="dk1"/>
                </a:solidFill>
                <a:latin typeface="Times New Roman"/>
                <a:ea typeface="Times New Roman"/>
                <a:cs typeface="Times New Roman"/>
                <a:sym typeface="Times New Roman"/>
              </a:defRPr>
            </a:lvl7pPr>
            <a:lvl8pPr marL="2743200" marR="0" lvl="7" indent="-266700" algn="l" defTabSz="457200" rtl="0" eaLnBrk="1" latinLnBrk="0" hangingPunct="1">
              <a:spcBef>
                <a:spcPts val="300"/>
              </a:spcBef>
              <a:spcAft>
                <a:spcPts val="0"/>
              </a:spcAft>
              <a:buClr>
                <a:schemeClr val="dk1"/>
              </a:buClr>
              <a:buSzPts val="2000"/>
              <a:buFont typeface="Arial"/>
              <a:buChar char="•"/>
              <a:defRPr sz="1500" b="0" i="0" u="none" strike="noStrike" kern="1200" cap="none">
                <a:solidFill>
                  <a:schemeClr val="dk1"/>
                </a:solidFill>
                <a:latin typeface="Times New Roman"/>
                <a:ea typeface="Times New Roman"/>
                <a:cs typeface="Times New Roman"/>
                <a:sym typeface="Times New Roman"/>
              </a:defRPr>
            </a:lvl8pPr>
            <a:lvl9pPr marL="3086100" marR="0" lvl="8" indent="-266700" algn="l" defTabSz="457200" rtl="0" eaLnBrk="1" latinLnBrk="0" hangingPunct="1">
              <a:spcBef>
                <a:spcPts val="300"/>
              </a:spcBef>
              <a:spcAft>
                <a:spcPts val="0"/>
              </a:spcAft>
              <a:buClr>
                <a:schemeClr val="dk1"/>
              </a:buClr>
              <a:buSzPts val="2000"/>
              <a:buFont typeface="Arial"/>
              <a:buChar char="•"/>
              <a:defRPr sz="1500" b="0" i="0" u="none" strike="noStrike" kern="1200" cap="none">
                <a:solidFill>
                  <a:schemeClr val="dk1"/>
                </a:solidFill>
                <a:latin typeface="Times New Roman"/>
                <a:ea typeface="Times New Roman"/>
                <a:cs typeface="Times New Roman"/>
                <a:sym typeface="Times New Roman"/>
              </a:defRPr>
            </a:lvl9pPr>
          </a:lstStyle>
          <a:p>
            <a:pPr marL="121917" indent="0" defTabSz="609585">
              <a:lnSpc>
                <a:spcPts val="2560"/>
              </a:lnSpc>
              <a:spcBef>
                <a:spcPct val="20000"/>
              </a:spcBef>
              <a:buClr>
                <a:srgbClr val="D57800"/>
              </a:buClr>
              <a:buSzPct val="85000"/>
              <a:buNone/>
              <a:defRPr/>
            </a:pPr>
            <a:endParaRPr lang="en-US" sz="1667" dirty="0"/>
          </a:p>
          <a:p>
            <a:pPr marL="365751" indent="-243834" defTabSz="609585">
              <a:lnSpc>
                <a:spcPts val="2560"/>
              </a:lnSpc>
              <a:spcBef>
                <a:spcPct val="20000"/>
              </a:spcBef>
              <a:buClr>
                <a:srgbClr val="D57800"/>
              </a:buClr>
              <a:buSzPct val="85000"/>
              <a:buFont typeface="Lucida Grande"/>
              <a:buChar char="*"/>
              <a:defRPr/>
            </a:pPr>
            <a:r>
              <a:rPr lang="en-US" sz="1667" dirty="0"/>
              <a:t>Objective: To increase EAI adoption, define a product category for EAI-supporting email systems, tools, and utilities so that purchasers can demand EAI support and vendors can supply EAI.</a:t>
            </a:r>
            <a:br>
              <a:rPr lang="en-US" sz="1667" dirty="0"/>
            </a:br>
            <a:endParaRPr lang="en-US" sz="1667" dirty="0"/>
          </a:p>
          <a:p>
            <a:pPr marL="365751" indent="-243834" defTabSz="609585">
              <a:lnSpc>
                <a:spcPts val="2560"/>
              </a:lnSpc>
              <a:spcBef>
                <a:spcPct val="20000"/>
              </a:spcBef>
              <a:buClr>
                <a:srgbClr val="D57800"/>
              </a:buClr>
              <a:buSzPct val="85000"/>
              <a:buFont typeface="Lucida Grande"/>
              <a:buChar char="*"/>
              <a:defRPr/>
            </a:pPr>
            <a:r>
              <a:rPr lang="en-US" sz="1667" dirty="0"/>
              <a:t>IT and procurement managers use these scores to quantify the EAI level they are willing to buy. </a:t>
            </a:r>
          </a:p>
          <a:p>
            <a:pPr marL="365751" indent="-243834" defTabSz="609585">
              <a:lnSpc>
                <a:spcPts val="2560"/>
              </a:lnSpc>
              <a:spcBef>
                <a:spcPct val="20000"/>
              </a:spcBef>
              <a:buClr>
                <a:srgbClr val="D57800"/>
              </a:buClr>
              <a:buSzPct val="85000"/>
              <a:buFont typeface="Lucida Grande"/>
              <a:buChar char="*"/>
              <a:defRPr/>
            </a:pPr>
            <a:endParaRPr lang="en-US" sz="1667" dirty="0"/>
          </a:p>
          <a:p>
            <a:pPr marL="365751" indent="-243834" defTabSz="609585">
              <a:lnSpc>
                <a:spcPts val="2560"/>
              </a:lnSpc>
              <a:spcBef>
                <a:spcPct val="20000"/>
              </a:spcBef>
              <a:buClr>
                <a:srgbClr val="D57800"/>
              </a:buClr>
              <a:buSzPct val="85000"/>
              <a:buFont typeface="Lucida Grande"/>
              <a:buChar char="*"/>
              <a:defRPr/>
            </a:pPr>
            <a:r>
              <a:rPr lang="en-US" sz="1667" dirty="0"/>
              <a:t>Vendors use the specific, granular requirements in the guide to measure and score their own products. Motivated vendors can improve their products to earn the top score and win competitive advantage. </a:t>
            </a:r>
          </a:p>
          <a:p>
            <a:pPr marL="365751" indent="-243834" defTabSz="609585">
              <a:lnSpc>
                <a:spcPts val="2560"/>
              </a:lnSpc>
              <a:spcBef>
                <a:spcPct val="20000"/>
              </a:spcBef>
              <a:buClr>
                <a:srgbClr val="D57800"/>
              </a:buClr>
              <a:buSzPct val="85000"/>
              <a:buFont typeface="Lucida Grande"/>
              <a:buChar char="*"/>
              <a:defRPr/>
            </a:pPr>
            <a:endParaRPr lang="en-US" sz="1667" dirty="0"/>
          </a:p>
          <a:p>
            <a:pPr marL="365751" indent="-243834" defTabSz="609585">
              <a:lnSpc>
                <a:spcPts val="2560"/>
              </a:lnSpc>
              <a:spcBef>
                <a:spcPct val="20000"/>
              </a:spcBef>
              <a:buClr>
                <a:srgbClr val="D57800"/>
              </a:buClr>
              <a:buSzPct val="85000"/>
              <a:buFont typeface="Lucida Grande"/>
              <a:buChar char="*"/>
              <a:defRPr/>
            </a:pPr>
            <a:endParaRPr lang="en-US" sz="1667" dirty="0"/>
          </a:p>
        </p:txBody>
      </p:sp>
      <p:sp>
        <p:nvSpPr>
          <p:cNvPr id="3" name="Title 1">
            <a:extLst>
              <a:ext uri="{FF2B5EF4-FFF2-40B4-BE49-F238E27FC236}">
                <a16:creationId xmlns:a16="http://schemas.microsoft.com/office/drawing/2014/main" id="{EC23EB76-EE00-9059-21BD-C48946442B0C}"/>
              </a:ext>
            </a:extLst>
          </p:cNvPr>
          <p:cNvSpPr>
            <a:spLocks noGrp="1"/>
          </p:cNvSpPr>
          <p:nvPr>
            <p:ph type="title"/>
          </p:nvPr>
        </p:nvSpPr>
        <p:spPr>
          <a:xfrm>
            <a:off x="426720" y="275167"/>
            <a:ext cx="11260973" cy="1143000"/>
          </a:xfrm>
        </p:spPr>
        <p:txBody>
          <a:bodyPr/>
          <a:lstStyle/>
          <a:p>
            <a:r>
              <a:rPr lang="en-US" dirty="0"/>
              <a:t>Call to Action: EAI-Readiness Self-Certification Guide</a:t>
            </a:r>
            <a:br>
              <a:rPr lang="en-US" dirty="0"/>
            </a:br>
            <a:endParaRPr lang="en-US" dirty="0"/>
          </a:p>
        </p:txBody>
      </p:sp>
    </p:spTree>
    <p:extLst>
      <p:ext uri="{BB962C8B-B14F-4D97-AF65-F5344CB8AC3E}">
        <p14:creationId xmlns:p14="http://schemas.microsoft.com/office/powerpoint/2010/main" val="2677322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370;p34">
            <a:extLst>
              <a:ext uri="{FF2B5EF4-FFF2-40B4-BE49-F238E27FC236}">
                <a16:creationId xmlns:a16="http://schemas.microsoft.com/office/drawing/2014/main" id="{2902B256-ECDB-A581-9020-F5BBBDBFBB0A}"/>
              </a:ext>
            </a:extLst>
          </p:cNvPr>
          <p:cNvSpPr txBox="1">
            <a:spLocks/>
          </p:cNvSpPr>
          <p:nvPr/>
        </p:nvSpPr>
        <p:spPr>
          <a:xfrm>
            <a:off x="426720" y="1154346"/>
            <a:ext cx="11687693" cy="841829"/>
          </a:xfrm>
          <a:prstGeom prst="rect">
            <a:avLst/>
          </a:prstGeom>
          <a:noFill/>
          <a:ln>
            <a:noFill/>
          </a:ln>
        </p:spPr>
        <p:txBody>
          <a:bodyPr spcFirstLastPara="1" wrap="square" lIns="121900" tIns="60933" rIns="121900" bIns="60933" anchor="t" anchorCtr="0">
            <a:noAutofit/>
          </a:bodyPr>
          <a:lstStyle>
            <a:lvl1pPr marL="342900" marR="0" lvl="0" indent="-252413" algn="l" defTabSz="457200" rtl="0" eaLnBrk="1" latinLnBrk="0" hangingPunct="1">
              <a:spcBef>
                <a:spcPts val="300"/>
              </a:spcBef>
              <a:spcAft>
                <a:spcPts val="0"/>
              </a:spcAft>
              <a:buClr>
                <a:schemeClr val="accent3"/>
              </a:buClr>
              <a:buSzPts val="1700"/>
              <a:buFont typeface="Merriweather Sans"/>
              <a:buChar char="*"/>
              <a:defRPr sz="1500" b="0" i="0" u="none" strike="noStrike" kern="1200" cap="none">
                <a:solidFill>
                  <a:srgbClr val="000000"/>
                </a:solidFill>
                <a:latin typeface="Open Sans Light"/>
                <a:ea typeface="Open Sans Light"/>
                <a:cs typeface="Open Sans Light"/>
                <a:sym typeface="Open Sans Light"/>
              </a:defRPr>
            </a:lvl1pPr>
            <a:lvl2pPr marL="685800" marR="0" lvl="1" indent="-244316" algn="l" defTabSz="457200" rtl="0" eaLnBrk="1" latinLnBrk="0" hangingPunct="1">
              <a:spcBef>
                <a:spcPts val="270"/>
              </a:spcBef>
              <a:spcAft>
                <a:spcPts val="0"/>
              </a:spcAft>
              <a:buClr>
                <a:schemeClr val="accent3"/>
              </a:buClr>
              <a:buSzPts val="1530"/>
              <a:buFont typeface="Merriweather Sans"/>
              <a:buChar char="*"/>
              <a:defRPr sz="1350" b="0" i="0" u="none" strike="noStrike" kern="1200" cap="none">
                <a:solidFill>
                  <a:srgbClr val="000000"/>
                </a:solidFill>
                <a:latin typeface="Open Sans Light"/>
                <a:ea typeface="Open Sans Light"/>
                <a:cs typeface="Open Sans Light"/>
                <a:sym typeface="Open Sans Light"/>
              </a:defRPr>
            </a:lvl2pPr>
            <a:lvl3pPr marL="1028700" marR="0" lvl="2" indent="-236220" algn="l" defTabSz="457200" rtl="0" eaLnBrk="1" latinLnBrk="0" hangingPunct="1">
              <a:spcBef>
                <a:spcPts val="240"/>
              </a:spcBef>
              <a:spcAft>
                <a:spcPts val="0"/>
              </a:spcAft>
              <a:buClr>
                <a:schemeClr val="accent3"/>
              </a:buClr>
              <a:buSzPts val="1360"/>
              <a:buFont typeface="Merriweather Sans"/>
              <a:buChar char="*"/>
              <a:defRPr sz="1200" b="0" i="0" u="none" strike="noStrike" kern="1200" cap="none">
                <a:solidFill>
                  <a:srgbClr val="000000"/>
                </a:solidFill>
                <a:latin typeface="Open Sans Light"/>
                <a:ea typeface="Open Sans Light"/>
                <a:cs typeface="Open Sans Light"/>
                <a:sym typeface="Open Sans Light"/>
              </a:defRPr>
            </a:lvl3pPr>
            <a:lvl4pPr marL="1371600" marR="0" lvl="3" indent="-228123" algn="l" defTabSz="457200" rtl="0" eaLnBrk="1" latinLnBrk="0" hangingPunct="1">
              <a:spcBef>
                <a:spcPts val="210"/>
              </a:spcBef>
              <a:spcAft>
                <a:spcPts val="0"/>
              </a:spcAft>
              <a:buClr>
                <a:schemeClr val="accent3"/>
              </a:buClr>
              <a:buSzPts val="1190"/>
              <a:buFont typeface="Merriweather Sans"/>
              <a:buChar char="*"/>
              <a:defRPr sz="1050" b="0" i="0" u="none" strike="noStrike" kern="1200" cap="none">
                <a:solidFill>
                  <a:srgbClr val="000000"/>
                </a:solidFill>
                <a:latin typeface="Open Sans Light"/>
                <a:ea typeface="Open Sans Light"/>
                <a:cs typeface="Open Sans Light"/>
                <a:sym typeface="Open Sans Light"/>
              </a:defRPr>
            </a:lvl4pPr>
            <a:lvl5pPr marL="1714500" marR="0" lvl="4" indent="-228123" algn="l" defTabSz="457200" rtl="0" eaLnBrk="1" latinLnBrk="0" hangingPunct="1">
              <a:spcBef>
                <a:spcPts val="210"/>
              </a:spcBef>
              <a:spcAft>
                <a:spcPts val="0"/>
              </a:spcAft>
              <a:buClr>
                <a:schemeClr val="accent3"/>
              </a:buClr>
              <a:buSzPts val="1190"/>
              <a:buFont typeface="Merriweather Sans"/>
              <a:buChar char="*"/>
              <a:defRPr sz="1050" b="0" i="0" u="none" strike="noStrike" kern="1200" cap="none">
                <a:solidFill>
                  <a:srgbClr val="000000"/>
                </a:solidFill>
                <a:latin typeface="Open Sans Light"/>
                <a:ea typeface="Open Sans Light"/>
                <a:cs typeface="Open Sans Light"/>
                <a:sym typeface="Open Sans Light"/>
              </a:defRPr>
            </a:lvl5pPr>
            <a:lvl6pPr marL="2057400" marR="0" lvl="5" indent="-266700" algn="l" defTabSz="457200" rtl="0" eaLnBrk="1" latinLnBrk="0" hangingPunct="1">
              <a:spcBef>
                <a:spcPts val="300"/>
              </a:spcBef>
              <a:spcAft>
                <a:spcPts val="0"/>
              </a:spcAft>
              <a:buClr>
                <a:schemeClr val="dk1"/>
              </a:buClr>
              <a:buSzPts val="2000"/>
              <a:buFont typeface="Arial"/>
              <a:buChar char="•"/>
              <a:defRPr sz="1500" b="0" i="0" u="none" strike="noStrike" kern="1200" cap="none">
                <a:solidFill>
                  <a:schemeClr val="dk1"/>
                </a:solidFill>
                <a:latin typeface="Times New Roman"/>
                <a:ea typeface="Times New Roman"/>
                <a:cs typeface="Times New Roman"/>
                <a:sym typeface="Times New Roman"/>
              </a:defRPr>
            </a:lvl6pPr>
            <a:lvl7pPr marL="2400300" marR="0" lvl="6" indent="-266700" algn="l" defTabSz="457200" rtl="0" eaLnBrk="1" latinLnBrk="0" hangingPunct="1">
              <a:spcBef>
                <a:spcPts val="300"/>
              </a:spcBef>
              <a:spcAft>
                <a:spcPts val="0"/>
              </a:spcAft>
              <a:buClr>
                <a:schemeClr val="dk1"/>
              </a:buClr>
              <a:buSzPts val="2000"/>
              <a:buFont typeface="Arial"/>
              <a:buChar char="•"/>
              <a:defRPr sz="1500" b="0" i="0" u="none" strike="noStrike" kern="1200" cap="none">
                <a:solidFill>
                  <a:schemeClr val="dk1"/>
                </a:solidFill>
                <a:latin typeface="Times New Roman"/>
                <a:ea typeface="Times New Roman"/>
                <a:cs typeface="Times New Roman"/>
                <a:sym typeface="Times New Roman"/>
              </a:defRPr>
            </a:lvl7pPr>
            <a:lvl8pPr marL="2743200" marR="0" lvl="7" indent="-266700" algn="l" defTabSz="457200" rtl="0" eaLnBrk="1" latinLnBrk="0" hangingPunct="1">
              <a:spcBef>
                <a:spcPts val="300"/>
              </a:spcBef>
              <a:spcAft>
                <a:spcPts val="0"/>
              </a:spcAft>
              <a:buClr>
                <a:schemeClr val="dk1"/>
              </a:buClr>
              <a:buSzPts val="2000"/>
              <a:buFont typeface="Arial"/>
              <a:buChar char="•"/>
              <a:defRPr sz="1500" b="0" i="0" u="none" strike="noStrike" kern="1200" cap="none">
                <a:solidFill>
                  <a:schemeClr val="dk1"/>
                </a:solidFill>
                <a:latin typeface="Times New Roman"/>
                <a:ea typeface="Times New Roman"/>
                <a:cs typeface="Times New Roman"/>
                <a:sym typeface="Times New Roman"/>
              </a:defRPr>
            </a:lvl8pPr>
            <a:lvl9pPr marL="3086100" marR="0" lvl="8" indent="-266700" algn="l" defTabSz="457200" rtl="0" eaLnBrk="1" latinLnBrk="0" hangingPunct="1">
              <a:spcBef>
                <a:spcPts val="300"/>
              </a:spcBef>
              <a:spcAft>
                <a:spcPts val="0"/>
              </a:spcAft>
              <a:buClr>
                <a:schemeClr val="dk1"/>
              </a:buClr>
              <a:buSzPts val="2000"/>
              <a:buFont typeface="Arial"/>
              <a:buChar char="•"/>
              <a:defRPr sz="1500" b="0" i="0" u="none" strike="noStrike" kern="1200" cap="none">
                <a:solidFill>
                  <a:schemeClr val="dk1"/>
                </a:solidFill>
                <a:latin typeface="Times New Roman"/>
                <a:ea typeface="Times New Roman"/>
                <a:cs typeface="Times New Roman"/>
                <a:sym typeface="Times New Roman"/>
              </a:defRPr>
            </a:lvl9pPr>
          </a:lstStyle>
          <a:p>
            <a:pPr marL="121917" indent="0" defTabSz="609585">
              <a:lnSpc>
                <a:spcPts val="2560"/>
              </a:lnSpc>
              <a:spcBef>
                <a:spcPct val="20000"/>
              </a:spcBef>
              <a:buClr>
                <a:srgbClr val="D57800"/>
              </a:buClr>
              <a:buSzPct val="85000"/>
              <a:buNone/>
              <a:defRPr/>
            </a:pPr>
            <a:r>
              <a:rPr lang="en-US" sz="1667" dirty="0"/>
              <a:t>The self certification guide provides Silver, Gold, and Platinum scores for individual attributes. These scores replace the old Level 1 and Level 2 concepts.</a:t>
            </a:r>
          </a:p>
          <a:p>
            <a:pPr marL="365751" indent="-243834" defTabSz="609585">
              <a:lnSpc>
                <a:spcPts val="2560"/>
              </a:lnSpc>
              <a:spcBef>
                <a:spcPct val="20000"/>
              </a:spcBef>
              <a:buClr>
                <a:srgbClr val="D57800"/>
              </a:buClr>
              <a:buSzPct val="85000"/>
              <a:buFont typeface="Lucida Grande"/>
              <a:buChar char="*"/>
              <a:defRPr/>
            </a:pPr>
            <a:endParaRPr lang="en-US" sz="1667" dirty="0"/>
          </a:p>
          <a:p>
            <a:pPr marL="365751" indent="-243834" defTabSz="609585">
              <a:lnSpc>
                <a:spcPts val="2560"/>
              </a:lnSpc>
              <a:spcBef>
                <a:spcPct val="20000"/>
              </a:spcBef>
              <a:buClr>
                <a:srgbClr val="D57800"/>
              </a:buClr>
              <a:buSzPct val="85000"/>
              <a:buFont typeface="Lucida Grande"/>
              <a:buChar char="*"/>
              <a:defRPr/>
            </a:pPr>
            <a:endParaRPr lang="en-US" sz="1667" dirty="0"/>
          </a:p>
        </p:txBody>
      </p:sp>
      <p:sp>
        <p:nvSpPr>
          <p:cNvPr id="3" name="Title 1">
            <a:extLst>
              <a:ext uri="{FF2B5EF4-FFF2-40B4-BE49-F238E27FC236}">
                <a16:creationId xmlns:a16="http://schemas.microsoft.com/office/drawing/2014/main" id="{EC23EB76-EE00-9059-21BD-C48946442B0C}"/>
              </a:ext>
            </a:extLst>
          </p:cNvPr>
          <p:cNvSpPr>
            <a:spLocks noGrp="1"/>
          </p:cNvSpPr>
          <p:nvPr>
            <p:ph type="title"/>
          </p:nvPr>
        </p:nvSpPr>
        <p:spPr>
          <a:xfrm>
            <a:off x="426720" y="275167"/>
            <a:ext cx="11260973" cy="1143000"/>
          </a:xfrm>
        </p:spPr>
        <p:txBody>
          <a:bodyPr/>
          <a:lstStyle/>
          <a:p>
            <a:r>
              <a:rPr lang="en-US" dirty="0"/>
              <a:t>Defining EAI-Readiness Levels</a:t>
            </a:r>
          </a:p>
        </p:txBody>
      </p:sp>
      <p:graphicFrame>
        <p:nvGraphicFramePr>
          <p:cNvPr id="4" name="Table 3">
            <a:extLst>
              <a:ext uri="{FF2B5EF4-FFF2-40B4-BE49-F238E27FC236}">
                <a16:creationId xmlns:a16="http://schemas.microsoft.com/office/drawing/2014/main" id="{C9CE187D-A2F7-B713-585F-313AB6301A7A}"/>
              </a:ext>
            </a:extLst>
          </p:cNvPr>
          <p:cNvGraphicFramePr>
            <a:graphicFrameLocks noGrp="1"/>
          </p:cNvGraphicFramePr>
          <p:nvPr/>
        </p:nvGraphicFramePr>
        <p:xfrm>
          <a:off x="711201" y="1996175"/>
          <a:ext cx="11054079" cy="4397860"/>
        </p:xfrm>
        <a:graphic>
          <a:graphicData uri="http://schemas.openxmlformats.org/drawingml/2006/table">
            <a:tbl>
              <a:tblPr>
                <a:tableStyleId>{BC89EF96-8CEA-46FF-86C4-4CE0E7609802}</a:tableStyleId>
              </a:tblPr>
              <a:tblGrid>
                <a:gridCol w="1578907">
                  <a:extLst>
                    <a:ext uri="{9D8B030D-6E8A-4147-A177-3AD203B41FA5}">
                      <a16:colId xmlns:a16="http://schemas.microsoft.com/office/drawing/2014/main" val="3538193092"/>
                    </a:ext>
                  </a:extLst>
                </a:gridCol>
                <a:gridCol w="9475172">
                  <a:extLst>
                    <a:ext uri="{9D8B030D-6E8A-4147-A177-3AD203B41FA5}">
                      <a16:colId xmlns:a16="http://schemas.microsoft.com/office/drawing/2014/main" val="3320587021"/>
                    </a:ext>
                  </a:extLst>
                </a:gridCol>
              </a:tblGrid>
              <a:tr h="323141">
                <a:tc>
                  <a:txBody>
                    <a:bodyPr/>
                    <a:lstStyle/>
                    <a:p>
                      <a:pPr rtl="0" fontAlgn="t">
                        <a:spcBef>
                          <a:spcPts val="0"/>
                        </a:spcBef>
                        <a:spcAft>
                          <a:spcPts val="0"/>
                        </a:spcAft>
                      </a:pPr>
                      <a:r>
                        <a:rPr lang="en-US" sz="1500" b="1"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Level</a:t>
                      </a:r>
                      <a:endParaRPr lang="en-US" sz="1500" b="1" dirty="0">
                        <a:effectLst/>
                        <a:latin typeface="Open Sans" panose="020B0606030504020204" pitchFamily="34" charset="0"/>
                        <a:ea typeface="Open Sans" panose="020B0606030504020204" pitchFamily="34" charset="0"/>
                        <a:cs typeface="Open Sans" panose="020B0606030504020204" pitchFamily="34" charset="0"/>
                      </a:endParaRPr>
                    </a:p>
                  </a:txBody>
                  <a:tcPr marL="44731" marR="44731" marT="44731" marB="44731">
                    <a:solidFill>
                      <a:schemeClr val="accent1"/>
                    </a:solidFill>
                  </a:tcPr>
                </a:tc>
                <a:tc>
                  <a:txBody>
                    <a:bodyPr/>
                    <a:lstStyle/>
                    <a:p>
                      <a:pPr rtl="0" fontAlgn="t">
                        <a:spcBef>
                          <a:spcPts val="0"/>
                        </a:spcBef>
                        <a:spcAft>
                          <a:spcPts val="0"/>
                        </a:spcAft>
                      </a:pPr>
                      <a:r>
                        <a:rPr lang="en-US" sz="1500" b="1"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Functionality</a:t>
                      </a:r>
                      <a:endParaRPr lang="en-US" sz="1500" b="1" dirty="0">
                        <a:effectLst/>
                        <a:latin typeface="Open Sans" panose="020B0606030504020204" pitchFamily="34" charset="0"/>
                        <a:ea typeface="Open Sans" panose="020B0606030504020204" pitchFamily="34" charset="0"/>
                        <a:cs typeface="Open Sans" panose="020B0606030504020204" pitchFamily="34" charset="0"/>
                      </a:endParaRPr>
                    </a:p>
                  </a:txBody>
                  <a:tcPr marL="44731" marR="44731" marT="44731" marB="44731">
                    <a:solidFill>
                      <a:schemeClr val="accent1"/>
                    </a:solidFill>
                  </a:tcPr>
                </a:tc>
                <a:extLst>
                  <a:ext uri="{0D108BD9-81ED-4DB2-BD59-A6C34878D82A}">
                    <a16:rowId xmlns:a16="http://schemas.microsoft.com/office/drawing/2014/main" val="2864051063"/>
                  </a:ext>
                </a:extLst>
              </a:tr>
              <a:tr h="1725221">
                <a:tc>
                  <a:txBody>
                    <a:bodyPr/>
                    <a:lstStyle/>
                    <a:p>
                      <a:pPr rtl="0" fontAlgn="t">
                        <a:spcBef>
                          <a:spcPts val="0"/>
                        </a:spcBef>
                        <a:spcAft>
                          <a:spcPts val="0"/>
                        </a:spcAft>
                      </a:pPr>
                      <a:r>
                        <a:rPr lang="en-US" sz="1500" b="1"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Platinum</a:t>
                      </a:r>
                      <a:br>
                        <a:rPr lang="en-US" sz="15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br>
                        <a:rPr lang="en-US" sz="15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br>
                        <a:rPr lang="en-US" sz="15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endParaRPr lang="en-US" sz="1500" dirty="0">
                        <a:effectLst/>
                        <a:latin typeface="Open Sans" panose="020B0606030504020204" pitchFamily="34" charset="0"/>
                        <a:ea typeface="Open Sans" panose="020B0606030504020204" pitchFamily="34" charset="0"/>
                        <a:cs typeface="Open Sans" panose="020B0606030504020204" pitchFamily="34" charset="0"/>
                      </a:endParaRPr>
                    </a:p>
                  </a:txBody>
                  <a:tcPr marL="44731" marR="44731" marT="44731" marB="44731"/>
                </a:tc>
                <a:tc>
                  <a:txBody>
                    <a:bodyPr/>
                    <a:lstStyle/>
                    <a:p>
                      <a:pPr marL="228600" indent="-228600" rtl="0" fontAlgn="base">
                        <a:spcBef>
                          <a:spcPts val="0"/>
                        </a:spcBef>
                        <a:spcAft>
                          <a:spcPts val="0"/>
                        </a:spcAft>
                        <a:buFont typeface="+mj-lt"/>
                        <a:buAutoNum type="arabicPeriod"/>
                      </a:pPr>
                      <a:r>
                        <a:rPr lang="en-US" sz="1500" b="1"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Meets all Gold requirements +</a:t>
                      </a:r>
                    </a:p>
                    <a:p>
                      <a:pPr marL="228600" indent="-228600" rtl="0" fontAlgn="base">
                        <a:spcBef>
                          <a:spcPts val="0"/>
                        </a:spcBef>
                        <a:spcAft>
                          <a:spcPts val="0"/>
                        </a:spcAft>
                        <a:buFont typeface="+mj-lt"/>
                        <a:buAutoNum type="arabicPeriod"/>
                      </a:pPr>
                      <a:r>
                        <a:rPr lang="en-US" sz="15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Supports all UASG Best Practices guidelines</a:t>
                      </a:r>
                    </a:p>
                    <a:p>
                      <a:pPr marL="228600" indent="-228600" rtl="0" fontAlgn="base">
                        <a:spcBef>
                          <a:spcPts val="0"/>
                        </a:spcBef>
                        <a:spcAft>
                          <a:spcPts val="0"/>
                        </a:spcAft>
                        <a:buFont typeface="+mj-lt"/>
                        <a:buAutoNum type="arabicPeriod"/>
                      </a:pPr>
                      <a:r>
                        <a:rPr lang="en-US" sz="15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Hosting functionality for internationalized mailboxes is enabled by default [to the user and administrator]</a:t>
                      </a:r>
                    </a:p>
                    <a:p>
                      <a:pPr marL="228600" indent="-228600" rtl="0" fontAlgn="base">
                        <a:spcBef>
                          <a:spcPts val="0"/>
                        </a:spcBef>
                        <a:spcAft>
                          <a:spcPts val="0"/>
                        </a:spcAft>
                        <a:buFont typeface="+mj-lt"/>
                        <a:buAutoNum type="arabicPeriod"/>
                      </a:pPr>
                      <a:r>
                        <a:rPr lang="en-US" sz="15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May also includes “aspirational” extra features which improve user experience, also listed below</a:t>
                      </a:r>
                    </a:p>
                    <a:p>
                      <a:pPr marL="228600" indent="-228600" rtl="0" fontAlgn="base">
                        <a:spcBef>
                          <a:spcPts val="0"/>
                        </a:spcBef>
                        <a:spcAft>
                          <a:spcPts val="0"/>
                        </a:spcAft>
                        <a:buFont typeface="+mj-lt"/>
                        <a:buAutoNum type="arabicPeriod"/>
                      </a:pPr>
                      <a:r>
                        <a:rPr lang="en-US" sz="15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Documentation clearly explains how to set up, use and administer Platinum-level features </a:t>
                      </a:r>
                    </a:p>
                    <a:p>
                      <a:pPr marL="228600" indent="-228600" rtl="0" fontAlgn="base">
                        <a:spcBef>
                          <a:spcPts val="0"/>
                        </a:spcBef>
                        <a:spcAft>
                          <a:spcPts val="0"/>
                        </a:spcAft>
                        <a:buFont typeface="+mj-lt"/>
                        <a:buAutoNum type="arabicPeriod"/>
                      </a:pPr>
                      <a:r>
                        <a:rPr lang="en-US" sz="15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All tools or utilities included with the product or service should be UA-ready and EAI-enabled as well</a:t>
                      </a:r>
                    </a:p>
                  </a:txBody>
                  <a:tcPr marL="44731" marR="44731" marT="44731" marB="44731"/>
                </a:tc>
                <a:extLst>
                  <a:ext uri="{0D108BD9-81ED-4DB2-BD59-A6C34878D82A}">
                    <a16:rowId xmlns:a16="http://schemas.microsoft.com/office/drawing/2014/main" val="2721279319"/>
                  </a:ext>
                </a:extLst>
              </a:tr>
              <a:tr h="1491541">
                <a:tc>
                  <a:txBody>
                    <a:bodyPr/>
                    <a:lstStyle/>
                    <a:p>
                      <a:pPr rtl="0" fontAlgn="t">
                        <a:spcBef>
                          <a:spcPts val="0"/>
                        </a:spcBef>
                        <a:spcAft>
                          <a:spcPts val="0"/>
                        </a:spcAft>
                      </a:pPr>
                      <a:r>
                        <a:rPr lang="en-US" sz="1500" b="1" u="none" strike="noStrike">
                          <a:solidFill>
                            <a:srgbClr val="0E101A"/>
                          </a:solidFill>
                          <a:effectLst/>
                          <a:latin typeface="Open Sans" panose="020B0606030504020204" pitchFamily="34" charset="0"/>
                          <a:ea typeface="Open Sans" panose="020B0606030504020204" pitchFamily="34" charset="0"/>
                          <a:cs typeface="Open Sans" panose="020B0606030504020204" pitchFamily="34" charset="0"/>
                        </a:rPr>
                        <a:t>Gold</a:t>
                      </a:r>
                      <a:br>
                        <a:rPr lang="en-US" sz="1500" b="0" u="none" strike="noStrike">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br>
                        <a:rPr lang="en-US" sz="1500" b="0" u="none" strike="noStrike">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br>
                        <a:rPr lang="en-US" sz="1500" b="0" u="none" strike="noStrike">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endParaRPr lang="en-US" sz="1500">
                        <a:effectLst/>
                        <a:latin typeface="Open Sans" panose="020B0606030504020204" pitchFamily="34" charset="0"/>
                        <a:ea typeface="Open Sans" panose="020B0606030504020204" pitchFamily="34" charset="0"/>
                        <a:cs typeface="Open Sans" panose="020B0606030504020204" pitchFamily="34" charset="0"/>
                      </a:endParaRPr>
                    </a:p>
                  </a:txBody>
                  <a:tcPr marL="44731" marR="44731" marT="44731" marB="44731"/>
                </a:tc>
                <a:tc>
                  <a:txBody>
                    <a:bodyPr/>
                    <a:lstStyle/>
                    <a:p>
                      <a:pPr marL="228600" indent="-228600" rtl="0" fontAlgn="base">
                        <a:spcBef>
                          <a:spcPts val="0"/>
                        </a:spcBef>
                        <a:spcAft>
                          <a:spcPts val="0"/>
                        </a:spcAft>
                        <a:buFont typeface="+mj-lt"/>
                        <a:buAutoNum type="arabicPeriod"/>
                      </a:pPr>
                      <a:r>
                        <a:rPr lang="en-US" sz="1500" b="1" u="none" strike="noStrike" kern="1200"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Meets all Silver requirements +</a:t>
                      </a:r>
                    </a:p>
                    <a:p>
                      <a:pPr marL="228600" indent="-228600" rtl="0" fontAlgn="base">
                        <a:spcBef>
                          <a:spcPts val="0"/>
                        </a:spcBef>
                        <a:spcAft>
                          <a:spcPts val="0"/>
                        </a:spcAft>
                        <a:buFont typeface="+mj-lt"/>
                        <a:buAutoNum type="arabicPeriod"/>
                      </a:pPr>
                      <a:r>
                        <a:rPr lang="en-US" sz="1500" b="0" u="none" strike="noStrike" kern="1200"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Hosting functionality for internationalized mailboxes is available but not enabled by default</a:t>
                      </a:r>
                    </a:p>
                    <a:p>
                      <a:pPr marL="228600" indent="-228600" rtl="0" fontAlgn="base">
                        <a:spcBef>
                          <a:spcPts val="0"/>
                        </a:spcBef>
                        <a:spcAft>
                          <a:spcPts val="0"/>
                        </a:spcAft>
                        <a:buFont typeface="+mj-lt"/>
                        <a:buAutoNum type="arabicPeriod"/>
                      </a:pPr>
                      <a:r>
                        <a:rPr lang="en-US" sz="1500" b="0" u="none" strike="noStrike" kern="1200"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Marketing materials and public messaging promote globally inclusive email systems and features</a:t>
                      </a:r>
                    </a:p>
                    <a:p>
                      <a:pPr marL="228600" indent="-228600" rtl="0" fontAlgn="base">
                        <a:spcBef>
                          <a:spcPts val="0"/>
                        </a:spcBef>
                        <a:spcAft>
                          <a:spcPts val="0"/>
                        </a:spcAft>
                        <a:buFont typeface="+mj-lt"/>
                        <a:buAutoNum type="arabicPeriod"/>
                      </a:pPr>
                      <a:r>
                        <a:rPr lang="en-US" sz="1500" b="0" u="none" strike="noStrike" kern="1200"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Documentation clearly explains how to set up and use Gold-level features</a:t>
                      </a:r>
                    </a:p>
                    <a:p>
                      <a:pPr marL="228600" marR="0" lvl="0" indent="-228600" algn="l" defTabSz="457200" rtl="0" eaLnBrk="1" fontAlgn="base" latinLnBrk="0" hangingPunct="1">
                        <a:lnSpc>
                          <a:spcPct val="100000"/>
                        </a:lnSpc>
                        <a:spcBef>
                          <a:spcPts val="0"/>
                        </a:spcBef>
                        <a:spcAft>
                          <a:spcPts val="0"/>
                        </a:spcAft>
                        <a:buClrTx/>
                        <a:buSzTx/>
                        <a:buFont typeface="+mj-lt"/>
                        <a:buAutoNum type="arabicPeriod"/>
                        <a:tabLst/>
                        <a:defRPr/>
                      </a:pPr>
                      <a:r>
                        <a:rPr lang="en-US" sz="1500" b="0" u="none" strike="noStrike" kern="1200"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Functionality that processes email addresses rather than messages, for example address books, can create and store Unicode email addresses  </a:t>
                      </a:r>
                    </a:p>
                  </a:txBody>
                  <a:tcPr marL="44731" marR="44731" marT="44731" marB="44731"/>
                </a:tc>
                <a:extLst>
                  <a:ext uri="{0D108BD9-81ED-4DB2-BD59-A6C34878D82A}">
                    <a16:rowId xmlns:a16="http://schemas.microsoft.com/office/drawing/2014/main" val="2506102778"/>
                  </a:ext>
                </a:extLst>
              </a:tr>
              <a:tr h="857956">
                <a:tc>
                  <a:txBody>
                    <a:bodyPr/>
                    <a:lstStyle/>
                    <a:p>
                      <a:pPr rtl="0" fontAlgn="t">
                        <a:spcBef>
                          <a:spcPts val="0"/>
                        </a:spcBef>
                        <a:spcAft>
                          <a:spcPts val="0"/>
                        </a:spcAft>
                      </a:pPr>
                      <a:r>
                        <a:rPr lang="en-US" sz="1500" b="1"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Silver</a:t>
                      </a:r>
                      <a:endParaRPr lang="en-US" sz="1500" dirty="0">
                        <a:effectLst/>
                        <a:latin typeface="Open Sans" panose="020B0606030504020204" pitchFamily="34" charset="0"/>
                        <a:ea typeface="Open Sans" panose="020B0606030504020204" pitchFamily="34" charset="0"/>
                        <a:cs typeface="Open Sans" panose="020B0606030504020204" pitchFamily="34" charset="0"/>
                      </a:endParaRPr>
                    </a:p>
                  </a:txBody>
                  <a:tcPr marL="44731" marR="44731" marT="44731" marB="44731"/>
                </a:tc>
                <a:tc>
                  <a:txBody>
                    <a:bodyPr/>
                    <a:lstStyle/>
                    <a:p>
                      <a:pPr marL="228600" indent="-228600" rtl="0" fontAlgn="base">
                        <a:spcBef>
                          <a:spcPts val="0"/>
                        </a:spcBef>
                        <a:spcAft>
                          <a:spcPts val="0"/>
                        </a:spcAft>
                        <a:buFont typeface="+mj-lt"/>
                        <a:buAutoNum type="arabicPeriod"/>
                      </a:pPr>
                      <a:r>
                        <a:rPr lang="en-US" sz="1500" b="0" u="none" strike="noStrike" kern="1200"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Enables its users to process email messages from EAI mailboxes but does not host such mailboxes</a:t>
                      </a:r>
                    </a:p>
                    <a:p>
                      <a:pPr marL="228600" marR="0" lvl="0" indent="-228600" algn="l" defTabSz="457200" rtl="0" eaLnBrk="1" fontAlgn="base" latinLnBrk="0" hangingPunct="1">
                        <a:lnSpc>
                          <a:spcPct val="100000"/>
                        </a:lnSpc>
                        <a:spcBef>
                          <a:spcPts val="0"/>
                        </a:spcBef>
                        <a:spcAft>
                          <a:spcPts val="0"/>
                        </a:spcAft>
                        <a:buClrTx/>
                        <a:buSzTx/>
                        <a:buFont typeface="+mj-lt"/>
                        <a:buAutoNum type="arabicPeriod"/>
                        <a:tabLst/>
                        <a:defRPr/>
                      </a:pPr>
                      <a:r>
                        <a:rPr lang="en-US" sz="1500" b="0" u="none" strike="noStrike" kern="1200"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Functionality that processes email addresses rather than messages, for example address books, need not create or store Unicode email addresses</a:t>
                      </a:r>
                    </a:p>
                  </a:txBody>
                  <a:tcPr marL="44731" marR="44731" marT="44731" marB="44731"/>
                </a:tc>
                <a:extLst>
                  <a:ext uri="{0D108BD9-81ED-4DB2-BD59-A6C34878D82A}">
                    <a16:rowId xmlns:a16="http://schemas.microsoft.com/office/drawing/2014/main" val="1382804363"/>
                  </a:ext>
                </a:extLst>
              </a:tr>
            </a:tbl>
          </a:graphicData>
        </a:graphic>
      </p:graphicFrame>
    </p:spTree>
    <p:extLst>
      <p:ext uri="{BB962C8B-B14F-4D97-AF65-F5344CB8AC3E}">
        <p14:creationId xmlns:p14="http://schemas.microsoft.com/office/powerpoint/2010/main" val="863806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Google Shape;370;p34">
            <a:extLst>
              <a:ext uri="{FF2B5EF4-FFF2-40B4-BE49-F238E27FC236}">
                <a16:creationId xmlns:a16="http://schemas.microsoft.com/office/drawing/2014/main" id="{2902B256-ECDB-A581-9020-F5BBBDBFBB0A}"/>
              </a:ext>
            </a:extLst>
          </p:cNvPr>
          <p:cNvSpPr txBox="1">
            <a:spLocks/>
          </p:cNvSpPr>
          <p:nvPr/>
        </p:nvSpPr>
        <p:spPr>
          <a:xfrm>
            <a:off x="426720" y="1589774"/>
            <a:ext cx="11687693" cy="4012740"/>
          </a:xfrm>
          <a:prstGeom prst="rect">
            <a:avLst/>
          </a:prstGeom>
          <a:noFill/>
          <a:ln>
            <a:noFill/>
          </a:ln>
        </p:spPr>
        <p:txBody>
          <a:bodyPr spcFirstLastPara="1" wrap="square" lIns="121900" tIns="60933" rIns="121900" bIns="60933" anchor="t" anchorCtr="0">
            <a:noAutofit/>
          </a:bodyPr>
          <a:lstStyle>
            <a:lvl1pPr marL="342900" marR="0" lvl="0" indent="-252413" algn="l" defTabSz="457200" rtl="0" eaLnBrk="1" latinLnBrk="0" hangingPunct="1">
              <a:spcBef>
                <a:spcPts val="300"/>
              </a:spcBef>
              <a:spcAft>
                <a:spcPts val="0"/>
              </a:spcAft>
              <a:buClr>
                <a:schemeClr val="accent3"/>
              </a:buClr>
              <a:buSzPts val="1700"/>
              <a:buFont typeface="Merriweather Sans"/>
              <a:buChar char="*"/>
              <a:defRPr sz="1500" b="0" i="0" u="none" strike="noStrike" kern="1200" cap="none">
                <a:solidFill>
                  <a:srgbClr val="000000"/>
                </a:solidFill>
                <a:latin typeface="Open Sans Light"/>
                <a:ea typeface="Open Sans Light"/>
                <a:cs typeface="Open Sans Light"/>
                <a:sym typeface="Open Sans Light"/>
              </a:defRPr>
            </a:lvl1pPr>
            <a:lvl2pPr marL="685800" marR="0" lvl="1" indent="-244316" algn="l" defTabSz="457200" rtl="0" eaLnBrk="1" latinLnBrk="0" hangingPunct="1">
              <a:spcBef>
                <a:spcPts val="270"/>
              </a:spcBef>
              <a:spcAft>
                <a:spcPts val="0"/>
              </a:spcAft>
              <a:buClr>
                <a:schemeClr val="accent3"/>
              </a:buClr>
              <a:buSzPts val="1530"/>
              <a:buFont typeface="Merriweather Sans"/>
              <a:buChar char="*"/>
              <a:defRPr sz="1350" b="0" i="0" u="none" strike="noStrike" kern="1200" cap="none">
                <a:solidFill>
                  <a:srgbClr val="000000"/>
                </a:solidFill>
                <a:latin typeface="Open Sans Light"/>
                <a:ea typeface="Open Sans Light"/>
                <a:cs typeface="Open Sans Light"/>
                <a:sym typeface="Open Sans Light"/>
              </a:defRPr>
            </a:lvl2pPr>
            <a:lvl3pPr marL="1028700" marR="0" lvl="2" indent="-236220" algn="l" defTabSz="457200" rtl="0" eaLnBrk="1" latinLnBrk="0" hangingPunct="1">
              <a:spcBef>
                <a:spcPts val="240"/>
              </a:spcBef>
              <a:spcAft>
                <a:spcPts val="0"/>
              </a:spcAft>
              <a:buClr>
                <a:schemeClr val="accent3"/>
              </a:buClr>
              <a:buSzPts val="1360"/>
              <a:buFont typeface="Merriweather Sans"/>
              <a:buChar char="*"/>
              <a:defRPr sz="1200" b="0" i="0" u="none" strike="noStrike" kern="1200" cap="none">
                <a:solidFill>
                  <a:srgbClr val="000000"/>
                </a:solidFill>
                <a:latin typeface="Open Sans Light"/>
                <a:ea typeface="Open Sans Light"/>
                <a:cs typeface="Open Sans Light"/>
                <a:sym typeface="Open Sans Light"/>
              </a:defRPr>
            </a:lvl3pPr>
            <a:lvl4pPr marL="1371600" marR="0" lvl="3" indent="-228123" algn="l" defTabSz="457200" rtl="0" eaLnBrk="1" latinLnBrk="0" hangingPunct="1">
              <a:spcBef>
                <a:spcPts val="210"/>
              </a:spcBef>
              <a:spcAft>
                <a:spcPts val="0"/>
              </a:spcAft>
              <a:buClr>
                <a:schemeClr val="accent3"/>
              </a:buClr>
              <a:buSzPts val="1190"/>
              <a:buFont typeface="Merriweather Sans"/>
              <a:buChar char="*"/>
              <a:defRPr sz="1050" b="0" i="0" u="none" strike="noStrike" kern="1200" cap="none">
                <a:solidFill>
                  <a:srgbClr val="000000"/>
                </a:solidFill>
                <a:latin typeface="Open Sans Light"/>
                <a:ea typeface="Open Sans Light"/>
                <a:cs typeface="Open Sans Light"/>
                <a:sym typeface="Open Sans Light"/>
              </a:defRPr>
            </a:lvl4pPr>
            <a:lvl5pPr marL="1714500" marR="0" lvl="4" indent="-228123" algn="l" defTabSz="457200" rtl="0" eaLnBrk="1" latinLnBrk="0" hangingPunct="1">
              <a:spcBef>
                <a:spcPts val="210"/>
              </a:spcBef>
              <a:spcAft>
                <a:spcPts val="0"/>
              </a:spcAft>
              <a:buClr>
                <a:schemeClr val="accent3"/>
              </a:buClr>
              <a:buSzPts val="1190"/>
              <a:buFont typeface="Merriweather Sans"/>
              <a:buChar char="*"/>
              <a:defRPr sz="1050" b="0" i="0" u="none" strike="noStrike" kern="1200" cap="none">
                <a:solidFill>
                  <a:srgbClr val="000000"/>
                </a:solidFill>
                <a:latin typeface="Open Sans Light"/>
                <a:ea typeface="Open Sans Light"/>
                <a:cs typeface="Open Sans Light"/>
                <a:sym typeface="Open Sans Light"/>
              </a:defRPr>
            </a:lvl5pPr>
            <a:lvl6pPr marL="2057400" marR="0" lvl="5" indent="-266700" algn="l" defTabSz="457200" rtl="0" eaLnBrk="1" latinLnBrk="0" hangingPunct="1">
              <a:spcBef>
                <a:spcPts val="300"/>
              </a:spcBef>
              <a:spcAft>
                <a:spcPts val="0"/>
              </a:spcAft>
              <a:buClr>
                <a:schemeClr val="dk1"/>
              </a:buClr>
              <a:buSzPts val="2000"/>
              <a:buFont typeface="Arial"/>
              <a:buChar char="•"/>
              <a:defRPr sz="1500" b="0" i="0" u="none" strike="noStrike" kern="1200" cap="none">
                <a:solidFill>
                  <a:schemeClr val="dk1"/>
                </a:solidFill>
                <a:latin typeface="Times New Roman"/>
                <a:ea typeface="Times New Roman"/>
                <a:cs typeface="Times New Roman"/>
                <a:sym typeface="Times New Roman"/>
              </a:defRPr>
            </a:lvl6pPr>
            <a:lvl7pPr marL="2400300" marR="0" lvl="6" indent="-266700" algn="l" defTabSz="457200" rtl="0" eaLnBrk="1" latinLnBrk="0" hangingPunct="1">
              <a:spcBef>
                <a:spcPts val="300"/>
              </a:spcBef>
              <a:spcAft>
                <a:spcPts val="0"/>
              </a:spcAft>
              <a:buClr>
                <a:schemeClr val="dk1"/>
              </a:buClr>
              <a:buSzPts val="2000"/>
              <a:buFont typeface="Arial"/>
              <a:buChar char="•"/>
              <a:defRPr sz="1500" b="0" i="0" u="none" strike="noStrike" kern="1200" cap="none">
                <a:solidFill>
                  <a:schemeClr val="dk1"/>
                </a:solidFill>
                <a:latin typeface="Times New Roman"/>
                <a:ea typeface="Times New Roman"/>
                <a:cs typeface="Times New Roman"/>
                <a:sym typeface="Times New Roman"/>
              </a:defRPr>
            </a:lvl7pPr>
            <a:lvl8pPr marL="2743200" marR="0" lvl="7" indent="-266700" algn="l" defTabSz="457200" rtl="0" eaLnBrk="1" latinLnBrk="0" hangingPunct="1">
              <a:spcBef>
                <a:spcPts val="300"/>
              </a:spcBef>
              <a:spcAft>
                <a:spcPts val="0"/>
              </a:spcAft>
              <a:buClr>
                <a:schemeClr val="dk1"/>
              </a:buClr>
              <a:buSzPts val="2000"/>
              <a:buFont typeface="Arial"/>
              <a:buChar char="•"/>
              <a:defRPr sz="1500" b="0" i="0" u="none" strike="noStrike" kern="1200" cap="none">
                <a:solidFill>
                  <a:schemeClr val="dk1"/>
                </a:solidFill>
                <a:latin typeface="Times New Roman"/>
                <a:ea typeface="Times New Roman"/>
                <a:cs typeface="Times New Roman"/>
                <a:sym typeface="Times New Roman"/>
              </a:defRPr>
            </a:lvl8pPr>
            <a:lvl9pPr marL="3086100" marR="0" lvl="8" indent="-266700" algn="l" defTabSz="457200" rtl="0" eaLnBrk="1" latinLnBrk="0" hangingPunct="1">
              <a:spcBef>
                <a:spcPts val="300"/>
              </a:spcBef>
              <a:spcAft>
                <a:spcPts val="0"/>
              </a:spcAft>
              <a:buClr>
                <a:schemeClr val="dk1"/>
              </a:buClr>
              <a:buSzPts val="2000"/>
              <a:buFont typeface="Arial"/>
              <a:buChar char="•"/>
              <a:defRPr sz="1500" b="0" i="0" u="none" strike="noStrike" kern="1200" cap="none">
                <a:solidFill>
                  <a:schemeClr val="dk1"/>
                </a:solidFill>
                <a:latin typeface="Times New Roman"/>
                <a:ea typeface="Times New Roman"/>
                <a:cs typeface="Times New Roman"/>
                <a:sym typeface="Times New Roman"/>
              </a:defRPr>
            </a:lvl9pPr>
          </a:lstStyle>
          <a:p>
            <a:pPr marL="121917" indent="0" defTabSz="609585">
              <a:lnSpc>
                <a:spcPts val="2560"/>
              </a:lnSpc>
              <a:spcBef>
                <a:spcPct val="20000"/>
              </a:spcBef>
              <a:buClr>
                <a:srgbClr val="D57800"/>
              </a:buClr>
              <a:buSzPct val="85000"/>
              <a:buNone/>
              <a:defRPr/>
            </a:pPr>
            <a:r>
              <a:rPr lang="en-US" sz="1667" dirty="0"/>
              <a:t>Email systems are generally made up of multiple components. The guide permits rating of individual components systems. A vendor determines which components and functionality are to be tested and certified. </a:t>
            </a:r>
          </a:p>
          <a:p>
            <a:pPr marL="121917" indent="0" defTabSz="609585">
              <a:lnSpc>
                <a:spcPts val="2560"/>
              </a:lnSpc>
              <a:spcBef>
                <a:spcPct val="20000"/>
              </a:spcBef>
              <a:buClr>
                <a:srgbClr val="D57800"/>
              </a:buClr>
              <a:buSzPct val="85000"/>
              <a:buNone/>
              <a:defRPr/>
            </a:pPr>
            <a:endParaRPr lang="en-US" sz="1667" dirty="0"/>
          </a:p>
          <a:p>
            <a:pPr marL="121917" indent="0" defTabSz="609585">
              <a:lnSpc>
                <a:spcPts val="2560"/>
              </a:lnSpc>
              <a:spcBef>
                <a:spcPct val="20000"/>
              </a:spcBef>
              <a:buClr>
                <a:srgbClr val="D57800"/>
              </a:buClr>
              <a:buSzPct val="85000"/>
              <a:buNone/>
              <a:defRPr/>
            </a:pPr>
            <a:r>
              <a:rPr lang="en-US" sz="1667" b="1" dirty="0"/>
              <a:t>Email System Components</a:t>
            </a:r>
          </a:p>
          <a:p>
            <a:pPr marL="502907" indent="-380990" defTabSz="609585">
              <a:lnSpc>
                <a:spcPts val="2560"/>
              </a:lnSpc>
              <a:spcBef>
                <a:spcPct val="20000"/>
              </a:spcBef>
              <a:buClr>
                <a:srgbClr val="D57800"/>
              </a:buClr>
              <a:buSzPct val="85000"/>
              <a:defRPr/>
            </a:pPr>
            <a:r>
              <a:rPr lang="en-US" sz="1667" dirty="0"/>
              <a:t>EAI-Ready Mail User Agent (MUA) and EAI-Ready Webmail clients that support IMAP and POP.</a:t>
            </a:r>
          </a:p>
          <a:p>
            <a:pPr marL="502907" indent="-380990" defTabSz="609585">
              <a:lnSpc>
                <a:spcPts val="2560"/>
              </a:lnSpc>
              <a:spcBef>
                <a:spcPct val="20000"/>
              </a:spcBef>
              <a:buClr>
                <a:srgbClr val="D57800"/>
              </a:buClr>
              <a:buSzPct val="85000"/>
              <a:defRPr/>
            </a:pPr>
            <a:r>
              <a:rPr lang="en-US" sz="1667" dirty="0"/>
              <a:t>EAI-Mail Submission Agent (MSA)</a:t>
            </a:r>
          </a:p>
          <a:p>
            <a:pPr marL="502907" indent="-380990" defTabSz="609585">
              <a:lnSpc>
                <a:spcPts val="2560"/>
              </a:lnSpc>
              <a:spcBef>
                <a:spcPct val="20000"/>
              </a:spcBef>
              <a:buClr>
                <a:srgbClr val="D57800"/>
              </a:buClr>
              <a:buSzPct val="85000"/>
              <a:defRPr/>
            </a:pPr>
            <a:r>
              <a:rPr lang="en-US" sz="1667" dirty="0"/>
              <a:t>Mail Transfer Agent (MTA) </a:t>
            </a:r>
          </a:p>
          <a:p>
            <a:pPr marL="502907" indent="-380990" defTabSz="609585">
              <a:lnSpc>
                <a:spcPts val="2560"/>
              </a:lnSpc>
              <a:spcBef>
                <a:spcPct val="20000"/>
              </a:spcBef>
              <a:buClr>
                <a:srgbClr val="D57800"/>
              </a:buClr>
              <a:buSzPct val="85000"/>
              <a:defRPr/>
            </a:pPr>
            <a:r>
              <a:rPr lang="en-US" sz="1667" dirty="0"/>
              <a:t>Mail Delivery Agent (MDA) that supports IMAP and POP</a:t>
            </a:r>
          </a:p>
          <a:p>
            <a:pPr marL="502907" indent="-380990" defTabSz="609585">
              <a:lnSpc>
                <a:spcPts val="2560"/>
              </a:lnSpc>
              <a:spcBef>
                <a:spcPct val="20000"/>
              </a:spcBef>
              <a:buClr>
                <a:srgbClr val="D57800"/>
              </a:buClr>
              <a:buSzPct val="85000"/>
              <a:defRPr/>
            </a:pPr>
            <a:r>
              <a:rPr lang="en-US" sz="1667" dirty="0"/>
              <a:t>Mail Service Provider (MSP)</a:t>
            </a:r>
            <a:br>
              <a:rPr lang="en-US" sz="1667" dirty="0"/>
            </a:br>
            <a:endParaRPr lang="en-US" sz="1667" dirty="0"/>
          </a:p>
          <a:p>
            <a:pPr marL="121917" indent="0" defTabSz="609585">
              <a:lnSpc>
                <a:spcPts val="2560"/>
              </a:lnSpc>
              <a:spcBef>
                <a:spcPct val="20000"/>
              </a:spcBef>
              <a:buClr>
                <a:srgbClr val="D57800"/>
              </a:buClr>
              <a:buSzPct val="85000"/>
              <a:buNone/>
              <a:defRPr/>
            </a:pPr>
            <a:endParaRPr lang="en-US" sz="1667" dirty="0"/>
          </a:p>
          <a:p>
            <a:pPr marL="365751" indent="-243834" defTabSz="609585">
              <a:lnSpc>
                <a:spcPts val="2560"/>
              </a:lnSpc>
              <a:spcBef>
                <a:spcPct val="20000"/>
              </a:spcBef>
              <a:buClr>
                <a:srgbClr val="D57800"/>
              </a:buClr>
              <a:buSzPct val="85000"/>
              <a:buFont typeface="Lucida Grande"/>
              <a:buChar char="*"/>
              <a:defRPr/>
            </a:pPr>
            <a:endParaRPr lang="en-US" sz="1667" dirty="0"/>
          </a:p>
          <a:p>
            <a:pPr marL="365751" indent="-243834" defTabSz="609585">
              <a:lnSpc>
                <a:spcPts val="2560"/>
              </a:lnSpc>
              <a:spcBef>
                <a:spcPct val="20000"/>
              </a:spcBef>
              <a:buClr>
                <a:srgbClr val="D57800"/>
              </a:buClr>
              <a:buSzPct val="85000"/>
              <a:buFont typeface="Lucida Grande"/>
              <a:buChar char="*"/>
              <a:defRPr/>
            </a:pPr>
            <a:endParaRPr lang="en-US" sz="1667" dirty="0"/>
          </a:p>
        </p:txBody>
      </p:sp>
      <p:sp>
        <p:nvSpPr>
          <p:cNvPr id="3" name="Title 1">
            <a:extLst>
              <a:ext uri="{FF2B5EF4-FFF2-40B4-BE49-F238E27FC236}">
                <a16:creationId xmlns:a16="http://schemas.microsoft.com/office/drawing/2014/main" id="{EC23EB76-EE00-9059-21BD-C48946442B0C}"/>
              </a:ext>
            </a:extLst>
          </p:cNvPr>
          <p:cNvSpPr>
            <a:spLocks noGrp="1"/>
          </p:cNvSpPr>
          <p:nvPr>
            <p:ph type="title"/>
          </p:nvPr>
        </p:nvSpPr>
        <p:spPr>
          <a:xfrm>
            <a:off x="426720" y="275167"/>
            <a:ext cx="11260973" cy="1143000"/>
          </a:xfrm>
        </p:spPr>
        <p:txBody>
          <a:bodyPr/>
          <a:lstStyle/>
          <a:p>
            <a:r>
              <a:rPr lang="en-US" dirty="0"/>
              <a:t>Ratings of Systems Based on Ratings of Components </a:t>
            </a:r>
          </a:p>
        </p:txBody>
      </p:sp>
    </p:spTree>
    <p:extLst>
      <p:ext uri="{BB962C8B-B14F-4D97-AF65-F5344CB8AC3E}">
        <p14:creationId xmlns:p14="http://schemas.microsoft.com/office/powerpoint/2010/main" val="3171341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EC23EB76-EE00-9059-21BD-C48946442B0C}"/>
              </a:ext>
            </a:extLst>
          </p:cNvPr>
          <p:cNvSpPr>
            <a:spLocks noGrp="1"/>
          </p:cNvSpPr>
          <p:nvPr>
            <p:ph type="title"/>
          </p:nvPr>
        </p:nvSpPr>
        <p:spPr>
          <a:xfrm>
            <a:off x="426720" y="275167"/>
            <a:ext cx="11260973" cy="1143000"/>
          </a:xfrm>
        </p:spPr>
        <p:txBody>
          <a:bodyPr/>
          <a:lstStyle/>
          <a:p>
            <a:r>
              <a:rPr lang="en-US" dirty="0"/>
              <a:t>EAI Progress and What’s Ahead</a:t>
            </a:r>
            <a:br>
              <a:rPr lang="en-US" dirty="0"/>
            </a:br>
            <a:endParaRPr lang="en-US" dirty="0"/>
          </a:p>
        </p:txBody>
      </p:sp>
      <p:graphicFrame>
        <p:nvGraphicFramePr>
          <p:cNvPr id="4" name="Table 5">
            <a:extLst>
              <a:ext uri="{FF2B5EF4-FFF2-40B4-BE49-F238E27FC236}">
                <a16:creationId xmlns:a16="http://schemas.microsoft.com/office/drawing/2014/main" id="{A92534BA-575B-78F6-4C7A-79F9E8658AAC}"/>
              </a:ext>
            </a:extLst>
          </p:cNvPr>
          <p:cNvGraphicFramePr>
            <a:graphicFrameLocks noGrp="1"/>
          </p:cNvGraphicFramePr>
          <p:nvPr/>
        </p:nvGraphicFramePr>
        <p:xfrm>
          <a:off x="972457" y="1064260"/>
          <a:ext cx="9710057" cy="4739640"/>
        </p:xfrm>
        <a:graphic>
          <a:graphicData uri="http://schemas.openxmlformats.org/drawingml/2006/table">
            <a:tbl>
              <a:tblPr firstRow="1" bandRow="1">
                <a:tableStyleId>{5C22544A-7EE6-4342-B048-85BDC9FD1C3A}</a:tableStyleId>
              </a:tblPr>
              <a:tblGrid>
                <a:gridCol w="599884">
                  <a:extLst>
                    <a:ext uri="{9D8B030D-6E8A-4147-A177-3AD203B41FA5}">
                      <a16:colId xmlns:a16="http://schemas.microsoft.com/office/drawing/2014/main" val="2341075130"/>
                    </a:ext>
                  </a:extLst>
                </a:gridCol>
                <a:gridCol w="3908809">
                  <a:extLst>
                    <a:ext uri="{9D8B030D-6E8A-4147-A177-3AD203B41FA5}">
                      <a16:colId xmlns:a16="http://schemas.microsoft.com/office/drawing/2014/main" val="2112064910"/>
                    </a:ext>
                  </a:extLst>
                </a:gridCol>
                <a:gridCol w="5201364">
                  <a:extLst>
                    <a:ext uri="{9D8B030D-6E8A-4147-A177-3AD203B41FA5}">
                      <a16:colId xmlns:a16="http://schemas.microsoft.com/office/drawing/2014/main" val="3035145080"/>
                    </a:ext>
                  </a:extLst>
                </a:gridCol>
              </a:tblGrid>
              <a:tr h="375920">
                <a:tc>
                  <a:txBody>
                    <a:bodyPr/>
                    <a:lstStyle/>
                    <a:p>
                      <a:r>
                        <a:rPr lang="en-US" sz="1900" dirty="0">
                          <a:latin typeface="Open Sans" panose="020B0606030504020204"/>
                        </a:rPr>
                        <a:t>#</a:t>
                      </a:r>
                    </a:p>
                  </a:txBody>
                  <a:tcPr/>
                </a:tc>
                <a:tc>
                  <a:txBody>
                    <a:bodyPr/>
                    <a:lstStyle/>
                    <a:p>
                      <a:r>
                        <a:rPr lang="en-US" sz="1900" dirty="0">
                          <a:latin typeface="Open Sans" panose="020B0606030504020204"/>
                        </a:rPr>
                        <a:t>Task</a:t>
                      </a:r>
                    </a:p>
                  </a:txBody>
                  <a:tcPr/>
                </a:tc>
                <a:tc>
                  <a:txBody>
                    <a:bodyPr/>
                    <a:lstStyle/>
                    <a:p>
                      <a:r>
                        <a:rPr lang="en-US" sz="1900" dirty="0">
                          <a:latin typeface="Open Sans" panose="020B0606030504020204"/>
                        </a:rPr>
                        <a:t>Description</a:t>
                      </a:r>
                    </a:p>
                  </a:txBody>
                  <a:tcPr/>
                </a:tc>
                <a:extLst>
                  <a:ext uri="{0D108BD9-81ED-4DB2-BD59-A6C34878D82A}">
                    <a16:rowId xmlns:a16="http://schemas.microsoft.com/office/drawing/2014/main" val="3517368578"/>
                  </a:ext>
                </a:extLst>
              </a:tr>
              <a:tr h="579120">
                <a:tc>
                  <a:txBody>
                    <a:bodyPr/>
                    <a:lstStyle/>
                    <a:p>
                      <a:r>
                        <a:rPr lang="en-US" sz="1600" kern="1200" dirty="0">
                          <a:solidFill>
                            <a:schemeClr val="dk1"/>
                          </a:solidFill>
                          <a:latin typeface="Open Sans" panose="020B0606030504020204"/>
                          <a:ea typeface="+mn-ea"/>
                          <a:cs typeface="+mn-cs"/>
                        </a:rPr>
                        <a:t>1</a:t>
                      </a:r>
                    </a:p>
                  </a:txBody>
                  <a:tcPr/>
                </a:tc>
                <a:tc>
                  <a:txBody>
                    <a:bodyPr/>
                    <a:lstStyle/>
                    <a:p>
                      <a:r>
                        <a:rPr lang="en-US" sz="1600" kern="1200" dirty="0">
                          <a:solidFill>
                            <a:schemeClr val="dk1"/>
                          </a:solidFill>
                          <a:latin typeface="Open Sans" panose="020B0606030504020204"/>
                          <a:ea typeface="+mn-ea"/>
                          <a:cs typeface="+mn-cs"/>
                        </a:rPr>
                        <a:t>Self-certification guide for EAI</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Open Sans" panose="020B0606030504020204"/>
                          <a:ea typeface="+mn-ea"/>
                          <a:cs typeface="+mn-cs"/>
                        </a:rPr>
                        <a:t>Beta release of self certification guide for EAI at ICANN76.</a:t>
                      </a:r>
                    </a:p>
                  </a:txBody>
                  <a:tcPr/>
                </a:tc>
                <a:extLst>
                  <a:ext uri="{0D108BD9-81ED-4DB2-BD59-A6C34878D82A}">
                    <a16:rowId xmlns:a16="http://schemas.microsoft.com/office/drawing/2014/main" val="2029207705"/>
                  </a:ext>
                </a:extLst>
              </a:tr>
              <a:tr h="1554480">
                <a:tc>
                  <a:txBody>
                    <a:bodyPr/>
                    <a:lstStyle/>
                    <a:p>
                      <a:r>
                        <a:rPr lang="en-US" sz="1600" kern="1200" dirty="0">
                          <a:solidFill>
                            <a:schemeClr val="dk1"/>
                          </a:solidFill>
                          <a:latin typeface="Open Sans" panose="020B0606030504020204"/>
                          <a:ea typeface="+mn-ea"/>
                          <a:cs typeface="+mn-cs"/>
                        </a:rPr>
                        <a:t>2</a:t>
                      </a:r>
                    </a:p>
                  </a:txBody>
                  <a:tcPr/>
                </a:tc>
                <a:tc>
                  <a:txBody>
                    <a:bodyPr/>
                    <a:lstStyle/>
                    <a:p>
                      <a:r>
                        <a:rPr lang="en-US" sz="1600" kern="1200" dirty="0">
                          <a:solidFill>
                            <a:schemeClr val="dk1"/>
                          </a:solidFill>
                          <a:latin typeface="Open Sans" panose="020B0606030504020204"/>
                          <a:ea typeface="+mn-ea"/>
                          <a:cs typeface="+mn-cs"/>
                        </a:rPr>
                        <a:t>Knowledge base in technical community</a:t>
                      </a:r>
                    </a:p>
                  </a:txBody>
                  <a:tcPr/>
                </a:tc>
                <a:tc>
                  <a:txBody>
                    <a:bodyPr/>
                    <a:lstStyle/>
                    <a:p>
                      <a:r>
                        <a:rPr lang="en-US" sz="1600" kern="1200" dirty="0">
                          <a:solidFill>
                            <a:schemeClr val="dk1"/>
                          </a:solidFill>
                          <a:latin typeface="Open Sans" panose="020B0606030504020204"/>
                          <a:ea typeface="+mn-ea"/>
                          <a:cs typeface="+mn-cs"/>
                        </a:rPr>
                        <a:t>Published knowledge base in technical community e.g., Stack overflow, Server fault: (1) answer EAI questions (2) post questions leading to good answers (3) create tags: get volunteers; contribute and collect statistics; evaluate impact </a:t>
                      </a:r>
                    </a:p>
                  </a:txBody>
                  <a:tcPr/>
                </a:tc>
                <a:extLst>
                  <a:ext uri="{0D108BD9-81ED-4DB2-BD59-A6C34878D82A}">
                    <a16:rowId xmlns:a16="http://schemas.microsoft.com/office/drawing/2014/main" val="4045524963"/>
                  </a:ext>
                </a:extLst>
              </a:tr>
              <a:tr h="822960">
                <a:tc>
                  <a:txBody>
                    <a:bodyPr/>
                    <a:lstStyle/>
                    <a:p>
                      <a:r>
                        <a:rPr lang="en-US" sz="1600" kern="1200" dirty="0">
                          <a:solidFill>
                            <a:schemeClr val="dk1"/>
                          </a:solidFill>
                          <a:latin typeface="Open Sans" panose="020B0606030504020204"/>
                          <a:ea typeface="+mn-ea"/>
                          <a:cs typeface="+mn-cs"/>
                        </a:rPr>
                        <a:t>3</a:t>
                      </a:r>
                    </a:p>
                  </a:txBody>
                  <a:tcPr/>
                </a:tc>
                <a:tc>
                  <a:txBody>
                    <a:bodyPr/>
                    <a:lstStyle/>
                    <a:p>
                      <a:r>
                        <a:rPr lang="en-US" sz="1600" kern="1200" dirty="0">
                          <a:solidFill>
                            <a:schemeClr val="dk1"/>
                          </a:solidFill>
                          <a:latin typeface="Open Sans" panose="020B0606030504020204"/>
                          <a:ea typeface="+mn-ea"/>
                          <a:cs typeface="+mn-cs"/>
                        </a:rPr>
                        <a:t>Self-certification tool to generate scores </a:t>
                      </a:r>
                    </a:p>
                  </a:txBody>
                  <a:tcPr/>
                </a:tc>
                <a:tc>
                  <a:txBody>
                    <a:bodyPr/>
                    <a:lstStyle/>
                    <a:p>
                      <a:r>
                        <a:rPr lang="en-US" sz="1600" kern="1200" dirty="0">
                          <a:solidFill>
                            <a:schemeClr val="dk1"/>
                          </a:solidFill>
                          <a:latin typeface="Open Sans" panose="020B0606030504020204"/>
                          <a:ea typeface="+mn-ea"/>
                          <a:cs typeface="+mn-cs"/>
                        </a:rPr>
                        <a:t>An online tool for service providers to assess their own tools and services based on the self-certification guide for EAI.</a:t>
                      </a:r>
                    </a:p>
                  </a:txBody>
                  <a:tcPr/>
                </a:tc>
                <a:extLst>
                  <a:ext uri="{0D108BD9-81ED-4DB2-BD59-A6C34878D82A}">
                    <a16:rowId xmlns:a16="http://schemas.microsoft.com/office/drawing/2014/main" val="2434043205"/>
                  </a:ext>
                </a:extLst>
              </a:tr>
              <a:tr h="579120">
                <a:tc>
                  <a:txBody>
                    <a:bodyPr/>
                    <a:lstStyle/>
                    <a:p>
                      <a:r>
                        <a:rPr lang="en-US" sz="1600" kern="1200" dirty="0">
                          <a:solidFill>
                            <a:schemeClr val="dk1"/>
                          </a:solidFill>
                          <a:latin typeface="Open Sans" panose="020B0606030504020204"/>
                          <a:ea typeface="+mn-ea"/>
                          <a:cs typeface="+mn-cs"/>
                        </a:rPr>
                        <a:t>4</a:t>
                      </a:r>
                    </a:p>
                  </a:txBody>
                  <a:tcPr/>
                </a:tc>
                <a:tc>
                  <a:txBody>
                    <a:bodyPr/>
                    <a:lstStyle/>
                    <a:p>
                      <a:r>
                        <a:rPr lang="en-US" sz="1600" kern="1200" dirty="0">
                          <a:solidFill>
                            <a:schemeClr val="dk1"/>
                          </a:solidFill>
                          <a:latin typeface="Open Sans" panose="020B0606030504020204"/>
                          <a:ea typeface="+mn-ea"/>
                          <a:cs typeface="+mn-cs"/>
                        </a:rPr>
                        <a:t>Support self-certification for EAI </a:t>
                      </a:r>
                    </a:p>
                  </a:txBody>
                  <a:tcPr/>
                </a:tc>
                <a:tc>
                  <a:txBody>
                    <a:bodyPr/>
                    <a:lstStyle/>
                    <a:p>
                      <a:r>
                        <a:rPr lang="en-US" sz="1600" kern="1200" dirty="0">
                          <a:solidFill>
                            <a:schemeClr val="dk1"/>
                          </a:solidFill>
                          <a:latin typeface="Open Sans" panose="020B0606030504020204"/>
                          <a:ea typeface="+mn-ea"/>
                          <a:cs typeface="+mn-cs"/>
                        </a:rPr>
                        <a:t>Help reference providers perform self certification using the guide from E1.</a:t>
                      </a:r>
                    </a:p>
                  </a:txBody>
                  <a:tcPr/>
                </a:tc>
                <a:extLst>
                  <a:ext uri="{0D108BD9-81ED-4DB2-BD59-A6C34878D82A}">
                    <a16:rowId xmlns:a16="http://schemas.microsoft.com/office/drawing/2014/main" val="2653829947"/>
                  </a:ext>
                </a:extLst>
              </a:tr>
              <a:tr h="822960">
                <a:tc>
                  <a:txBody>
                    <a:bodyPr/>
                    <a:lstStyle/>
                    <a:p>
                      <a:r>
                        <a:rPr lang="en-US" sz="1600" kern="1200" dirty="0">
                          <a:solidFill>
                            <a:schemeClr val="dk1"/>
                          </a:solidFill>
                          <a:latin typeface="Open Sans" panose="020B0606030504020204"/>
                          <a:ea typeface="+mn-ea"/>
                          <a:cs typeface="+mn-cs"/>
                        </a:rPr>
                        <a:t>5</a:t>
                      </a:r>
                    </a:p>
                  </a:txBody>
                  <a:tcPr/>
                </a:tc>
                <a:tc>
                  <a:txBody>
                    <a:bodyPr/>
                    <a:lstStyle/>
                    <a:p>
                      <a:r>
                        <a:rPr lang="en-US" sz="1600" kern="1200" dirty="0">
                          <a:solidFill>
                            <a:schemeClr val="dk1"/>
                          </a:solidFill>
                          <a:latin typeface="Open Sans" panose="020B0606030504020204"/>
                          <a:ea typeface="+mn-ea"/>
                          <a:cs typeface="+mn-cs"/>
                        </a:rPr>
                        <a:t>Reference service providers and customers to showcase adoption of globally inclusive email</a:t>
                      </a:r>
                    </a:p>
                  </a:txBody>
                  <a:tcPr/>
                </a:tc>
                <a:tc>
                  <a:txBody>
                    <a:bodyPr/>
                    <a:lstStyle/>
                    <a:p>
                      <a:r>
                        <a:rPr lang="en-US" sz="1600" kern="1200" dirty="0">
                          <a:solidFill>
                            <a:schemeClr val="dk1"/>
                          </a:solidFill>
                          <a:latin typeface="Open Sans" panose="020B0606030504020204"/>
                          <a:ea typeface="+mn-ea"/>
                          <a:cs typeface="+mn-cs"/>
                        </a:rPr>
                        <a:t>Identify reference service providers and customers to showcase adoption of globally inclusive email and create case studies.</a:t>
                      </a:r>
                    </a:p>
                  </a:txBody>
                  <a:tcPr/>
                </a:tc>
                <a:extLst>
                  <a:ext uri="{0D108BD9-81ED-4DB2-BD59-A6C34878D82A}">
                    <a16:rowId xmlns:a16="http://schemas.microsoft.com/office/drawing/2014/main" val="3156783796"/>
                  </a:ext>
                </a:extLst>
              </a:tr>
            </a:tbl>
          </a:graphicData>
        </a:graphic>
      </p:graphicFrame>
    </p:spTree>
    <p:extLst>
      <p:ext uri="{BB962C8B-B14F-4D97-AF65-F5344CB8AC3E}">
        <p14:creationId xmlns:p14="http://schemas.microsoft.com/office/powerpoint/2010/main" val="3742301571"/>
      </p:ext>
    </p:extLst>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UASG">
      <a:dk1>
        <a:srgbClr val="000000"/>
      </a:dk1>
      <a:lt1>
        <a:srgbClr val="FAFAFA"/>
      </a:lt1>
      <a:dk2>
        <a:srgbClr val="000000"/>
      </a:dk2>
      <a:lt2>
        <a:srgbClr val="FAFAFA"/>
      </a:lt2>
      <a:accent1>
        <a:srgbClr val="FF9E1B"/>
      </a:accent1>
      <a:accent2>
        <a:srgbClr val="707372"/>
      </a:accent2>
      <a:accent3>
        <a:srgbClr val="D57800"/>
      </a:accent3>
      <a:accent4>
        <a:srgbClr val="B2B4B2"/>
      </a:accent4>
      <a:accent5>
        <a:srgbClr val="FFC56E"/>
      </a:accent5>
      <a:accent6>
        <a:srgbClr val="FFFFFF"/>
      </a:accent6>
      <a:hlink>
        <a:srgbClr val="FF9E1B"/>
      </a:hlink>
      <a:folHlink>
        <a:srgbClr val="707372"/>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sz="2000" dirty="0" smtClean="0">
            <a:latin typeface="Open Sans Light"/>
            <a:cs typeface="Open Sans Light"/>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820</Words>
  <Application>Microsoft Macintosh PowerPoint</Application>
  <PresentationFormat>Widescreen</PresentationFormat>
  <Paragraphs>81</Paragraphs>
  <Slides>6</Slides>
  <Notes>6</Notes>
  <HiddenSlides>2</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6</vt:i4>
      </vt:variant>
    </vt:vector>
  </HeadingPairs>
  <TitlesOfParts>
    <vt:vector size="17" baseType="lpstr">
      <vt:lpstr>Arial</vt:lpstr>
      <vt:lpstr>Calibri</vt:lpstr>
      <vt:lpstr>Calibri Light</vt:lpstr>
      <vt:lpstr>Lucida Grande</vt:lpstr>
      <vt:lpstr>Merriweather Sans</vt:lpstr>
      <vt:lpstr>Open Sans</vt:lpstr>
      <vt:lpstr>Open Sans Light</vt:lpstr>
      <vt:lpstr>OpenSans</vt:lpstr>
      <vt:lpstr>Times New Roman</vt:lpstr>
      <vt:lpstr>Office Theme</vt:lpstr>
      <vt:lpstr>1_Office Theme</vt:lpstr>
      <vt:lpstr>PowerPoint Presentation</vt:lpstr>
      <vt:lpstr>UA EAI WG  </vt:lpstr>
      <vt:lpstr>Call to Action: EAI-Readiness Self-Certification Guide </vt:lpstr>
      <vt:lpstr>Defining EAI-Readiness Levels</vt:lpstr>
      <vt:lpstr>Ratings of Systems Based on Ratings of Components </vt:lpstr>
      <vt:lpstr>EAI Progress and What’s Ahead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Seda Akbulut</dc:creator>
  <cp:lastModifiedBy>Seda Akbulut</cp:lastModifiedBy>
  <cp:revision>1</cp:revision>
  <dcterms:created xsi:type="dcterms:W3CDTF">2023-10-02T11:34:28Z</dcterms:created>
  <dcterms:modified xsi:type="dcterms:W3CDTF">2023-10-02T11:35:40Z</dcterms:modified>
</cp:coreProperties>
</file>