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7275F-3FFD-431C-9569-4CA0D422AA9F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82DD3-7BB7-4791-8E9B-39251B1C60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51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540598"/>
              </p:ext>
            </p:extLst>
          </p:nvPr>
        </p:nvGraphicFramePr>
        <p:xfrm>
          <a:off x="152400" y="38100"/>
          <a:ext cx="8839200" cy="6438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6199"/>
                <a:gridCol w="4953001"/>
              </a:tblGrid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smtClean="0">
                          <a:effectLst/>
                        </a:rPr>
                        <a:t>IDN Domain Name</a:t>
                      </a:r>
                      <a:endParaRPr lang="en-US" sz="3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>
                          <a:effectLst/>
                        </a:rPr>
                        <a:t>The </a:t>
                      </a:r>
                      <a:r>
                        <a:rPr lang="en-US" sz="3200" b="1" u="none" strike="noStrike" dirty="0" err="1">
                          <a:effectLst/>
                        </a:rPr>
                        <a:t>Punycode</a:t>
                      </a:r>
                      <a:endParaRPr lang="en-US" sz="3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adıdas.de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http://xn--addas-o4a.de/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rolẹx.com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xn--rolx-nu5a.com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rołex.com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xn--roex-11a.com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airfrạnce.com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xn--airfrnce-rx0d.com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dirty="0" smtClean="0"/>
                        <a:t>大坂</a:t>
                      </a:r>
                      <a:r>
                        <a:rPr lang="en-US" altLang="ja-JP" sz="3200" dirty="0" smtClean="0"/>
                        <a:t>.</a:t>
                      </a:r>
                      <a:r>
                        <a:rPr lang="en-US" sz="3200" dirty="0" smtClean="0"/>
                        <a:t>info 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 smtClean="0"/>
                        <a:t>xn--uesx7b.info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googĺe.com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xn--googe-95a.com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3200" dirty="0" smtClean="0"/>
                        <a:t>みんな</a:t>
                      </a:r>
                      <a:r>
                        <a:rPr lang="en-US" altLang="ja-JP" sz="3200" dirty="0" smtClean="0"/>
                        <a:t>. </a:t>
                      </a:r>
                      <a:r>
                        <a:rPr lang="ja-JP" altLang="en-US" sz="3200" dirty="0" smtClean="0"/>
                        <a:t>大坂 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dirty="0" err="1" smtClean="0"/>
                        <a:t>xn</a:t>
                      </a:r>
                      <a:r>
                        <a:rPr lang="en-US" sz="2400" dirty="0" smtClean="0"/>
                        <a:t>--q9jyb4c.xn--uesx7b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iƙea.com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xn--iea-f6a.com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ar-AE" sz="3200" u="none" strike="noStrike" dirty="0" smtClean="0">
                          <a:effectLst/>
                        </a:rPr>
                        <a:t>پاکستان.حکومت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err="1" smtClean="0">
                          <a:effectLst/>
                        </a:rPr>
                        <a:t>xn</a:t>
                      </a:r>
                      <a:r>
                        <a:rPr lang="en-US" sz="2400" u="none" strike="noStrike" dirty="0" smtClean="0">
                          <a:effectLst/>
                        </a:rPr>
                        <a:t>--mgbai9azgqp6j.xn--pgbf6el89b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rołex.com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xn--roex-11a.com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  <a:tr h="5365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starɓucks.com</a:t>
                      </a:r>
                      <a:endParaRPr lang="en-US" sz="32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xn--starucks-hpd.com</a:t>
                      </a:r>
                      <a:endParaRPr lang="en-US" sz="2400" b="0" i="0" u="none" strike="noStrike" dirty="0">
                        <a:solidFill>
                          <a:srgbClr val="001F3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08" marR="9508" marT="950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7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64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Arabic IDNs and its  Universal Acceptance</dc:title>
  <dc:creator>pta</dc:creator>
  <cp:lastModifiedBy>Ahmad</cp:lastModifiedBy>
  <cp:revision>336</cp:revision>
  <dcterms:created xsi:type="dcterms:W3CDTF">2016-04-27T04:34:09Z</dcterms:created>
  <dcterms:modified xsi:type="dcterms:W3CDTF">2020-02-07T20:06:12Z</dcterms:modified>
</cp:coreProperties>
</file>