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slideMasters/_rels/slideMaster7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slideMaster7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7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_rels/slideLayout82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8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6.xml.rels" ContentType="application/vnd.openxmlformats-package.relationships+xml"/>
  <Override PartName="/ppt/slideLayouts/slideLayout8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5966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24732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7200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15966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24732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720000" y="612000"/>
            <a:ext cx="2520000" cy="73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15966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24732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7200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15966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24732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ubTitle"/>
          </p:nvPr>
        </p:nvSpPr>
        <p:spPr>
          <a:xfrm>
            <a:off x="720000" y="612000"/>
            <a:ext cx="2520000" cy="73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15966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24732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7200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16" name="PlaceHolder 6"/>
          <p:cNvSpPr>
            <a:spLocks noGrp="1"/>
          </p:cNvSpPr>
          <p:nvPr>
            <p:ph type="body"/>
          </p:nvPr>
        </p:nvSpPr>
        <p:spPr>
          <a:xfrm>
            <a:off x="15966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17" name="PlaceHolder 7"/>
          <p:cNvSpPr>
            <a:spLocks noGrp="1"/>
          </p:cNvSpPr>
          <p:nvPr>
            <p:ph type="body"/>
          </p:nvPr>
        </p:nvSpPr>
        <p:spPr>
          <a:xfrm>
            <a:off x="24732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720000" y="612000"/>
            <a:ext cx="2520000" cy="73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15966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24732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7200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15966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24732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ubTitle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subTitle"/>
          </p:nvPr>
        </p:nvSpPr>
        <p:spPr>
          <a:xfrm>
            <a:off x="720000" y="612000"/>
            <a:ext cx="2520000" cy="73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90" name="PlaceHolder 5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720000" y="612000"/>
            <a:ext cx="2520000" cy="73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15966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24732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95" name="PlaceHolder 5"/>
          <p:cNvSpPr>
            <a:spLocks noGrp="1"/>
          </p:cNvSpPr>
          <p:nvPr>
            <p:ph type="body"/>
          </p:nvPr>
        </p:nvSpPr>
        <p:spPr>
          <a:xfrm>
            <a:off x="7200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body"/>
          </p:nvPr>
        </p:nvSpPr>
        <p:spPr>
          <a:xfrm>
            <a:off x="15966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97" name="PlaceHolder 7"/>
          <p:cNvSpPr>
            <a:spLocks noGrp="1"/>
          </p:cNvSpPr>
          <p:nvPr>
            <p:ph type="body"/>
          </p:nvPr>
        </p:nvSpPr>
        <p:spPr>
          <a:xfrm>
            <a:off x="24732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subTitle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subTitle"/>
          </p:nvPr>
        </p:nvSpPr>
        <p:spPr>
          <a:xfrm>
            <a:off x="720000" y="612000"/>
            <a:ext cx="2520000" cy="73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2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29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30" name="PlaceHolder 5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body"/>
          </p:nvPr>
        </p:nvSpPr>
        <p:spPr>
          <a:xfrm>
            <a:off x="15966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body"/>
          </p:nvPr>
        </p:nvSpPr>
        <p:spPr>
          <a:xfrm>
            <a:off x="24732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35" name="PlaceHolder 5"/>
          <p:cNvSpPr>
            <a:spLocks noGrp="1"/>
          </p:cNvSpPr>
          <p:nvPr>
            <p:ph type="body"/>
          </p:nvPr>
        </p:nvSpPr>
        <p:spPr>
          <a:xfrm>
            <a:off x="7200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36" name="PlaceHolder 6"/>
          <p:cNvSpPr>
            <a:spLocks noGrp="1"/>
          </p:cNvSpPr>
          <p:nvPr>
            <p:ph type="body"/>
          </p:nvPr>
        </p:nvSpPr>
        <p:spPr>
          <a:xfrm>
            <a:off x="15966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37" name="PlaceHolder 7"/>
          <p:cNvSpPr>
            <a:spLocks noGrp="1"/>
          </p:cNvSpPr>
          <p:nvPr>
            <p:ph type="body"/>
          </p:nvPr>
        </p:nvSpPr>
        <p:spPr>
          <a:xfrm>
            <a:off x="24732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subTitle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subTitle"/>
          </p:nvPr>
        </p:nvSpPr>
        <p:spPr>
          <a:xfrm>
            <a:off x="720000" y="612000"/>
            <a:ext cx="2520000" cy="7343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56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59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60" name="PlaceHolder 4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64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67" name="PlaceHolder 3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71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72" name="PlaceHolder 5"/>
          <p:cNvSpPr>
            <a:spLocks noGrp="1"/>
          </p:cNvSpPr>
          <p:nvPr>
            <p:ph type="body"/>
          </p:nvPr>
        </p:nvSpPr>
        <p:spPr>
          <a:xfrm>
            <a:off x="2048400" y="447084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74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75" name="PlaceHolder 3"/>
          <p:cNvSpPr>
            <a:spLocks noGrp="1"/>
          </p:cNvSpPr>
          <p:nvPr>
            <p:ph type="body"/>
          </p:nvPr>
        </p:nvSpPr>
        <p:spPr>
          <a:xfrm>
            <a:off x="15966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76" name="PlaceHolder 4"/>
          <p:cNvSpPr>
            <a:spLocks noGrp="1"/>
          </p:cNvSpPr>
          <p:nvPr>
            <p:ph type="body"/>
          </p:nvPr>
        </p:nvSpPr>
        <p:spPr>
          <a:xfrm>
            <a:off x="2473200" y="262800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77" name="PlaceHolder 5"/>
          <p:cNvSpPr>
            <a:spLocks noGrp="1"/>
          </p:cNvSpPr>
          <p:nvPr>
            <p:ph type="body"/>
          </p:nvPr>
        </p:nvSpPr>
        <p:spPr>
          <a:xfrm>
            <a:off x="7200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78" name="PlaceHolder 6"/>
          <p:cNvSpPr>
            <a:spLocks noGrp="1"/>
          </p:cNvSpPr>
          <p:nvPr>
            <p:ph type="body"/>
          </p:nvPr>
        </p:nvSpPr>
        <p:spPr>
          <a:xfrm>
            <a:off x="15966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79" name="PlaceHolder 7"/>
          <p:cNvSpPr>
            <a:spLocks noGrp="1"/>
          </p:cNvSpPr>
          <p:nvPr>
            <p:ph type="body"/>
          </p:nvPr>
        </p:nvSpPr>
        <p:spPr>
          <a:xfrm>
            <a:off x="2473200" y="4470840"/>
            <a:ext cx="8344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endParaRPr b="1" lang="en-NZ" sz="2400" spc="-1" strike="noStrike">
              <a:latin typeface="Lato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7200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2048400" y="2628000"/>
            <a:ext cx="126468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720000" y="4470840"/>
            <a:ext cx="2592000" cy="1682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2000" spc="-1" strike="noStrike">
              <a:latin typeface="Lato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75.xml"/><Relationship Id="rId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78.xml"/><Relationship Id="rId9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000" y="864000"/>
            <a:ext cx="8640000" cy="504000"/>
          </a:xfrm>
          <a:prstGeom prst="rect">
            <a:avLst/>
          </a:prstGeom>
        </p:spPr>
        <p:txBody>
          <a:bodyPr lIns="0" rIns="0" tIns="0" bIns="0"/>
          <a:p>
            <a:r>
              <a:rPr b="1" lang="en-NZ" sz="3200" spc="-1" strike="noStrike">
                <a:solidFill>
                  <a:srgbClr val="000000"/>
                </a:solidFill>
                <a:latin typeface="Lato"/>
              </a:rPr>
              <a:t>Click to edit the title text format</a:t>
            </a:r>
            <a:endParaRPr b="1" lang="en-NZ" sz="3200" spc="-1" strike="noStrike">
              <a:solidFill>
                <a:srgbClr val="000000"/>
              </a:solidFill>
              <a:latin typeface="Lato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000" y="1800000"/>
            <a:ext cx="864000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Click to edit the outline text format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Second Outline Level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Third Outline Level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000" spc="-1" strike="noStrike">
                <a:solidFill>
                  <a:srgbClr val="333333"/>
                </a:solidFill>
                <a:latin typeface="Lato"/>
              </a:rPr>
              <a:t>Fourth Outline Level</a:t>
            </a:r>
            <a:endParaRPr b="0" lang="en-NZ" sz="2000" spc="-1" strike="noStrike">
              <a:solidFill>
                <a:srgbClr val="333333"/>
              </a:solidFill>
              <a:latin typeface="Lato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solidFill>
                  <a:srgbClr val="333333"/>
                </a:solidFill>
                <a:latin typeface="Lato"/>
              </a:rPr>
              <a:t>Fifth Outline Level</a:t>
            </a:r>
            <a:endParaRPr b="0" lang="en-NZ" sz="2000" spc="-1" strike="noStrike">
              <a:solidFill>
                <a:srgbClr val="333333"/>
              </a:solidFill>
              <a:latin typeface="Lato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solidFill>
                  <a:srgbClr val="333333"/>
                </a:solidFill>
                <a:latin typeface="Lato"/>
              </a:rPr>
              <a:t>Sixth Outline Level</a:t>
            </a:r>
            <a:endParaRPr b="0" lang="en-NZ" sz="2000" spc="-1" strike="noStrike">
              <a:solidFill>
                <a:srgbClr val="333333"/>
              </a:solidFill>
              <a:latin typeface="Lato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solidFill>
                  <a:srgbClr val="333333"/>
                </a:solidFill>
                <a:latin typeface="Lato"/>
              </a:rPr>
              <a:t>Seventh Outline Level</a:t>
            </a:r>
            <a:endParaRPr b="0" lang="en-NZ" sz="2000" spc="-1" strike="noStrike">
              <a:solidFill>
                <a:srgbClr val="333333"/>
              </a:solidFill>
              <a:latin typeface="Lato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720" y="6984720"/>
            <a:ext cx="10079280" cy="57564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-15120" y="432000"/>
            <a:ext cx="10110240" cy="669600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239840" y="1800000"/>
            <a:ext cx="5327640" cy="144000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NZ" sz="2800" spc="-1" strike="noStrike">
                <a:solidFill>
                  <a:srgbClr val="333333"/>
                </a:solidFill>
                <a:latin typeface="Lato"/>
              </a:rPr>
              <a:t>Click to edit the title text format</a:t>
            </a:r>
            <a:endParaRPr b="1" lang="en-NZ" sz="2800" spc="-1" strike="noStrike">
              <a:solidFill>
                <a:srgbClr val="333333"/>
              </a:solidFill>
              <a:latin typeface="Lato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239840" y="3463560"/>
            <a:ext cx="5456160" cy="3016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70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600" spc="-1" strike="noStrike">
                <a:solidFill>
                  <a:srgbClr val="333333"/>
                </a:solidFill>
                <a:latin typeface="Lato"/>
              </a:rPr>
              <a:t>Click to edit the outline text format</a:t>
            </a:r>
            <a:endParaRPr b="0" lang="en-NZ" sz="16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1600" spc="-1" strike="noStrike">
                <a:solidFill>
                  <a:srgbClr val="333333"/>
                </a:solidFill>
                <a:latin typeface="Lato"/>
              </a:rPr>
              <a:t>Second Outline Level</a:t>
            </a:r>
            <a:endParaRPr b="0" lang="en-NZ" sz="1600" spc="-1" strike="noStrike">
              <a:solidFill>
                <a:srgbClr val="333333"/>
              </a:solidFill>
              <a:latin typeface="Lato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600" spc="-1" strike="noStrike">
                <a:solidFill>
                  <a:srgbClr val="333333"/>
                </a:solidFill>
                <a:latin typeface="Lato"/>
              </a:rPr>
              <a:t>Third Outline Level</a:t>
            </a:r>
            <a:endParaRPr b="0" lang="en-NZ" sz="1600" spc="-1" strike="noStrike">
              <a:solidFill>
                <a:srgbClr val="333333"/>
              </a:solidFill>
              <a:latin typeface="Lato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1600" spc="-1" strike="noStrike">
                <a:solidFill>
                  <a:srgbClr val="333333"/>
                </a:solidFill>
                <a:latin typeface="Lato"/>
              </a:rPr>
              <a:t>Fourth Outline Level</a:t>
            </a:r>
            <a:endParaRPr b="0" lang="en-NZ" sz="1600" spc="-1" strike="noStrike">
              <a:solidFill>
                <a:srgbClr val="333333"/>
              </a:solidFill>
              <a:latin typeface="Lato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600" spc="-1" strike="noStrike">
                <a:solidFill>
                  <a:srgbClr val="333333"/>
                </a:solidFill>
                <a:latin typeface="Lato"/>
              </a:rPr>
              <a:t>Fifth Outline Level</a:t>
            </a:r>
            <a:endParaRPr b="0" lang="en-NZ" sz="1600" spc="-1" strike="noStrike">
              <a:solidFill>
                <a:srgbClr val="333333"/>
              </a:solidFill>
              <a:latin typeface="Lato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600" spc="-1" strike="noStrike">
                <a:solidFill>
                  <a:srgbClr val="333333"/>
                </a:solidFill>
                <a:latin typeface="Lato"/>
              </a:rPr>
              <a:t>Sixth Outline Level</a:t>
            </a:r>
            <a:endParaRPr b="0" lang="en-NZ" sz="1600" spc="-1" strike="noStrike">
              <a:solidFill>
                <a:srgbClr val="333333"/>
              </a:solidFill>
              <a:latin typeface="Lato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600" spc="-1" strike="noStrike">
                <a:solidFill>
                  <a:srgbClr val="333333"/>
                </a:solidFill>
                <a:latin typeface="Lato"/>
              </a:rPr>
              <a:t>Seventh Outline Level</a:t>
            </a:r>
            <a:endParaRPr b="0" lang="en-NZ" sz="1600" spc="-1" strike="noStrike">
              <a:solidFill>
                <a:srgbClr val="333333"/>
              </a:solidFill>
              <a:latin typeface="Lat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0" y="0"/>
            <a:ext cx="10080000" cy="6984360"/>
          </a:xfrm>
          <a:prstGeom prst="rect">
            <a:avLst/>
          </a:prstGeom>
          <a:solidFill>
            <a:srgbClr val="e6ad3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PlaceHolder 2"/>
          <p:cNvSpPr>
            <a:spLocks noGrp="1"/>
          </p:cNvSpPr>
          <p:nvPr>
            <p:ph type="title"/>
          </p:nvPr>
        </p:nvSpPr>
        <p:spPr>
          <a:xfrm>
            <a:off x="720000" y="1368000"/>
            <a:ext cx="8640000" cy="115200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NZ" sz="3200" spc="-1" strike="noStrike">
                <a:solidFill>
                  <a:srgbClr val="ffffff"/>
                </a:solidFill>
                <a:latin typeface="Lato"/>
              </a:rPr>
              <a:t>Click to edit the title text format</a:t>
            </a:r>
            <a:endParaRPr b="1" lang="en-NZ" sz="3200" spc="-1" strike="noStrike">
              <a:solidFill>
                <a:srgbClr val="ffffff"/>
              </a:solidFill>
              <a:latin typeface="Lato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720000" y="2952000"/>
            <a:ext cx="8640000" cy="320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Click to edit the outline text format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Second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Third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Fourth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Fifth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Sixth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Seventh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</p:txBody>
      </p:sp>
      <p:pic>
        <p:nvPicPr>
          <p:cNvPr id="81" name="" descr=""/>
          <p:cNvPicPr/>
          <p:nvPr/>
        </p:nvPicPr>
        <p:blipFill>
          <a:blip r:embed=""/>
          <a:stretch/>
        </p:blipFill>
        <p:spPr>
          <a:xfrm>
            <a:off x="720" y="6984360"/>
            <a:ext cx="10079280" cy="57564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-360" y="360"/>
            <a:ext cx="10080000" cy="6984360"/>
          </a:xfrm>
          <a:prstGeom prst="rect">
            <a:avLst/>
          </a:prstGeom>
          <a:solidFill>
            <a:srgbClr val="dd854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9" name="PlaceHolder 2"/>
          <p:cNvSpPr>
            <a:spLocks noGrp="1"/>
          </p:cNvSpPr>
          <p:nvPr>
            <p:ph type="title"/>
          </p:nvPr>
        </p:nvSpPr>
        <p:spPr>
          <a:xfrm>
            <a:off x="720000" y="1246320"/>
            <a:ext cx="8640000" cy="127116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NZ" sz="3200" spc="-1" strike="noStrike">
                <a:solidFill>
                  <a:srgbClr val="ffffff"/>
                </a:solidFill>
                <a:latin typeface="Lato"/>
              </a:rPr>
              <a:t>Click to edit the title text format</a:t>
            </a:r>
            <a:endParaRPr b="1" lang="en-NZ" sz="3200" spc="-1" strike="noStrike">
              <a:solidFill>
                <a:srgbClr val="ffffff"/>
              </a:solidFill>
              <a:latin typeface="Lato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720000" y="2952000"/>
            <a:ext cx="8640000" cy="316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Click to edit the outline text format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Second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Third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Fourth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Fifth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Sixth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Seventh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</p:txBody>
      </p:sp>
      <p:pic>
        <p:nvPicPr>
          <p:cNvPr id="121" name="" descr=""/>
          <p:cNvPicPr/>
          <p:nvPr/>
        </p:nvPicPr>
        <p:blipFill>
          <a:blip r:embed=""/>
          <a:stretch/>
        </p:blipFill>
        <p:spPr>
          <a:xfrm>
            <a:off x="720" y="6984720"/>
            <a:ext cx="10079280" cy="57564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-720" y="720"/>
            <a:ext cx="10080000" cy="6984000"/>
          </a:xfrm>
          <a:prstGeom prst="rect">
            <a:avLst/>
          </a:prstGeom>
          <a:solidFill>
            <a:srgbClr val="5b9aa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PlaceHolder 2"/>
          <p:cNvSpPr>
            <a:spLocks noGrp="1"/>
          </p:cNvSpPr>
          <p:nvPr>
            <p:ph type="title"/>
          </p:nvPr>
        </p:nvSpPr>
        <p:spPr>
          <a:xfrm>
            <a:off x="720000" y="1512000"/>
            <a:ext cx="8640000" cy="101052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NZ" sz="3200" spc="-1" strike="noStrike">
                <a:solidFill>
                  <a:srgbClr val="ffffff"/>
                </a:solidFill>
                <a:latin typeface="Lato"/>
              </a:rPr>
              <a:t>Click to edit the title text format</a:t>
            </a:r>
            <a:endParaRPr b="1" lang="en-NZ" sz="3200" spc="-1" strike="noStrike">
              <a:solidFill>
                <a:srgbClr val="ffffff"/>
              </a:solidFill>
              <a:latin typeface="Lato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720000" y="2952000"/>
            <a:ext cx="8640000" cy="3564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Click to edit the outline text format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Second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Third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Fourth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Fifth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Sixth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Seventh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</p:txBody>
      </p:sp>
      <p:pic>
        <p:nvPicPr>
          <p:cNvPr id="161" name="" descr=""/>
          <p:cNvPicPr/>
          <p:nvPr/>
        </p:nvPicPr>
        <p:blipFill>
          <a:blip r:embed=""/>
          <a:stretch/>
        </p:blipFill>
        <p:spPr>
          <a:xfrm>
            <a:off x="720" y="6984720"/>
            <a:ext cx="10079280" cy="57564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-1080" y="1080"/>
            <a:ext cx="10080000" cy="6983640"/>
          </a:xfrm>
          <a:prstGeom prst="rect">
            <a:avLst/>
          </a:prstGeom>
          <a:solidFill>
            <a:srgbClr val="889a3a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9" name="PlaceHolder 2"/>
          <p:cNvSpPr>
            <a:spLocks noGrp="1"/>
          </p:cNvSpPr>
          <p:nvPr>
            <p:ph type="title"/>
          </p:nvPr>
        </p:nvSpPr>
        <p:spPr>
          <a:xfrm>
            <a:off x="720000" y="1440000"/>
            <a:ext cx="8640000" cy="108000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NZ" sz="3200" spc="-1" strike="noStrike">
                <a:solidFill>
                  <a:srgbClr val="ffffff"/>
                </a:solidFill>
                <a:latin typeface="Lato"/>
              </a:rPr>
              <a:t>Click to edit the title text format</a:t>
            </a:r>
            <a:endParaRPr b="1" lang="en-NZ" sz="3200" spc="-1" strike="noStrike">
              <a:solidFill>
                <a:srgbClr val="ffffff"/>
              </a:solidFill>
              <a:latin typeface="Lato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720000" y="2952000"/>
            <a:ext cx="8640000" cy="3345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Click to edit the outline text format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Second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Third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Fourth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Fifth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Sixth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ffffff"/>
                </a:solidFill>
                <a:latin typeface="Lato"/>
              </a:rPr>
              <a:t>Seventh Outline Level</a:t>
            </a:r>
            <a:endParaRPr b="0" lang="en-NZ" sz="2400" spc="-1" strike="noStrike">
              <a:solidFill>
                <a:srgbClr val="ffffff"/>
              </a:solidFill>
              <a:latin typeface="Lato"/>
            </a:endParaRPr>
          </a:p>
        </p:txBody>
      </p:sp>
      <p:pic>
        <p:nvPicPr>
          <p:cNvPr id="201" name="" descr=""/>
          <p:cNvPicPr/>
          <p:nvPr/>
        </p:nvPicPr>
        <p:blipFill>
          <a:blip r:embed=""/>
          <a:stretch/>
        </p:blipFill>
        <p:spPr>
          <a:xfrm>
            <a:off x="720" y="6984720"/>
            <a:ext cx="10079280" cy="57564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-1080" y="1080"/>
            <a:ext cx="3961080" cy="6983640"/>
          </a:xfrm>
          <a:prstGeom prst="rect">
            <a:avLst/>
          </a:prstGeom>
          <a:solidFill>
            <a:srgbClr val="e7e5e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9" name="PlaceHolder 2"/>
          <p:cNvSpPr>
            <a:spLocks noGrp="1"/>
          </p:cNvSpPr>
          <p:nvPr>
            <p:ph type="title"/>
          </p:nvPr>
        </p:nvSpPr>
        <p:spPr>
          <a:xfrm>
            <a:off x="720000" y="612000"/>
            <a:ext cx="2520000" cy="158400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NZ" sz="2400" spc="-1" strike="noStrike">
                <a:latin typeface="Lato"/>
              </a:rPr>
              <a:t>Click to edit the title text format</a:t>
            </a:r>
            <a:endParaRPr b="1" lang="en-NZ" sz="2400" spc="-1" strike="noStrike">
              <a:latin typeface="Lato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body"/>
          </p:nvPr>
        </p:nvSpPr>
        <p:spPr>
          <a:xfrm>
            <a:off x="720000" y="2628000"/>
            <a:ext cx="2592000" cy="3528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Lato"/>
              </a:rPr>
              <a:t>Click to edit the outline text format</a:t>
            </a:r>
            <a:endParaRPr b="0" lang="en-NZ" sz="2000" spc="-1" strike="noStrike">
              <a:latin typeface="Lato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000" spc="-1" strike="noStrike">
                <a:latin typeface="Lato"/>
              </a:rPr>
              <a:t>Second Outline Level</a:t>
            </a:r>
            <a:endParaRPr b="0" lang="en-NZ" sz="2000" spc="-1" strike="noStrike">
              <a:latin typeface="Lato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Lato"/>
              </a:rPr>
              <a:t>Third Outline Level</a:t>
            </a:r>
            <a:endParaRPr b="0" lang="en-NZ" sz="2000" spc="-1" strike="noStrike">
              <a:latin typeface="Lato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000" spc="-1" strike="noStrike">
                <a:latin typeface="Lato"/>
              </a:rPr>
              <a:t>Fourth Outline Level</a:t>
            </a:r>
            <a:endParaRPr b="0" lang="en-NZ" sz="2000" spc="-1" strike="noStrike">
              <a:latin typeface="Lato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Lato"/>
              </a:rPr>
              <a:t>Fifth Outline Level</a:t>
            </a:r>
            <a:endParaRPr b="0" lang="en-NZ" sz="2000" spc="-1" strike="noStrike">
              <a:latin typeface="Lato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Lato"/>
              </a:rPr>
              <a:t>Sixth Outline Level</a:t>
            </a:r>
            <a:endParaRPr b="0" lang="en-NZ" sz="2000" spc="-1" strike="noStrike">
              <a:latin typeface="Lato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Lato"/>
              </a:rPr>
              <a:t>Seventh Outline Level</a:t>
            </a:r>
            <a:endParaRPr b="0" lang="en-NZ" sz="2000" spc="-1" strike="noStrike">
              <a:latin typeface="Lato"/>
            </a:endParaRPr>
          </a:p>
        </p:txBody>
      </p:sp>
      <p:pic>
        <p:nvPicPr>
          <p:cNvPr id="241" name="" descr=""/>
          <p:cNvPicPr/>
          <p:nvPr/>
        </p:nvPicPr>
        <p:blipFill>
          <a:blip r:embed=""/>
          <a:stretch/>
        </p:blipFill>
        <p:spPr>
          <a:xfrm>
            <a:off x="720" y="6985080"/>
            <a:ext cx="10079280" cy="575640"/>
          </a:xfrm>
          <a:prstGeom prst="rect">
            <a:avLst/>
          </a:prstGeom>
          <a:ln>
            <a:noFill/>
          </a:ln>
        </p:spPr>
      </p:pic>
      <p:sp>
        <p:nvSpPr>
          <p:cNvPr id="242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NZ" sz="1400" spc="-1" strike="noStrike">
                <a:latin typeface="Times New Roman"/>
              </a:rPr>
              <a:t>&lt;footer&gt;</a:t>
            </a:r>
            <a:endParaRPr b="0" lang="en-NZ" sz="1400" spc="-1" strike="noStrike">
              <a:latin typeface="Times New Roman"/>
            </a:endParaRPr>
          </a:p>
        </p:txBody>
      </p:sp>
      <p:pic>
        <p:nvPicPr>
          <p:cNvPr id="243" name="" descr=""/>
          <p:cNvPicPr/>
          <p:nvPr/>
        </p:nvPicPr>
        <p:blipFill>
          <a:blip r:embed="rId2"/>
          <a:stretch/>
        </p:blipFill>
        <p:spPr>
          <a:xfrm>
            <a:off x="720" y="6985080"/>
            <a:ext cx="10079280" cy="57564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s://uasg.tech/" TargetMode="External"/><Relationship Id="rId2" Type="http://schemas.openxmlformats.org/officeDocument/2006/relationships/hyperlink" Target="mailto:evanhanson@catalyst.net.nz?subject=UASG021B Feedback" TargetMode="External"/><Relationship Id="rId3" Type="http://schemas.openxmlformats.org/officeDocument/2006/relationships/hyperlink" Target="https://forms.gle/GsASQhJA5rrGg6kF9" TargetMode="External"/><Relationship Id="rId4" Type="http://schemas.openxmlformats.org/officeDocument/2006/relationships/slideLayout" Target="../slideLayouts/slideLayout7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Shape 1"/>
          <p:cNvSpPr txBox="1"/>
          <p:nvPr/>
        </p:nvSpPr>
        <p:spPr>
          <a:xfrm>
            <a:off x="1239840" y="1800000"/>
            <a:ext cx="5327640" cy="144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>
              <a:lnSpc>
                <a:spcPct val="115000"/>
              </a:lnSpc>
            </a:pPr>
            <a:r>
              <a:rPr b="1" lang="en-NZ" sz="3200" spc="-1" strike="noStrike">
                <a:solidFill>
                  <a:srgbClr val="333333"/>
                </a:solidFill>
                <a:latin typeface="Lato"/>
                <a:ea typeface="WenQuanYi Micro Hei"/>
              </a:rPr>
              <a:t>UASG021</a:t>
            </a:r>
            <a:br/>
            <a:r>
              <a:rPr b="1" lang="en-NZ" sz="2200" spc="-1" strike="noStrike">
                <a:solidFill>
                  <a:srgbClr val="333333"/>
                </a:solidFill>
                <a:latin typeface="Lato"/>
                <a:ea typeface="WenQuanYi Micro Hei"/>
              </a:rPr>
              <a:t>EAI Evaluation of Software and Services</a:t>
            </a:r>
            <a:br/>
            <a:r>
              <a:rPr b="1" lang="en-NZ" sz="1600" spc="-1" strike="noStrike">
                <a:solidFill>
                  <a:srgbClr val="333333"/>
                </a:solidFill>
                <a:latin typeface="Lato"/>
                <a:ea typeface="WenQuanYi Micro Hei"/>
              </a:rPr>
              <a:t>Phase 2 – Pilot Evaluation</a:t>
            </a:r>
            <a:endParaRPr b="1" lang="en-NZ" sz="1600" spc="-1" strike="noStrike">
              <a:solidFill>
                <a:srgbClr val="333333"/>
              </a:solidFill>
              <a:latin typeface="Lato"/>
            </a:endParaRPr>
          </a:p>
        </p:txBody>
      </p:sp>
      <p:sp>
        <p:nvSpPr>
          <p:cNvPr id="281" name="TextShape 2"/>
          <p:cNvSpPr txBox="1"/>
          <p:nvPr/>
        </p:nvSpPr>
        <p:spPr>
          <a:xfrm>
            <a:off x="1239840" y="3463560"/>
            <a:ext cx="5328000" cy="568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NZ" sz="1600" spc="-1" strike="noStrike">
                <a:solidFill>
                  <a:srgbClr val="333333"/>
                </a:solidFill>
                <a:latin typeface="Lato"/>
              </a:rPr>
              <a:t>25 July 2019</a:t>
            </a:r>
            <a:endParaRPr b="0" lang="en-NZ" sz="1600" spc="-1" strike="noStrike">
              <a:solidFill>
                <a:srgbClr val="333333"/>
              </a:solidFill>
              <a:latin typeface="Lato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Shape 1"/>
          <p:cNvSpPr txBox="1"/>
          <p:nvPr/>
        </p:nvSpPr>
        <p:spPr>
          <a:xfrm>
            <a:off x="720000" y="612000"/>
            <a:ext cx="2520000" cy="158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NZ" sz="3200" spc="-1" strike="noStrike">
                <a:latin typeface="Lato"/>
              </a:rPr>
              <a:t>Thank You</a:t>
            </a:r>
            <a:endParaRPr b="1" lang="en-NZ" sz="3200" spc="-1" strike="noStrike">
              <a:latin typeface="Lato"/>
            </a:endParaRPr>
          </a:p>
        </p:txBody>
      </p:sp>
      <p:sp>
        <p:nvSpPr>
          <p:cNvPr id="299" name="TextShape 2"/>
          <p:cNvSpPr txBox="1"/>
          <p:nvPr/>
        </p:nvSpPr>
        <p:spPr>
          <a:xfrm>
            <a:off x="4320000" y="2925360"/>
            <a:ext cx="4536000" cy="3266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Lato"/>
              </a:rPr>
              <a:t>UASG on the web:</a:t>
            </a:r>
            <a:endParaRPr b="0" lang="en-NZ" sz="2000" spc="-1" strike="noStrike">
              <a:latin typeface="Lato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000" spc="-1" strike="noStrike">
                <a:latin typeface="Lato"/>
                <a:hlinkClick r:id="rId1"/>
              </a:rPr>
              <a:t>https://uasg.tech</a:t>
            </a:r>
            <a:endParaRPr b="0" lang="en-NZ" sz="2000" spc="-1" strike="noStrike">
              <a:latin typeface="Lato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Lato"/>
              </a:rPr>
              <a:t>Feedback:</a:t>
            </a:r>
            <a:endParaRPr b="0" lang="en-NZ" sz="2000" spc="-1" strike="noStrike">
              <a:latin typeface="Lato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000" spc="-1" strike="noStrike">
                <a:latin typeface="Lato"/>
                <a:hlinkClick r:id="rId2"/>
              </a:rPr>
              <a:t>evanhanson@catalyst.net.nz</a:t>
            </a:r>
            <a:endParaRPr b="0" lang="en-NZ" sz="2000" spc="-1" strike="noStrike">
              <a:latin typeface="Lato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000" spc="-1" strike="noStrike">
                <a:latin typeface="Lato"/>
                <a:hlinkClick r:id="rId3"/>
              </a:rPr>
              <a:t>UASG Working Groups</a:t>
            </a:r>
            <a:endParaRPr b="0" lang="en-NZ" sz="2000" spc="-1" strike="noStrike">
              <a:latin typeface="Lato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extShape 1"/>
          <p:cNvSpPr txBox="1"/>
          <p:nvPr/>
        </p:nvSpPr>
        <p:spPr>
          <a:xfrm>
            <a:off x="720000" y="86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NZ" sz="3200" spc="-1" strike="noStrike">
                <a:solidFill>
                  <a:srgbClr val="000000"/>
                </a:solidFill>
                <a:latin typeface="Lato"/>
              </a:rPr>
              <a:t>UASG021 - EAI Evaluation</a:t>
            </a:r>
            <a:endParaRPr b="1" lang="en-NZ" sz="3200" spc="-1" strike="noStrike">
              <a:solidFill>
                <a:srgbClr val="000000"/>
              </a:solidFill>
              <a:latin typeface="Lato"/>
            </a:endParaRPr>
          </a:p>
        </p:txBody>
      </p:sp>
      <p:sp>
        <p:nvSpPr>
          <p:cNvPr id="283" name="TextShape 2"/>
          <p:cNvSpPr txBox="1"/>
          <p:nvPr/>
        </p:nvSpPr>
        <p:spPr>
          <a:xfrm>
            <a:off x="720000" y="1800000"/>
            <a:ext cx="864000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NZ" sz="2400" spc="-1" strike="noStrike">
                <a:solidFill>
                  <a:srgbClr val="333333"/>
                </a:solidFill>
                <a:latin typeface="Lato"/>
              </a:rPr>
              <a:t>Goal:</a:t>
            </a: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 Evaluate EAI-readiness of email software ecosystem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Mail software, servers, service providers, etc.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Three phases: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063"/>
              </a:spcAft>
              <a:buClr>
                <a:srgbClr val="000000"/>
              </a:buClr>
              <a:buFont typeface="Liberation Serif"/>
              <a:buAutoNum type="arabicPeriod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Develop evaluation criteria (complete)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063"/>
              </a:spcAft>
              <a:buClr>
                <a:srgbClr val="000000"/>
              </a:buClr>
              <a:buFont typeface="Liberation Serif"/>
              <a:buAutoNum type="arabicPeriod"/>
            </a:pPr>
            <a:r>
              <a:rPr b="1" lang="en-NZ" sz="2400" spc="-1" strike="noStrike">
                <a:solidFill>
                  <a:srgbClr val="333333"/>
                </a:solidFill>
                <a:latin typeface="Lato"/>
              </a:rPr>
              <a:t>Pilot evaluation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063"/>
              </a:spcAft>
              <a:buClr>
                <a:srgbClr val="000000"/>
              </a:buClr>
              <a:buFont typeface="Liberation Serif"/>
              <a:buAutoNum type="arabicPeriod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More extension evaluation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endParaRPr b="0" lang="en-NZ" sz="2400" spc="-1" strike="noStrike">
              <a:solidFill>
                <a:srgbClr val="333333"/>
              </a:solidFill>
              <a:latin typeface="Lato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extShape 1"/>
          <p:cNvSpPr txBox="1"/>
          <p:nvPr/>
        </p:nvSpPr>
        <p:spPr>
          <a:xfrm>
            <a:off x="720000" y="86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NZ" sz="3200" spc="-1" strike="noStrike">
                <a:solidFill>
                  <a:srgbClr val="000000"/>
                </a:solidFill>
                <a:latin typeface="Lato"/>
                <a:ea typeface="WenQuanYi Micro Hei"/>
              </a:rPr>
              <a:t>UASG021A </a:t>
            </a:r>
            <a:r>
              <a:rPr b="1" lang="en-NZ" sz="3200" spc="-1" strike="noStrike">
                <a:solidFill>
                  <a:srgbClr val="000000"/>
                </a:solidFill>
                <a:latin typeface="Lato"/>
              </a:rPr>
              <a:t>– Phase 1</a:t>
            </a:r>
            <a:endParaRPr b="1" lang="en-NZ" sz="3200" spc="-1" strike="noStrike">
              <a:solidFill>
                <a:srgbClr val="000000"/>
              </a:solidFill>
              <a:latin typeface="Lato"/>
            </a:endParaRPr>
          </a:p>
        </p:txBody>
      </p:sp>
      <p:sp>
        <p:nvSpPr>
          <p:cNvPr id="285" name="TextShape 2"/>
          <p:cNvSpPr txBox="1"/>
          <p:nvPr/>
        </p:nvSpPr>
        <p:spPr>
          <a:xfrm>
            <a:off x="720000" y="1800000"/>
            <a:ext cx="864000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Published September 2018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Defined project structure and identified candidate software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Defined evaluation criteria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Categorized test suites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lnSpc>
                <a:spcPts val="57"/>
              </a:lnSpc>
              <a:spcAft>
                <a:spcPts val="106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Focus on ability to send, receive, and host EAI mail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NZ" sz="2400" spc="-1" strike="noStrike">
                <a:solidFill>
                  <a:srgbClr val="333333"/>
                </a:solidFill>
                <a:latin typeface="Lato"/>
              </a:rPr>
              <a:t>Provisional </a:t>
            </a: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and</a:t>
            </a:r>
            <a:r>
              <a:rPr b="1" lang="en-NZ" sz="2400" spc="-1" strike="noStrike">
                <a:solidFill>
                  <a:srgbClr val="333333"/>
                </a:solidFill>
                <a:latin typeface="Lato"/>
              </a:rPr>
              <a:t> untested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Needed validation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extShape 1"/>
          <p:cNvSpPr txBox="1"/>
          <p:nvPr/>
        </p:nvSpPr>
        <p:spPr>
          <a:xfrm>
            <a:off x="720000" y="86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NZ" sz="3200" spc="-1" strike="noStrike">
                <a:solidFill>
                  <a:srgbClr val="000000"/>
                </a:solidFill>
                <a:latin typeface="Lato"/>
              </a:rPr>
              <a:t>UASG021B – Phase 2 (Current Work)</a:t>
            </a:r>
            <a:endParaRPr b="1" lang="en-NZ" sz="3200" spc="-1" strike="noStrike">
              <a:solidFill>
                <a:srgbClr val="000000"/>
              </a:solidFill>
              <a:latin typeface="Lato"/>
            </a:endParaRPr>
          </a:p>
        </p:txBody>
      </p:sp>
      <p:sp>
        <p:nvSpPr>
          <p:cNvPr id="287" name="TextShape 2"/>
          <p:cNvSpPr txBox="1"/>
          <p:nvPr/>
        </p:nvSpPr>
        <p:spPr>
          <a:xfrm>
            <a:off x="720000" y="1800000"/>
            <a:ext cx="864000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NZ" sz="2400" spc="-1" strike="noStrike">
                <a:solidFill>
                  <a:srgbClr val="333333"/>
                </a:solidFill>
                <a:latin typeface="Lato"/>
              </a:rPr>
              <a:t>Goal:</a:t>
            </a: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 Validate and refine evaluation criteria</a:t>
            </a:r>
            <a:endParaRPr b="1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Proof-of-concept “pilot” evaluation</a:t>
            </a:r>
            <a:endParaRPr b="1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Procedure:</a:t>
            </a:r>
            <a:endParaRPr b="1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Font typeface="StarSymbol"/>
              <a:buAutoNum type="arabicPeriod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Analyze a focused set of software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Font typeface="StarSymbol"/>
              <a:buAutoNum type="arabicPeriod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Update test criteria as necessary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Font typeface="StarSymbol"/>
              <a:buAutoNum type="arabicPeriod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Develop reporting template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Font typeface="StarSymbol"/>
              <a:buAutoNum type="arabicPeriod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Document requirements and experience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" descr=""/>
          <p:cNvPicPr/>
          <p:nvPr/>
        </p:nvPicPr>
        <p:blipFill>
          <a:blip r:embed="rId1"/>
          <a:stretch/>
        </p:blipFill>
        <p:spPr>
          <a:xfrm>
            <a:off x="4168440" y="1944000"/>
            <a:ext cx="5554440" cy="3420000"/>
          </a:xfrm>
          <a:prstGeom prst="rect">
            <a:avLst/>
          </a:prstGeom>
          <a:ln>
            <a:noFill/>
          </a:ln>
        </p:spPr>
      </p:pic>
      <p:sp>
        <p:nvSpPr>
          <p:cNvPr id="289" name="TextShape 1"/>
          <p:cNvSpPr txBox="1"/>
          <p:nvPr/>
        </p:nvSpPr>
        <p:spPr>
          <a:xfrm>
            <a:off x="720000" y="86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NZ" sz="3200" spc="-1" strike="noStrike">
                <a:solidFill>
                  <a:srgbClr val="000000"/>
                </a:solidFill>
                <a:latin typeface="Lato"/>
              </a:rPr>
              <a:t>Pilot: Evaluation</a:t>
            </a:r>
            <a:endParaRPr b="1" lang="en-NZ" sz="3200" spc="-1" strike="noStrike">
              <a:solidFill>
                <a:srgbClr val="000000"/>
              </a:solidFill>
              <a:latin typeface="Lato"/>
            </a:endParaRPr>
          </a:p>
        </p:txBody>
      </p:sp>
      <p:sp>
        <p:nvSpPr>
          <p:cNvPr id="290" name="TextShape 2"/>
          <p:cNvSpPr txBox="1"/>
          <p:nvPr/>
        </p:nvSpPr>
        <p:spPr>
          <a:xfrm>
            <a:off x="720000" y="1800000"/>
            <a:ext cx="878400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Three software components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Five functional categories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432000" indent="-216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500" spc="-1" strike="noStrike">
                <a:solidFill>
                  <a:srgbClr val="333333"/>
                </a:solidFill>
                <a:latin typeface="Lato"/>
              </a:rPr>
              <a:t>Mail User Agent (MUA)</a:t>
            </a:r>
            <a:endParaRPr b="0" lang="en-NZ" sz="1500" spc="-1" strike="noStrike">
              <a:solidFill>
                <a:srgbClr val="333333"/>
              </a:solidFill>
              <a:latin typeface="Lato"/>
            </a:endParaRPr>
          </a:p>
          <a:p>
            <a:pPr lvl="1" marL="432000" indent="-216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500" spc="-1" strike="noStrike">
                <a:solidFill>
                  <a:srgbClr val="333333"/>
                </a:solidFill>
                <a:latin typeface="Lato"/>
              </a:rPr>
              <a:t>Mail Submission Agent (MSA)</a:t>
            </a:r>
            <a:endParaRPr b="0" lang="en-NZ" sz="1500" spc="-1" strike="noStrike">
              <a:solidFill>
                <a:srgbClr val="333333"/>
              </a:solidFill>
              <a:latin typeface="Lato"/>
            </a:endParaRPr>
          </a:p>
          <a:p>
            <a:pPr lvl="1" marL="432000" indent="-216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500" spc="-1" strike="noStrike">
                <a:solidFill>
                  <a:srgbClr val="333333"/>
                </a:solidFill>
                <a:latin typeface="Lato"/>
              </a:rPr>
              <a:t>Mail Transfer Agent (MTA)</a:t>
            </a:r>
            <a:endParaRPr b="0" lang="en-NZ" sz="1500" spc="-1" strike="noStrike">
              <a:solidFill>
                <a:srgbClr val="333333"/>
              </a:solidFill>
              <a:latin typeface="Lato"/>
            </a:endParaRPr>
          </a:p>
          <a:p>
            <a:pPr lvl="1" marL="432000" indent="-216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500" spc="-1" strike="noStrike">
                <a:solidFill>
                  <a:srgbClr val="333333"/>
                </a:solidFill>
                <a:latin typeface="Lato"/>
              </a:rPr>
              <a:t>Mail Delivery Agent (MDA)</a:t>
            </a:r>
            <a:endParaRPr b="0" lang="en-NZ" sz="1500" spc="-1" strike="noStrike">
              <a:solidFill>
                <a:srgbClr val="333333"/>
              </a:solidFill>
              <a:latin typeface="Lato"/>
            </a:endParaRPr>
          </a:p>
          <a:p>
            <a:pPr lvl="1" marL="432000" indent="-216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1500" spc="-1" strike="noStrike">
                <a:solidFill>
                  <a:srgbClr val="333333"/>
                </a:solidFill>
                <a:latin typeface="Lato"/>
              </a:rPr>
              <a:t>Mail Service Provider (MSP)</a:t>
            </a:r>
            <a:endParaRPr b="0" lang="en-NZ" sz="15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End-to-end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Focus on “happy path”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Few tests for negative cases or implementation details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TextShape 1"/>
          <p:cNvSpPr txBox="1"/>
          <p:nvPr/>
        </p:nvSpPr>
        <p:spPr>
          <a:xfrm>
            <a:off x="720000" y="86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NZ" sz="3200" spc="-1" strike="noStrike">
                <a:solidFill>
                  <a:srgbClr val="000000"/>
                </a:solidFill>
                <a:latin typeface="Lato"/>
              </a:rPr>
              <a:t>Pilot: Experience</a:t>
            </a:r>
            <a:endParaRPr b="1" lang="en-NZ" sz="3200" spc="-1" strike="noStrike">
              <a:solidFill>
                <a:srgbClr val="000000"/>
              </a:solidFill>
              <a:latin typeface="Lato"/>
            </a:endParaRPr>
          </a:p>
        </p:txBody>
      </p:sp>
      <p:sp>
        <p:nvSpPr>
          <p:cNvPr id="292" name="TextShape 2"/>
          <p:cNvSpPr txBox="1"/>
          <p:nvPr/>
        </p:nvSpPr>
        <p:spPr>
          <a:xfrm>
            <a:off x="720000" y="1800000"/>
            <a:ext cx="864000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End-to-end means many prerequisites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Infrastructure (servers, DNS records, etc.)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Easy to create/recreate and assign/reassign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Mobile phone subscriptions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Mostly integration tests by nature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One side must always be controlled by executor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Encryption must be worked around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Disable to allow traffic inspection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Alternatively instrument software for visibility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TextShape 1"/>
          <p:cNvSpPr txBox="1"/>
          <p:nvPr/>
        </p:nvSpPr>
        <p:spPr>
          <a:xfrm>
            <a:off x="720000" y="86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NZ" sz="3200" spc="-1" strike="noStrike">
                <a:solidFill>
                  <a:srgbClr val="000000"/>
                </a:solidFill>
                <a:latin typeface="Lato"/>
              </a:rPr>
              <a:t>Pilot: Outputs</a:t>
            </a:r>
            <a:endParaRPr b="1" lang="en-NZ" sz="3200" spc="-1" strike="noStrike">
              <a:solidFill>
                <a:srgbClr val="000000"/>
              </a:solidFill>
              <a:latin typeface="Lato"/>
            </a:endParaRPr>
          </a:p>
        </p:txBody>
      </p:sp>
      <p:sp>
        <p:nvSpPr>
          <p:cNvPr id="294" name="TextShape 2"/>
          <p:cNvSpPr txBox="1"/>
          <p:nvPr/>
        </p:nvSpPr>
        <p:spPr>
          <a:xfrm>
            <a:off x="720000" y="1800000"/>
            <a:ext cx="864000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Validated test procedure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Clarified and simplified test cases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Updated document published with report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Refined estimates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Include set-up effort for prerequisites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1-4 days test effort depending on test category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Template for future executions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TextShape 1"/>
          <p:cNvSpPr txBox="1"/>
          <p:nvPr/>
        </p:nvSpPr>
        <p:spPr>
          <a:xfrm>
            <a:off x="720000" y="86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NZ" sz="3200" spc="-1" strike="noStrike">
                <a:solidFill>
                  <a:srgbClr val="000000"/>
                </a:solidFill>
                <a:latin typeface="Lato"/>
              </a:rPr>
              <a:t>Next Steps</a:t>
            </a:r>
            <a:endParaRPr b="1" lang="en-NZ" sz="3200" spc="-1" strike="noStrike">
              <a:solidFill>
                <a:srgbClr val="000000"/>
              </a:solidFill>
              <a:latin typeface="Lato"/>
            </a:endParaRPr>
          </a:p>
        </p:txBody>
      </p:sp>
      <p:sp>
        <p:nvSpPr>
          <p:cNvPr id="296" name="TextShape 2"/>
          <p:cNvSpPr txBox="1"/>
          <p:nvPr/>
        </p:nvSpPr>
        <p:spPr>
          <a:xfrm>
            <a:off x="720000" y="1800000"/>
            <a:ext cx="8640000" cy="438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Incorporate feedback from pilot evaluation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Evaluate larger set of software and services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Broaden scope of evaluation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Narrow scope of each individual analysis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Reduce effort by skipping “uninteresting” tests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000" spc="-1" strike="noStrike">
                <a:solidFill>
                  <a:srgbClr val="333333"/>
                </a:solidFill>
                <a:latin typeface="Lato"/>
              </a:rPr>
              <a:t>ASCII-only inputs, non-IDN domains, etc.</a:t>
            </a:r>
            <a:endParaRPr b="0" lang="en-NZ" sz="2000" spc="-1" strike="noStrike">
              <a:solidFill>
                <a:srgbClr val="333333"/>
              </a:solidFill>
              <a:latin typeface="Lato"/>
            </a:endParaRPr>
          </a:p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solidFill>
                  <a:srgbClr val="333333"/>
                </a:solidFill>
                <a:latin typeface="Lato"/>
              </a:rPr>
              <a:t>Feed back findings to software vendors</a:t>
            </a:r>
            <a:endParaRPr b="0" lang="en-NZ" sz="2400" spc="-1" strike="noStrike">
              <a:solidFill>
                <a:srgbClr val="333333"/>
              </a:solidFill>
              <a:latin typeface="Lato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TextShape 1"/>
          <p:cNvSpPr txBox="1"/>
          <p:nvPr/>
        </p:nvSpPr>
        <p:spPr>
          <a:xfrm>
            <a:off x="720000" y="612000"/>
            <a:ext cx="2520000" cy="158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NZ" sz="3200" spc="-1" strike="noStrike">
                <a:latin typeface="Lato"/>
              </a:rPr>
              <a:t>Questions?</a:t>
            </a:r>
            <a:endParaRPr b="1" lang="en-NZ" sz="3200" spc="-1" strike="noStrike">
              <a:latin typeface="Lato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2019-07-25T11:30:42Z</dcterms:created>
  <dc:creator/>
  <dc:description/>
  <dc:language>en-NZ</dc:language>
  <cp:lastModifiedBy/>
  <dcterms:modified xsi:type="dcterms:W3CDTF">2019-07-25T14:54:38Z</dcterms:modified>
  <cp:revision>12</cp:revision>
  <dc:subject/>
  <dc:title/>
</cp:coreProperties>
</file>