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120" y="-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7/6/15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WP3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Our Mission &amp; </a:t>
            </a:r>
          </a:p>
          <a:p>
            <a:r>
              <a:rPr lang="en-US" sz="2400" dirty="0" smtClean="0"/>
              <a:t>Proposed Work Plan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0122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Mission &amp; Proposed Work Plan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889625"/>
            <a:ext cx="84454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Propose recommendations for the CCWG, and sort out between work stream </a:t>
            </a:r>
            <a:r>
              <a:rPr lang="en-US" i="1" dirty="0" smtClean="0"/>
              <a:t>1 and </a:t>
            </a:r>
            <a:r>
              <a:rPr lang="en-US" i="1" dirty="0"/>
              <a:t>work stream 2, taking into account the very short timeframe available </a:t>
            </a:r>
            <a:r>
              <a:rPr lang="en-US" i="1" dirty="0" smtClean="0"/>
              <a:t>for work </a:t>
            </a:r>
            <a:r>
              <a:rPr lang="en-US" i="1" dirty="0"/>
              <a:t>stream 1 and the requirement to avoid unintended consequences (</a:t>
            </a:r>
            <a:r>
              <a:rPr lang="en-US" i="1" dirty="0" smtClean="0"/>
              <a:t>minimal changes</a:t>
            </a:r>
            <a:r>
              <a:rPr lang="en-US" i="1" dirty="0"/>
              <a:t>)</a:t>
            </a:r>
            <a:r>
              <a:rPr lang="en-US" i="1" dirty="0" smtClean="0"/>
              <a:t>.</a:t>
            </a:r>
          </a:p>
          <a:p>
            <a:endParaRPr lang="en-US" dirty="0"/>
          </a:p>
          <a:p>
            <a:pPr marL="342900" indent="-342900">
              <a:buFont typeface="+mj-ea"/>
              <a:buAutoNum type="circleNumDbPlain"/>
            </a:pPr>
            <a:r>
              <a:rPr lang="en-US" dirty="0" smtClean="0">
                <a:solidFill>
                  <a:srgbClr val="FF0000"/>
                </a:solidFill>
              </a:rPr>
              <a:t>OUR PRIORITY</a:t>
            </a:r>
            <a:r>
              <a:rPr lang="en-US" dirty="0" smtClean="0"/>
              <a:t>: Itemize Work Stream 1 and Work Stream 2 </a:t>
            </a:r>
          </a:p>
          <a:p>
            <a:endParaRPr lang="en-US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dirty="0"/>
              <a:t>F</a:t>
            </a:r>
            <a:r>
              <a:rPr lang="en-US" dirty="0" smtClean="0"/>
              <a:t>ocus on Work Stream 1 items </a:t>
            </a:r>
            <a:r>
              <a:rPr lang="en-US" b="1" dirty="0" smtClean="0"/>
              <a:t>only 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dirty="0"/>
              <a:t>Deliverable: 14 July</a:t>
            </a:r>
          </a:p>
          <a:p>
            <a:pPr marL="857250" lvl="1" indent="-400050">
              <a:buFont typeface="+mj-lt"/>
              <a:buAutoNum type="romanLcPeriod"/>
            </a:pPr>
            <a:r>
              <a:rPr lang="en-US" dirty="0"/>
              <a:t>Set of </a:t>
            </a:r>
            <a:r>
              <a:rPr lang="en-US" dirty="0" smtClean="0"/>
              <a:t>calls </a:t>
            </a:r>
          </a:p>
          <a:p>
            <a:pPr marL="342900" indent="-342900">
              <a:buFont typeface="+mj-ea"/>
              <a:buAutoNum type="circleNumDbPlain"/>
            </a:pPr>
            <a:endParaRPr lang="en-US" dirty="0"/>
          </a:p>
          <a:p>
            <a:pPr marL="342900" indent="-342900">
              <a:buFont typeface="+mj-ea"/>
              <a:buAutoNum type="circleNumDbPlain"/>
            </a:pPr>
            <a:r>
              <a:rPr lang="en-US" dirty="0" smtClean="0"/>
              <a:t>Work Stream 2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304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Mission &amp; Proposed Work Plan 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889625"/>
            <a:ext cx="844544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Proposed set of calls:</a:t>
            </a:r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Wednesday, </a:t>
            </a:r>
            <a:r>
              <a:rPr lang="en-US" dirty="0"/>
              <a:t>8</a:t>
            </a:r>
            <a:r>
              <a:rPr lang="en-US" dirty="0" smtClean="0"/>
              <a:t> July</a:t>
            </a:r>
            <a:r>
              <a:rPr lang="en-US" smtClean="0"/>
              <a:t>– 20:00-21:</a:t>
            </a:r>
            <a:r>
              <a:rPr lang="en-US" dirty="0" smtClean="0"/>
              <a:t>00 UTC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Friday, 10 July – 06:00-07:00 UTC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Monday, 13 July 12:00-13:00 UTC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Tuesday, 14 July – 18:00-19:00 UTC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r>
              <a:rPr lang="en-US" sz="1400" i="1" dirty="0" smtClean="0"/>
              <a:t>* Calls may be cancelled depending on progress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251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64</TotalTime>
  <Words>153</Words>
  <Application>Microsoft Macintosh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Genesis</vt:lpstr>
      <vt:lpstr>WP3</vt:lpstr>
      <vt:lpstr>Our Mission &amp; Proposed Work Plan  </vt:lpstr>
      <vt:lpstr>Our Mission &amp; Proposed Work Plan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WP3</dc:title>
  <dc:creator>Alice Jansen</dc:creator>
  <cp:lastModifiedBy>Alice Jansen</cp:lastModifiedBy>
  <cp:revision>6</cp:revision>
  <dcterms:created xsi:type="dcterms:W3CDTF">2015-07-03T09:06:49Z</dcterms:created>
  <dcterms:modified xsi:type="dcterms:W3CDTF">2015-07-06T09:22:11Z</dcterms:modified>
</cp:coreProperties>
</file>