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embeddings/oleObject1.bin" ContentType="application/vnd.openxmlformats-officedocument.oleObject"/>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embeddings/oleObject2.bin" ContentType="application/vnd.openxmlformats-officedocument.oleObject"/>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8" r:id="rId2"/>
    <p:sldMasterId id="2147483694" r:id="rId3"/>
    <p:sldMasterId id="2147483708" r:id="rId4"/>
    <p:sldMasterId id="2147483717" r:id="rId5"/>
    <p:sldMasterId id="2147483738" r:id="rId6"/>
    <p:sldMasterId id="2147483747" r:id="rId7"/>
  </p:sldMasterIdLst>
  <p:notesMasterIdLst>
    <p:notesMasterId r:id="rId27"/>
  </p:notesMasterIdLst>
  <p:handoutMasterIdLst>
    <p:handoutMasterId r:id="rId28"/>
  </p:handoutMasterIdLst>
  <p:sldIdLst>
    <p:sldId id="256" r:id="rId8"/>
    <p:sldId id="273" r:id="rId9"/>
    <p:sldId id="259" r:id="rId10"/>
    <p:sldId id="258" r:id="rId11"/>
    <p:sldId id="261" r:id="rId12"/>
    <p:sldId id="263" r:id="rId13"/>
    <p:sldId id="265" r:id="rId14"/>
    <p:sldId id="264" r:id="rId15"/>
    <p:sldId id="266" r:id="rId16"/>
    <p:sldId id="267" r:id="rId17"/>
    <p:sldId id="269" r:id="rId18"/>
    <p:sldId id="276" r:id="rId19"/>
    <p:sldId id="268" r:id="rId20"/>
    <p:sldId id="270" r:id="rId21"/>
    <p:sldId id="271" r:id="rId22"/>
    <p:sldId id="272" r:id="rId23"/>
    <p:sldId id="275" r:id="rId24"/>
    <p:sldId id="277" r:id="rId25"/>
    <p:sldId id="274"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402" autoAdjust="0"/>
  </p:normalViewPr>
  <p:slideViewPr>
    <p:cSldViewPr>
      <p:cViewPr>
        <p:scale>
          <a:sx n="100" d="100"/>
          <a:sy n="100" d="100"/>
        </p:scale>
        <p:origin x="-1888" y="-160"/>
      </p:cViewPr>
      <p:guideLst>
        <p:guide orient="horz" pos="2160"/>
        <p:guide pos="2880"/>
      </p:guideLst>
    </p:cSldViewPr>
  </p:slideViewPr>
  <p:notesTextViewPr>
    <p:cViewPr>
      <p:scale>
        <a:sx n="1" d="1"/>
        <a:sy n="1" d="1"/>
      </p:scale>
      <p:origin x="0" y="0"/>
    </p:cViewPr>
  </p:notesTextViewPr>
  <p:sorterViewPr>
    <p:cViewPr>
      <p:scale>
        <a:sx n="111" d="100"/>
        <a:sy n="111"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2.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33" Type="http://schemas.openxmlformats.org/officeDocument/2006/relationships/tableStyles" Target="tableStyles.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D09E47-F780-4471-9B13-B82ABB54E82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D22433FC-E39E-4EFB-B36E-A697DC3CD1C5}">
      <dgm:prSet phldrT="[Texte]"/>
      <dgm:spPr/>
      <dgm:t>
        <a:bodyPr/>
        <a:lstStyle/>
        <a:p>
          <a:r>
            <a:rPr lang="fr-FR" dirty="0" smtClean="0"/>
            <a:t>Description of issue</a:t>
          </a:r>
          <a:endParaRPr lang="fr-FR" dirty="0"/>
        </a:p>
      </dgm:t>
    </dgm:pt>
    <dgm:pt modelId="{E0170A99-C84D-48C8-B260-3B9E2674B87D}" type="parTrans" cxnId="{6E75E511-4BF4-4600-A4B4-32514DF216FE}">
      <dgm:prSet/>
      <dgm:spPr/>
      <dgm:t>
        <a:bodyPr/>
        <a:lstStyle/>
        <a:p>
          <a:endParaRPr lang="fr-FR"/>
        </a:p>
      </dgm:t>
    </dgm:pt>
    <dgm:pt modelId="{9FD45455-5487-494F-AE73-CE62E29A00E7}" type="sibTrans" cxnId="{6E75E511-4BF4-4600-A4B4-32514DF216FE}">
      <dgm:prSet/>
      <dgm:spPr/>
      <dgm:t>
        <a:bodyPr/>
        <a:lstStyle/>
        <a:p>
          <a:endParaRPr lang="fr-FR"/>
        </a:p>
      </dgm:t>
    </dgm:pt>
    <dgm:pt modelId="{5C5AFAD9-6FA8-43C5-A71B-F0482849589A}">
      <dgm:prSet phldrT="[Texte]"/>
      <dgm:spPr/>
      <dgm:t>
        <a:bodyPr/>
        <a:lstStyle/>
        <a:p>
          <a:r>
            <a:rPr lang="en-US" noProof="0" dirty="0" smtClean="0"/>
            <a:t>Recommendations</a:t>
          </a:r>
          <a:endParaRPr lang="en-US" noProof="0" dirty="0"/>
        </a:p>
      </dgm:t>
    </dgm:pt>
    <dgm:pt modelId="{B8D1E2A7-92A9-4FF8-A9EC-50715A55D63B}" type="parTrans" cxnId="{A1611163-DA4B-46C9-B549-56F722EAE8E4}">
      <dgm:prSet/>
      <dgm:spPr/>
      <dgm:t>
        <a:bodyPr/>
        <a:lstStyle/>
        <a:p>
          <a:endParaRPr lang="fr-FR"/>
        </a:p>
      </dgm:t>
    </dgm:pt>
    <dgm:pt modelId="{BC51AEE9-8866-4FB4-9BB5-EFEBB07BD0D4}" type="sibTrans" cxnId="{A1611163-DA4B-46C9-B549-56F722EAE8E4}">
      <dgm:prSet/>
      <dgm:spPr/>
      <dgm:t>
        <a:bodyPr/>
        <a:lstStyle/>
        <a:p>
          <a:endParaRPr lang="fr-FR"/>
        </a:p>
      </dgm:t>
    </dgm:pt>
    <dgm:pt modelId="{B4897DD3-BAAC-4B89-830C-55E64C15EC91}">
      <dgm:prSet phldrT="[Texte]"/>
      <dgm:spPr/>
      <dgm:t>
        <a:bodyPr/>
        <a:lstStyle/>
        <a:p>
          <a:r>
            <a:rPr lang="en-US" noProof="0" dirty="0" smtClean="0"/>
            <a:t>Current state of play</a:t>
          </a:r>
          <a:endParaRPr lang="en-US" noProof="0" dirty="0"/>
        </a:p>
      </dgm:t>
    </dgm:pt>
    <dgm:pt modelId="{A1A8C638-0756-4B34-9BC0-15BF25999D83}" type="parTrans" cxnId="{A966C580-27E6-4326-BD78-E202B0AB0149}">
      <dgm:prSet/>
      <dgm:spPr/>
      <dgm:t>
        <a:bodyPr/>
        <a:lstStyle/>
        <a:p>
          <a:endParaRPr lang="fr-FR"/>
        </a:p>
      </dgm:t>
    </dgm:pt>
    <dgm:pt modelId="{C96D3ED1-6136-4BB9-BF36-3C80FB439BBB}" type="sibTrans" cxnId="{A966C580-27E6-4326-BD78-E202B0AB0149}">
      <dgm:prSet/>
      <dgm:spPr/>
      <dgm:t>
        <a:bodyPr/>
        <a:lstStyle/>
        <a:p>
          <a:endParaRPr lang="fr-FR"/>
        </a:p>
      </dgm:t>
    </dgm:pt>
    <dgm:pt modelId="{846CEECC-AA07-4812-B419-3DC0641FD56C}">
      <dgm:prSet phldrT="[Texte]"/>
      <dgm:spPr/>
      <dgm:t>
        <a:bodyPr/>
        <a:lstStyle/>
        <a:p>
          <a:r>
            <a:rPr lang="en-US" noProof="0" dirty="0" smtClean="0"/>
            <a:t>Supplemental Report</a:t>
          </a:r>
          <a:endParaRPr lang="en-US" noProof="0" dirty="0"/>
        </a:p>
      </dgm:t>
    </dgm:pt>
    <dgm:pt modelId="{FD004C92-5573-43EB-86C3-5EB0D51EFB49}" type="parTrans" cxnId="{F7D32396-4281-4527-8AA7-2115278C1157}">
      <dgm:prSet/>
      <dgm:spPr/>
      <dgm:t>
        <a:bodyPr/>
        <a:lstStyle/>
        <a:p>
          <a:endParaRPr lang="fr-FR"/>
        </a:p>
      </dgm:t>
    </dgm:pt>
    <dgm:pt modelId="{95D028FA-E6B5-4BD6-9FD7-A005EDD8BBD5}" type="sibTrans" cxnId="{F7D32396-4281-4527-8AA7-2115278C1157}">
      <dgm:prSet/>
      <dgm:spPr/>
      <dgm:t>
        <a:bodyPr/>
        <a:lstStyle/>
        <a:p>
          <a:endParaRPr lang="fr-FR"/>
        </a:p>
      </dgm:t>
    </dgm:pt>
    <dgm:pt modelId="{64B0885F-D9C3-453F-81AB-6710B93BB833}">
      <dgm:prSet phldrT="[Texte]"/>
      <dgm:spPr/>
      <dgm:t>
        <a:bodyPr/>
        <a:lstStyle/>
        <a:p>
          <a:r>
            <a:rPr lang="en-US" noProof="0" dirty="0" smtClean="0"/>
            <a:t>Executive summary</a:t>
          </a:r>
          <a:endParaRPr lang="en-US" noProof="0" dirty="0"/>
        </a:p>
      </dgm:t>
    </dgm:pt>
    <dgm:pt modelId="{6CCEB252-8567-4D2E-A5DE-9D324F8D2AC5}" type="parTrans" cxnId="{0DDD77EE-3281-461E-9E6B-5EFDA06D3EAD}">
      <dgm:prSet/>
      <dgm:spPr/>
      <dgm:t>
        <a:bodyPr/>
        <a:lstStyle/>
        <a:p>
          <a:endParaRPr lang="fr-FR"/>
        </a:p>
      </dgm:t>
    </dgm:pt>
    <dgm:pt modelId="{1493B829-BDCD-49E2-A722-DF11C61D284E}" type="sibTrans" cxnId="{0DDD77EE-3281-461E-9E6B-5EFDA06D3EAD}">
      <dgm:prSet/>
      <dgm:spPr/>
      <dgm:t>
        <a:bodyPr/>
        <a:lstStyle/>
        <a:p>
          <a:endParaRPr lang="fr-FR"/>
        </a:p>
      </dgm:t>
    </dgm:pt>
    <dgm:pt modelId="{103FD812-2CB9-4FA0-B7A1-65754D594BD4}">
      <dgm:prSet phldrT="[Texte]"/>
      <dgm:spPr/>
      <dgm:t>
        <a:bodyPr/>
        <a:lstStyle/>
        <a:p>
          <a:r>
            <a:rPr lang="en-US" noProof="0" smtClean="0"/>
            <a:t>requirements for recommendation (no wordsmithing expected)</a:t>
          </a:r>
          <a:endParaRPr lang="en-US" noProof="0"/>
        </a:p>
      </dgm:t>
    </dgm:pt>
    <dgm:pt modelId="{BDDACADF-0025-4192-B52C-E8997928BD92}" type="parTrans" cxnId="{C0E1E7DB-B88C-41A2-A863-A7FC3F2ACF36}">
      <dgm:prSet/>
      <dgm:spPr/>
      <dgm:t>
        <a:bodyPr/>
        <a:lstStyle/>
        <a:p>
          <a:endParaRPr lang="fr-FR"/>
        </a:p>
      </dgm:t>
    </dgm:pt>
    <dgm:pt modelId="{0769A390-9C9E-4C61-9ED0-40BA13FC98DD}" type="sibTrans" cxnId="{C0E1E7DB-B88C-41A2-A863-A7FC3F2ACF36}">
      <dgm:prSet/>
      <dgm:spPr/>
      <dgm:t>
        <a:bodyPr/>
        <a:lstStyle/>
        <a:p>
          <a:endParaRPr lang="fr-FR"/>
        </a:p>
      </dgm:t>
    </dgm:pt>
    <dgm:pt modelId="{B6BE7A96-F7C2-4D82-93C3-BFD0B061D502}">
      <dgm:prSet phldrT="[Texte]"/>
      <dgm:spPr/>
      <dgm:t>
        <a:bodyPr/>
        <a:lstStyle/>
        <a:p>
          <a:r>
            <a:rPr lang="en-US" noProof="0" dirty="0" smtClean="0"/>
            <a:t>Rationale for recommendation</a:t>
          </a:r>
          <a:endParaRPr lang="en-US" noProof="0" dirty="0"/>
        </a:p>
      </dgm:t>
    </dgm:pt>
    <dgm:pt modelId="{E7DEE8D0-901A-4D1A-964F-5C24EA3B781B}" type="parTrans" cxnId="{61541487-1C41-4F0E-A591-14BA510103D5}">
      <dgm:prSet/>
      <dgm:spPr/>
      <dgm:t>
        <a:bodyPr/>
        <a:lstStyle/>
        <a:p>
          <a:endParaRPr lang="fr-FR"/>
        </a:p>
      </dgm:t>
    </dgm:pt>
    <dgm:pt modelId="{AB114E67-A09B-477C-B0B0-12A59F8727B9}" type="sibTrans" cxnId="{61541487-1C41-4F0E-A591-14BA510103D5}">
      <dgm:prSet/>
      <dgm:spPr/>
      <dgm:t>
        <a:bodyPr/>
        <a:lstStyle/>
        <a:p>
          <a:endParaRPr lang="fr-FR"/>
        </a:p>
      </dgm:t>
    </dgm:pt>
    <dgm:pt modelId="{76B0B353-3B90-4CF5-945F-932944C5C734}">
      <dgm:prSet phldrT="[Texte]"/>
      <dgm:spPr/>
      <dgm:t>
        <a:bodyPr/>
        <a:lstStyle/>
        <a:p>
          <a:r>
            <a:rPr lang="en-US" noProof="0" dirty="0" smtClean="0"/>
            <a:t>Assessment of recommendations</a:t>
          </a:r>
          <a:endParaRPr lang="en-US" noProof="0" dirty="0"/>
        </a:p>
      </dgm:t>
    </dgm:pt>
    <dgm:pt modelId="{AE898A56-E10B-4EEB-944F-2E37BFA48924}" type="parTrans" cxnId="{856CC98E-B18E-47D3-AE0E-927B65A882A6}">
      <dgm:prSet/>
      <dgm:spPr/>
      <dgm:t>
        <a:bodyPr/>
        <a:lstStyle/>
        <a:p>
          <a:endParaRPr lang="fr-FR"/>
        </a:p>
      </dgm:t>
    </dgm:pt>
    <dgm:pt modelId="{FC70E720-8092-4128-BB1A-A93025669DF6}" type="sibTrans" cxnId="{856CC98E-B18E-47D3-AE0E-927B65A882A6}">
      <dgm:prSet/>
      <dgm:spPr/>
      <dgm:t>
        <a:bodyPr/>
        <a:lstStyle/>
        <a:p>
          <a:endParaRPr lang="fr-FR"/>
        </a:p>
      </dgm:t>
    </dgm:pt>
    <dgm:pt modelId="{8924401C-22DA-4C01-A65E-A8CA9F2E04FD}">
      <dgm:prSet phldrT="[Texte]"/>
      <dgm:spPr/>
      <dgm:t>
        <a:bodyPr/>
        <a:lstStyle/>
        <a:p>
          <a:r>
            <a:rPr lang="en-US" noProof="0" dirty="0" smtClean="0"/>
            <a:t>How do the recommendations meet the “NTIA criteria” ?</a:t>
          </a:r>
          <a:endParaRPr lang="en-US" noProof="0" dirty="0"/>
        </a:p>
      </dgm:t>
    </dgm:pt>
    <dgm:pt modelId="{B371A5EB-623A-40D9-9482-2350974929F8}" type="parTrans" cxnId="{ED7A925B-4294-488B-B50C-E53E7A615710}">
      <dgm:prSet/>
      <dgm:spPr/>
      <dgm:t>
        <a:bodyPr/>
        <a:lstStyle/>
        <a:p>
          <a:endParaRPr lang="fr-FR"/>
        </a:p>
      </dgm:t>
    </dgm:pt>
    <dgm:pt modelId="{23310616-FCA2-40C3-B3D8-A5DA3DD6B4C3}" type="sibTrans" cxnId="{ED7A925B-4294-488B-B50C-E53E7A615710}">
      <dgm:prSet/>
      <dgm:spPr/>
      <dgm:t>
        <a:bodyPr/>
        <a:lstStyle/>
        <a:p>
          <a:endParaRPr lang="fr-FR"/>
        </a:p>
      </dgm:t>
    </dgm:pt>
    <dgm:pt modelId="{1D84E7F4-7ACE-46BB-9E22-E76B23E507CD}">
      <dgm:prSet phldrT="[Texte]"/>
      <dgm:spPr/>
      <dgm:t>
        <a:bodyPr/>
        <a:lstStyle/>
        <a:p>
          <a:r>
            <a:rPr lang="en-US" noProof="0" dirty="0" smtClean="0"/>
            <a:t>Are the recommendations compliant with WS1 recommendations ? </a:t>
          </a:r>
          <a:endParaRPr lang="en-US" noProof="0" dirty="0"/>
        </a:p>
      </dgm:t>
    </dgm:pt>
    <dgm:pt modelId="{11709F10-472D-4E1F-AFB1-56EEF49AF629}" type="parTrans" cxnId="{24F7143B-C4D8-4546-837E-9444A94C85B4}">
      <dgm:prSet/>
      <dgm:spPr/>
      <dgm:t>
        <a:bodyPr/>
        <a:lstStyle/>
        <a:p>
          <a:endParaRPr lang="fr-FR"/>
        </a:p>
      </dgm:t>
    </dgm:pt>
    <dgm:pt modelId="{777B9500-DCA8-4CE4-A260-005D1E5B43CF}" type="sibTrans" cxnId="{24F7143B-C4D8-4546-837E-9444A94C85B4}">
      <dgm:prSet/>
      <dgm:spPr/>
      <dgm:t>
        <a:bodyPr/>
        <a:lstStyle/>
        <a:p>
          <a:endParaRPr lang="fr-FR"/>
        </a:p>
      </dgm:t>
    </dgm:pt>
    <dgm:pt modelId="{9020D9DC-2BAE-46B2-99A4-E83C6E687D7D}" type="pres">
      <dgm:prSet presAssocID="{31D09E47-F780-4471-9B13-B82ABB54E820}" presName="linear" presStyleCnt="0">
        <dgm:presLayoutVars>
          <dgm:dir/>
          <dgm:animLvl val="lvl"/>
          <dgm:resizeHandles val="exact"/>
        </dgm:presLayoutVars>
      </dgm:prSet>
      <dgm:spPr/>
      <dgm:t>
        <a:bodyPr/>
        <a:lstStyle/>
        <a:p>
          <a:endParaRPr lang="en-US"/>
        </a:p>
      </dgm:t>
    </dgm:pt>
    <dgm:pt modelId="{C72003FF-D3A6-4C4D-BAFF-7D8BBF9AC86B}" type="pres">
      <dgm:prSet presAssocID="{64B0885F-D9C3-453F-81AB-6710B93BB833}" presName="parentLin" presStyleCnt="0"/>
      <dgm:spPr/>
    </dgm:pt>
    <dgm:pt modelId="{C636DB05-9F30-46BD-AD1B-847DC2E23E45}" type="pres">
      <dgm:prSet presAssocID="{64B0885F-D9C3-453F-81AB-6710B93BB833}" presName="parentLeftMargin" presStyleLbl="node1" presStyleIdx="0" presStyleCnt="4"/>
      <dgm:spPr/>
      <dgm:t>
        <a:bodyPr/>
        <a:lstStyle/>
        <a:p>
          <a:endParaRPr lang="en-US"/>
        </a:p>
      </dgm:t>
    </dgm:pt>
    <dgm:pt modelId="{E4B19963-604F-49BF-A53F-4D15D547078E}" type="pres">
      <dgm:prSet presAssocID="{64B0885F-D9C3-453F-81AB-6710B93BB833}" presName="parentText" presStyleLbl="node1" presStyleIdx="0" presStyleCnt="4">
        <dgm:presLayoutVars>
          <dgm:chMax val="0"/>
          <dgm:bulletEnabled val="1"/>
        </dgm:presLayoutVars>
      </dgm:prSet>
      <dgm:spPr/>
      <dgm:t>
        <a:bodyPr/>
        <a:lstStyle/>
        <a:p>
          <a:endParaRPr lang="fr-FR"/>
        </a:p>
      </dgm:t>
    </dgm:pt>
    <dgm:pt modelId="{71195886-572B-4778-A864-FF497A8B7D53}" type="pres">
      <dgm:prSet presAssocID="{64B0885F-D9C3-453F-81AB-6710B93BB833}" presName="negativeSpace" presStyleCnt="0"/>
      <dgm:spPr/>
    </dgm:pt>
    <dgm:pt modelId="{0989E340-74D3-46FD-A2FC-F09AB5C9D956}" type="pres">
      <dgm:prSet presAssocID="{64B0885F-D9C3-453F-81AB-6710B93BB833}" presName="childText" presStyleLbl="conFgAcc1" presStyleIdx="0" presStyleCnt="4">
        <dgm:presLayoutVars>
          <dgm:bulletEnabled val="1"/>
        </dgm:presLayoutVars>
      </dgm:prSet>
      <dgm:spPr/>
    </dgm:pt>
    <dgm:pt modelId="{2E16D0EA-4BC0-4EFF-BC7E-81E89EEA3C63}" type="pres">
      <dgm:prSet presAssocID="{1493B829-BDCD-49E2-A722-DF11C61D284E}" presName="spaceBetweenRectangles" presStyleCnt="0"/>
      <dgm:spPr/>
    </dgm:pt>
    <dgm:pt modelId="{0FC9434C-F6D3-459B-B518-30A388B7538E}" type="pres">
      <dgm:prSet presAssocID="{D22433FC-E39E-4EFB-B36E-A697DC3CD1C5}" presName="parentLin" presStyleCnt="0"/>
      <dgm:spPr/>
    </dgm:pt>
    <dgm:pt modelId="{A205208E-1461-43DF-845F-F56C031C0A97}" type="pres">
      <dgm:prSet presAssocID="{D22433FC-E39E-4EFB-B36E-A697DC3CD1C5}" presName="parentLeftMargin" presStyleLbl="node1" presStyleIdx="0" presStyleCnt="4"/>
      <dgm:spPr/>
      <dgm:t>
        <a:bodyPr/>
        <a:lstStyle/>
        <a:p>
          <a:endParaRPr lang="en-US"/>
        </a:p>
      </dgm:t>
    </dgm:pt>
    <dgm:pt modelId="{97EFBC57-F265-4E7F-9FE3-3FF1FAD3DF13}" type="pres">
      <dgm:prSet presAssocID="{D22433FC-E39E-4EFB-B36E-A697DC3CD1C5}" presName="parentText" presStyleLbl="node1" presStyleIdx="1" presStyleCnt="4">
        <dgm:presLayoutVars>
          <dgm:chMax val="0"/>
          <dgm:bulletEnabled val="1"/>
        </dgm:presLayoutVars>
      </dgm:prSet>
      <dgm:spPr/>
      <dgm:t>
        <a:bodyPr/>
        <a:lstStyle/>
        <a:p>
          <a:endParaRPr lang="en-US"/>
        </a:p>
      </dgm:t>
    </dgm:pt>
    <dgm:pt modelId="{EFA6F66F-5A3D-4BE0-A98C-C5C2A9316F9C}" type="pres">
      <dgm:prSet presAssocID="{D22433FC-E39E-4EFB-B36E-A697DC3CD1C5}" presName="negativeSpace" presStyleCnt="0"/>
      <dgm:spPr/>
    </dgm:pt>
    <dgm:pt modelId="{E6CA661A-1FC5-4905-A879-1A25EDE1960A}" type="pres">
      <dgm:prSet presAssocID="{D22433FC-E39E-4EFB-B36E-A697DC3CD1C5}" presName="childText" presStyleLbl="conFgAcc1" presStyleIdx="1" presStyleCnt="4">
        <dgm:presLayoutVars>
          <dgm:bulletEnabled val="1"/>
        </dgm:presLayoutVars>
      </dgm:prSet>
      <dgm:spPr/>
      <dgm:t>
        <a:bodyPr/>
        <a:lstStyle/>
        <a:p>
          <a:endParaRPr lang="fr-FR"/>
        </a:p>
      </dgm:t>
    </dgm:pt>
    <dgm:pt modelId="{521B7184-6C60-40FC-9894-210A12E242C2}" type="pres">
      <dgm:prSet presAssocID="{9FD45455-5487-494F-AE73-CE62E29A00E7}" presName="spaceBetweenRectangles" presStyleCnt="0"/>
      <dgm:spPr/>
    </dgm:pt>
    <dgm:pt modelId="{4BCCA301-C4A4-497C-B2AF-4EAA4F217340}" type="pres">
      <dgm:prSet presAssocID="{5C5AFAD9-6FA8-43C5-A71B-F0482849589A}" presName="parentLin" presStyleCnt="0"/>
      <dgm:spPr/>
    </dgm:pt>
    <dgm:pt modelId="{DA27C2B8-DBB6-46BB-9EB0-1CB2587A933A}" type="pres">
      <dgm:prSet presAssocID="{5C5AFAD9-6FA8-43C5-A71B-F0482849589A}" presName="parentLeftMargin" presStyleLbl="node1" presStyleIdx="1" presStyleCnt="4"/>
      <dgm:spPr/>
      <dgm:t>
        <a:bodyPr/>
        <a:lstStyle/>
        <a:p>
          <a:endParaRPr lang="en-US"/>
        </a:p>
      </dgm:t>
    </dgm:pt>
    <dgm:pt modelId="{0B0FDB33-6FD1-4F2E-B342-CB0E82A9CF1C}" type="pres">
      <dgm:prSet presAssocID="{5C5AFAD9-6FA8-43C5-A71B-F0482849589A}" presName="parentText" presStyleLbl="node1" presStyleIdx="2" presStyleCnt="4">
        <dgm:presLayoutVars>
          <dgm:chMax val="0"/>
          <dgm:bulletEnabled val="1"/>
        </dgm:presLayoutVars>
      </dgm:prSet>
      <dgm:spPr/>
      <dgm:t>
        <a:bodyPr/>
        <a:lstStyle/>
        <a:p>
          <a:endParaRPr lang="en-US"/>
        </a:p>
      </dgm:t>
    </dgm:pt>
    <dgm:pt modelId="{FD8B42A7-5923-4C95-84E8-113E30011D71}" type="pres">
      <dgm:prSet presAssocID="{5C5AFAD9-6FA8-43C5-A71B-F0482849589A}" presName="negativeSpace" presStyleCnt="0"/>
      <dgm:spPr/>
    </dgm:pt>
    <dgm:pt modelId="{C044674C-B370-4EA3-8A99-FF1BC6486725}" type="pres">
      <dgm:prSet presAssocID="{5C5AFAD9-6FA8-43C5-A71B-F0482849589A}" presName="childText" presStyleLbl="conFgAcc1" presStyleIdx="2" presStyleCnt="4">
        <dgm:presLayoutVars>
          <dgm:bulletEnabled val="1"/>
        </dgm:presLayoutVars>
      </dgm:prSet>
      <dgm:spPr/>
      <dgm:t>
        <a:bodyPr/>
        <a:lstStyle/>
        <a:p>
          <a:endParaRPr lang="fr-FR"/>
        </a:p>
      </dgm:t>
    </dgm:pt>
    <dgm:pt modelId="{D9CDE41D-A197-4F0F-9542-B1B697678307}" type="pres">
      <dgm:prSet presAssocID="{BC51AEE9-8866-4FB4-9BB5-EFEBB07BD0D4}" presName="spaceBetweenRectangles" presStyleCnt="0"/>
      <dgm:spPr/>
    </dgm:pt>
    <dgm:pt modelId="{207B42C9-BC05-48A4-8D92-A9E7193E6D10}" type="pres">
      <dgm:prSet presAssocID="{76B0B353-3B90-4CF5-945F-932944C5C734}" presName="parentLin" presStyleCnt="0"/>
      <dgm:spPr/>
    </dgm:pt>
    <dgm:pt modelId="{FF59839D-FA3C-437F-881B-B6C1BAD8C418}" type="pres">
      <dgm:prSet presAssocID="{76B0B353-3B90-4CF5-945F-932944C5C734}" presName="parentLeftMargin" presStyleLbl="node1" presStyleIdx="2" presStyleCnt="4"/>
      <dgm:spPr/>
      <dgm:t>
        <a:bodyPr/>
        <a:lstStyle/>
        <a:p>
          <a:endParaRPr lang="fr-FR"/>
        </a:p>
      </dgm:t>
    </dgm:pt>
    <dgm:pt modelId="{804D71FC-B5B5-43DF-88B6-7BEC0AC5E1D3}" type="pres">
      <dgm:prSet presAssocID="{76B0B353-3B90-4CF5-945F-932944C5C734}" presName="parentText" presStyleLbl="node1" presStyleIdx="3" presStyleCnt="4">
        <dgm:presLayoutVars>
          <dgm:chMax val="0"/>
          <dgm:bulletEnabled val="1"/>
        </dgm:presLayoutVars>
      </dgm:prSet>
      <dgm:spPr/>
      <dgm:t>
        <a:bodyPr/>
        <a:lstStyle/>
        <a:p>
          <a:endParaRPr lang="fr-FR"/>
        </a:p>
      </dgm:t>
    </dgm:pt>
    <dgm:pt modelId="{0986E46C-AF7A-4D5F-8E9A-26D2A7CF5EE2}" type="pres">
      <dgm:prSet presAssocID="{76B0B353-3B90-4CF5-945F-932944C5C734}" presName="negativeSpace" presStyleCnt="0"/>
      <dgm:spPr/>
    </dgm:pt>
    <dgm:pt modelId="{8C11597A-5BB0-4B8F-B06D-E553FFCE5F86}" type="pres">
      <dgm:prSet presAssocID="{76B0B353-3B90-4CF5-945F-932944C5C734}" presName="childText" presStyleLbl="conFgAcc1" presStyleIdx="3" presStyleCnt="4">
        <dgm:presLayoutVars>
          <dgm:bulletEnabled val="1"/>
        </dgm:presLayoutVars>
      </dgm:prSet>
      <dgm:spPr/>
      <dgm:t>
        <a:bodyPr/>
        <a:lstStyle/>
        <a:p>
          <a:endParaRPr lang="fr-FR"/>
        </a:p>
      </dgm:t>
    </dgm:pt>
  </dgm:ptLst>
  <dgm:cxnLst>
    <dgm:cxn modelId="{E2C10A38-A17A-4AEC-9F48-39413ED148BC}" type="presOf" srcId="{8924401C-22DA-4C01-A65E-A8CA9F2E04FD}" destId="{8C11597A-5BB0-4B8F-B06D-E553FFCE5F86}" srcOrd="0" destOrd="0" presId="urn:microsoft.com/office/officeart/2005/8/layout/list1"/>
    <dgm:cxn modelId="{46964EB2-558C-4F6C-A88D-706257DA6C31}" type="presOf" srcId="{B6BE7A96-F7C2-4D82-93C3-BFD0B061D502}" destId="{C044674C-B370-4EA3-8A99-FF1BC6486725}" srcOrd="0" destOrd="1" presId="urn:microsoft.com/office/officeart/2005/8/layout/list1"/>
    <dgm:cxn modelId="{A1611163-DA4B-46C9-B549-56F722EAE8E4}" srcId="{31D09E47-F780-4471-9B13-B82ABB54E820}" destId="{5C5AFAD9-6FA8-43C5-A71B-F0482849589A}" srcOrd="2" destOrd="0" parTransId="{B8D1E2A7-92A9-4FF8-A9EC-50715A55D63B}" sibTransId="{BC51AEE9-8866-4FB4-9BB5-EFEBB07BD0D4}"/>
    <dgm:cxn modelId="{856CC98E-B18E-47D3-AE0E-927B65A882A6}" srcId="{31D09E47-F780-4471-9B13-B82ABB54E820}" destId="{76B0B353-3B90-4CF5-945F-932944C5C734}" srcOrd="3" destOrd="0" parTransId="{AE898A56-E10B-4EEB-944F-2E37BFA48924}" sibTransId="{FC70E720-8092-4128-BB1A-A93025669DF6}"/>
    <dgm:cxn modelId="{4FE020E1-A2CC-4251-978A-0EFEAF928CB0}" type="presOf" srcId="{31D09E47-F780-4471-9B13-B82ABB54E820}" destId="{9020D9DC-2BAE-46B2-99A4-E83C6E687D7D}" srcOrd="0" destOrd="0" presId="urn:microsoft.com/office/officeart/2005/8/layout/list1"/>
    <dgm:cxn modelId="{EEB39BF4-A101-4645-9BB2-1765442E6ED8}" type="presOf" srcId="{1D84E7F4-7ACE-46BB-9E22-E76B23E507CD}" destId="{8C11597A-5BB0-4B8F-B06D-E553FFCE5F86}" srcOrd="0" destOrd="1" presId="urn:microsoft.com/office/officeart/2005/8/layout/list1"/>
    <dgm:cxn modelId="{A966C580-27E6-4326-BD78-E202B0AB0149}" srcId="{D22433FC-E39E-4EFB-B36E-A697DC3CD1C5}" destId="{B4897DD3-BAAC-4B89-830C-55E64C15EC91}" srcOrd="0" destOrd="0" parTransId="{A1A8C638-0756-4B34-9BC0-15BF25999D83}" sibTransId="{C96D3ED1-6136-4BB9-BF36-3C80FB439BBB}"/>
    <dgm:cxn modelId="{61541487-1C41-4F0E-A591-14BA510103D5}" srcId="{5C5AFAD9-6FA8-43C5-A71B-F0482849589A}" destId="{B6BE7A96-F7C2-4D82-93C3-BFD0B061D502}" srcOrd="1" destOrd="0" parTransId="{E7DEE8D0-901A-4D1A-964F-5C24EA3B781B}" sibTransId="{AB114E67-A09B-477C-B0B0-12A59F8727B9}"/>
    <dgm:cxn modelId="{23328D4E-9D0C-4EB8-A6FE-BB539B3DEE8B}" type="presOf" srcId="{D22433FC-E39E-4EFB-B36E-A697DC3CD1C5}" destId="{97EFBC57-F265-4E7F-9FE3-3FF1FAD3DF13}" srcOrd="1" destOrd="0" presId="urn:microsoft.com/office/officeart/2005/8/layout/list1"/>
    <dgm:cxn modelId="{0DDD77EE-3281-461E-9E6B-5EFDA06D3EAD}" srcId="{31D09E47-F780-4471-9B13-B82ABB54E820}" destId="{64B0885F-D9C3-453F-81AB-6710B93BB833}" srcOrd="0" destOrd="0" parTransId="{6CCEB252-8567-4D2E-A5DE-9D324F8D2AC5}" sibTransId="{1493B829-BDCD-49E2-A722-DF11C61D284E}"/>
    <dgm:cxn modelId="{9718BA3D-0858-4B4E-B288-96546F118745}" type="presOf" srcId="{5C5AFAD9-6FA8-43C5-A71B-F0482849589A}" destId="{DA27C2B8-DBB6-46BB-9EB0-1CB2587A933A}" srcOrd="0" destOrd="0" presId="urn:microsoft.com/office/officeart/2005/8/layout/list1"/>
    <dgm:cxn modelId="{81E0BE9E-E0E5-46DE-A086-21F6456EC83A}" type="presOf" srcId="{76B0B353-3B90-4CF5-945F-932944C5C734}" destId="{804D71FC-B5B5-43DF-88B6-7BEC0AC5E1D3}" srcOrd="1" destOrd="0" presId="urn:microsoft.com/office/officeart/2005/8/layout/list1"/>
    <dgm:cxn modelId="{6E75E511-4BF4-4600-A4B4-32514DF216FE}" srcId="{31D09E47-F780-4471-9B13-B82ABB54E820}" destId="{D22433FC-E39E-4EFB-B36E-A697DC3CD1C5}" srcOrd="1" destOrd="0" parTransId="{E0170A99-C84D-48C8-B260-3B9E2674B87D}" sibTransId="{9FD45455-5487-494F-AE73-CE62E29A00E7}"/>
    <dgm:cxn modelId="{22E0CFA5-683F-4CD8-B407-74F64A144EC7}" type="presOf" srcId="{64B0885F-D9C3-453F-81AB-6710B93BB833}" destId="{C636DB05-9F30-46BD-AD1B-847DC2E23E45}" srcOrd="0" destOrd="0" presId="urn:microsoft.com/office/officeart/2005/8/layout/list1"/>
    <dgm:cxn modelId="{FDF737BB-64D5-4127-9405-D78D42256B95}" type="presOf" srcId="{B4897DD3-BAAC-4B89-830C-55E64C15EC91}" destId="{E6CA661A-1FC5-4905-A879-1A25EDE1960A}" srcOrd="0" destOrd="0" presId="urn:microsoft.com/office/officeart/2005/8/layout/list1"/>
    <dgm:cxn modelId="{C0E1E7DB-B88C-41A2-A863-A7FC3F2ACF36}" srcId="{5C5AFAD9-6FA8-43C5-A71B-F0482849589A}" destId="{103FD812-2CB9-4FA0-B7A1-65754D594BD4}" srcOrd="0" destOrd="0" parTransId="{BDDACADF-0025-4192-B52C-E8997928BD92}" sibTransId="{0769A390-9C9E-4C61-9ED0-40BA13FC98DD}"/>
    <dgm:cxn modelId="{59871EB0-4DCD-4B74-91AA-06336BA94F73}" type="presOf" srcId="{5C5AFAD9-6FA8-43C5-A71B-F0482849589A}" destId="{0B0FDB33-6FD1-4F2E-B342-CB0E82A9CF1C}" srcOrd="1" destOrd="0" presId="urn:microsoft.com/office/officeart/2005/8/layout/list1"/>
    <dgm:cxn modelId="{C67CB88D-215E-429B-8F8B-D284EF4B6ED4}" type="presOf" srcId="{103FD812-2CB9-4FA0-B7A1-65754D594BD4}" destId="{C044674C-B370-4EA3-8A99-FF1BC6486725}" srcOrd="0" destOrd="0" presId="urn:microsoft.com/office/officeart/2005/8/layout/list1"/>
    <dgm:cxn modelId="{F7D32396-4281-4527-8AA7-2115278C1157}" srcId="{D22433FC-E39E-4EFB-B36E-A697DC3CD1C5}" destId="{846CEECC-AA07-4812-B419-3DC0641FD56C}" srcOrd="1" destOrd="0" parTransId="{FD004C92-5573-43EB-86C3-5EB0D51EFB49}" sibTransId="{95D028FA-E6B5-4BD6-9FD7-A005EDD8BBD5}"/>
    <dgm:cxn modelId="{F84A7886-A94F-4641-832A-0B1619797678}" type="presOf" srcId="{76B0B353-3B90-4CF5-945F-932944C5C734}" destId="{FF59839D-FA3C-437F-881B-B6C1BAD8C418}" srcOrd="0" destOrd="0" presId="urn:microsoft.com/office/officeart/2005/8/layout/list1"/>
    <dgm:cxn modelId="{ED7A925B-4294-488B-B50C-E53E7A615710}" srcId="{76B0B353-3B90-4CF5-945F-932944C5C734}" destId="{8924401C-22DA-4C01-A65E-A8CA9F2E04FD}" srcOrd="0" destOrd="0" parTransId="{B371A5EB-623A-40D9-9482-2350974929F8}" sibTransId="{23310616-FCA2-40C3-B3D8-A5DA3DD6B4C3}"/>
    <dgm:cxn modelId="{24F7143B-C4D8-4546-837E-9444A94C85B4}" srcId="{76B0B353-3B90-4CF5-945F-932944C5C734}" destId="{1D84E7F4-7ACE-46BB-9E22-E76B23E507CD}" srcOrd="1" destOrd="0" parTransId="{11709F10-472D-4E1F-AFB1-56EEF49AF629}" sibTransId="{777B9500-DCA8-4CE4-A260-005D1E5B43CF}"/>
    <dgm:cxn modelId="{6D718D9D-ABAC-41F1-8D87-41B1A5D36A6F}" type="presOf" srcId="{D22433FC-E39E-4EFB-B36E-A697DC3CD1C5}" destId="{A205208E-1461-43DF-845F-F56C031C0A97}" srcOrd="0" destOrd="0" presId="urn:microsoft.com/office/officeart/2005/8/layout/list1"/>
    <dgm:cxn modelId="{4BBEF732-D5CB-44C4-B961-A082F87E6426}" type="presOf" srcId="{64B0885F-D9C3-453F-81AB-6710B93BB833}" destId="{E4B19963-604F-49BF-A53F-4D15D547078E}" srcOrd="1" destOrd="0" presId="urn:microsoft.com/office/officeart/2005/8/layout/list1"/>
    <dgm:cxn modelId="{5783FED5-D0AB-450E-B42D-7C82E1414AAA}" type="presOf" srcId="{846CEECC-AA07-4812-B419-3DC0641FD56C}" destId="{E6CA661A-1FC5-4905-A879-1A25EDE1960A}" srcOrd="0" destOrd="1" presId="urn:microsoft.com/office/officeart/2005/8/layout/list1"/>
    <dgm:cxn modelId="{5B6B90B9-E1EB-4BC8-B1BC-D658616B5957}" type="presParOf" srcId="{9020D9DC-2BAE-46B2-99A4-E83C6E687D7D}" destId="{C72003FF-D3A6-4C4D-BAFF-7D8BBF9AC86B}" srcOrd="0" destOrd="0" presId="urn:microsoft.com/office/officeart/2005/8/layout/list1"/>
    <dgm:cxn modelId="{AB1D5117-96CF-49EF-B3DF-89FE89F13BFD}" type="presParOf" srcId="{C72003FF-D3A6-4C4D-BAFF-7D8BBF9AC86B}" destId="{C636DB05-9F30-46BD-AD1B-847DC2E23E45}" srcOrd="0" destOrd="0" presId="urn:microsoft.com/office/officeart/2005/8/layout/list1"/>
    <dgm:cxn modelId="{146530FB-9B11-48CD-8ACE-7B2C1547F287}" type="presParOf" srcId="{C72003FF-D3A6-4C4D-BAFF-7D8BBF9AC86B}" destId="{E4B19963-604F-49BF-A53F-4D15D547078E}" srcOrd="1" destOrd="0" presId="urn:microsoft.com/office/officeart/2005/8/layout/list1"/>
    <dgm:cxn modelId="{6AC8ABA6-75D6-45F5-BF32-54200D390433}" type="presParOf" srcId="{9020D9DC-2BAE-46B2-99A4-E83C6E687D7D}" destId="{71195886-572B-4778-A864-FF497A8B7D53}" srcOrd="1" destOrd="0" presId="urn:microsoft.com/office/officeart/2005/8/layout/list1"/>
    <dgm:cxn modelId="{3DC4ABDB-9C35-47D6-AE15-15ADCDF6CA6E}" type="presParOf" srcId="{9020D9DC-2BAE-46B2-99A4-E83C6E687D7D}" destId="{0989E340-74D3-46FD-A2FC-F09AB5C9D956}" srcOrd="2" destOrd="0" presId="urn:microsoft.com/office/officeart/2005/8/layout/list1"/>
    <dgm:cxn modelId="{D1A98758-5A2E-4610-8771-2ACC8F913DBB}" type="presParOf" srcId="{9020D9DC-2BAE-46B2-99A4-E83C6E687D7D}" destId="{2E16D0EA-4BC0-4EFF-BC7E-81E89EEA3C63}" srcOrd="3" destOrd="0" presId="urn:microsoft.com/office/officeart/2005/8/layout/list1"/>
    <dgm:cxn modelId="{6ADCE032-2B1B-4DF9-9677-38A7605BD25D}" type="presParOf" srcId="{9020D9DC-2BAE-46B2-99A4-E83C6E687D7D}" destId="{0FC9434C-F6D3-459B-B518-30A388B7538E}" srcOrd="4" destOrd="0" presId="urn:microsoft.com/office/officeart/2005/8/layout/list1"/>
    <dgm:cxn modelId="{EA10AEB2-FD4F-4E94-A8F8-9A0CC8E6A931}" type="presParOf" srcId="{0FC9434C-F6D3-459B-B518-30A388B7538E}" destId="{A205208E-1461-43DF-845F-F56C031C0A97}" srcOrd="0" destOrd="0" presId="urn:microsoft.com/office/officeart/2005/8/layout/list1"/>
    <dgm:cxn modelId="{40ADEE51-9989-4B02-80A2-F2935B2E28C2}" type="presParOf" srcId="{0FC9434C-F6D3-459B-B518-30A388B7538E}" destId="{97EFBC57-F265-4E7F-9FE3-3FF1FAD3DF13}" srcOrd="1" destOrd="0" presId="urn:microsoft.com/office/officeart/2005/8/layout/list1"/>
    <dgm:cxn modelId="{23804E89-2614-4A8C-B7C9-36894674AC96}" type="presParOf" srcId="{9020D9DC-2BAE-46B2-99A4-E83C6E687D7D}" destId="{EFA6F66F-5A3D-4BE0-A98C-C5C2A9316F9C}" srcOrd="5" destOrd="0" presId="urn:microsoft.com/office/officeart/2005/8/layout/list1"/>
    <dgm:cxn modelId="{34624152-ED5B-4C7A-97EE-56C0A6875956}" type="presParOf" srcId="{9020D9DC-2BAE-46B2-99A4-E83C6E687D7D}" destId="{E6CA661A-1FC5-4905-A879-1A25EDE1960A}" srcOrd="6" destOrd="0" presId="urn:microsoft.com/office/officeart/2005/8/layout/list1"/>
    <dgm:cxn modelId="{0868A88C-BCBC-4F3F-9596-A5FC4518380C}" type="presParOf" srcId="{9020D9DC-2BAE-46B2-99A4-E83C6E687D7D}" destId="{521B7184-6C60-40FC-9894-210A12E242C2}" srcOrd="7" destOrd="0" presId="urn:microsoft.com/office/officeart/2005/8/layout/list1"/>
    <dgm:cxn modelId="{30CBF530-E5BD-4322-B07D-8E52F445266C}" type="presParOf" srcId="{9020D9DC-2BAE-46B2-99A4-E83C6E687D7D}" destId="{4BCCA301-C4A4-497C-B2AF-4EAA4F217340}" srcOrd="8" destOrd="0" presId="urn:microsoft.com/office/officeart/2005/8/layout/list1"/>
    <dgm:cxn modelId="{94666839-6C36-4310-87F7-4E9642B3AEEF}" type="presParOf" srcId="{4BCCA301-C4A4-497C-B2AF-4EAA4F217340}" destId="{DA27C2B8-DBB6-46BB-9EB0-1CB2587A933A}" srcOrd="0" destOrd="0" presId="urn:microsoft.com/office/officeart/2005/8/layout/list1"/>
    <dgm:cxn modelId="{70C71A07-A44A-4719-941E-C71A7246C886}" type="presParOf" srcId="{4BCCA301-C4A4-497C-B2AF-4EAA4F217340}" destId="{0B0FDB33-6FD1-4F2E-B342-CB0E82A9CF1C}" srcOrd="1" destOrd="0" presId="urn:microsoft.com/office/officeart/2005/8/layout/list1"/>
    <dgm:cxn modelId="{A922F97E-D934-47E4-BE66-8B56960811DD}" type="presParOf" srcId="{9020D9DC-2BAE-46B2-99A4-E83C6E687D7D}" destId="{FD8B42A7-5923-4C95-84E8-113E30011D71}" srcOrd="9" destOrd="0" presId="urn:microsoft.com/office/officeart/2005/8/layout/list1"/>
    <dgm:cxn modelId="{5FCB5CE2-B5D9-45DA-9299-F9E1B35C3989}" type="presParOf" srcId="{9020D9DC-2BAE-46B2-99A4-E83C6E687D7D}" destId="{C044674C-B370-4EA3-8A99-FF1BC6486725}" srcOrd="10" destOrd="0" presId="urn:microsoft.com/office/officeart/2005/8/layout/list1"/>
    <dgm:cxn modelId="{1598C108-2668-4BC6-A35B-81E44AD031DB}" type="presParOf" srcId="{9020D9DC-2BAE-46B2-99A4-E83C6E687D7D}" destId="{D9CDE41D-A197-4F0F-9542-B1B697678307}" srcOrd="11" destOrd="0" presId="urn:microsoft.com/office/officeart/2005/8/layout/list1"/>
    <dgm:cxn modelId="{9D0090C3-F8BC-47B4-8D2F-0D43E2B1AACA}" type="presParOf" srcId="{9020D9DC-2BAE-46B2-99A4-E83C6E687D7D}" destId="{207B42C9-BC05-48A4-8D92-A9E7193E6D10}" srcOrd="12" destOrd="0" presId="urn:microsoft.com/office/officeart/2005/8/layout/list1"/>
    <dgm:cxn modelId="{8F67CEB0-174F-4E7A-B1C1-3856D5AD8A67}" type="presParOf" srcId="{207B42C9-BC05-48A4-8D92-A9E7193E6D10}" destId="{FF59839D-FA3C-437F-881B-B6C1BAD8C418}" srcOrd="0" destOrd="0" presId="urn:microsoft.com/office/officeart/2005/8/layout/list1"/>
    <dgm:cxn modelId="{D0955953-BF5F-4E3F-B245-F479422BF90B}" type="presParOf" srcId="{207B42C9-BC05-48A4-8D92-A9E7193E6D10}" destId="{804D71FC-B5B5-43DF-88B6-7BEC0AC5E1D3}" srcOrd="1" destOrd="0" presId="urn:microsoft.com/office/officeart/2005/8/layout/list1"/>
    <dgm:cxn modelId="{FDBCB0D3-9736-40CA-95A3-AD6050EBB15F}" type="presParOf" srcId="{9020D9DC-2BAE-46B2-99A4-E83C6E687D7D}" destId="{0986E46C-AF7A-4D5F-8E9A-26D2A7CF5EE2}" srcOrd="13" destOrd="0" presId="urn:microsoft.com/office/officeart/2005/8/layout/list1"/>
    <dgm:cxn modelId="{2F4C1988-9F96-49EE-B5C5-876C16C7B583}" type="presParOf" srcId="{9020D9DC-2BAE-46B2-99A4-E83C6E687D7D}" destId="{8C11597A-5BB0-4B8F-B06D-E553FFCE5F8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9E340-74D3-46FD-A2FC-F09AB5C9D956}">
      <dsp:nvSpPr>
        <dsp:cNvPr id="0" name=""/>
        <dsp:cNvSpPr/>
      </dsp:nvSpPr>
      <dsp:spPr>
        <a:xfrm>
          <a:off x="0" y="367371"/>
          <a:ext cx="8581293"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B19963-604F-49BF-A53F-4D15D547078E}">
      <dsp:nvSpPr>
        <dsp:cNvPr id="0" name=""/>
        <dsp:cNvSpPr/>
      </dsp:nvSpPr>
      <dsp:spPr>
        <a:xfrm>
          <a:off x="429064" y="101691"/>
          <a:ext cx="6006905"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047" tIns="0" rIns="227047" bIns="0" numCol="1" spcCol="1270" anchor="ctr" anchorCtr="0">
          <a:noAutofit/>
        </a:bodyPr>
        <a:lstStyle/>
        <a:p>
          <a:pPr lvl="0" algn="l" defTabSz="800100">
            <a:lnSpc>
              <a:spcPct val="90000"/>
            </a:lnSpc>
            <a:spcBef>
              <a:spcPct val="0"/>
            </a:spcBef>
            <a:spcAft>
              <a:spcPct val="35000"/>
            </a:spcAft>
          </a:pPr>
          <a:r>
            <a:rPr lang="en-US" sz="1800" kern="1200" noProof="0" dirty="0" smtClean="0"/>
            <a:t>Executive summary</a:t>
          </a:r>
          <a:endParaRPr lang="en-US" sz="1800" kern="1200" noProof="0" dirty="0"/>
        </a:p>
      </dsp:txBody>
      <dsp:txXfrm>
        <a:off x="455003" y="127630"/>
        <a:ext cx="5955027" cy="479482"/>
      </dsp:txXfrm>
    </dsp:sp>
    <dsp:sp modelId="{E6CA661A-1FC5-4905-A879-1A25EDE1960A}">
      <dsp:nvSpPr>
        <dsp:cNvPr id="0" name=""/>
        <dsp:cNvSpPr/>
      </dsp:nvSpPr>
      <dsp:spPr>
        <a:xfrm>
          <a:off x="0" y="1183851"/>
          <a:ext cx="8581293" cy="10489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004" tIns="374904" rIns="66600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noProof="0" dirty="0" smtClean="0"/>
            <a:t>Current state of play</a:t>
          </a:r>
          <a:endParaRPr lang="en-US" sz="1800" kern="1200" noProof="0" dirty="0"/>
        </a:p>
        <a:p>
          <a:pPr marL="171450" lvl="1" indent="-171450" algn="l" defTabSz="800100">
            <a:lnSpc>
              <a:spcPct val="90000"/>
            </a:lnSpc>
            <a:spcBef>
              <a:spcPct val="0"/>
            </a:spcBef>
            <a:spcAft>
              <a:spcPct val="15000"/>
            </a:spcAft>
            <a:buChar char="••"/>
          </a:pPr>
          <a:r>
            <a:rPr lang="en-US" sz="1800" kern="1200" noProof="0" dirty="0" smtClean="0"/>
            <a:t>Supplemental Report</a:t>
          </a:r>
          <a:endParaRPr lang="en-US" sz="1800" kern="1200" noProof="0" dirty="0"/>
        </a:p>
      </dsp:txBody>
      <dsp:txXfrm>
        <a:off x="0" y="1183851"/>
        <a:ext cx="8581293" cy="1048950"/>
      </dsp:txXfrm>
    </dsp:sp>
    <dsp:sp modelId="{97EFBC57-F265-4E7F-9FE3-3FF1FAD3DF13}">
      <dsp:nvSpPr>
        <dsp:cNvPr id="0" name=""/>
        <dsp:cNvSpPr/>
      </dsp:nvSpPr>
      <dsp:spPr>
        <a:xfrm>
          <a:off x="429064" y="918171"/>
          <a:ext cx="6006905"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047" tIns="0" rIns="227047" bIns="0" numCol="1" spcCol="1270" anchor="ctr" anchorCtr="0">
          <a:noAutofit/>
        </a:bodyPr>
        <a:lstStyle/>
        <a:p>
          <a:pPr lvl="0" algn="l" defTabSz="800100">
            <a:lnSpc>
              <a:spcPct val="90000"/>
            </a:lnSpc>
            <a:spcBef>
              <a:spcPct val="0"/>
            </a:spcBef>
            <a:spcAft>
              <a:spcPct val="35000"/>
            </a:spcAft>
          </a:pPr>
          <a:r>
            <a:rPr lang="fr-FR" sz="1800" kern="1200" dirty="0" smtClean="0"/>
            <a:t>Description of issue</a:t>
          </a:r>
          <a:endParaRPr lang="fr-FR" sz="1800" kern="1200" dirty="0"/>
        </a:p>
      </dsp:txBody>
      <dsp:txXfrm>
        <a:off x="455003" y="944110"/>
        <a:ext cx="5955027" cy="479482"/>
      </dsp:txXfrm>
    </dsp:sp>
    <dsp:sp modelId="{C044674C-B370-4EA3-8A99-FF1BC6486725}">
      <dsp:nvSpPr>
        <dsp:cNvPr id="0" name=""/>
        <dsp:cNvSpPr/>
      </dsp:nvSpPr>
      <dsp:spPr>
        <a:xfrm>
          <a:off x="0" y="2595682"/>
          <a:ext cx="8581293" cy="10489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004" tIns="374904" rIns="66600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noProof="0" smtClean="0"/>
            <a:t>requirements for recommendation (no wordsmithing expected)</a:t>
          </a:r>
          <a:endParaRPr lang="en-US" sz="1800" kern="1200" noProof="0"/>
        </a:p>
        <a:p>
          <a:pPr marL="171450" lvl="1" indent="-171450" algn="l" defTabSz="800100">
            <a:lnSpc>
              <a:spcPct val="90000"/>
            </a:lnSpc>
            <a:spcBef>
              <a:spcPct val="0"/>
            </a:spcBef>
            <a:spcAft>
              <a:spcPct val="15000"/>
            </a:spcAft>
            <a:buChar char="••"/>
          </a:pPr>
          <a:r>
            <a:rPr lang="en-US" sz="1800" kern="1200" noProof="0" dirty="0" smtClean="0"/>
            <a:t>Rationale for recommendation</a:t>
          </a:r>
          <a:endParaRPr lang="en-US" sz="1800" kern="1200" noProof="0" dirty="0"/>
        </a:p>
      </dsp:txBody>
      <dsp:txXfrm>
        <a:off x="0" y="2595682"/>
        <a:ext cx="8581293" cy="1048950"/>
      </dsp:txXfrm>
    </dsp:sp>
    <dsp:sp modelId="{0B0FDB33-6FD1-4F2E-B342-CB0E82A9CF1C}">
      <dsp:nvSpPr>
        <dsp:cNvPr id="0" name=""/>
        <dsp:cNvSpPr/>
      </dsp:nvSpPr>
      <dsp:spPr>
        <a:xfrm>
          <a:off x="429064" y="2330002"/>
          <a:ext cx="6006905"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047" tIns="0" rIns="227047" bIns="0" numCol="1" spcCol="1270" anchor="ctr" anchorCtr="0">
          <a:noAutofit/>
        </a:bodyPr>
        <a:lstStyle/>
        <a:p>
          <a:pPr lvl="0" algn="l" defTabSz="800100">
            <a:lnSpc>
              <a:spcPct val="90000"/>
            </a:lnSpc>
            <a:spcBef>
              <a:spcPct val="0"/>
            </a:spcBef>
            <a:spcAft>
              <a:spcPct val="35000"/>
            </a:spcAft>
          </a:pPr>
          <a:r>
            <a:rPr lang="en-US" sz="1800" kern="1200" noProof="0" dirty="0" smtClean="0"/>
            <a:t>Recommendations</a:t>
          </a:r>
          <a:endParaRPr lang="en-US" sz="1800" kern="1200" noProof="0" dirty="0"/>
        </a:p>
      </dsp:txBody>
      <dsp:txXfrm>
        <a:off x="455003" y="2355941"/>
        <a:ext cx="5955027" cy="479482"/>
      </dsp:txXfrm>
    </dsp:sp>
    <dsp:sp modelId="{8C11597A-5BB0-4B8F-B06D-E553FFCE5F86}">
      <dsp:nvSpPr>
        <dsp:cNvPr id="0" name=""/>
        <dsp:cNvSpPr/>
      </dsp:nvSpPr>
      <dsp:spPr>
        <a:xfrm>
          <a:off x="0" y="4007512"/>
          <a:ext cx="8581293" cy="10489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004" tIns="374904" rIns="66600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noProof="0" dirty="0" smtClean="0"/>
            <a:t>How do the recommendations meet the “NTIA criteria” ?</a:t>
          </a:r>
          <a:endParaRPr lang="en-US" sz="1800" kern="1200" noProof="0" dirty="0"/>
        </a:p>
        <a:p>
          <a:pPr marL="171450" lvl="1" indent="-171450" algn="l" defTabSz="800100">
            <a:lnSpc>
              <a:spcPct val="90000"/>
            </a:lnSpc>
            <a:spcBef>
              <a:spcPct val="0"/>
            </a:spcBef>
            <a:spcAft>
              <a:spcPct val="15000"/>
            </a:spcAft>
            <a:buChar char="••"/>
          </a:pPr>
          <a:r>
            <a:rPr lang="en-US" sz="1800" kern="1200" noProof="0" dirty="0" smtClean="0"/>
            <a:t>Are the recommendations compliant with WS1 recommendations ? </a:t>
          </a:r>
          <a:endParaRPr lang="en-US" sz="1800" kern="1200" noProof="0" dirty="0"/>
        </a:p>
      </dsp:txBody>
      <dsp:txXfrm>
        <a:off x="0" y="4007512"/>
        <a:ext cx="8581293" cy="1048950"/>
      </dsp:txXfrm>
    </dsp:sp>
    <dsp:sp modelId="{804D71FC-B5B5-43DF-88B6-7BEC0AC5E1D3}">
      <dsp:nvSpPr>
        <dsp:cNvPr id="0" name=""/>
        <dsp:cNvSpPr/>
      </dsp:nvSpPr>
      <dsp:spPr>
        <a:xfrm>
          <a:off x="429064" y="3741832"/>
          <a:ext cx="6006905"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047" tIns="0" rIns="227047" bIns="0" numCol="1" spcCol="1270" anchor="ctr" anchorCtr="0">
          <a:noAutofit/>
        </a:bodyPr>
        <a:lstStyle/>
        <a:p>
          <a:pPr lvl="0" algn="l" defTabSz="800100">
            <a:lnSpc>
              <a:spcPct val="90000"/>
            </a:lnSpc>
            <a:spcBef>
              <a:spcPct val="0"/>
            </a:spcBef>
            <a:spcAft>
              <a:spcPct val="35000"/>
            </a:spcAft>
          </a:pPr>
          <a:r>
            <a:rPr lang="en-US" sz="1800" kern="1200" noProof="0" dirty="0" smtClean="0"/>
            <a:t>Assessment of recommendations</a:t>
          </a:r>
          <a:endParaRPr lang="en-US" sz="1800" kern="1200" noProof="0" dirty="0"/>
        </a:p>
      </dsp:txBody>
      <dsp:txXfrm>
        <a:off x="455003" y="3767771"/>
        <a:ext cx="5955027"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5FC19A-A761-CA4A-88DF-CB5FC137D057}" type="datetimeFigureOut">
              <a:rPr lang="en-US" smtClean="0"/>
              <a:t>7/26/16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063AB4D-D638-1B48-BAE1-A744721A05D9}" type="slidenum">
              <a:rPr lang="en-US" smtClean="0"/>
              <a:t>‹#›</a:t>
            </a:fld>
            <a:endParaRPr lang="en-US"/>
          </a:p>
        </p:txBody>
      </p:sp>
    </p:spTree>
    <p:extLst>
      <p:ext uri="{BB962C8B-B14F-4D97-AF65-F5344CB8AC3E}">
        <p14:creationId xmlns:p14="http://schemas.microsoft.com/office/powerpoint/2010/main" val="102589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42DE45-C024-4DEE-B834-BBDFC6DF778A}" type="datetimeFigureOut">
              <a:rPr lang="fr-FR" smtClean="0"/>
              <a:t>7/26/16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E1EBA2-F188-44F9-8E1A-4359F3C1B9FD}" type="slidenum">
              <a:rPr lang="fr-FR" smtClean="0"/>
              <a:t>‹#›</a:t>
            </a:fld>
            <a:endParaRPr lang="fr-FR"/>
          </a:p>
        </p:txBody>
      </p:sp>
    </p:spTree>
    <p:extLst>
      <p:ext uri="{BB962C8B-B14F-4D97-AF65-F5344CB8AC3E}">
        <p14:creationId xmlns:p14="http://schemas.microsoft.com/office/powerpoint/2010/main" val="1776940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02FF9-4628-B146-9948-95257A430692}" type="slidenum">
              <a:rPr lang="en-US" smtClean="0"/>
              <a:t>6</a:t>
            </a:fld>
            <a:endParaRPr lang="en-US" dirty="0"/>
          </a:p>
        </p:txBody>
      </p:sp>
    </p:spTree>
    <p:extLst>
      <p:ext uri="{BB962C8B-B14F-4D97-AF65-F5344CB8AC3E}">
        <p14:creationId xmlns:p14="http://schemas.microsoft.com/office/powerpoint/2010/main" val="3831688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6.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2.xml"/><Relationship Id="rId4" Type="http://schemas.openxmlformats.org/officeDocument/2006/relationships/tags" Target="../tags/tag3.xml"/><Relationship Id="rId5" Type="http://schemas.openxmlformats.org/officeDocument/2006/relationships/tags" Target="../tags/tag4.xml"/><Relationship Id="rId6" Type="http://schemas.openxmlformats.org/officeDocument/2006/relationships/tags" Target="../tags/tag5.xml"/><Relationship Id="rId7" Type="http://schemas.openxmlformats.org/officeDocument/2006/relationships/slideMaster" Target="../slideMasters/slideMaster4.xml"/><Relationship Id="rId8" Type="http://schemas.openxmlformats.org/officeDocument/2006/relationships/oleObject" Target="../embeddings/oleObject1.bin"/><Relationship Id="rId9" Type="http://schemas.openxmlformats.org/officeDocument/2006/relationships/image" Target="../media/image8.emf"/><Relationship Id="rId10"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tags" Target="../tags/tag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jp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jp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jp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jp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jpeg"/><Relationship Id="rId3" Type="http://schemas.openxmlformats.org/officeDocument/2006/relationships/image" Target="../media/image2.emf"/></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jp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jp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jpg"/></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7.xml"/><Relationship Id="rId4" Type="http://schemas.openxmlformats.org/officeDocument/2006/relationships/tags" Target="../tags/tag8.xml"/><Relationship Id="rId5" Type="http://schemas.openxmlformats.org/officeDocument/2006/relationships/tags" Target="../tags/tag9.xml"/><Relationship Id="rId6" Type="http://schemas.openxmlformats.org/officeDocument/2006/relationships/tags" Target="../tags/tag10.xml"/><Relationship Id="rId7" Type="http://schemas.openxmlformats.org/officeDocument/2006/relationships/slideMaster" Target="../slideMasters/slideMaster6.xml"/><Relationship Id="rId8" Type="http://schemas.openxmlformats.org/officeDocument/2006/relationships/oleObject" Target="../embeddings/oleObject2.bin"/><Relationship Id="rId9" Type="http://schemas.openxmlformats.org/officeDocument/2006/relationships/image" Target="../media/image8.emf"/><Relationship Id="rId10" Type="http://schemas.openxmlformats.org/officeDocument/2006/relationships/image" Target="../media/image7.png"/><Relationship Id="rId1" Type="http://schemas.openxmlformats.org/officeDocument/2006/relationships/vmlDrawing" Target="../drawings/vmlDrawing2.vml"/><Relationship Id="rId2" Type="http://schemas.openxmlformats.org/officeDocument/2006/relationships/tags" Target="../tags/tag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6.emf"/></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jpeg"/><Relationship Id="rId3" Type="http://schemas.openxmlformats.org/officeDocument/2006/relationships/image" Target="../media/image2.emf"/></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jp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jp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jpeg"/><Relationship Id="rId3" Type="http://schemas.openxmlformats.org/officeDocument/2006/relationships/image" Target="../media/image6.emf"/></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jpeg"/><Relationship Id="rId3" Type="http://schemas.openxmlformats.org/officeDocument/2006/relationships/image" Target="../media/image6.emf"/></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jpeg"/><Relationship Id="rId3"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3" name="Group 2"/>
          <p:cNvGrpSpPr/>
          <p:nvPr/>
        </p:nvGrpSpPr>
        <p:grpSpPr>
          <a:xfrm>
            <a:off x="0" y="-67733"/>
            <a:ext cx="9309518" cy="6954090"/>
            <a:chOff x="0" y="-67733"/>
            <a:chExt cx="9309518" cy="695409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46474"/>
              <a:ext cx="9309518" cy="6368988"/>
            </a:xfrm>
            <a:prstGeom prst="rect">
              <a:avLst/>
            </a:prstGeom>
          </p:spPr>
        </p:pic>
        <p:sp>
          <p:nvSpPr>
            <p:cNvPr id="2" name="Rectangle 1"/>
            <p:cNvSpPr/>
            <p:nvPr userDrawn="1"/>
          </p:nvSpPr>
          <p:spPr>
            <a:xfrm>
              <a:off x="0" y="-67733"/>
              <a:ext cx="9309518" cy="351829"/>
            </a:xfrm>
            <a:prstGeom prst="rect">
              <a:avLst/>
            </a:prstGeom>
            <a:solidFill>
              <a:srgbClr val="0624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6602262"/>
              <a:ext cx="9309518" cy="284095"/>
            </a:xfrm>
            <a:prstGeom prst="rect">
              <a:avLst/>
            </a:prstGeom>
            <a:solidFill>
              <a:srgbClr val="0624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7" name="Rectangle 6"/>
          <p:cNvSpPr/>
          <p:nvPr/>
        </p:nvSpPr>
        <p:spPr>
          <a:xfrm>
            <a:off x="0" y="4130514"/>
            <a:ext cx="9309518" cy="1898497"/>
          </a:xfrm>
          <a:prstGeom prst="rect">
            <a:avLst/>
          </a:prstGeom>
          <a:solidFill>
            <a:srgbClr val="1768B1">
              <a:alpha val="8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0" y="4130514"/>
            <a:ext cx="1697789" cy="18984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ICANN_Logo_W.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5566" y="4566371"/>
            <a:ext cx="1253416" cy="972830"/>
          </a:xfrm>
          <a:prstGeom prst="rect">
            <a:avLst/>
          </a:prstGeom>
        </p:spPr>
      </p:pic>
      <p:sp>
        <p:nvSpPr>
          <p:cNvPr id="10" name="Rectangle 9"/>
          <p:cNvSpPr/>
          <p:nvPr/>
        </p:nvSpPr>
        <p:spPr>
          <a:xfrm flipV="1">
            <a:off x="-1" y="4130513"/>
            <a:ext cx="9309519" cy="116253"/>
          </a:xfrm>
          <a:prstGeom prst="rect">
            <a:avLst/>
          </a:prstGeom>
          <a:solidFill>
            <a:srgbClr val="0C1F24">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0340448"/>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432338"/>
            <a:ext cx="8255000" cy="584200"/>
          </a:xfrm>
          <a:prstGeom prst="rect">
            <a:avLst/>
          </a:prstGeom>
        </p:spPr>
        <p:txBody>
          <a:bodyPr lIns="0" tIns="0" rIns="0" bIns="0"/>
          <a:lstStyle>
            <a:lvl1pPr>
              <a:defRPr sz="4400" b="0" i="0">
                <a:solidFill>
                  <a:srgbClr val="00254A"/>
                </a:solidFill>
                <a:latin typeface="Times New Roman"/>
                <a:cs typeface="Times New Roman"/>
              </a:defRPr>
            </a:lvl1pPr>
          </a:lstStyle>
          <a:p>
            <a:r>
              <a:rPr lang="en-US" smtClean="0"/>
              <a:t>Click to edit Master title style</a:t>
            </a:r>
            <a:endParaRPr/>
          </a:p>
        </p:txBody>
      </p:sp>
      <p:sp>
        <p:nvSpPr>
          <p:cNvPr id="3" name="Holder 3"/>
          <p:cNvSpPr>
            <a:spLocks noGrp="1"/>
          </p:cNvSpPr>
          <p:nvPr>
            <p:ph type="body" idx="1"/>
          </p:nvPr>
        </p:nvSpPr>
        <p:spPr>
          <a:xfrm>
            <a:off x="457200" y="1577340"/>
            <a:ext cx="8229600" cy="4526280"/>
          </a:xfrm>
          <a:prstGeom prst="rect">
            <a:avLst/>
          </a:prstGeom>
        </p:spPr>
        <p:txBody>
          <a:bodyPr lIns="0" tIns="0" rIns="0" bIns="0"/>
          <a:lstStyle>
            <a:lvl1pPr>
              <a:defRPr/>
            </a:lvl1pPr>
          </a:lstStyle>
          <a:p>
            <a:pPr lvl="0"/>
            <a:r>
              <a:rPr lang="en-US" smtClean="0"/>
              <a:t>Click to edit Master text styles</a:t>
            </a:r>
          </a:p>
        </p:txBody>
      </p:sp>
      <p:sp>
        <p:nvSpPr>
          <p:cNvPr id="4" name="Holder 4"/>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defRPr>
            </a:lvl1pPr>
          </a:lstStyle>
          <a:p>
            <a:endParaRPr lang="fr-FR"/>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CC3E4838-C26F-4EB1-95EE-44B149E0260C}" type="datetimeFigureOut">
              <a:rPr lang="fr-FR" smtClean="0"/>
              <a:t>7/26/16</a:t>
            </a:fld>
            <a:endParaRPr lang="fr-FR"/>
          </a:p>
        </p:txBody>
      </p:sp>
      <p:sp>
        <p:nvSpPr>
          <p:cNvPr id="6" name="Holder 6"/>
          <p:cNvSpPr>
            <a:spLocks noGrp="1"/>
          </p:cNvSpPr>
          <p:nvPr>
            <p:ph type="sldNum" sz="quarter" idx="7"/>
          </p:nvPr>
        </p:nvSpPr>
        <p:spPr>
          <a:xfrm>
            <a:off x="6583680" y="6377940"/>
            <a:ext cx="2103120" cy="342900"/>
          </a:xfrm>
          <a:prstGeom prst="rect">
            <a:avLst/>
          </a:prstGeom>
        </p:spPr>
        <p:txBody>
          <a:bodyPr lIns="0" tIns="0" rIns="0" bIns="0"/>
          <a:lstStyle>
            <a:lvl1pPr algn="r">
              <a:defRPr>
                <a:solidFill>
                  <a:schemeClr val="tx1">
                    <a:tint val="75000"/>
                  </a:schemeClr>
                </a:solidFill>
              </a:defRPr>
            </a:lvl1pPr>
          </a:lstStyle>
          <a:p>
            <a:fld id="{F1EDD1F7-BE69-44D4-93AA-C8F8A7755A11}" type="slidenum">
              <a:rPr lang="fr-FR" smtClean="0"/>
              <a:t>‹#›</a:t>
            </a:fld>
            <a:endParaRPr lang="fr-FR"/>
          </a:p>
        </p:txBody>
      </p:sp>
    </p:spTree>
    <p:extLst>
      <p:ext uri="{BB962C8B-B14F-4D97-AF65-F5344CB8AC3E}">
        <p14:creationId xmlns:p14="http://schemas.microsoft.com/office/powerpoint/2010/main" val="2683870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432338"/>
            <a:ext cx="8255000" cy="584200"/>
          </a:xfrm>
          <a:prstGeom prst="rect">
            <a:avLst/>
          </a:prstGeom>
        </p:spPr>
        <p:txBody>
          <a:bodyPr lIns="0" tIns="0" rIns="0" bIns="0"/>
          <a:lstStyle>
            <a:lvl1pPr>
              <a:defRPr sz="4400" b="0" i="0">
                <a:solidFill>
                  <a:srgbClr val="00254A"/>
                </a:solidFill>
                <a:latin typeface="Times New Roman"/>
                <a:cs typeface="Times New Roman"/>
              </a:defRPr>
            </a:lvl1pPr>
          </a:lstStyle>
          <a:p>
            <a:r>
              <a:rPr lang="en-US" smtClean="0"/>
              <a:t>Click to edit Master title style</a:t>
            </a:r>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pPr lvl="0"/>
            <a:r>
              <a:rPr lang="en-US" smtClean="0"/>
              <a:t>Click to edit Master text styles</a:t>
            </a: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pPr lvl="0"/>
            <a:r>
              <a:rPr lang="en-US" smtClean="0"/>
              <a:t>Click to edit Master text styles</a:t>
            </a:r>
          </a:p>
        </p:txBody>
      </p:sp>
      <p:sp>
        <p:nvSpPr>
          <p:cNvPr id="5" name="Holder 5"/>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defRPr>
            </a:lvl1pPr>
          </a:lstStyle>
          <a:p>
            <a:endParaRPr lang="fr-FR"/>
          </a:p>
        </p:txBody>
      </p:sp>
      <p:sp>
        <p:nvSpPr>
          <p:cNvPr id="6" name="Holder 6"/>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CC3E4838-C26F-4EB1-95EE-44B149E0260C}" type="datetimeFigureOut">
              <a:rPr lang="fr-FR" smtClean="0"/>
              <a:t>7/26/16</a:t>
            </a:fld>
            <a:endParaRPr lang="fr-FR"/>
          </a:p>
        </p:txBody>
      </p:sp>
      <p:sp>
        <p:nvSpPr>
          <p:cNvPr id="7" name="Holder 7"/>
          <p:cNvSpPr>
            <a:spLocks noGrp="1"/>
          </p:cNvSpPr>
          <p:nvPr>
            <p:ph type="sldNum" sz="quarter" idx="7"/>
          </p:nvPr>
        </p:nvSpPr>
        <p:spPr>
          <a:xfrm>
            <a:off x="6583680" y="6377940"/>
            <a:ext cx="2103120" cy="342900"/>
          </a:xfrm>
          <a:prstGeom prst="rect">
            <a:avLst/>
          </a:prstGeom>
        </p:spPr>
        <p:txBody>
          <a:bodyPr lIns="0" tIns="0" rIns="0" bIns="0"/>
          <a:lstStyle>
            <a:lvl1pPr algn="r">
              <a:defRPr>
                <a:solidFill>
                  <a:schemeClr val="tx1">
                    <a:tint val="75000"/>
                  </a:schemeClr>
                </a:solidFill>
              </a:defRPr>
            </a:lvl1pPr>
          </a:lstStyle>
          <a:p>
            <a:fld id="{F1EDD1F7-BE69-44D4-93AA-C8F8A7755A11}" type="slidenum">
              <a:rPr lang="fr-FR" smtClean="0"/>
              <a:t>‹#›</a:t>
            </a:fld>
            <a:endParaRPr lang="fr-FR"/>
          </a:p>
        </p:txBody>
      </p:sp>
    </p:spTree>
    <p:extLst>
      <p:ext uri="{BB962C8B-B14F-4D97-AF65-F5344CB8AC3E}">
        <p14:creationId xmlns:p14="http://schemas.microsoft.com/office/powerpoint/2010/main" val="85178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000" b="0" i="0" baseline="0">
                <a:solidFill>
                  <a:schemeClr val="bg1"/>
                </a:solidFill>
                <a:latin typeface="Arial"/>
                <a:cs typeface="Arial"/>
              </a:defRPr>
            </a:lvl1pPr>
          </a:lstStyle>
          <a:p>
            <a:r>
              <a:rPr lang="en-US" dirty="0" smtClean="0"/>
              <a:t>Click to edit title</a:t>
            </a:r>
            <a:endParaRPr lang="en-US" dirty="0"/>
          </a:p>
        </p:txBody>
      </p:sp>
      <p:pic>
        <p:nvPicPr>
          <p:cNvPr id="15" name="Picture 14" descr="foote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rgbClr val="FFFFFF"/>
                </a:solidFill>
                <a:latin typeface="Arial"/>
                <a:cs typeface="Arial"/>
              </a:rPr>
              <a:t>   |   </a:t>
            </a:r>
            <a:fld id="{D43A6F16-D3CF-4F46-B6D9-B3CAB1B87938}" type="slidenum">
              <a:rPr lang="en-US" sz="1300" smtClean="0">
                <a:solidFill>
                  <a:srgbClr val="FFFFFF"/>
                </a:solidFill>
                <a:latin typeface="Arial"/>
                <a:cs typeface="Arial"/>
              </a:rPr>
              <a:pPr algn="r"/>
              <a:t>‹#›</a:t>
            </a:fld>
            <a:endParaRPr lang="en-US" sz="1300" dirty="0">
              <a:solidFill>
                <a:srgbClr val="FFFFFF"/>
              </a:solidFill>
              <a:latin typeface="Arial"/>
              <a:cs typeface="Arial"/>
            </a:endParaRPr>
          </a:p>
        </p:txBody>
      </p:sp>
    </p:spTree>
    <p:extLst>
      <p:ext uri="{BB962C8B-B14F-4D97-AF65-F5344CB8AC3E}">
        <p14:creationId xmlns:p14="http://schemas.microsoft.com/office/powerpoint/2010/main" val="40572803"/>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CC3E4838-C26F-4EB1-95EE-44B149E0260C}" type="datetimeFigureOut">
              <a:rPr lang="fr-FR" smtClean="0"/>
              <a:t>7/26/16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F1EDD1F7-BE69-44D4-93AA-C8F8A7755A11}" type="slidenum">
              <a:rPr lang="fr-FR" smtClean="0"/>
              <a:t>‹#›</a:t>
            </a:fld>
            <a:endParaRPr lang="fr-FR"/>
          </a:p>
        </p:txBody>
      </p:sp>
    </p:spTree>
    <p:extLst>
      <p:ext uri="{BB962C8B-B14F-4D97-AF65-F5344CB8AC3E}">
        <p14:creationId xmlns:p14="http://schemas.microsoft.com/office/powerpoint/2010/main" val="1179405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smtClean="0"/>
              <a:t>Click to edit title</a:t>
            </a:r>
            <a:endParaRPr lang="en-US" dirty="0"/>
          </a:p>
        </p:txBody>
      </p:sp>
    </p:spTree>
    <p:extLst>
      <p:ext uri="{BB962C8B-B14F-4D97-AF65-F5344CB8AC3E}">
        <p14:creationId xmlns:p14="http://schemas.microsoft.com/office/powerpoint/2010/main" val="2140414416"/>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Tree>
    <p:extLst>
      <p:ext uri="{BB962C8B-B14F-4D97-AF65-F5344CB8AC3E}">
        <p14:creationId xmlns:p14="http://schemas.microsoft.com/office/powerpoint/2010/main" val="2889736819"/>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F02A38-9571-8943-B1EC-5DD787849B1C}" type="datetimeFigureOut">
              <a:rPr lang="en-US" smtClean="0">
                <a:solidFill>
                  <a:prstClr val="black">
                    <a:tint val="75000"/>
                  </a:prstClr>
                </a:solidFill>
              </a:rPr>
              <a:pPr/>
              <a:t>7/26/16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3F4635-328A-4942-B933-9316327A6A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82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F02A38-9571-8943-B1EC-5DD787849B1C}" type="datetimeFigureOut">
              <a:rPr lang="en-US" smtClean="0">
                <a:solidFill>
                  <a:prstClr val="black">
                    <a:tint val="75000"/>
                  </a:prstClr>
                </a:solidFill>
              </a:rPr>
              <a:pPr/>
              <a:t>7/26/16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3F4635-328A-4942-B933-9316327A6A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124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F02A38-9571-8943-B1EC-5DD787849B1C}" type="datetimeFigureOut">
              <a:rPr lang="en-US" smtClean="0">
                <a:solidFill>
                  <a:prstClr val="black">
                    <a:tint val="75000"/>
                  </a:prstClr>
                </a:solidFill>
              </a:rPr>
              <a:pPr/>
              <a:t>7/26/16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3F4635-328A-4942-B933-9316327A6A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117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F02A38-9571-8943-B1EC-5DD787849B1C}" type="datetimeFigureOut">
              <a:rPr lang="en-US" smtClean="0">
                <a:solidFill>
                  <a:prstClr val="black">
                    <a:tint val="75000"/>
                  </a:prstClr>
                </a:solidFill>
              </a:rPr>
              <a:pPr/>
              <a:t>7/26/16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3F4635-328A-4942-B933-9316327A6A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119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grpSp>
        <p:nvGrpSpPr>
          <p:cNvPr id="11" name="Group 10"/>
          <p:cNvGrpSpPr/>
          <p:nvPr/>
        </p:nvGrpSpPr>
        <p:grpSpPr>
          <a:xfrm>
            <a:off x="0" y="2110371"/>
            <a:ext cx="9198524" cy="4759071"/>
            <a:chOff x="0" y="2110371"/>
            <a:chExt cx="9198524" cy="4759071"/>
          </a:xfrm>
        </p:grpSpPr>
        <p:sp>
          <p:nvSpPr>
            <p:cNvPr id="3" name="Freeform 2"/>
            <p:cNvSpPr/>
            <p:nvPr userDrawn="1"/>
          </p:nvSpPr>
          <p:spPr>
            <a:xfrm>
              <a:off x="0" y="2110371"/>
              <a:ext cx="9198524" cy="4759071"/>
            </a:xfrm>
            <a:custGeom>
              <a:avLst/>
              <a:gdLst>
                <a:gd name="connsiteX0" fmla="*/ 0 w 9198524"/>
                <a:gd name="connsiteY0" fmla="*/ 0 h 5515904"/>
                <a:gd name="connsiteX1" fmla="*/ 9198524 w 9198524"/>
                <a:gd name="connsiteY1" fmla="*/ 3014506 h 5515904"/>
                <a:gd name="connsiteX2" fmla="*/ 9198524 w 9198524"/>
                <a:gd name="connsiteY2" fmla="*/ 5477421 h 5515904"/>
                <a:gd name="connsiteX3" fmla="*/ 0 w 9198524"/>
                <a:gd name="connsiteY3" fmla="*/ 5515904 h 5515904"/>
                <a:gd name="connsiteX4" fmla="*/ 0 w 9198524"/>
                <a:gd name="connsiteY4" fmla="*/ 0 h 551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8524" h="5515904">
                  <a:moveTo>
                    <a:pt x="0" y="0"/>
                  </a:moveTo>
                  <a:lnTo>
                    <a:pt x="9198524" y="3014506"/>
                  </a:lnTo>
                  <a:lnTo>
                    <a:pt x="9198524" y="5477421"/>
                  </a:lnTo>
                  <a:lnTo>
                    <a:pt x="0" y="5515904"/>
                  </a:lnTo>
                  <a:cubicBezTo>
                    <a:pt x="4276" y="3685821"/>
                    <a:pt x="8553" y="1855738"/>
                    <a:pt x="0" y="0"/>
                  </a:cubicBezTo>
                  <a:close/>
                </a:path>
              </a:pathLst>
            </a:custGeom>
            <a:solidFill>
              <a:srgbClr val="1768B1">
                <a:alpha val="1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Freeform 3"/>
            <p:cNvSpPr/>
            <p:nvPr userDrawn="1"/>
          </p:nvSpPr>
          <p:spPr>
            <a:xfrm>
              <a:off x="1" y="3174865"/>
              <a:ext cx="9144000" cy="3694577"/>
            </a:xfrm>
            <a:custGeom>
              <a:avLst/>
              <a:gdLst>
                <a:gd name="connsiteX0" fmla="*/ 6029715 w 6029715"/>
                <a:gd name="connsiteY0" fmla="*/ 0 h 6875638"/>
                <a:gd name="connsiteX1" fmla="*/ 6029715 w 6029715"/>
                <a:gd name="connsiteY1" fmla="*/ 6875638 h 6875638"/>
                <a:gd name="connsiteX2" fmla="*/ 0 w 6029715"/>
                <a:gd name="connsiteY2" fmla="*/ 6875638 h 6875638"/>
                <a:gd name="connsiteX3" fmla="*/ 6029715 w 6029715"/>
                <a:gd name="connsiteY3" fmla="*/ 0 h 6875638"/>
              </a:gdLst>
              <a:ahLst/>
              <a:cxnLst>
                <a:cxn ang="0">
                  <a:pos x="connsiteX0" y="connsiteY0"/>
                </a:cxn>
                <a:cxn ang="0">
                  <a:pos x="connsiteX1" y="connsiteY1"/>
                </a:cxn>
                <a:cxn ang="0">
                  <a:pos x="connsiteX2" y="connsiteY2"/>
                </a:cxn>
                <a:cxn ang="0">
                  <a:pos x="connsiteX3" y="connsiteY3"/>
                </a:cxn>
              </a:cxnLst>
              <a:rect l="l" t="t" r="r" b="b"/>
              <a:pathLst>
                <a:path w="6029715" h="6875638">
                  <a:moveTo>
                    <a:pt x="6029715" y="0"/>
                  </a:moveTo>
                  <a:lnTo>
                    <a:pt x="6029715" y="6875638"/>
                  </a:lnTo>
                  <a:lnTo>
                    <a:pt x="0" y="6875638"/>
                  </a:lnTo>
                  <a:lnTo>
                    <a:pt x="6029715" y="0"/>
                  </a:lnTo>
                  <a:close/>
                </a:path>
              </a:pathLst>
            </a:custGeom>
            <a:solidFill>
              <a:srgbClr val="1768B1">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 name="Picture 1" descr="foote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34" name="Slide Number Placeholder 5"/>
          <p:cNvSpPr txBox="1">
            <a:spLocks/>
          </p:cNvSpPr>
          <p:nvPr/>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
        <p:nvSpPr>
          <p:cNvPr id="35"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smtClean="0"/>
              <a:t>Click to edit title</a:t>
            </a:r>
            <a:endParaRPr lang="en-US" dirty="0"/>
          </a:p>
        </p:txBody>
      </p:sp>
    </p:spTree>
    <p:extLst>
      <p:ext uri="{BB962C8B-B14F-4D97-AF65-F5344CB8AC3E}">
        <p14:creationId xmlns:p14="http://schemas.microsoft.com/office/powerpoint/2010/main" val="1305372632"/>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F02A38-9571-8943-B1EC-5DD787849B1C}" type="datetimeFigureOut">
              <a:rPr lang="en-US" smtClean="0">
                <a:solidFill>
                  <a:prstClr val="black">
                    <a:tint val="75000"/>
                  </a:prstClr>
                </a:solidFill>
              </a:rPr>
              <a:pPr/>
              <a:t>7/26/16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3F4635-328A-4942-B933-9316327A6A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258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F02A38-9571-8943-B1EC-5DD787849B1C}" type="datetimeFigureOut">
              <a:rPr lang="en-US" smtClean="0">
                <a:solidFill>
                  <a:prstClr val="black">
                    <a:tint val="75000"/>
                  </a:prstClr>
                </a:solidFill>
              </a:rPr>
              <a:pPr/>
              <a:t>7/26/16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3F4635-328A-4942-B933-9316327A6A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412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F02A38-9571-8943-B1EC-5DD787849B1C}" type="datetimeFigureOut">
              <a:rPr lang="en-US" smtClean="0">
                <a:solidFill>
                  <a:prstClr val="black">
                    <a:tint val="75000"/>
                  </a:prstClr>
                </a:solidFill>
              </a:rPr>
              <a:pPr/>
              <a:t>7/26/16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3F4635-328A-4942-B933-9316327A6A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982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F02A38-9571-8943-B1EC-5DD787849B1C}" type="datetimeFigureOut">
              <a:rPr lang="en-US" smtClean="0">
                <a:solidFill>
                  <a:prstClr val="black">
                    <a:tint val="75000"/>
                  </a:prstClr>
                </a:solidFill>
              </a:rPr>
              <a:pPr/>
              <a:t>7/26/16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3F4635-328A-4942-B933-9316327A6A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50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F02A38-9571-8943-B1EC-5DD787849B1C}" type="datetimeFigureOut">
              <a:rPr lang="en-US" smtClean="0">
                <a:solidFill>
                  <a:prstClr val="black">
                    <a:tint val="75000"/>
                  </a:prstClr>
                </a:solidFill>
              </a:rPr>
              <a:pPr/>
              <a:t>7/26/16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3F4635-328A-4942-B933-9316327A6A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5474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F02A38-9571-8943-B1EC-5DD787849B1C}" type="datetimeFigureOut">
              <a:rPr lang="en-US" smtClean="0">
                <a:solidFill>
                  <a:prstClr val="black">
                    <a:tint val="75000"/>
                  </a:prstClr>
                </a:solidFill>
              </a:rPr>
              <a:pPr/>
              <a:t>7/26/16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3F4635-328A-4942-B933-9316327A6A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4647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F02A38-9571-8943-B1EC-5DD787849B1C}" type="datetimeFigureOut">
              <a:rPr lang="en-US" smtClean="0">
                <a:solidFill>
                  <a:prstClr val="black">
                    <a:tint val="75000"/>
                  </a:prstClr>
                </a:solidFill>
              </a:rPr>
              <a:pPr/>
              <a:t>7/26/16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3F4635-328A-4942-B933-9316327A6A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2013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Tree>
    <p:extLst>
      <p:ext uri="{BB962C8B-B14F-4D97-AF65-F5344CB8AC3E}">
        <p14:creationId xmlns:p14="http://schemas.microsoft.com/office/powerpoint/2010/main" val="1160425996"/>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l="5219" r="3872"/>
          <a:stretch/>
        </p:blipFill>
        <p:spPr>
          <a:xfrm>
            <a:off x="-60960" y="-8390"/>
            <a:ext cx="9296400" cy="6881326"/>
          </a:xfrm>
          <a:prstGeom prst="rect">
            <a:avLst/>
          </a:prstGeom>
        </p:spPr>
      </p:pic>
      <p:sp>
        <p:nvSpPr>
          <p:cNvPr id="36" name="Text Placeholder 35"/>
          <p:cNvSpPr>
            <a:spLocks noGrp="1"/>
          </p:cNvSpPr>
          <p:nvPr userDrawn="1">
            <p:ph type="body" sz="quarter" idx="13" hasCustomPrompt="1"/>
          </p:nvPr>
        </p:nvSpPr>
        <p:spPr>
          <a:xfrm>
            <a:off x="569913" y="2377590"/>
            <a:ext cx="6256337" cy="1728788"/>
          </a:xfrm>
          <a:prstGeom prst="rect">
            <a:avLst/>
          </a:prstGeom>
        </p:spPr>
        <p:txBody>
          <a:bodyPr vert="horz"/>
          <a:lstStyle>
            <a:lvl1pPr marL="0" indent="0">
              <a:buNone/>
              <a:defRPr sz="3600">
                <a:solidFill>
                  <a:schemeClr val="bg1"/>
                </a:solidFill>
                <a:latin typeface="Source Sans Pro"/>
                <a:cs typeface="Source Sans Pro"/>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Name of an Agenda Item</a:t>
            </a:r>
          </a:p>
          <a:p>
            <a:pPr lvl="0"/>
            <a:r>
              <a:rPr lang="en-US" dirty="0" smtClean="0"/>
              <a:t>Section Divider</a:t>
            </a:r>
          </a:p>
        </p:txBody>
      </p:sp>
      <p:pic>
        <p:nvPicPr>
          <p:cNvPr id="5" name="Picture 4" descr="ICANN Logo-06.eps"/>
          <p:cNvPicPr>
            <a:picLocks noChangeAspect="1"/>
          </p:cNvPicPr>
          <p:nvPr userDrawn="1"/>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6873" y="6402263"/>
            <a:ext cx="450555" cy="358775"/>
          </a:xfrm>
          <a:prstGeom prst="rect">
            <a:avLst/>
          </a:prstGeom>
        </p:spPr>
      </p:pic>
    </p:spTree>
    <p:extLst>
      <p:ext uri="{BB962C8B-B14F-4D97-AF65-F5344CB8AC3E}">
        <p14:creationId xmlns:p14="http://schemas.microsoft.com/office/powerpoint/2010/main" val="25559686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Tree>
    <p:extLst>
      <p:ext uri="{BB962C8B-B14F-4D97-AF65-F5344CB8AC3E}">
        <p14:creationId xmlns:p14="http://schemas.microsoft.com/office/powerpoint/2010/main" val="148572577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pic>
        <p:nvPicPr>
          <p:cNvPr id="5" name="Picture 4" descr="foote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6" name="Slide Number Placeholder 5"/>
          <p:cNvSpPr txBox="1">
            <a:spLocks/>
          </p:cNvSpPr>
          <p:nvPr/>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rgbClr val="FFFFFF"/>
                </a:solidFill>
                <a:latin typeface="Arial"/>
                <a:cs typeface="Arial"/>
              </a:rPr>
              <a:t>   |   </a:t>
            </a:r>
            <a:fld id="{D43A6F16-D3CF-4F46-B6D9-B3CAB1B87938}" type="slidenum">
              <a:rPr lang="en-US" sz="1300" smtClean="0">
                <a:solidFill>
                  <a:srgbClr val="FFFFFF"/>
                </a:solidFill>
                <a:latin typeface="Arial"/>
                <a:cs typeface="Arial"/>
              </a:rPr>
              <a:pPr algn="r"/>
              <a:t>‹#›</a:t>
            </a:fld>
            <a:endParaRPr lang="en-US" sz="1300" dirty="0">
              <a:solidFill>
                <a:srgbClr val="FFFFFF"/>
              </a:solidFill>
              <a:latin typeface="Arial"/>
              <a:cs typeface="Arial"/>
            </a:endParaRPr>
          </a:p>
        </p:txBody>
      </p:sp>
    </p:spTree>
    <p:extLst>
      <p:ext uri="{BB962C8B-B14F-4D97-AF65-F5344CB8AC3E}">
        <p14:creationId xmlns:p14="http://schemas.microsoft.com/office/powerpoint/2010/main" val="2083083298"/>
      </p:ext>
    </p:extLst>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Tree>
    <p:extLst>
      <p:ext uri="{BB962C8B-B14F-4D97-AF65-F5344CB8AC3E}">
        <p14:creationId xmlns:p14="http://schemas.microsoft.com/office/powerpoint/2010/main" val="1485725779"/>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FF9E3A-2337-4746-A5A5-DE5478C3D419}" type="datetimeFigureOut">
              <a:rPr lang="en-US" smtClean="0">
                <a:solidFill>
                  <a:prstClr val="black">
                    <a:tint val="75000"/>
                  </a:prstClr>
                </a:solidFill>
                <a:latin typeface="Calibri"/>
              </a:rPr>
              <a:pPr/>
              <a:t>7/26/16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79A9DEF-7BD8-2740-BEED-EA35BF8FAB7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32828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FF9E3A-2337-4746-A5A5-DE5478C3D419}" type="datetimeFigureOut">
              <a:rPr lang="en-US" smtClean="0">
                <a:solidFill>
                  <a:prstClr val="black">
                    <a:tint val="75000"/>
                  </a:prstClr>
                </a:solidFill>
                <a:latin typeface="Calibri"/>
              </a:rPr>
              <a:pPr/>
              <a:t>7/26/16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79A9DEF-7BD8-2740-BEED-EA35BF8FAB7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429338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FF9E3A-2337-4746-A5A5-DE5478C3D419}" type="datetimeFigureOut">
              <a:rPr lang="en-US" smtClean="0">
                <a:solidFill>
                  <a:prstClr val="black">
                    <a:tint val="75000"/>
                  </a:prstClr>
                </a:solidFill>
                <a:latin typeface="Calibri"/>
              </a:rPr>
              <a:pPr/>
              <a:t>7/26/16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79A9DEF-7BD8-2740-BEED-EA35BF8FAB7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053131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FF9E3A-2337-4746-A5A5-DE5478C3D419}" type="datetimeFigureOut">
              <a:rPr lang="en-US" smtClean="0">
                <a:solidFill>
                  <a:prstClr val="black">
                    <a:tint val="75000"/>
                  </a:prstClr>
                </a:solidFill>
                <a:latin typeface="Calibri"/>
              </a:rPr>
              <a:pPr/>
              <a:t>7/26/16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79A9DEF-7BD8-2740-BEED-EA35BF8FAB7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115818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FF9E3A-2337-4746-A5A5-DE5478C3D419}" type="datetimeFigureOut">
              <a:rPr lang="en-US" smtClean="0">
                <a:solidFill>
                  <a:prstClr val="black">
                    <a:tint val="75000"/>
                  </a:prstClr>
                </a:solidFill>
                <a:latin typeface="Calibri"/>
              </a:rPr>
              <a:pPr/>
              <a:t>7/26/16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A79A9DEF-7BD8-2740-BEED-EA35BF8FAB7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657384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FF9E3A-2337-4746-A5A5-DE5478C3D419}" type="datetimeFigureOut">
              <a:rPr lang="en-US" smtClean="0">
                <a:solidFill>
                  <a:prstClr val="black">
                    <a:tint val="75000"/>
                  </a:prstClr>
                </a:solidFill>
                <a:latin typeface="Calibri"/>
              </a:rPr>
              <a:pPr/>
              <a:t>7/26/16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A79A9DEF-7BD8-2740-BEED-EA35BF8FAB7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429131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F9E3A-2337-4746-A5A5-DE5478C3D419}" type="datetimeFigureOut">
              <a:rPr lang="en-US" smtClean="0">
                <a:solidFill>
                  <a:prstClr val="black">
                    <a:tint val="75000"/>
                  </a:prstClr>
                </a:solidFill>
                <a:latin typeface="Calibri"/>
              </a:rPr>
              <a:pPr/>
              <a:t>7/26/16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A79A9DEF-7BD8-2740-BEED-EA35BF8FAB7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25682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FF9E3A-2337-4746-A5A5-DE5478C3D419}" type="datetimeFigureOut">
              <a:rPr lang="en-US" smtClean="0">
                <a:solidFill>
                  <a:prstClr val="black">
                    <a:tint val="75000"/>
                  </a:prstClr>
                </a:solidFill>
                <a:latin typeface="Calibri"/>
              </a:rPr>
              <a:pPr/>
              <a:t>7/26/16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79A9DEF-7BD8-2740-BEED-EA35BF8FAB7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749667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FF9E3A-2337-4746-A5A5-DE5478C3D419}" type="datetimeFigureOut">
              <a:rPr lang="en-US" smtClean="0">
                <a:solidFill>
                  <a:prstClr val="black">
                    <a:tint val="75000"/>
                  </a:prstClr>
                </a:solidFill>
                <a:latin typeface="Calibri"/>
              </a:rPr>
              <a:pPr/>
              <a:t>7/26/16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79A9DEF-7BD8-2740-BEED-EA35BF8FAB7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12733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5112382"/>
      </p:ext>
    </p:extLst>
  </p:cSld>
  <p:clrMapOvr>
    <a:masterClrMapping/>
  </p:clrMapOvr>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FF9E3A-2337-4746-A5A5-DE5478C3D419}" type="datetimeFigureOut">
              <a:rPr lang="en-US" smtClean="0">
                <a:solidFill>
                  <a:prstClr val="black">
                    <a:tint val="75000"/>
                  </a:prstClr>
                </a:solidFill>
                <a:latin typeface="Calibri"/>
              </a:rPr>
              <a:pPr/>
              <a:t>7/26/16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79A9DEF-7BD8-2740-BEED-EA35BF8FAB7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739316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FF9E3A-2337-4746-A5A5-DE5478C3D419}" type="datetimeFigureOut">
              <a:rPr lang="en-US" smtClean="0">
                <a:solidFill>
                  <a:prstClr val="black">
                    <a:tint val="75000"/>
                  </a:prstClr>
                </a:solidFill>
                <a:latin typeface="Calibri"/>
              </a:rPr>
              <a:pPr/>
              <a:t>7/26/16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79A9DEF-7BD8-2740-BEED-EA35BF8FAB7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675831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Tree>
    <p:extLst>
      <p:ext uri="{BB962C8B-B14F-4D97-AF65-F5344CB8AC3E}">
        <p14:creationId xmlns:p14="http://schemas.microsoft.com/office/powerpoint/2010/main" val="2380971841"/>
      </p:ext>
    </p:extLst>
  </p:cSld>
  <p:clrMapOvr>
    <a:masterClrMapping/>
  </p:clrMapOvr>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Tree>
    <p:extLst>
      <p:ext uri="{BB962C8B-B14F-4D97-AF65-F5344CB8AC3E}">
        <p14:creationId xmlns:p14="http://schemas.microsoft.com/office/powerpoint/2010/main" val="3373934042"/>
      </p:ext>
    </p:extLst>
  </p:cSld>
  <p:clrMapOvr>
    <a:masterClrMapping/>
  </p:clrMapOvr>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G Tit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70" name="think-cell Slide" r:id="rId8" imgW="360" imgH="360" progId="TCLayout.ActiveDocument.1">
                  <p:embed/>
                </p:oleObj>
              </mc:Choice>
              <mc:Fallback>
                <p:oleObj name="think-cell Slide" r:id="rId8" imgW="360" imgH="360" progId="TCLayout.ActiveDocument.1">
                  <p:embed/>
                  <p:pic>
                    <p:nvPicPr>
                      <p:cNvPr id="0" name=""/>
                      <p:cNvPicPr/>
                      <p:nvPr/>
                    </p:nvPicPr>
                    <p:blipFill>
                      <a:blip r:embed="rId9"/>
                      <a:stretch>
                        <a:fillRect/>
                      </a:stretch>
                    </p:blipFill>
                    <p:spPr>
                      <a:xfrm>
                        <a:off x="0" y="0"/>
                        <a:ext cx="158750" cy="158750"/>
                      </a:xfrm>
                      <a:prstGeom prst="rect">
                        <a:avLst/>
                      </a:prstGeom>
                    </p:spPr>
                  </p:pic>
                </p:oleObj>
              </mc:Fallback>
            </mc:AlternateContent>
          </a:graphicData>
        </a:graphic>
      </p:graphicFrame>
      <p:sp>
        <p:nvSpPr>
          <p:cNvPr id="7" name="Rectangle 2"/>
          <p:cNvSpPr>
            <a:spLocks noChangeArrowheads="1"/>
          </p:cNvSpPr>
          <p:nvPr userDrawn="1">
            <p:custDataLst>
              <p:tags r:id="rId3"/>
            </p:custDataLst>
          </p:nvPr>
        </p:nvSpPr>
        <p:spPr bwMode="auto">
          <a:xfrm>
            <a:off x="0" y="0"/>
            <a:ext cx="9144000" cy="6858000"/>
          </a:xfrm>
          <a:prstGeom prst="rect">
            <a:avLst/>
          </a:prstGeom>
          <a:solidFill>
            <a:schemeClr val="tx2"/>
          </a:solidFill>
          <a:ln w="9525">
            <a:noFill/>
            <a:miter lim="800000"/>
            <a:headEnd/>
            <a:tailEnd/>
          </a:ln>
          <a:effectLst/>
        </p:spPr>
        <p:txBody>
          <a:bodyPr wrap="none" anchor="ctr"/>
          <a:lstStyle/>
          <a:p>
            <a:pPr defTabSz="914400">
              <a:defRPr/>
            </a:pPr>
            <a:endParaRPr lang="en-US">
              <a:solidFill>
                <a:prstClr val="black"/>
              </a:solidFill>
            </a:endParaRPr>
          </a:p>
        </p:txBody>
      </p:sp>
      <p:pic>
        <p:nvPicPr>
          <p:cNvPr id="8" name="Picture 13" descr="AG_white3.png"/>
          <p:cNvPicPr>
            <a:picLocks noChangeAspect="1"/>
          </p:cNvPicPr>
          <p:nvPr userDrawn="1">
            <p:custDataLst>
              <p:tags r:id="rId4"/>
            </p:custDataLst>
          </p:nvPr>
        </p:nvPicPr>
        <p:blipFill>
          <a:blip r:embed="rId10" cstate="print"/>
          <a:srcRect/>
          <a:stretch>
            <a:fillRect/>
          </a:stretch>
        </p:blipFill>
        <p:spPr bwMode="auto">
          <a:xfrm>
            <a:off x="5645150" y="523875"/>
            <a:ext cx="3073400" cy="441325"/>
          </a:xfrm>
          <a:prstGeom prst="rect">
            <a:avLst/>
          </a:prstGeom>
          <a:noFill/>
          <a:ln w="9525">
            <a:noFill/>
            <a:miter lim="800000"/>
            <a:headEnd/>
            <a:tailEnd/>
          </a:ln>
        </p:spPr>
      </p:pic>
      <p:sp>
        <p:nvSpPr>
          <p:cNvPr id="2" name="Title 1"/>
          <p:cNvSpPr>
            <a:spLocks noGrp="1"/>
          </p:cNvSpPr>
          <p:nvPr userDrawn="1">
            <p:ph type="ctrTitle"/>
            <p:custDataLst>
              <p:tags r:id="rId5"/>
            </p:custDataLst>
          </p:nvPr>
        </p:nvSpPr>
        <p:spPr bwMode="white">
          <a:xfrm>
            <a:off x="823686" y="1534433"/>
            <a:ext cx="7696200" cy="1470025"/>
          </a:xfrm>
        </p:spPr>
        <p:txBody>
          <a:bodyPr anchor="b" anchorCtr="0">
            <a:noAutofit/>
          </a:bodyPr>
          <a:lstStyle>
            <a:lvl1pPr>
              <a:defRPr sz="3600">
                <a:solidFill>
                  <a:schemeClr val="bg1"/>
                </a:solidFill>
                <a:latin typeface="Arial" pitchFamily="34" charset="0"/>
              </a:defRPr>
            </a:lvl1pPr>
          </a:lstStyle>
          <a:p>
            <a:r>
              <a:rPr lang="en-US" smtClean="0"/>
              <a:t>Click to edit Master title style</a:t>
            </a:r>
            <a:endParaRPr lang="en-US" dirty="0"/>
          </a:p>
        </p:txBody>
      </p:sp>
      <p:sp>
        <p:nvSpPr>
          <p:cNvPr id="3" name="Subtitle 2"/>
          <p:cNvSpPr>
            <a:spLocks noGrp="1"/>
          </p:cNvSpPr>
          <p:nvPr userDrawn="1">
            <p:ph type="subTitle" idx="1"/>
            <p:custDataLst>
              <p:tags r:id="rId6"/>
            </p:custDataLst>
          </p:nvPr>
        </p:nvSpPr>
        <p:spPr>
          <a:xfrm>
            <a:off x="823686" y="3033486"/>
            <a:ext cx="6400800" cy="624114"/>
          </a:xfrm>
        </p:spPr>
        <p:txBody>
          <a:bodyPr>
            <a:noAutofit/>
          </a:bodyPr>
          <a:lstStyle>
            <a:lvl1pPr marL="0" indent="0" algn="l">
              <a:buNone/>
              <a:defRPr sz="2000" b="0">
                <a:solidFill>
                  <a:schemeClr val="bg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88620091"/>
      </p:ext>
    </p:extLst>
  </p:cSld>
  <p:clrMapOvr>
    <a:masterClrMapping/>
  </p:clrMapOvr>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G Agenda">
    <p:spTree>
      <p:nvGrpSpPr>
        <p:cNvPr id="1" name=""/>
        <p:cNvGrpSpPr/>
        <p:nvPr/>
      </p:nvGrpSpPr>
      <p:grpSpPr>
        <a:xfrm>
          <a:off x="0" y="0"/>
          <a:ext cx="0" cy="0"/>
          <a:chOff x="0" y="0"/>
          <a:chExt cx="0" cy="0"/>
        </a:xfrm>
      </p:grpSpPr>
      <p:sp>
        <p:nvSpPr>
          <p:cNvPr id="7" name="Title 6"/>
          <p:cNvSpPr>
            <a:spLocks noGrp="1"/>
          </p:cNvSpPr>
          <p:nvPr>
            <p:ph type="title"/>
          </p:nvPr>
        </p:nvSpPr>
        <p:spPr>
          <a:xfrm>
            <a:off x="152400" y="823686"/>
            <a:ext cx="8853714" cy="624114"/>
          </a:xfrm>
        </p:spPr>
        <p:txBody>
          <a:bodyPr/>
          <a:lstStyle>
            <a:lvl1pPr>
              <a:defRPr>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152400" y="1676400"/>
            <a:ext cx="6318250" cy="2362200"/>
          </a:xfrm>
        </p:spPr>
        <p:txBody>
          <a:bodyPr/>
          <a:lstStyle>
            <a:lvl1pPr>
              <a:lnSpc>
                <a:spcPct val="150000"/>
              </a:lnSpc>
              <a:spcBef>
                <a:spcPts val="200"/>
              </a:spcBef>
              <a:spcAft>
                <a:spcPts val="200"/>
              </a:spcAft>
              <a:defRPr sz="2000" b="0">
                <a:solidFill>
                  <a:schemeClr val="bg2"/>
                </a:solidFill>
              </a:defRPr>
            </a:lvl1pPr>
            <a:lvl2pPr>
              <a:lnSpc>
                <a:spcPct val="150000"/>
              </a:lnSpc>
              <a:spcBef>
                <a:spcPts val="200"/>
              </a:spcBef>
              <a:spcAft>
                <a:spcPts val="200"/>
              </a:spcAft>
              <a:defRPr/>
            </a:lvl2pPr>
            <a:lvl3pPr>
              <a:lnSpc>
                <a:spcPct val="150000"/>
              </a:lnSpc>
              <a:spcBef>
                <a:spcPts val="200"/>
              </a:spcBef>
              <a:spcAft>
                <a:spcPts val="200"/>
              </a:spcAft>
              <a:defRPr/>
            </a:lvl3pPr>
            <a:lvl4pPr>
              <a:lnSpc>
                <a:spcPct val="150000"/>
              </a:lnSpc>
              <a:spcBef>
                <a:spcPts val="200"/>
              </a:spcBef>
              <a:spcAft>
                <a:spcPts val="200"/>
              </a:spcAft>
              <a:defRPr/>
            </a:lvl4pPr>
            <a:lvl5pPr>
              <a:lnSpc>
                <a:spcPct val="150000"/>
              </a:lnSpc>
              <a:spcBef>
                <a:spcPts val="200"/>
              </a:spcBef>
              <a:spcAft>
                <a:spcPts val="2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1133296"/>
      </p:ext>
    </p:extLst>
  </p:cSld>
  <p:clrMapOvr>
    <a:masterClrMapping/>
  </p:clrMapOvr>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G Standard Text">
    <p:spTree>
      <p:nvGrpSpPr>
        <p:cNvPr id="1" name=""/>
        <p:cNvGrpSpPr/>
        <p:nvPr/>
      </p:nvGrpSpPr>
      <p:grpSpPr>
        <a:xfrm>
          <a:off x="0" y="0"/>
          <a:ext cx="0" cy="0"/>
          <a:chOff x="0" y="0"/>
          <a:chExt cx="0" cy="0"/>
        </a:xfrm>
      </p:grpSpPr>
      <p:sp>
        <p:nvSpPr>
          <p:cNvPr id="7" name="Title 6"/>
          <p:cNvSpPr>
            <a:spLocks noGrp="1"/>
          </p:cNvSpPr>
          <p:nvPr>
            <p:ph type="title"/>
          </p:nvPr>
        </p:nvSpPr>
        <p:spPr>
          <a:xfrm>
            <a:off x="152400" y="823686"/>
            <a:ext cx="8853714" cy="624114"/>
          </a:xfrm>
        </p:spPr>
        <p:txBody>
          <a:bodyPr/>
          <a:lstStyle>
            <a:lvl1pPr>
              <a:defRPr>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152400" y="1676400"/>
            <a:ext cx="8839200" cy="2362200"/>
          </a:xfrm>
        </p:spPr>
        <p:txBody>
          <a:bodyPr/>
          <a:lstStyle>
            <a:lvl1pPr>
              <a:lnSpc>
                <a:spcPct val="100000"/>
              </a:lnSpc>
              <a:spcBef>
                <a:spcPts val="300"/>
              </a:spcBef>
              <a:spcAft>
                <a:spcPts val="600"/>
              </a:spcAft>
              <a:defRPr>
                <a:solidFill>
                  <a:schemeClr val="tx1"/>
                </a:solidFill>
              </a:defRPr>
            </a:lvl1pPr>
            <a:lvl2pPr>
              <a:lnSpc>
                <a:spcPct val="100000"/>
              </a:lnSpc>
              <a:spcBef>
                <a:spcPts val="300"/>
              </a:spcBef>
              <a:spcAft>
                <a:spcPts val="600"/>
              </a:spcAft>
              <a:buClr>
                <a:schemeClr val="tx2"/>
              </a:buClr>
              <a:defRPr/>
            </a:lvl2pPr>
            <a:lvl3pPr>
              <a:lnSpc>
                <a:spcPct val="100000"/>
              </a:lnSpc>
              <a:spcBef>
                <a:spcPts val="300"/>
              </a:spcBef>
              <a:spcAft>
                <a:spcPts val="600"/>
              </a:spcAft>
              <a:defRPr/>
            </a:lvl3pPr>
            <a:lvl4pPr>
              <a:lnSpc>
                <a:spcPct val="100000"/>
              </a:lnSpc>
              <a:spcBef>
                <a:spcPts val="300"/>
              </a:spcBef>
              <a:spcAft>
                <a:spcPts val="600"/>
              </a:spcAft>
              <a:defRPr/>
            </a:lvl4pPr>
            <a:lvl5pPr>
              <a:lnSpc>
                <a:spcPct val="100000"/>
              </a:lnSpc>
              <a:spcBef>
                <a:spcPts val="30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31679401"/>
      </p:ext>
    </p:extLst>
  </p:cSld>
  <p:clrMapOvr>
    <a:masterClrMapping/>
  </p:clrMapOvr>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G Two Column Text">
    <p:spTree>
      <p:nvGrpSpPr>
        <p:cNvPr id="1" name=""/>
        <p:cNvGrpSpPr/>
        <p:nvPr/>
      </p:nvGrpSpPr>
      <p:grpSpPr>
        <a:xfrm>
          <a:off x="0" y="0"/>
          <a:ext cx="0" cy="0"/>
          <a:chOff x="0" y="0"/>
          <a:chExt cx="0" cy="0"/>
        </a:xfrm>
      </p:grpSpPr>
      <p:sp>
        <p:nvSpPr>
          <p:cNvPr id="8" name="Title 7"/>
          <p:cNvSpPr>
            <a:spLocks noGrp="1"/>
          </p:cNvSpPr>
          <p:nvPr>
            <p:ph type="title"/>
          </p:nvPr>
        </p:nvSpPr>
        <p:spPr>
          <a:xfrm>
            <a:off x="152400" y="823686"/>
            <a:ext cx="8853714" cy="62411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152399" y="1676400"/>
            <a:ext cx="4189413"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4"/>
          <p:cNvSpPr>
            <a:spLocks noGrp="1"/>
          </p:cNvSpPr>
          <p:nvPr>
            <p:ph type="body" sz="quarter" idx="11"/>
          </p:nvPr>
        </p:nvSpPr>
        <p:spPr>
          <a:xfrm>
            <a:off x="4724399" y="1676400"/>
            <a:ext cx="4189413"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4908658"/>
      </p:ext>
    </p:extLst>
  </p:cSld>
  <p:clrMapOvr>
    <a:masterClrMapping/>
  </p:clrMapOvr>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G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228600" y="2057400"/>
            <a:ext cx="8686800" cy="914400"/>
          </a:xfrm>
        </p:spPr>
        <p:txBody>
          <a:bodyPr/>
          <a:lstStyle/>
          <a:p>
            <a:pPr lvl="0"/>
            <a:r>
              <a:rPr lang="en-US" noProof="0" smtClean="0"/>
              <a:t>Click icon to add table</a:t>
            </a:r>
            <a:endParaRPr lang="en-US" noProof="0" dirty="0" smtClean="0"/>
          </a:p>
        </p:txBody>
      </p:sp>
      <p:sp>
        <p:nvSpPr>
          <p:cNvPr id="5" name="Title 4"/>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657124097"/>
      </p:ext>
    </p:extLst>
  </p:cSld>
  <p:clrMapOvr>
    <a:masterClrMapping/>
  </p:clrMapOvr>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AG Contact/Section">
    <p:spTree>
      <p:nvGrpSpPr>
        <p:cNvPr id="1" name=""/>
        <p:cNvGrpSpPr/>
        <p:nvPr/>
      </p:nvGrpSpPr>
      <p:grpSpPr>
        <a:xfrm>
          <a:off x="0" y="0"/>
          <a:ext cx="0" cy="0"/>
          <a:chOff x="0" y="0"/>
          <a:chExt cx="0" cy="0"/>
        </a:xfrm>
      </p:grpSpPr>
      <p:sp>
        <p:nvSpPr>
          <p:cNvPr id="10" name="Rectangle 9"/>
          <p:cNvSpPr/>
          <p:nvPr userDrawn="1"/>
        </p:nvSpPr>
        <p:spPr bwMode="ltGray">
          <a:xfrm>
            <a:off x="228600" y="762000"/>
            <a:ext cx="8686800" cy="5334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itle 1"/>
          <p:cNvSpPr>
            <a:spLocks noGrp="1"/>
          </p:cNvSpPr>
          <p:nvPr>
            <p:ph type="title"/>
          </p:nvPr>
        </p:nvSpPr>
        <p:spPr>
          <a:xfrm>
            <a:off x="823686" y="1629228"/>
            <a:ext cx="7772400" cy="1362075"/>
          </a:xfrm>
        </p:spPr>
        <p:txBody>
          <a:bodyPr anchor="b" anchorCtr="0">
            <a:noAutofit/>
          </a:bodyPr>
          <a:lstStyle>
            <a:lvl1pPr algn="l">
              <a:defRPr sz="3000" b="1" i="0" cap="none" baseline="0">
                <a:latin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05327920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email">
            <a:extLst>
              <a:ext uri="{28A0092B-C50C-407E-A947-70E740481C1C}">
                <a14:useLocalDpi xmlns:a14="http://schemas.microsoft.com/office/drawing/2010/main"/>
              </a:ext>
            </a:extLst>
          </a:blip>
          <a:srcRect l="5219" r="3872"/>
          <a:stretch/>
        </p:blipFill>
        <p:spPr>
          <a:xfrm>
            <a:off x="-60960" y="-8390"/>
            <a:ext cx="9296400" cy="6881326"/>
          </a:xfrm>
          <a:prstGeom prst="rect">
            <a:avLst/>
          </a:prstGeom>
        </p:spPr>
      </p:pic>
      <p:sp>
        <p:nvSpPr>
          <p:cNvPr id="36" name="Text Placeholder 35"/>
          <p:cNvSpPr>
            <a:spLocks noGrp="1"/>
          </p:cNvSpPr>
          <p:nvPr>
            <p:ph type="body" sz="quarter" idx="13" hasCustomPrompt="1"/>
          </p:nvPr>
        </p:nvSpPr>
        <p:spPr>
          <a:xfrm>
            <a:off x="569913" y="2377590"/>
            <a:ext cx="6256337" cy="1728788"/>
          </a:xfrm>
          <a:prstGeom prst="rect">
            <a:avLst/>
          </a:prstGeom>
        </p:spPr>
        <p:txBody>
          <a:bodyPr vert="horz"/>
          <a:lstStyle>
            <a:lvl1pPr marL="0" indent="0">
              <a:buNone/>
              <a:defRPr sz="36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Name of an Agenda Item</a:t>
            </a:r>
          </a:p>
          <a:p>
            <a:pPr lvl="0"/>
            <a:r>
              <a:rPr lang="en-US" dirty="0" smtClean="0"/>
              <a:t>Section Divider</a:t>
            </a:r>
          </a:p>
        </p:txBody>
      </p:sp>
    </p:spTree>
    <p:extLst>
      <p:ext uri="{BB962C8B-B14F-4D97-AF65-F5344CB8AC3E}">
        <p14:creationId xmlns:p14="http://schemas.microsoft.com/office/powerpoint/2010/main" val="4988375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823686"/>
            <a:ext cx="8853714" cy="624114"/>
          </a:xfrm>
        </p:spPr>
        <p:txBody>
          <a:bodyPr/>
          <a:lstStyle/>
          <a:p>
            <a:r>
              <a:rPr lang="en-US" smtClean="0"/>
              <a:t>Click to edit Master title style</a:t>
            </a:r>
            <a:endParaRPr lang="en-US"/>
          </a:p>
        </p:txBody>
      </p:sp>
      <p:sp>
        <p:nvSpPr>
          <p:cNvPr id="6" name="Chart Placeholder 5"/>
          <p:cNvSpPr>
            <a:spLocks noGrp="1"/>
          </p:cNvSpPr>
          <p:nvPr>
            <p:ph type="chart" sz="quarter" idx="11"/>
          </p:nvPr>
        </p:nvSpPr>
        <p:spPr>
          <a:xfrm>
            <a:off x="3657600" y="1676400"/>
            <a:ext cx="5486400" cy="4724400"/>
          </a:xfrm>
        </p:spPr>
        <p:txBody>
          <a:bodyPr/>
          <a:lstStyle>
            <a:lvl1pPr>
              <a:defRPr sz="1400"/>
            </a:lvl1pPr>
          </a:lstStyle>
          <a:p>
            <a:r>
              <a:rPr lang="en-US" smtClean="0"/>
              <a:t>Click icon to add chart</a:t>
            </a:r>
            <a:endParaRPr lang="en-US" dirty="0"/>
          </a:p>
        </p:txBody>
      </p:sp>
      <p:sp>
        <p:nvSpPr>
          <p:cNvPr id="5" name="Text Placeholder 4"/>
          <p:cNvSpPr>
            <a:spLocks noGrp="1"/>
          </p:cNvSpPr>
          <p:nvPr>
            <p:ph type="body" sz="quarter" idx="12"/>
          </p:nvPr>
        </p:nvSpPr>
        <p:spPr>
          <a:xfrm>
            <a:off x="152400" y="1676400"/>
            <a:ext cx="4038600" cy="121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9365360"/>
      </p:ext>
    </p:extLst>
  </p:cSld>
  <p:clrMapOvr>
    <a:masterClrMapping/>
  </p:clrMapOvr>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G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823686"/>
            <a:ext cx="8853714" cy="624114"/>
          </a:xfrm>
        </p:spPr>
        <p:txBody>
          <a:bodyPr/>
          <a:lstStyle/>
          <a:p>
            <a:r>
              <a:rPr lang="en-US" smtClean="0"/>
              <a:t>Click to edit Master title style</a:t>
            </a:r>
            <a:endParaRPr lang="en-US"/>
          </a:p>
        </p:txBody>
      </p:sp>
      <p:sp>
        <p:nvSpPr>
          <p:cNvPr id="6" name="Chart Placeholder 5"/>
          <p:cNvSpPr>
            <a:spLocks noGrp="1"/>
          </p:cNvSpPr>
          <p:nvPr>
            <p:ph type="chart" sz="quarter" idx="11"/>
          </p:nvPr>
        </p:nvSpPr>
        <p:spPr>
          <a:xfrm>
            <a:off x="920750" y="2057400"/>
            <a:ext cx="6996113" cy="3962400"/>
          </a:xfrm>
        </p:spPr>
        <p:txBody>
          <a:bodyPr/>
          <a:lstStyle>
            <a:lvl1pPr>
              <a:defRPr sz="1600"/>
            </a:lvl1pPr>
          </a:lstStyle>
          <a:p>
            <a:r>
              <a:rPr lang="en-US" smtClean="0"/>
              <a:t>Click icon to add chart</a:t>
            </a:r>
            <a:endParaRPr lang="en-US" dirty="0"/>
          </a:p>
        </p:txBody>
      </p:sp>
      <p:sp>
        <p:nvSpPr>
          <p:cNvPr id="5" name="Text Placeholder 4"/>
          <p:cNvSpPr>
            <a:spLocks noGrp="1"/>
          </p:cNvSpPr>
          <p:nvPr>
            <p:ph type="body" sz="quarter" idx="12"/>
          </p:nvPr>
        </p:nvSpPr>
        <p:spPr>
          <a:xfrm>
            <a:off x="152400" y="1676400"/>
            <a:ext cx="6324600" cy="121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39547193"/>
      </p:ext>
    </p:extLst>
  </p:cSld>
  <p:clrMapOvr>
    <a:masterClrMapping/>
  </p:clrMapOvr>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kumimoji="1" lang="en-US" altLang="zh-TW" smtClean="0"/>
              <a:t>Click to edit Master title style</a:t>
            </a:r>
            <a:endParaRPr kumimoji="1" lang="zh-TW"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zh-TW" smtClean="0"/>
              <a:t>Click to edit Master subtitle style</a:t>
            </a:r>
            <a:endParaRPr kumimoji="1" lang="zh-TW" altLang="en-US"/>
          </a:p>
        </p:txBody>
      </p:sp>
      <p:sp>
        <p:nvSpPr>
          <p:cNvPr id="4" name="Date Placeholder 3"/>
          <p:cNvSpPr>
            <a:spLocks noGrp="1"/>
          </p:cNvSpPr>
          <p:nvPr>
            <p:ph type="dt" sz="half" idx="10"/>
          </p:nvPr>
        </p:nvSpPr>
        <p:spPr/>
        <p:txBody>
          <a:bodyPr/>
          <a:lstStyle/>
          <a:p>
            <a:fld id="{212BE2AE-53AE-8846-BD20-68DF648EC81A}" type="datetimeFigureOut">
              <a:rPr kumimoji="1" lang="zh-TW" altLang="en-US" smtClean="0">
                <a:solidFill>
                  <a:prstClr val="black">
                    <a:tint val="75000"/>
                  </a:prstClr>
                </a:solidFill>
              </a:rPr>
              <a:pPr/>
              <a:t>7/26/16</a:t>
            </a:fld>
            <a:endParaRPr kumimoji="1"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48AC50-D364-2941-BD13-BE7CE786E1EF}"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Tree>
    <p:extLst>
      <p:ext uri="{BB962C8B-B14F-4D97-AF65-F5344CB8AC3E}">
        <p14:creationId xmlns:p14="http://schemas.microsoft.com/office/powerpoint/2010/main" val="16518910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TW" smtClean="0"/>
              <a:t>Click to edit Master title style</a:t>
            </a:r>
            <a:endParaRPr kumimoji="1" lang="zh-TW" altLang="en-US"/>
          </a:p>
        </p:txBody>
      </p:sp>
      <p:sp>
        <p:nvSpPr>
          <p:cNvPr id="3" name="Content Placeholder 2"/>
          <p:cNvSpPr>
            <a:spLocks noGrp="1"/>
          </p:cNvSpPr>
          <p:nvPr>
            <p:ph idx="1"/>
          </p:nvPr>
        </p:nvSpPr>
        <p:spPr/>
        <p:txBody>
          <a:bodyPr/>
          <a:lstStyle/>
          <a:p>
            <a:pPr lvl="0"/>
            <a:r>
              <a:rPr kumimoji="1" lang="en-US" altLang="zh-TW" smtClean="0"/>
              <a:t>Click to edit Master text styles</a:t>
            </a:r>
          </a:p>
          <a:p>
            <a:pPr lvl="1"/>
            <a:r>
              <a:rPr kumimoji="1" lang="en-US" altLang="zh-TW" smtClean="0"/>
              <a:t>Second level</a:t>
            </a:r>
          </a:p>
          <a:p>
            <a:pPr lvl="2"/>
            <a:r>
              <a:rPr kumimoji="1" lang="en-US" altLang="zh-TW" smtClean="0"/>
              <a:t>Third level</a:t>
            </a:r>
          </a:p>
          <a:p>
            <a:pPr lvl="3"/>
            <a:r>
              <a:rPr kumimoji="1" lang="en-US" altLang="zh-TW" smtClean="0"/>
              <a:t>Fourth level</a:t>
            </a:r>
          </a:p>
          <a:p>
            <a:pPr lvl="4"/>
            <a:r>
              <a:rPr kumimoji="1" lang="en-US" altLang="zh-TW" smtClean="0"/>
              <a:t>Fifth level</a:t>
            </a:r>
            <a:endParaRPr kumimoji="1" lang="zh-TW" altLang="en-US"/>
          </a:p>
        </p:txBody>
      </p:sp>
      <p:sp>
        <p:nvSpPr>
          <p:cNvPr id="4" name="Date Placeholder 3"/>
          <p:cNvSpPr>
            <a:spLocks noGrp="1"/>
          </p:cNvSpPr>
          <p:nvPr>
            <p:ph type="dt" sz="half" idx="10"/>
          </p:nvPr>
        </p:nvSpPr>
        <p:spPr/>
        <p:txBody>
          <a:bodyPr/>
          <a:lstStyle/>
          <a:p>
            <a:fld id="{212BE2AE-53AE-8846-BD20-68DF648EC81A}" type="datetimeFigureOut">
              <a:rPr kumimoji="1" lang="zh-TW" altLang="en-US" smtClean="0">
                <a:solidFill>
                  <a:prstClr val="black">
                    <a:tint val="75000"/>
                  </a:prstClr>
                </a:solidFill>
              </a:rPr>
              <a:pPr/>
              <a:t>7/26/16</a:t>
            </a:fld>
            <a:endParaRPr kumimoji="1"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48AC50-D364-2941-BD13-BE7CE786E1EF}"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Tree>
    <p:extLst>
      <p:ext uri="{BB962C8B-B14F-4D97-AF65-F5344CB8AC3E}">
        <p14:creationId xmlns:p14="http://schemas.microsoft.com/office/powerpoint/2010/main" val="14238804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kumimoji="1" lang="en-US" altLang="zh-TW" smtClean="0"/>
              <a:t>Click to edit Master title style</a:t>
            </a:r>
            <a:endParaRPr kumimoji="1" lang="zh-TW"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en-US" altLang="zh-TW" smtClean="0"/>
              <a:t>Click to edit Master text styles</a:t>
            </a:r>
          </a:p>
        </p:txBody>
      </p:sp>
      <p:sp>
        <p:nvSpPr>
          <p:cNvPr id="4" name="Date Placeholder 3"/>
          <p:cNvSpPr>
            <a:spLocks noGrp="1"/>
          </p:cNvSpPr>
          <p:nvPr>
            <p:ph type="dt" sz="half" idx="10"/>
          </p:nvPr>
        </p:nvSpPr>
        <p:spPr/>
        <p:txBody>
          <a:bodyPr/>
          <a:lstStyle/>
          <a:p>
            <a:fld id="{212BE2AE-53AE-8846-BD20-68DF648EC81A}" type="datetimeFigureOut">
              <a:rPr kumimoji="1" lang="zh-TW" altLang="en-US" smtClean="0">
                <a:solidFill>
                  <a:prstClr val="black">
                    <a:tint val="75000"/>
                  </a:prstClr>
                </a:solidFill>
              </a:rPr>
              <a:pPr/>
              <a:t>7/26/16</a:t>
            </a:fld>
            <a:endParaRPr kumimoji="1"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48AC50-D364-2941-BD13-BE7CE786E1EF}"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Tree>
    <p:extLst>
      <p:ext uri="{BB962C8B-B14F-4D97-AF65-F5344CB8AC3E}">
        <p14:creationId xmlns:p14="http://schemas.microsoft.com/office/powerpoint/2010/main" val="28895601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TW" smtClean="0"/>
              <a:t>Click to edit Master title style</a:t>
            </a:r>
            <a:endParaRPr kumimoji="1" lang="zh-TW"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zh-TW" smtClean="0"/>
              <a:t>Click to edit Master text styles</a:t>
            </a:r>
          </a:p>
          <a:p>
            <a:pPr lvl="1"/>
            <a:r>
              <a:rPr kumimoji="1" lang="en-US" altLang="zh-TW" smtClean="0"/>
              <a:t>Second level</a:t>
            </a:r>
          </a:p>
          <a:p>
            <a:pPr lvl="2"/>
            <a:r>
              <a:rPr kumimoji="1" lang="en-US" altLang="zh-TW" smtClean="0"/>
              <a:t>Third level</a:t>
            </a:r>
          </a:p>
          <a:p>
            <a:pPr lvl="3"/>
            <a:r>
              <a:rPr kumimoji="1" lang="en-US" altLang="zh-TW" smtClean="0"/>
              <a:t>Fourth level</a:t>
            </a:r>
          </a:p>
          <a:p>
            <a:pPr lvl="4"/>
            <a:r>
              <a:rPr kumimoji="1" lang="en-US" altLang="zh-TW" smtClean="0"/>
              <a:t>Fifth level</a:t>
            </a:r>
            <a:endParaRPr kumimoji="1" lang="zh-TW"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zh-TW" smtClean="0"/>
              <a:t>Click to edit Master text styles</a:t>
            </a:r>
          </a:p>
          <a:p>
            <a:pPr lvl="1"/>
            <a:r>
              <a:rPr kumimoji="1" lang="en-US" altLang="zh-TW" smtClean="0"/>
              <a:t>Second level</a:t>
            </a:r>
          </a:p>
          <a:p>
            <a:pPr lvl="2"/>
            <a:r>
              <a:rPr kumimoji="1" lang="en-US" altLang="zh-TW" smtClean="0"/>
              <a:t>Third level</a:t>
            </a:r>
          </a:p>
          <a:p>
            <a:pPr lvl="3"/>
            <a:r>
              <a:rPr kumimoji="1" lang="en-US" altLang="zh-TW" smtClean="0"/>
              <a:t>Fourth level</a:t>
            </a:r>
          </a:p>
          <a:p>
            <a:pPr lvl="4"/>
            <a:r>
              <a:rPr kumimoji="1" lang="en-US" altLang="zh-TW" smtClean="0"/>
              <a:t>Fifth level</a:t>
            </a:r>
            <a:endParaRPr kumimoji="1" lang="zh-TW" altLang="en-US"/>
          </a:p>
        </p:txBody>
      </p:sp>
      <p:sp>
        <p:nvSpPr>
          <p:cNvPr id="5" name="Date Placeholder 4"/>
          <p:cNvSpPr>
            <a:spLocks noGrp="1"/>
          </p:cNvSpPr>
          <p:nvPr>
            <p:ph type="dt" sz="half" idx="10"/>
          </p:nvPr>
        </p:nvSpPr>
        <p:spPr/>
        <p:txBody>
          <a:bodyPr/>
          <a:lstStyle/>
          <a:p>
            <a:fld id="{212BE2AE-53AE-8846-BD20-68DF648EC81A}" type="datetimeFigureOut">
              <a:rPr kumimoji="1" lang="zh-TW" altLang="en-US" smtClean="0">
                <a:solidFill>
                  <a:prstClr val="black">
                    <a:tint val="75000"/>
                  </a:prstClr>
                </a:solidFill>
              </a:rPr>
              <a:pPr/>
              <a:t>7/26/16</a:t>
            </a:fld>
            <a:endParaRPr kumimoji="1"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kumimoji="1"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48AC50-D364-2941-BD13-BE7CE786E1EF}"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Tree>
    <p:extLst>
      <p:ext uri="{BB962C8B-B14F-4D97-AF65-F5344CB8AC3E}">
        <p14:creationId xmlns:p14="http://schemas.microsoft.com/office/powerpoint/2010/main" val="31400781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1" lang="en-US" altLang="zh-TW" smtClean="0"/>
              <a:t>Click to edit Master title style</a:t>
            </a:r>
            <a:endParaRPr kumimoji="1" lang="zh-TW"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zh-TW" smtClean="0"/>
              <a:t>Click to edit Master text styles</a:t>
            </a:r>
          </a:p>
          <a:p>
            <a:pPr lvl="1"/>
            <a:r>
              <a:rPr kumimoji="1" lang="en-US" altLang="zh-TW" smtClean="0"/>
              <a:t>Second level</a:t>
            </a:r>
          </a:p>
          <a:p>
            <a:pPr lvl="2"/>
            <a:r>
              <a:rPr kumimoji="1" lang="en-US" altLang="zh-TW" smtClean="0"/>
              <a:t>Third level</a:t>
            </a:r>
          </a:p>
          <a:p>
            <a:pPr lvl="3"/>
            <a:r>
              <a:rPr kumimoji="1" lang="en-US" altLang="zh-TW" smtClean="0"/>
              <a:t>Fourth level</a:t>
            </a:r>
          </a:p>
          <a:p>
            <a:pPr lvl="4"/>
            <a:r>
              <a:rPr kumimoji="1" lang="en-US" altLang="zh-TW" smtClean="0"/>
              <a:t>Fifth level</a:t>
            </a:r>
            <a:endParaRPr kumimoji="1" lang="zh-TW"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zh-TW"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zh-TW" smtClean="0"/>
              <a:t>Click to edit Master text styles</a:t>
            </a:r>
          </a:p>
          <a:p>
            <a:pPr lvl="1"/>
            <a:r>
              <a:rPr kumimoji="1" lang="en-US" altLang="zh-TW" smtClean="0"/>
              <a:t>Second level</a:t>
            </a:r>
          </a:p>
          <a:p>
            <a:pPr lvl="2"/>
            <a:r>
              <a:rPr kumimoji="1" lang="en-US" altLang="zh-TW" smtClean="0"/>
              <a:t>Third level</a:t>
            </a:r>
          </a:p>
          <a:p>
            <a:pPr lvl="3"/>
            <a:r>
              <a:rPr kumimoji="1" lang="en-US" altLang="zh-TW" smtClean="0"/>
              <a:t>Fourth level</a:t>
            </a:r>
          </a:p>
          <a:p>
            <a:pPr lvl="4"/>
            <a:r>
              <a:rPr kumimoji="1" lang="en-US" altLang="zh-TW" smtClean="0"/>
              <a:t>Fifth level</a:t>
            </a:r>
            <a:endParaRPr kumimoji="1" lang="zh-TW" altLang="en-US"/>
          </a:p>
        </p:txBody>
      </p:sp>
      <p:sp>
        <p:nvSpPr>
          <p:cNvPr id="7" name="Date Placeholder 6"/>
          <p:cNvSpPr>
            <a:spLocks noGrp="1"/>
          </p:cNvSpPr>
          <p:nvPr>
            <p:ph type="dt" sz="half" idx="10"/>
          </p:nvPr>
        </p:nvSpPr>
        <p:spPr/>
        <p:txBody>
          <a:bodyPr/>
          <a:lstStyle/>
          <a:p>
            <a:fld id="{212BE2AE-53AE-8846-BD20-68DF648EC81A}" type="datetimeFigureOut">
              <a:rPr kumimoji="1" lang="zh-TW" altLang="en-US" smtClean="0">
                <a:solidFill>
                  <a:prstClr val="black">
                    <a:tint val="75000"/>
                  </a:prstClr>
                </a:solidFill>
              </a:rPr>
              <a:pPr/>
              <a:t>7/26/16</a:t>
            </a:fld>
            <a:endParaRPr kumimoji="1" lang="zh-TW"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kumimoji="1" lang="zh-TW"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48AC50-D364-2941-BD13-BE7CE786E1EF}"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Tree>
    <p:extLst>
      <p:ext uri="{BB962C8B-B14F-4D97-AF65-F5344CB8AC3E}">
        <p14:creationId xmlns:p14="http://schemas.microsoft.com/office/powerpoint/2010/main" val="29438905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TW" smtClean="0"/>
              <a:t>Click to edit Master title style</a:t>
            </a:r>
            <a:endParaRPr kumimoji="1" lang="zh-TW" altLang="en-US"/>
          </a:p>
        </p:txBody>
      </p:sp>
      <p:sp>
        <p:nvSpPr>
          <p:cNvPr id="3" name="Date Placeholder 2"/>
          <p:cNvSpPr>
            <a:spLocks noGrp="1"/>
          </p:cNvSpPr>
          <p:nvPr>
            <p:ph type="dt" sz="half" idx="10"/>
          </p:nvPr>
        </p:nvSpPr>
        <p:spPr/>
        <p:txBody>
          <a:bodyPr/>
          <a:lstStyle/>
          <a:p>
            <a:fld id="{212BE2AE-53AE-8846-BD20-68DF648EC81A}" type="datetimeFigureOut">
              <a:rPr kumimoji="1" lang="zh-TW" altLang="en-US" smtClean="0">
                <a:solidFill>
                  <a:prstClr val="black">
                    <a:tint val="75000"/>
                  </a:prstClr>
                </a:solidFill>
              </a:rPr>
              <a:pPr/>
              <a:t>7/26/16</a:t>
            </a:fld>
            <a:endParaRPr kumimoji="1" lang="zh-TW"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kumimoji="1" lang="zh-TW"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748AC50-D364-2941-BD13-BE7CE786E1EF}"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Tree>
    <p:extLst>
      <p:ext uri="{BB962C8B-B14F-4D97-AF65-F5344CB8AC3E}">
        <p14:creationId xmlns:p14="http://schemas.microsoft.com/office/powerpoint/2010/main" val="28377662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BE2AE-53AE-8846-BD20-68DF648EC81A}" type="datetimeFigureOut">
              <a:rPr kumimoji="1" lang="zh-TW" altLang="en-US" smtClean="0">
                <a:solidFill>
                  <a:prstClr val="black">
                    <a:tint val="75000"/>
                  </a:prstClr>
                </a:solidFill>
              </a:rPr>
              <a:pPr/>
              <a:t>7/26/16</a:t>
            </a:fld>
            <a:endParaRPr kumimoji="1" lang="zh-TW"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kumimoji="1" lang="zh-TW"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748AC50-D364-2941-BD13-BE7CE786E1EF}"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Tree>
    <p:extLst>
      <p:ext uri="{BB962C8B-B14F-4D97-AF65-F5344CB8AC3E}">
        <p14:creationId xmlns:p14="http://schemas.microsoft.com/office/powerpoint/2010/main" val="37105551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kumimoji="1" lang="en-US" altLang="zh-TW" smtClean="0"/>
              <a:t>Click to edit Master title style</a:t>
            </a:r>
            <a:endParaRPr kumimoji="1" lang="zh-TW"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zh-TW" smtClean="0"/>
              <a:t>Click to edit Master text styles</a:t>
            </a:r>
          </a:p>
          <a:p>
            <a:pPr lvl="1"/>
            <a:r>
              <a:rPr kumimoji="1" lang="en-US" altLang="zh-TW" smtClean="0"/>
              <a:t>Second level</a:t>
            </a:r>
          </a:p>
          <a:p>
            <a:pPr lvl="2"/>
            <a:r>
              <a:rPr kumimoji="1" lang="en-US" altLang="zh-TW" smtClean="0"/>
              <a:t>Third level</a:t>
            </a:r>
          </a:p>
          <a:p>
            <a:pPr lvl="3"/>
            <a:r>
              <a:rPr kumimoji="1" lang="en-US" altLang="zh-TW" smtClean="0"/>
              <a:t>Fourth level</a:t>
            </a:r>
          </a:p>
          <a:p>
            <a:pPr lvl="4"/>
            <a:r>
              <a:rPr kumimoji="1" lang="en-US" altLang="zh-TW" smtClean="0"/>
              <a:t>Fifth level</a:t>
            </a:r>
            <a:endParaRPr kumimoji="1" lang="zh-TW"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zh-TW" smtClean="0"/>
              <a:t>Click to edit Master text styles</a:t>
            </a:r>
          </a:p>
        </p:txBody>
      </p:sp>
      <p:sp>
        <p:nvSpPr>
          <p:cNvPr id="5" name="Date Placeholder 4"/>
          <p:cNvSpPr>
            <a:spLocks noGrp="1"/>
          </p:cNvSpPr>
          <p:nvPr>
            <p:ph type="dt" sz="half" idx="10"/>
          </p:nvPr>
        </p:nvSpPr>
        <p:spPr/>
        <p:txBody>
          <a:bodyPr/>
          <a:lstStyle/>
          <a:p>
            <a:fld id="{212BE2AE-53AE-8846-BD20-68DF648EC81A}" type="datetimeFigureOut">
              <a:rPr kumimoji="1" lang="zh-TW" altLang="en-US" smtClean="0">
                <a:solidFill>
                  <a:prstClr val="black">
                    <a:tint val="75000"/>
                  </a:prstClr>
                </a:solidFill>
              </a:rPr>
              <a:pPr/>
              <a:t>7/26/16</a:t>
            </a:fld>
            <a:endParaRPr kumimoji="1"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kumimoji="1"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48AC50-D364-2941-BD13-BE7CE786E1EF}"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Tree>
    <p:extLst>
      <p:ext uri="{BB962C8B-B14F-4D97-AF65-F5344CB8AC3E}">
        <p14:creationId xmlns:p14="http://schemas.microsoft.com/office/powerpoint/2010/main" val="162282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pic>
        <p:nvPicPr>
          <p:cNvPr id="4" name="Picture 3" descr="agenda2.jpg"/>
          <p:cNvPicPr>
            <a:picLocks noChangeAspect="1"/>
          </p:cNvPicPr>
          <p:nvPr/>
        </p:nvPicPr>
        <p:blipFill rotWithShape="1">
          <a:blip r:embed="rId2">
            <a:extLst>
              <a:ext uri="{28A0092B-C50C-407E-A947-70E740481C1C}">
                <a14:useLocalDpi xmlns:a14="http://schemas.microsoft.com/office/drawing/2010/main" val="0"/>
              </a:ext>
            </a:extLst>
          </a:blip>
          <a:srcRect l="19229" r="19889"/>
          <a:stretch/>
        </p:blipFill>
        <p:spPr>
          <a:xfrm>
            <a:off x="0" y="-2541"/>
            <a:ext cx="9144000" cy="6869049"/>
          </a:xfrm>
          <a:prstGeom prst="rect">
            <a:avLst/>
          </a:prstGeom>
        </p:spPr>
      </p:pic>
      <p:sp>
        <p:nvSpPr>
          <p:cNvPr id="9" name="Text Placeholder 35"/>
          <p:cNvSpPr>
            <a:spLocks noGrp="1"/>
          </p:cNvSpPr>
          <p:nvPr>
            <p:ph type="body" sz="quarter" idx="13" hasCustomPrompt="1"/>
          </p:nvPr>
        </p:nvSpPr>
        <p:spPr>
          <a:xfrm>
            <a:off x="569913" y="2377590"/>
            <a:ext cx="6256337" cy="1728788"/>
          </a:xfrm>
          <a:prstGeom prst="rect">
            <a:avLst/>
          </a:prstGeom>
        </p:spPr>
        <p:txBody>
          <a:bodyPr vert="horz"/>
          <a:lstStyle>
            <a:lvl1pPr marL="0" indent="0">
              <a:buNone/>
              <a:defRPr sz="36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Name of an Agenda Item</a:t>
            </a:r>
          </a:p>
          <a:p>
            <a:pPr lvl="0"/>
            <a:r>
              <a:rPr lang="en-US" dirty="0" smtClean="0"/>
              <a:t>Section Divider</a:t>
            </a:r>
          </a:p>
        </p:txBody>
      </p:sp>
    </p:spTree>
    <p:extLst>
      <p:ext uri="{BB962C8B-B14F-4D97-AF65-F5344CB8AC3E}">
        <p14:creationId xmlns:p14="http://schemas.microsoft.com/office/powerpoint/2010/main" val="1867095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kumimoji="1" lang="en-US" altLang="zh-TW" smtClean="0"/>
              <a:t>Click to edit Master title style</a:t>
            </a:r>
            <a:endParaRPr kumimoji="1" lang="zh-TW"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en-US" altLang="zh-TW" smtClean="0"/>
              <a:t>Drag picture to placeholder or click icon to add</a:t>
            </a:r>
            <a:endParaRPr kumimoji="1" lang="zh-TW"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zh-TW" smtClean="0"/>
              <a:t>Click to edit Master text styles</a:t>
            </a:r>
          </a:p>
        </p:txBody>
      </p:sp>
      <p:sp>
        <p:nvSpPr>
          <p:cNvPr id="5" name="Date Placeholder 4"/>
          <p:cNvSpPr>
            <a:spLocks noGrp="1"/>
          </p:cNvSpPr>
          <p:nvPr>
            <p:ph type="dt" sz="half" idx="10"/>
          </p:nvPr>
        </p:nvSpPr>
        <p:spPr/>
        <p:txBody>
          <a:bodyPr/>
          <a:lstStyle/>
          <a:p>
            <a:fld id="{212BE2AE-53AE-8846-BD20-68DF648EC81A}" type="datetimeFigureOut">
              <a:rPr kumimoji="1" lang="zh-TW" altLang="en-US" smtClean="0">
                <a:solidFill>
                  <a:prstClr val="black">
                    <a:tint val="75000"/>
                  </a:prstClr>
                </a:solidFill>
              </a:rPr>
              <a:pPr/>
              <a:t>7/26/16</a:t>
            </a:fld>
            <a:endParaRPr kumimoji="1"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kumimoji="1"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48AC50-D364-2941-BD13-BE7CE786E1EF}"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Tree>
    <p:extLst>
      <p:ext uri="{BB962C8B-B14F-4D97-AF65-F5344CB8AC3E}">
        <p14:creationId xmlns:p14="http://schemas.microsoft.com/office/powerpoint/2010/main" val="42274210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TW" smtClean="0"/>
              <a:t>Click to edit Master title style</a:t>
            </a:r>
            <a:endParaRPr kumimoji="1" lang="zh-TW" altLang="en-US"/>
          </a:p>
        </p:txBody>
      </p:sp>
      <p:sp>
        <p:nvSpPr>
          <p:cNvPr id="3" name="Vertical Text Placeholder 2"/>
          <p:cNvSpPr>
            <a:spLocks noGrp="1"/>
          </p:cNvSpPr>
          <p:nvPr>
            <p:ph type="body" orient="vert" idx="1"/>
          </p:nvPr>
        </p:nvSpPr>
        <p:spPr/>
        <p:txBody>
          <a:bodyPr vert="eaVert"/>
          <a:lstStyle/>
          <a:p>
            <a:pPr lvl="0"/>
            <a:r>
              <a:rPr kumimoji="1" lang="en-US" altLang="zh-TW" smtClean="0"/>
              <a:t>Click to edit Master text styles</a:t>
            </a:r>
          </a:p>
          <a:p>
            <a:pPr lvl="1"/>
            <a:r>
              <a:rPr kumimoji="1" lang="en-US" altLang="zh-TW" smtClean="0"/>
              <a:t>Second level</a:t>
            </a:r>
          </a:p>
          <a:p>
            <a:pPr lvl="2"/>
            <a:r>
              <a:rPr kumimoji="1" lang="en-US" altLang="zh-TW" smtClean="0"/>
              <a:t>Third level</a:t>
            </a:r>
          </a:p>
          <a:p>
            <a:pPr lvl="3"/>
            <a:r>
              <a:rPr kumimoji="1" lang="en-US" altLang="zh-TW" smtClean="0"/>
              <a:t>Fourth level</a:t>
            </a:r>
          </a:p>
          <a:p>
            <a:pPr lvl="4"/>
            <a:r>
              <a:rPr kumimoji="1" lang="en-US" altLang="zh-TW" smtClean="0"/>
              <a:t>Fifth level</a:t>
            </a:r>
            <a:endParaRPr kumimoji="1" lang="zh-TW" altLang="en-US"/>
          </a:p>
        </p:txBody>
      </p:sp>
      <p:sp>
        <p:nvSpPr>
          <p:cNvPr id="4" name="Date Placeholder 3"/>
          <p:cNvSpPr>
            <a:spLocks noGrp="1"/>
          </p:cNvSpPr>
          <p:nvPr>
            <p:ph type="dt" sz="half" idx="10"/>
          </p:nvPr>
        </p:nvSpPr>
        <p:spPr/>
        <p:txBody>
          <a:bodyPr/>
          <a:lstStyle/>
          <a:p>
            <a:fld id="{212BE2AE-53AE-8846-BD20-68DF648EC81A}" type="datetimeFigureOut">
              <a:rPr kumimoji="1" lang="zh-TW" altLang="en-US" smtClean="0">
                <a:solidFill>
                  <a:prstClr val="black">
                    <a:tint val="75000"/>
                  </a:prstClr>
                </a:solidFill>
              </a:rPr>
              <a:pPr/>
              <a:t>7/26/16</a:t>
            </a:fld>
            <a:endParaRPr kumimoji="1"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48AC50-D364-2941-BD13-BE7CE786E1EF}"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Tree>
    <p:extLst>
      <p:ext uri="{BB962C8B-B14F-4D97-AF65-F5344CB8AC3E}">
        <p14:creationId xmlns:p14="http://schemas.microsoft.com/office/powerpoint/2010/main" val="10181298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1" lang="en-US" altLang="zh-TW" smtClean="0"/>
              <a:t>Click to edit Master title style</a:t>
            </a:r>
            <a:endParaRPr kumimoji="1" lang="zh-TW"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kumimoji="1" lang="en-US" altLang="zh-TW" smtClean="0"/>
              <a:t>Click to edit Master text styles</a:t>
            </a:r>
          </a:p>
          <a:p>
            <a:pPr lvl="1"/>
            <a:r>
              <a:rPr kumimoji="1" lang="en-US" altLang="zh-TW" smtClean="0"/>
              <a:t>Second level</a:t>
            </a:r>
          </a:p>
          <a:p>
            <a:pPr lvl="2"/>
            <a:r>
              <a:rPr kumimoji="1" lang="en-US" altLang="zh-TW" smtClean="0"/>
              <a:t>Third level</a:t>
            </a:r>
          </a:p>
          <a:p>
            <a:pPr lvl="3"/>
            <a:r>
              <a:rPr kumimoji="1" lang="en-US" altLang="zh-TW" smtClean="0"/>
              <a:t>Fourth level</a:t>
            </a:r>
          </a:p>
          <a:p>
            <a:pPr lvl="4"/>
            <a:r>
              <a:rPr kumimoji="1" lang="en-US" altLang="zh-TW" smtClean="0"/>
              <a:t>Fifth level</a:t>
            </a:r>
            <a:endParaRPr kumimoji="1" lang="zh-TW" altLang="en-US"/>
          </a:p>
        </p:txBody>
      </p:sp>
      <p:sp>
        <p:nvSpPr>
          <p:cNvPr id="4" name="Date Placeholder 3"/>
          <p:cNvSpPr>
            <a:spLocks noGrp="1"/>
          </p:cNvSpPr>
          <p:nvPr>
            <p:ph type="dt" sz="half" idx="10"/>
          </p:nvPr>
        </p:nvSpPr>
        <p:spPr/>
        <p:txBody>
          <a:bodyPr/>
          <a:lstStyle/>
          <a:p>
            <a:fld id="{212BE2AE-53AE-8846-BD20-68DF648EC81A}" type="datetimeFigureOut">
              <a:rPr kumimoji="1" lang="zh-TW" altLang="en-US" smtClean="0">
                <a:solidFill>
                  <a:prstClr val="black">
                    <a:tint val="75000"/>
                  </a:prstClr>
                </a:solidFill>
              </a:rPr>
              <a:pPr/>
              <a:t>7/26/16</a:t>
            </a:fld>
            <a:endParaRPr kumimoji="1"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48AC50-D364-2941-BD13-BE7CE786E1EF}"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Tree>
    <p:extLst>
      <p:ext uri="{BB962C8B-B14F-4D97-AF65-F5344CB8AC3E}">
        <p14:creationId xmlns:p14="http://schemas.microsoft.com/office/powerpoint/2010/main" val="3665752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Tree>
    <p:extLst>
      <p:ext uri="{BB962C8B-B14F-4D97-AF65-F5344CB8AC3E}">
        <p14:creationId xmlns:p14="http://schemas.microsoft.com/office/powerpoint/2010/main" val="1641988948"/>
      </p:ext>
    </p:extLst>
  </p:cSld>
  <p:clrMapOvr>
    <a:masterClrMapping/>
  </p:clrMapOvr>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Tree>
    <p:extLst>
      <p:ext uri="{BB962C8B-B14F-4D97-AF65-F5344CB8AC3E}">
        <p14:creationId xmlns:p14="http://schemas.microsoft.com/office/powerpoint/2010/main" val="1119666558"/>
      </p:ext>
    </p:extLst>
  </p:cSld>
  <p:clrMapOvr>
    <a:masterClrMapping/>
  </p:clrMapOvr>
  <p:timing>
    <p:tnLst>
      <p:par>
        <p:cTn xmlns:p14="http://schemas.microsoft.com/office/powerpoint/2010/mai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Tree>
    <p:extLst>
      <p:ext uri="{BB962C8B-B14F-4D97-AF65-F5344CB8AC3E}">
        <p14:creationId xmlns:p14="http://schemas.microsoft.com/office/powerpoint/2010/main" val="3021879646"/>
      </p:ext>
    </p:extLst>
  </p:cSld>
  <p:clrMapOvr>
    <a:masterClrMapping/>
  </p:clrMapOvr>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Tree>
    <p:extLst>
      <p:ext uri="{BB962C8B-B14F-4D97-AF65-F5344CB8AC3E}">
        <p14:creationId xmlns:p14="http://schemas.microsoft.com/office/powerpoint/2010/main" val="400597676"/>
      </p:ext>
    </p:extLst>
  </p:cSld>
  <p:clrMapOvr>
    <a:masterClrMapping/>
  </p:clrMapOvr>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3" name="Group 2"/>
          <p:cNvGrpSpPr/>
          <p:nvPr userDrawn="1"/>
        </p:nvGrpSpPr>
        <p:grpSpPr>
          <a:xfrm>
            <a:off x="0" y="-67733"/>
            <a:ext cx="9309518" cy="6954090"/>
            <a:chOff x="0" y="-67733"/>
            <a:chExt cx="9309518" cy="695409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46474"/>
              <a:ext cx="9309518" cy="6368988"/>
            </a:xfrm>
            <a:prstGeom prst="rect">
              <a:avLst/>
            </a:prstGeom>
          </p:spPr>
        </p:pic>
        <p:sp>
          <p:nvSpPr>
            <p:cNvPr id="2" name="Rectangle 1"/>
            <p:cNvSpPr/>
            <p:nvPr userDrawn="1"/>
          </p:nvSpPr>
          <p:spPr>
            <a:xfrm>
              <a:off x="0" y="-67733"/>
              <a:ext cx="9309518" cy="351829"/>
            </a:xfrm>
            <a:prstGeom prst="rect">
              <a:avLst/>
            </a:prstGeom>
            <a:solidFill>
              <a:srgbClr val="0624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0" y="6602262"/>
              <a:ext cx="9309518" cy="284095"/>
            </a:xfrm>
            <a:prstGeom prst="rect">
              <a:avLst/>
            </a:prstGeom>
            <a:solidFill>
              <a:srgbClr val="0624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0" y="4130514"/>
            <a:ext cx="9309518" cy="1898497"/>
          </a:xfrm>
          <a:prstGeom prst="rect">
            <a:avLst/>
          </a:prstGeom>
          <a:solidFill>
            <a:srgbClr val="1768B1">
              <a:alpha val="8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0" y="4130514"/>
            <a:ext cx="1697789" cy="18984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descr="ICANN_Logo_W.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5566" y="4566371"/>
            <a:ext cx="1253416" cy="972830"/>
          </a:xfrm>
          <a:prstGeom prst="rect">
            <a:avLst/>
          </a:prstGeom>
        </p:spPr>
      </p:pic>
      <p:sp>
        <p:nvSpPr>
          <p:cNvPr id="10" name="Rectangle 9"/>
          <p:cNvSpPr/>
          <p:nvPr userDrawn="1"/>
        </p:nvSpPr>
        <p:spPr>
          <a:xfrm flipV="1">
            <a:off x="-1" y="4130513"/>
            <a:ext cx="9309519" cy="116253"/>
          </a:xfrm>
          <a:prstGeom prst="rect">
            <a:avLst/>
          </a:prstGeom>
          <a:solidFill>
            <a:srgbClr val="0C1F24">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41083858"/>
      </p:ext>
    </p:extLst>
  </p:cSld>
  <p:clrMapOvr>
    <a:masterClrMapping/>
  </p:clrMapOvr>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Tree>
    <p:extLst>
      <p:ext uri="{BB962C8B-B14F-4D97-AF65-F5344CB8AC3E}">
        <p14:creationId xmlns:p14="http://schemas.microsoft.com/office/powerpoint/2010/main" val="4221297371"/>
      </p:ext>
    </p:extLst>
  </p:cSld>
  <p:clrMapOvr>
    <a:masterClrMapping/>
  </p:clrMapOvr>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Tree>
    <p:extLst>
      <p:ext uri="{BB962C8B-B14F-4D97-AF65-F5344CB8AC3E}">
        <p14:creationId xmlns:p14="http://schemas.microsoft.com/office/powerpoint/2010/main" val="1274655864"/>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3" name="Picture 2" descr="agenda3.jpg"/>
          <p:cNvPicPr>
            <a:picLocks noChangeAspect="1"/>
          </p:cNvPicPr>
          <p:nvPr/>
        </p:nvPicPr>
        <p:blipFill rotWithShape="1">
          <a:blip r:embed="rId2">
            <a:extLst>
              <a:ext uri="{28A0092B-C50C-407E-A947-70E740481C1C}">
                <a14:useLocalDpi xmlns:a14="http://schemas.microsoft.com/office/drawing/2010/main" val="0"/>
              </a:ext>
            </a:extLst>
          </a:blip>
          <a:srcRect l="19206" r="19518"/>
          <a:stretch/>
        </p:blipFill>
        <p:spPr>
          <a:xfrm>
            <a:off x="0" y="0"/>
            <a:ext cx="9155981" cy="6876852"/>
          </a:xfrm>
          <a:prstGeom prst="rect">
            <a:avLst/>
          </a:prstGeom>
        </p:spPr>
      </p:pic>
      <p:sp>
        <p:nvSpPr>
          <p:cNvPr id="4" name="Text Placeholder 35"/>
          <p:cNvSpPr>
            <a:spLocks noGrp="1"/>
          </p:cNvSpPr>
          <p:nvPr>
            <p:ph type="body" sz="quarter" idx="13" hasCustomPrompt="1"/>
          </p:nvPr>
        </p:nvSpPr>
        <p:spPr>
          <a:xfrm>
            <a:off x="569913" y="2377590"/>
            <a:ext cx="6256337" cy="1728788"/>
          </a:xfrm>
          <a:prstGeom prst="rect">
            <a:avLst/>
          </a:prstGeom>
        </p:spPr>
        <p:txBody>
          <a:bodyPr vert="horz"/>
          <a:lstStyle>
            <a:lvl1pPr marL="0" indent="0">
              <a:buNone/>
              <a:defRPr sz="36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Name of an Agenda Item</a:t>
            </a:r>
          </a:p>
          <a:p>
            <a:pPr lvl="0"/>
            <a:r>
              <a:rPr lang="en-US" dirty="0" smtClean="0"/>
              <a:t>Section Divider</a:t>
            </a:r>
          </a:p>
        </p:txBody>
      </p:sp>
    </p:spTree>
    <p:extLst>
      <p:ext uri="{BB962C8B-B14F-4D97-AF65-F5344CB8AC3E}">
        <p14:creationId xmlns:p14="http://schemas.microsoft.com/office/powerpoint/2010/main" val="40803308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Tree>
    <p:extLst>
      <p:ext uri="{BB962C8B-B14F-4D97-AF65-F5344CB8AC3E}">
        <p14:creationId xmlns:p14="http://schemas.microsoft.com/office/powerpoint/2010/main" val="1095040052"/>
      </p:ext>
    </p:extLst>
  </p:cSld>
  <p:clrMapOvr>
    <a:masterClrMapping/>
  </p:clrMapOvr>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Tree>
    <p:extLst>
      <p:ext uri="{BB962C8B-B14F-4D97-AF65-F5344CB8AC3E}">
        <p14:creationId xmlns:p14="http://schemas.microsoft.com/office/powerpoint/2010/main" val="963704508"/>
      </p:ext>
    </p:extLst>
  </p:cSld>
  <p:clrMapOvr>
    <a:masterClrMapping/>
  </p:clrMapOvr>
  <p:timing>
    <p:tnLst>
      <p:par>
        <p:cTn xmlns:p14="http://schemas.microsoft.com/office/powerpoint/2010/mai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G Tit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94" name="think-cell Slide" r:id="rId8" imgW="360" imgH="360" progId="TCLayout.ActiveDocument.1">
                  <p:embed/>
                </p:oleObj>
              </mc:Choice>
              <mc:Fallback>
                <p:oleObj name="think-cell Slide" r:id="rId8" imgW="360" imgH="360" progId="TCLayout.ActiveDocument.1">
                  <p:embed/>
                  <p:pic>
                    <p:nvPicPr>
                      <p:cNvPr id="0" name=""/>
                      <p:cNvPicPr/>
                      <p:nvPr/>
                    </p:nvPicPr>
                    <p:blipFill>
                      <a:blip r:embed="rId9"/>
                      <a:stretch>
                        <a:fillRect/>
                      </a:stretch>
                    </p:blipFill>
                    <p:spPr>
                      <a:xfrm>
                        <a:off x="0" y="0"/>
                        <a:ext cx="158750" cy="158750"/>
                      </a:xfrm>
                      <a:prstGeom prst="rect">
                        <a:avLst/>
                      </a:prstGeom>
                    </p:spPr>
                  </p:pic>
                </p:oleObj>
              </mc:Fallback>
            </mc:AlternateContent>
          </a:graphicData>
        </a:graphic>
      </p:graphicFrame>
      <p:sp>
        <p:nvSpPr>
          <p:cNvPr id="7" name="Rectangle 2"/>
          <p:cNvSpPr>
            <a:spLocks noChangeArrowheads="1"/>
          </p:cNvSpPr>
          <p:nvPr userDrawn="1">
            <p:custDataLst>
              <p:tags r:id="rId3"/>
            </p:custDataLst>
          </p:nvPr>
        </p:nvSpPr>
        <p:spPr bwMode="auto">
          <a:xfrm>
            <a:off x="0" y="0"/>
            <a:ext cx="9144000" cy="6858000"/>
          </a:xfrm>
          <a:prstGeom prst="rect">
            <a:avLst/>
          </a:prstGeom>
          <a:solidFill>
            <a:schemeClr val="tx2"/>
          </a:solidFill>
          <a:ln w="9525">
            <a:noFill/>
            <a:miter lim="800000"/>
            <a:headEnd/>
            <a:tailEnd/>
          </a:ln>
          <a:effectLst/>
        </p:spPr>
        <p:txBody>
          <a:bodyPr wrap="none" anchor="ctr"/>
          <a:lstStyle/>
          <a:p>
            <a:pPr defTabSz="914400">
              <a:defRPr/>
            </a:pPr>
            <a:endParaRPr lang="en-US">
              <a:solidFill>
                <a:prstClr val="black"/>
              </a:solidFill>
            </a:endParaRPr>
          </a:p>
        </p:txBody>
      </p:sp>
      <p:pic>
        <p:nvPicPr>
          <p:cNvPr id="8" name="Picture 13" descr="AG_white3.png"/>
          <p:cNvPicPr>
            <a:picLocks noChangeAspect="1"/>
          </p:cNvPicPr>
          <p:nvPr userDrawn="1">
            <p:custDataLst>
              <p:tags r:id="rId4"/>
            </p:custDataLst>
          </p:nvPr>
        </p:nvPicPr>
        <p:blipFill>
          <a:blip r:embed="rId10" cstate="print"/>
          <a:srcRect/>
          <a:stretch>
            <a:fillRect/>
          </a:stretch>
        </p:blipFill>
        <p:spPr bwMode="auto">
          <a:xfrm>
            <a:off x="5645150" y="523875"/>
            <a:ext cx="3073400" cy="441325"/>
          </a:xfrm>
          <a:prstGeom prst="rect">
            <a:avLst/>
          </a:prstGeom>
          <a:noFill/>
          <a:ln w="9525">
            <a:noFill/>
            <a:miter lim="800000"/>
            <a:headEnd/>
            <a:tailEnd/>
          </a:ln>
        </p:spPr>
      </p:pic>
      <p:sp>
        <p:nvSpPr>
          <p:cNvPr id="2" name="Title 1"/>
          <p:cNvSpPr>
            <a:spLocks noGrp="1"/>
          </p:cNvSpPr>
          <p:nvPr userDrawn="1">
            <p:ph type="ctrTitle"/>
            <p:custDataLst>
              <p:tags r:id="rId5"/>
            </p:custDataLst>
          </p:nvPr>
        </p:nvSpPr>
        <p:spPr bwMode="white">
          <a:xfrm>
            <a:off x="823686" y="1534433"/>
            <a:ext cx="7696200" cy="1470025"/>
          </a:xfrm>
        </p:spPr>
        <p:txBody>
          <a:bodyPr anchor="b" anchorCtr="0">
            <a:noAutofit/>
          </a:bodyPr>
          <a:lstStyle>
            <a:lvl1pPr>
              <a:defRPr sz="3600">
                <a:solidFill>
                  <a:schemeClr val="bg1"/>
                </a:solidFill>
                <a:latin typeface="Arial" pitchFamily="34" charset="0"/>
              </a:defRPr>
            </a:lvl1pPr>
          </a:lstStyle>
          <a:p>
            <a:r>
              <a:rPr lang="en-US" smtClean="0"/>
              <a:t>Click to edit Master title style</a:t>
            </a:r>
            <a:endParaRPr lang="en-US" dirty="0"/>
          </a:p>
        </p:txBody>
      </p:sp>
      <p:sp>
        <p:nvSpPr>
          <p:cNvPr id="3" name="Subtitle 2"/>
          <p:cNvSpPr>
            <a:spLocks noGrp="1"/>
          </p:cNvSpPr>
          <p:nvPr userDrawn="1">
            <p:ph type="subTitle" idx="1"/>
            <p:custDataLst>
              <p:tags r:id="rId6"/>
            </p:custDataLst>
          </p:nvPr>
        </p:nvSpPr>
        <p:spPr>
          <a:xfrm>
            <a:off x="823686" y="3033486"/>
            <a:ext cx="6400800" cy="624114"/>
          </a:xfrm>
        </p:spPr>
        <p:txBody>
          <a:bodyPr>
            <a:noAutofit/>
          </a:bodyPr>
          <a:lstStyle>
            <a:lvl1pPr marL="0" indent="0" algn="l">
              <a:buNone/>
              <a:defRPr sz="2000" b="0">
                <a:solidFill>
                  <a:schemeClr val="bg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482975363"/>
      </p:ext>
    </p:extLst>
  </p:cSld>
  <p:clrMapOvr>
    <a:masterClrMapping/>
  </p:clrMapOvr>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G Agenda">
    <p:spTree>
      <p:nvGrpSpPr>
        <p:cNvPr id="1" name=""/>
        <p:cNvGrpSpPr/>
        <p:nvPr/>
      </p:nvGrpSpPr>
      <p:grpSpPr>
        <a:xfrm>
          <a:off x="0" y="0"/>
          <a:ext cx="0" cy="0"/>
          <a:chOff x="0" y="0"/>
          <a:chExt cx="0" cy="0"/>
        </a:xfrm>
      </p:grpSpPr>
      <p:sp>
        <p:nvSpPr>
          <p:cNvPr id="7" name="Title 6"/>
          <p:cNvSpPr>
            <a:spLocks noGrp="1"/>
          </p:cNvSpPr>
          <p:nvPr>
            <p:ph type="title"/>
          </p:nvPr>
        </p:nvSpPr>
        <p:spPr>
          <a:xfrm>
            <a:off x="152400" y="823686"/>
            <a:ext cx="8853714" cy="624114"/>
          </a:xfrm>
        </p:spPr>
        <p:txBody>
          <a:bodyPr/>
          <a:lstStyle>
            <a:lvl1pPr>
              <a:defRPr>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152400" y="1676400"/>
            <a:ext cx="6318250" cy="2362200"/>
          </a:xfrm>
        </p:spPr>
        <p:txBody>
          <a:bodyPr/>
          <a:lstStyle>
            <a:lvl1pPr>
              <a:lnSpc>
                <a:spcPct val="150000"/>
              </a:lnSpc>
              <a:spcBef>
                <a:spcPts val="200"/>
              </a:spcBef>
              <a:spcAft>
                <a:spcPts val="200"/>
              </a:spcAft>
              <a:defRPr sz="2000" b="0">
                <a:solidFill>
                  <a:schemeClr val="bg2"/>
                </a:solidFill>
              </a:defRPr>
            </a:lvl1pPr>
            <a:lvl2pPr>
              <a:lnSpc>
                <a:spcPct val="150000"/>
              </a:lnSpc>
              <a:spcBef>
                <a:spcPts val="200"/>
              </a:spcBef>
              <a:spcAft>
                <a:spcPts val="200"/>
              </a:spcAft>
              <a:defRPr/>
            </a:lvl2pPr>
            <a:lvl3pPr>
              <a:lnSpc>
                <a:spcPct val="150000"/>
              </a:lnSpc>
              <a:spcBef>
                <a:spcPts val="200"/>
              </a:spcBef>
              <a:spcAft>
                <a:spcPts val="200"/>
              </a:spcAft>
              <a:defRPr/>
            </a:lvl3pPr>
            <a:lvl4pPr>
              <a:lnSpc>
                <a:spcPct val="150000"/>
              </a:lnSpc>
              <a:spcBef>
                <a:spcPts val="200"/>
              </a:spcBef>
              <a:spcAft>
                <a:spcPts val="200"/>
              </a:spcAft>
              <a:defRPr/>
            </a:lvl4pPr>
            <a:lvl5pPr>
              <a:lnSpc>
                <a:spcPct val="150000"/>
              </a:lnSpc>
              <a:spcBef>
                <a:spcPts val="200"/>
              </a:spcBef>
              <a:spcAft>
                <a:spcPts val="2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8454708"/>
      </p:ext>
    </p:extLst>
  </p:cSld>
  <p:clrMapOvr>
    <a:masterClrMapping/>
  </p:clrMapOvr>
  <p:timing>
    <p:tnLst>
      <p:par>
        <p:cTn xmlns:p14="http://schemas.microsoft.com/office/powerpoint/2010/mai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G Standard Text">
    <p:spTree>
      <p:nvGrpSpPr>
        <p:cNvPr id="1" name=""/>
        <p:cNvGrpSpPr/>
        <p:nvPr/>
      </p:nvGrpSpPr>
      <p:grpSpPr>
        <a:xfrm>
          <a:off x="0" y="0"/>
          <a:ext cx="0" cy="0"/>
          <a:chOff x="0" y="0"/>
          <a:chExt cx="0" cy="0"/>
        </a:xfrm>
      </p:grpSpPr>
      <p:sp>
        <p:nvSpPr>
          <p:cNvPr id="7" name="Title 6"/>
          <p:cNvSpPr>
            <a:spLocks noGrp="1"/>
          </p:cNvSpPr>
          <p:nvPr>
            <p:ph type="title"/>
          </p:nvPr>
        </p:nvSpPr>
        <p:spPr>
          <a:xfrm>
            <a:off x="152400" y="823686"/>
            <a:ext cx="8853714" cy="624114"/>
          </a:xfrm>
        </p:spPr>
        <p:txBody>
          <a:bodyPr/>
          <a:lstStyle>
            <a:lvl1pPr>
              <a:defRPr>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152400" y="1676400"/>
            <a:ext cx="8839200" cy="2362200"/>
          </a:xfrm>
        </p:spPr>
        <p:txBody>
          <a:bodyPr/>
          <a:lstStyle>
            <a:lvl1pPr>
              <a:lnSpc>
                <a:spcPct val="100000"/>
              </a:lnSpc>
              <a:spcBef>
                <a:spcPts val="300"/>
              </a:spcBef>
              <a:spcAft>
                <a:spcPts val="600"/>
              </a:spcAft>
              <a:defRPr>
                <a:solidFill>
                  <a:schemeClr val="tx1"/>
                </a:solidFill>
              </a:defRPr>
            </a:lvl1pPr>
            <a:lvl2pPr>
              <a:lnSpc>
                <a:spcPct val="100000"/>
              </a:lnSpc>
              <a:spcBef>
                <a:spcPts val="300"/>
              </a:spcBef>
              <a:spcAft>
                <a:spcPts val="600"/>
              </a:spcAft>
              <a:buClr>
                <a:schemeClr val="tx2"/>
              </a:buClr>
              <a:defRPr/>
            </a:lvl2pPr>
            <a:lvl3pPr>
              <a:lnSpc>
                <a:spcPct val="100000"/>
              </a:lnSpc>
              <a:spcBef>
                <a:spcPts val="300"/>
              </a:spcBef>
              <a:spcAft>
                <a:spcPts val="600"/>
              </a:spcAft>
              <a:defRPr/>
            </a:lvl3pPr>
            <a:lvl4pPr>
              <a:lnSpc>
                <a:spcPct val="100000"/>
              </a:lnSpc>
              <a:spcBef>
                <a:spcPts val="300"/>
              </a:spcBef>
              <a:spcAft>
                <a:spcPts val="600"/>
              </a:spcAft>
              <a:defRPr/>
            </a:lvl4pPr>
            <a:lvl5pPr>
              <a:lnSpc>
                <a:spcPct val="100000"/>
              </a:lnSpc>
              <a:spcBef>
                <a:spcPts val="30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3947422"/>
      </p:ext>
    </p:extLst>
  </p:cSld>
  <p:clrMapOvr>
    <a:masterClrMapping/>
  </p:clrMapOvr>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AG Two Column Text">
    <p:spTree>
      <p:nvGrpSpPr>
        <p:cNvPr id="1" name=""/>
        <p:cNvGrpSpPr/>
        <p:nvPr/>
      </p:nvGrpSpPr>
      <p:grpSpPr>
        <a:xfrm>
          <a:off x="0" y="0"/>
          <a:ext cx="0" cy="0"/>
          <a:chOff x="0" y="0"/>
          <a:chExt cx="0" cy="0"/>
        </a:xfrm>
      </p:grpSpPr>
      <p:sp>
        <p:nvSpPr>
          <p:cNvPr id="8" name="Title 7"/>
          <p:cNvSpPr>
            <a:spLocks noGrp="1"/>
          </p:cNvSpPr>
          <p:nvPr>
            <p:ph type="title"/>
          </p:nvPr>
        </p:nvSpPr>
        <p:spPr>
          <a:xfrm>
            <a:off x="152400" y="823686"/>
            <a:ext cx="8853714" cy="62411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152399" y="1676400"/>
            <a:ext cx="4189413"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4"/>
          <p:cNvSpPr>
            <a:spLocks noGrp="1"/>
          </p:cNvSpPr>
          <p:nvPr>
            <p:ph type="body" sz="quarter" idx="11"/>
          </p:nvPr>
        </p:nvSpPr>
        <p:spPr>
          <a:xfrm>
            <a:off x="4724399" y="1676400"/>
            <a:ext cx="4189413"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8666226"/>
      </p:ext>
    </p:extLst>
  </p:cSld>
  <p:clrMapOvr>
    <a:masterClrMapping/>
  </p:clrMapOvr>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G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228600" y="2057400"/>
            <a:ext cx="8686800" cy="914400"/>
          </a:xfrm>
        </p:spPr>
        <p:txBody>
          <a:bodyPr/>
          <a:lstStyle/>
          <a:p>
            <a:pPr lvl="0"/>
            <a:r>
              <a:rPr lang="en-US" noProof="0" smtClean="0"/>
              <a:t>Click icon to add table</a:t>
            </a:r>
            <a:endParaRPr lang="en-US" noProof="0" dirty="0" smtClean="0"/>
          </a:p>
        </p:txBody>
      </p:sp>
      <p:sp>
        <p:nvSpPr>
          <p:cNvPr id="5" name="Title 4"/>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880534205"/>
      </p:ext>
    </p:extLst>
  </p:cSld>
  <p:clrMapOvr>
    <a:masterClrMapping/>
  </p:clrMapOvr>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AG Contact/Section">
    <p:spTree>
      <p:nvGrpSpPr>
        <p:cNvPr id="1" name=""/>
        <p:cNvGrpSpPr/>
        <p:nvPr/>
      </p:nvGrpSpPr>
      <p:grpSpPr>
        <a:xfrm>
          <a:off x="0" y="0"/>
          <a:ext cx="0" cy="0"/>
          <a:chOff x="0" y="0"/>
          <a:chExt cx="0" cy="0"/>
        </a:xfrm>
      </p:grpSpPr>
      <p:sp>
        <p:nvSpPr>
          <p:cNvPr id="10" name="Rectangle 9"/>
          <p:cNvSpPr/>
          <p:nvPr userDrawn="1"/>
        </p:nvSpPr>
        <p:spPr bwMode="ltGray">
          <a:xfrm>
            <a:off x="228600" y="762000"/>
            <a:ext cx="8686800" cy="5334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itle 1"/>
          <p:cNvSpPr>
            <a:spLocks noGrp="1"/>
          </p:cNvSpPr>
          <p:nvPr>
            <p:ph type="title"/>
          </p:nvPr>
        </p:nvSpPr>
        <p:spPr>
          <a:xfrm>
            <a:off x="823686" y="1629228"/>
            <a:ext cx="7772400" cy="1362075"/>
          </a:xfrm>
        </p:spPr>
        <p:txBody>
          <a:bodyPr anchor="b" anchorCtr="0">
            <a:noAutofit/>
          </a:bodyPr>
          <a:lstStyle>
            <a:lvl1pPr algn="l">
              <a:defRPr sz="3000" b="1" i="0" cap="none" baseline="0">
                <a:latin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58971074"/>
      </p:ext>
    </p:extLst>
  </p:cSld>
  <p:clrMapOvr>
    <a:masterClrMapping/>
  </p:clrMapOvr>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G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823686"/>
            <a:ext cx="8853714" cy="624114"/>
          </a:xfrm>
        </p:spPr>
        <p:txBody>
          <a:bodyPr/>
          <a:lstStyle/>
          <a:p>
            <a:r>
              <a:rPr lang="en-US" smtClean="0"/>
              <a:t>Click to edit Master title style</a:t>
            </a:r>
            <a:endParaRPr lang="en-US"/>
          </a:p>
        </p:txBody>
      </p:sp>
      <p:sp>
        <p:nvSpPr>
          <p:cNvPr id="6" name="Chart Placeholder 5"/>
          <p:cNvSpPr>
            <a:spLocks noGrp="1"/>
          </p:cNvSpPr>
          <p:nvPr>
            <p:ph type="chart" sz="quarter" idx="11"/>
          </p:nvPr>
        </p:nvSpPr>
        <p:spPr>
          <a:xfrm>
            <a:off x="3657600" y="1676400"/>
            <a:ext cx="5486400" cy="4724400"/>
          </a:xfrm>
        </p:spPr>
        <p:txBody>
          <a:bodyPr/>
          <a:lstStyle>
            <a:lvl1pPr>
              <a:defRPr sz="1400"/>
            </a:lvl1pPr>
          </a:lstStyle>
          <a:p>
            <a:r>
              <a:rPr lang="en-US" smtClean="0"/>
              <a:t>Click icon to add chart</a:t>
            </a:r>
            <a:endParaRPr lang="en-US" dirty="0"/>
          </a:p>
        </p:txBody>
      </p:sp>
      <p:sp>
        <p:nvSpPr>
          <p:cNvPr id="5" name="Text Placeholder 4"/>
          <p:cNvSpPr>
            <a:spLocks noGrp="1"/>
          </p:cNvSpPr>
          <p:nvPr>
            <p:ph type="body" sz="quarter" idx="12"/>
          </p:nvPr>
        </p:nvSpPr>
        <p:spPr>
          <a:xfrm>
            <a:off x="152400" y="1676400"/>
            <a:ext cx="4038600" cy="121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09423915"/>
      </p:ext>
    </p:extLst>
  </p:cSld>
  <p:clrMapOvr>
    <a:masterClrMapping/>
  </p:clrMapOvr>
  <p:timing>
    <p:tnLst>
      <p:par>
        <p:cTn xmlns:p14="http://schemas.microsoft.com/office/powerpoint/2010/mai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G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823686"/>
            <a:ext cx="8853714" cy="624114"/>
          </a:xfrm>
        </p:spPr>
        <p:txBody>
          <a:bodyPr/>
          <a:lstStyle/>
          <a:p>
            <a:r>
              <a:rPr lang="en-US" smtClean="0"/>
              <a:t>Click to edit Master title style</a:t>
            </a:r>
            <a:endParaRPr lang="en-US"/>
          </a:p>
        </p:txBody>
      </p:sp>
      <p:sp>
        <p:nvSpPr>
          <p:cNvPr id="6" name="Chart Placeholder 5"/>
          <p:cNvSpPr>
            <a:spLocks noGrp="1"/>
          </p:cNvSpPr>
          <p:nvPr>
            <p:ph type="chart" sz="quarter" idx="11"/>
          </p:nvPr>
        </p:nvSpPr>
        <p:spPr>
          <a:xfrm>
            <a:off x="920750" y="2057400"/>
            <a:ext cx="6996113" cy="3962400"/>
          </a:xfrm>
        </p:spPr>
        <p:txBody>
          <a:bodyPr/>
          <a:lstStyle>
            <a:lvl1pPr>
              <a:defRPr sz="1600"/>
            </a:lvl1pPr>
          </a:lstStyle>
          <a:p>
            <a:r>
              <a:rPr lang="en-US" smtClean="0"/>
              <a:t>Click icon to add chart</a:t>
            </a:r>
            <a:endParaRPr lang="en-US" dirty="0"/>
          </a:p>
        </p:txBody>
      </p:sp>
      <p:sp>
        <p:nvSpPr>
          <p:cNvPr id="5" name="Text Placeholder 4"/>
          <p:cNvSpPr>
            <a:spLocks noGrp="1"/>
          </p:cNvSpPr>
          <p:nvPr>
            <p:ph type="body" sz="quarter" idx="12"/>
          </p:nvPr>
        </p:nvSpPr>
        <p:spPr>
          <a:xfrm>
            <a:off x="152400" y="1676400"/>
            <a:ext cx="6324600" cy="121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02899248"/>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duotone>
              <a:schemeClr val="accent6">
                <a:shade val="45000"/>
                <a:satMod val="135000"/>
              </a:schemeClr>
              <a:prstClr val="white"/>
            </a:duotone>
            <a:extLst>
              <a:ext uri="{28A0092B-C50C-407E-A947-70E740481C1C}">
                <a14:useLocalDpi xmlns:a14="http://schemas.microsoft.com/office/drawing/2010/main"/>
              </a:ext>
            </a:extLst>
          </a:blip>
          <a:srcRect l="5219" r="3872"/>
          <a:stretch/>
        </p:blipFill>
        <p:spPr>
          <a:xfrm>
            <a:off x="-60960" y="-8390"/>
            <a:ext cx="9296400" cy="6881326"/>
          </a:xfrm>
          <a:prstGeom prst="rect">
            <a:avLst/>
          </a:prstGeom>
        </p:spPr>
      </p:pic>
      <p:sp>
        <p:nvSpPr>
          <p:cNvPr id="4" name="Text Placeholder 35"/>
          <p:cNvSpPr>
            <a:spLocks noGrp="1"/>
          </p:cNvSpPr>
          <p:nvPr>
            <p:ph type="body" sz="quarter" idx="13" hasCustomPrompt="1"/>
          </p:nvPr>
        </p:nvSpPr>
        <p:spPr>
          <a:xfrm>
            <a:off x="569913" y="2377590"/>
            <a:ext cx="6256337" cy="1728788"/>
          </a:xfrm>
          <a:prstGeom prst="rect">
            <a:avLst/>
          </a:prstGeom>
        </p:spPr>
        <p:txBody>
          <a:bodyPr vert="horz"/>
          <a:lstStyle>
            <a:lvl1pPr marL="0" indent="0">
              <a:buNone/>
              <a:defRPr sz="3600" b="0" i="0">
                <a:solidFill>
                  <a:schemeClr val="bg1"/>
                </a:solidFill>
                <a:latin typeface="Source Sans Pro"/>
                <a:cs typeface="Source Sans Pro"/>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Name of an Agenda Item</a:t>
            </a:r>
          </a:p>
          <a:p>
            <a:pPr lvl="0"/>
            <a:r>
              <a:rPr lang="en-US" dirty="0" smtClean="0"/>
              <a:t>Section Divider</a:t>
            </a:r>
          </a:p>
        </p:txBody>
      </p:sp>
      <p:pic>
        <p:nvPicPr>
          <p:cNvPr id="6" name="Picture 5" descr="ICANN Logo-06.eps"/>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6873" y="6402263"/>
            <a:ext cx="450555" cy="358775"/>
          </a:xfrm>
          <a:prstGeom prst="rect">
            <a:avLst/>
          </a:prstGeom>
        </p:spPr>
      </p:pic>
    </p:spTree>
    <p:extLst>
      <p:ext uri="{BB962C8B-B14F-4D97-AF65-F5344CB8AC3E}">
        <p14:creationId xmlns:p14="http://schemas.microsoft.com/office/powerpoint/2010/main" val="34409183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3" name="Group 2"/>
          <p:cNvGrpSpPr/>
          <p:nvPr userDrawn="1"/>
        </p:nvGrpSpPr>
        <p:grpSpPr>
          <a:xfrm>
            <a:off x="0" y="-67733"/>
            <a:ext cx="9309518" cy="6954090"/>
            <a:chOff x="0" y="-67733"/>
            <a:chExt cx="9309518" cy="695409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46474"/>
              <a:ext cx="9309518" cy="6368988"/>
            </a:xfrm>
            <a:prstGeom prst="rect">
              <a:avLst/>
            </a:prstGeom>
          </p:spPr>
        </p:pic>
        <p:sp>
          <p:nvSpPr>
            <p:cNvPr id="2" name="Rectangle 1"/>
            <p:cNvSpPr/>
            <p:nvPr userDrawn="1"/>
          </p:nvSpPr>
          <p:spPr>
            <a:xfrm>
              <a:off x="0" y="-67733"/>
              <a:ext cx="9309518" cy="351829"/>
            </a:xfrm>
            <a:prstGeom prst="rect">
              <a:avLst/>
            </a:prstGeom>
            <a:solidFill>
              <a:srgbClr val="0624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0" y="6602262"/>
              <a:ext cx="9309518" cy="284095"/>
            </a:xfrm>
            <a:prstGeom prst="rect">
              <a:avLst/>
            </a:prstGeom>
            <a:solidFill>
              <a:srgbClr val="0624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0" y="4130514"/>
            <a:ext cx="9309518" cy="1898497"/>
          </a:xfrm>
          <a:prstGeom prst="rect">
            <a:avLst/>
          </a:prstGeom>
          <a:solidFill>
            <a:srgbClr val="1768B1">
              <a:alpha val="8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0" y="4130514"/>
            <a:ext cx="1697789" cy="18984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descr="ICANN_Logo_W.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5566" y="4566371"/>
            <a:ext cx="1253416" cy="972830"/>
          </a:xfrm>
          <a:prstGeom prst="rect">
            <a:avLst/>
          </a:prstGeom>
        </p:spPr>
      </p:pic>
      <p:sp>
        <p:nvSpPr>
          <p:cNvPr id="10" name="Rectangle 9"/>
          <p:cNvSpPr/>
          <p:nvPr userDrawn="1"/>
        </p:nvSpPr>
        <p:spPr>
          <a:xfrm flipV="1">
            <a:off x="-1" y="4130513"/>
            <a:ext cx="9309519" cy="116253"/>
          </a:xfrm>
          <a:prstGeom prst="rect">
            <a:avLst/>
          </a:prstGeom>
          <a:solidFill>
            <a:srgbClr val="0C1F24">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10555074"/>
      </p:ext>
    </p:extLst>
  </p:cSld>
  <p:clrMapOvr>
    <a:masterClrMapping/>
  </p:clrMapOvr>
  <p:timing>
    <p:tnLst>
      <p:par>
        <p:cTn xmlns:p14="http://schemas.microsoft.com/office/powerpoint/2010/mai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11" name="Group 10"/>
          <p:cNvGrpSpPr/>
          <p:nvPr userDrawn="1"/>
        </p:nvGrpSpPr>
        <p:grpSpPr>
          <a:xfrm>
            <a:off x="0" y="2110371"/>
            <a:ext cx="9198524" cy="4759071"/>
            <a:chOff x="0" y="2110371"/>
            <a:chExt cx="9198524" cy="4759071"/>
          </a:xfrm>
        </p:grpSpPr>
        <p:sp>
          <p:nvSpPr>
            <p:cNvPr id="3" name="Freeform 2"/>
            <p:cNvSpPr/>
            <p:nvPr userDrawn="1"/>
          </p:nvSpPr>
          <p:spPr>
            <a:xfrm>
              <a:off x="0" y="2110371"/>
              <a:ext cx="9198524" cy="4759071"/>
            </a:xfrm>
            <a:custGeom>
              <a:avLst/>
              <a:gdLst>
                <a:gd name="connsiteX0" fmla="*/ 0 w 9198524"/>
                <a:gd name="connsiteY0" fmla="*/ 0 h 5515904"/>
                <a:gd name="connsiteX1" fmla="*/ 9198524 w 9198524"/>
                <a:gd name="connsiteY1" fmla="*/ 3014506 h 5515904"/>
                <a:gd name="connsiteX2" fmla="*/ 9198524 w 9198524"/>
                <a:gd name="connsiteY2" fmla="*/ 5477421 h 5515904"/>
                <a:gd name="connsiteX3" fmla="*/ 0 w 9198524"/>
                <a:gd name="connsiteY3" fmla="*/ 5515904 h 5515904"/>
                <a:gd name="connsiteX4" fmla="*/ 0 w 9198524"/>
                <a:gd name="connsiteY4" fmla="*/ 0 h 551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8524" h="5515904">
                  <a:moveTo>
                    <a:pt x="0" y="0"/>
                  </a:moveTo>
                  <a:lnTo>
                    <a:pt x="9198524" y="3014506"/>
                  </a:lnTo>
                  <a:lnTo>
                    <a:pt x="9198524" y="5477421"/>
                  </a:lnTo>
                  <a:lnTo>
                    <a:pt x="0" y="5515904"/>
                  </a:lnTo>
                  <a:cubicBezTo>
                    <a:pt x="4276" y="3685821"/>
                    <a:pt x="8553" y="1855738"/>
                    <a:pt x="0" y="0"/>
                  </a:cubicBezTo>
                  <a:close/>
                </a:path>
              </a:pathLst>
            </a:custGeom>
            <a:solidFill>
              <a:srgbClr val="1768B1">
                <a:alpha val="1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 name="Freeform 3"/>
            <p:cNvSpPr/>
            <p:nvPr userDrawn="1"/>
          </p:nvSpPr>
          <p:spPr>
            <a:xfrm>
              <a:off x="1" y="3174865"/>
              <a:ext cx="9144000" cy="3694577"/>
            </a:xfrm>
            <a:custGeom>
              <a:avLst/>
              <a:gdLst>
                <a:gd name="connsiteX0" fmla="*/ 6029715 w 6029715"/>
                <a:gd name="connsiteY0" fmla="*/ 0 h 6875638"/>
                <a:gd name="connsiteX1" fmla="*/ 6029715 w 6029715"/>
                <a:gd name="connsiteY1" fmla="*/ 6875638 h 6875638"/>
                <a:gd name="connsiteX2" fmla="*/ 0 w 6029715"/>
                <a:gd name="connsiteY2" fmla="*/ 6875638 h 6875638"/>
                <a:gd name="connsiteX3" fmla="*/ 6029715 w 6029715"/>
                <a:gd name="connsiteY3" fmla="*/ 0 h 6875638"/>
              </a:gdLst>
              <a:ahLst/>
              <a:cxnLst>
                <a:cxn ang="0">
                  <a:pos x="connsiteX0" y="connsiteY0"/>
                </a:cxn>
                <a:cxn ang="0">
                  <a:pos x="connsiteX1" y="connsiteY1"/>
                </a:cxn>
                <a:cxn ang="0">
                  <a:pos x="connsiteX2" y="connsiteY2"/>
                </a:cxn>
                <a:cxn ang="0">
                  <a:pos x="connsiteX3" y="connsiteY3"/>
                </a:cxn>
              </a:cxnLst>
              <a:rect l="l" t="t" r="r" b="b"/>
              <a:pathLst>
                <a:path w="6029715" h="6875638">
                  <a:moveTo>
                    <a:pt x="6029715" y="0"/>
                  </a:moveTo>
                  <a:lnTo>
                    <a:pt x="6029715" y="6875638"/>
                  </a:lnTo>
                  <a:lnTo>
                    <a:pt x="0" y="6875638"/>
                  </a:lnTo>
                  <a:lnTo>
                    <a:pt x="6029715" y="0"/>
                  </a:lnTo>
                  <a:close/>
                </a:path>
              </a:pathLst>
            </a:custGeom>
            <a:solidFill>
              <a:srgbClr val="1768B1">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pic>
        <p:nvPicPr>
          <p:cNvPr id="2" name="Picture 1"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34"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rgbClr val="FFFFFF"/>
                </a:solidFill>
                <a:latin typeface="Arial"/>
                <a:cs typeface="Arial"/>
              </a:rPr>
              <a:t>   |   </a:t>
            </a:r>
            <a:fld id="{D43A6F16-D3CF-4F46-B6D9-B3CAB1B87938}" type="slidenum">
              <a:rPr lang="en-US" sz="1300" smtClean="0">
                <a:solidFill>
                  <a:srgbClr val="FFFFFF"/>
                </a:solidFill>
                <a:latin typeface="Arial"/>
                <a:cs typeface="Arial"/>
              </a:rPr>
              <a:pPr algn="r"/>
              <a:t>‹#›</a:t>
            </a:fld>
            <a:endParaRPr lang="en-US" sz="1300" dirty="0">
              <a:solidFill>
                <a:srgbClr val="FFFFFF"/>
              </a:solidFill>
              <a:latin typeface="Arial"/>
              <a:cs typeface="Arial"/>
            </a:endParaRPr>
          </a:p>
        </p:txBody>
      </p:sp>
      <p:sp>
        <p:nvSpPr>
          <p:cNvPr id="35" name="Title 19"/>
          <p:cNvSpPr>
            <a:spLocks noGrp="1"/>
          </p:cNvSpPr>
          <p:nvPr userDrawn="1">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000" b="0" i="0" baseline="0">
                <a:solidFill>
                  <a:schemeClr val="bg1"/>
                </a:solidFill>
                <a:latin typeface="Arial"/>
                <a:cs typeface="Arial"/>
              </a:defRPr>
            </a:lvl1pPr>
          </a:lstStyle>
          <a:p>
            <a:r>
              <a:rPr lang="en-US" dirty="0" smtClean="0"/>
              <a:t>Click to edit title</a:t>
            </a:r>
            <a:endParaRPr lang="en-US" dirty="0"/>
          </a:p>
        </p:txBody>
      </p:sp>
    </p:spTree>
    <p:extLst>
      <p:ext uri="{BB962C8B-B14F-4D97-AF65-F5344CB8AC3E}">
        <p14:creationId xmlns:p14="http://schemas.microsoft.com/office/powerpoint/2010/main" val="2631748888"/>
      </p:ext>
    </p:extLst>
  </p:cSld>
  <p:clrMapOvr>
    <a:masterClrMapping/>
  </p:clrMapOvr>
  <p:timing>
    <p:tnLst>
      <p:par>
        <p:cTn xmlns:p14="http://schemas.microsoft.com/office/powerpoint/2010/mai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000" b="0" i="0" baseline="0">
                <a:solidFill>
                  <a:schemeClr val="bg1"/>
                </a:solidFill>
                <a:latin typeface="Arial"/>
                <a:cs typeface="Arial"/>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rgbClr val="FFFFFF"/>
                </a:solidFill>
                <a:latin typeface="Arial"/>
                <a:cs typeface="Arial"/>
              </a:rPr>
              <a:t>   |   </a:t>
            </a:r>
            <a:fld id="{D43A6F16-D3CF-4F46-B6D9-B3CAB1B87938}" type="slidenum">
              <a:rPr lang="en-US" sz="1300" smtClean="0">
                <a:solidFill>
                  <a:srgbClr val="FFFFFF"/>
                </a:solidFill>
                <a:latin typeface="Arial"/>
                <a:cs typeface="Arial"/>
              </a:rPr>
              <a:pPr algn="r"/>
              <a:t>‹#›</a:t>
            </a:fld>
            <a:endParaRPr lang="en-US" sz="1300" dirty="0">
              <a:solidFill>
                <a:srgbClr val="FFFFFF"/>
              </a:solidFill>
              <a:latin typeface="Arial"/>
              <a:cs typeface="Arial"/>
            </a:endParaRPr>
          </a:p>
        </p:txBody>
      </p:sp>
    </p:spTree>
    <p:extLst>
      <p:ext uri="{BB962C8B-B14F-4D97-AF65-F5344CB8AC3E}">
        <p14:creationId xmlns:p14="http://schemas.microsoft.com/office/powerpoint/2010/main" val="1793389353"/>
      </p:ext>
    </p:extLst>
  </p:cSld>
  <p:clrMapOvr>
    <a:masterClrMapping/>
  </p:clrMapOvr>
  <p:timing>
    <p:tnLst>
      <p:par>
        <p:cTn xmlns:p14="http://schemas.microsoft.com/office/powerpoint/2010/mai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49303699"/>
      </p:ext>
    </p:extLst>
  </p:cSld>
  <p:clrMapOvr>
    <a:masterClrMapping/>
  </p:clrMapOvr>
  <p:timing>
    <p:tnLst>
      <p:par>
        <p:cTn xmlns:p14="http://schemas.microsoft.com/office/powerpoint/2010/mai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l="5219" r="3872"/>
          <a:stretch/>
        </p:blipFill>
        <p:spPr>
          <a:xfrm>
            <a:off x="-60960" y="-8390"/>
            <a:ext cx="9296400" cy="6881326"/>
          </a:xfrm>
          <a:prstGeom prst="rect">
            <a:avLst/>
          </a:prstGeom>
        </p:spPr>
      </p:pic>
      <p:sp>
        <p:nvSpPr>
          <p:cNvPr id="36" name="Text Placeholder 35"/>
          <p:cNvSpPr>
            <a:spLocks noGrp="1"/>
          </p:cNvSpPr>
          <p:nvPr userDrawn="1">
            <p:ph type="body" sz="quarter" idx="13" hasCustomPrompt="1"/>
          </p:nvPr>
        </p:nvSpPr>
        <p:spPr>
          <a:xfrm>
            <a:off x="569913" y="2377590"/>
            <a:ext cx="6256337" cy="1728788"/>
          </a:xfrm>
          <a:prstGeom prst="rect">
            <a:avLst/>
          </a:prstGeom>
        </p:spPr>
        <p:txBody>
          <a:bodyPr vert="horz"/>
          <a:lstStyle>
            <a:lvl1pPr marL="0" indent="0">
              <a:buNone/>
              <a:defRPr sz="3500" b="0">
                <a:solidFill>
                  <a:schemeClr val="bg1"/>
                </a:solidFill>
                <a:latin typeface="Arial"/>
                <a:cs typeface="Aria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sz="3500" b="1" dirty="0" smtClean="0">
                <a:latin typeface="Arial"/>
                <a:cs typeface="Arial"/>
              </a:rPr>
              <a:t>Name of an Agenda Item</a:t>
            </a:r>
          </a:p>
          <a:p>
            <a:r>
              <a:rPr lang="en-US" sz="3500" dirty="0" smtClean="0">
                <a:latin typeface="Arial"/>
                <a:cs typeface="Arial"/>
              </a:rPr>
              <a:t>Section Divider</a:t>
            </a:r>
            <a:endParaRPr lang="en-US" sz="3500" dirty="0">
              <a:latin typeface="Arial"/>
              <a:cs typeface="Arial"/>
            </a:endParaRPr>
          </a:p>
        </p:txBody>
      </p:sp>
      <p:pic>
        <p:nvPicPr>
          <p:cNvPr id="6" name="Picture 5" descr="ICANN Logo-06.eps"/>
          <p:cNvPicPr>
            <a:picLocks noChangeAspect="1"/>
          </p:cNvPicPr>
          <p:nvPr userDrawn="1"/>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6873" y="6402263"/>
            <a:ext cx="450555" cy="358775"/>
          </a:xfrm>
          <a:prstGeom prst="rect">
            <a:avLst/>
          </a:prstGeom>
        </p:spPr>
      </p:pic>
    </p:spTree>
    <p:extLst>
      <p:ext uri="{BB962C8B-B14F-4D97-AF65-F5344CB8AC3E}">
        <p14:creationId xmlns:p14="http://schemas.microsoft.com/office/powerpoint/2010/main" val="3638119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duotone>
              <a:schemeClr val="accent3">
                <a:shade val="45000"/>
                <a:satMod val="135000"/>
              </a:schemeClr>
              <a:prstClr val="white"/>
            </a:duotone>
            <a:extLst>
              <a:ext uri="{28A0092B-C50C-407E-A947-70E740481C1C}">
                <a14:useLocalDpi xmlns:a14="http://schemas.microsoft.com/office/drawing/2010/main"/>
              </a:ext>
            </a:extLst>
          </a:blip>
          <a:srcRect l="5219" r="3872"/>
          <a:stretch/>
        </p:blipFill>
        <p:spPr>
          <a:xfrm>
            <a:off x="-60960" y="-8390"/>
            <a:ext cx="9296400" cy="6881326"/>
          </a:xfrm>
          <a:prstGeom prst="rect">
            <a:avLst/>
          </a:prstGeom>
        </p:spPr>
      </p:pic>
      <p:sp>
        <p:nvSpPr>
          <p:cNvPr id="9" name="Text Placeholder 35"/>
          <p:cNvSpPr>
            <a:spLocks noGrp="1"/>
          </p:cNvSpPr>
          <p:nvPr>
            <p:ph type="body" sz="quarter" idx="13" hasCustomPrompt="1"/>
          </p:nvPr>
        </p:nvSpPr>
        <p:spPr>
          <a:xfrm>
            <a:off x="569913" y="2377590"/>
            <a:ext cx="6256337" cy="1728788"/>
          </a:xfrm>
          <a:prstGeom prst="rect">
            <a:avLst/>
          </a:prstGeom>
        </p:spPr>
        <p:txBody>
          <a:bodyPr vert="horz"/>
          <a:lstStyle>
            <a:lvl1pPr marL="0" indent="0">
              <a:buNone/>
              <a:defRPr sz="3500" b="0">
                <a:solidFill>
                  <a:schemeClr val="bg1"/>
                </a:solidFill>
                <a:latin typeface="Arial"/>
                <a:cs typeface="Aria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sz="3500" b="1" dirty="0" smtClean="0">
                <a:latin typeface="Arial"/>
                <a:cs typeface="Arial"/>
              </a:rPr>
              <a:t>Name of an Agenda Item</a:t>
            </a:r>
          </a:p>
          <a:p>
            <a:r>
              <a:rPr lang="en-US" sz="3500" dirty="0" smtClean="0">
                <a:latin typeface="Arial"/>
                <a:cs typeface="Arial"/>
              </a:rPr>
              <a:t>Section Divider</a:t>
            </a:r>
            <a:endParaRPr lang="en-US" sz="3500" dirty="0">
              <a:latin typeface="Arial"/>
              <a:cs typeface="Arial"/>
            </a:endParaRPr>
          </a:p>
        </p:txBody>
      </p:sp>
      <p:pic>
        <p:nvPicPr>
          <p:cNvPr id="4" name="Picture 3" descr="ICANN Logo-06.eps"/>
          <p:cNvPicPr>
            <a:picLocks noChangeAspect="1"/>
          </p:cNvPicPr>
          <p:nvPr userDrawn="1"/>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6873" y="6402263"/>
            <a:ext cx="450555" cy="358775"/>
          </a:xfrm>
          <a:prstGeom prst="rect">
            <a:avLst/>
          </a:prstGeom>
        </p:spPr>
      </p:pic>
    </p:spTree>
    <p:extLst>
      <p:ext uri="{BB962C8B-B14F-4D97-AF65-F5344CB8AC3E}">
        <p14:creationId xmlns:p14="http://schemas.microsoft.com/office/powerpoint/2010/main" val="7330010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duotone>
              <a:schemeClr val="accent5">
                <a:shade val="45000"/>
                <a:satMod val="135000"/>
              </a:schemeClr>
              <a:prstClr val="white"/>
            </a:duotone>
            <a:extLst>
              <a:ext uri="{28A0092B-C50C-407E-A947-70E740481C1C}">
                <a14:useLocalDpi xmlns:a14="http://schemas.microsoft.com/office/drawing/2010/main"/>
              </a:ext>
            </a:extLst>
          </a:blip>
          <a:srcRect l="5219" r="3872"/>
          <a:stretch/>
        </p:blipFill>
        <p:spPr>
          <a:xfrm>
            <a:off x="-60960" y="-8390"/>
            <a:ext cx="9296400" cy="6881326"/>
          </a:xfrm>
          <a:prstGeom prst="rect">
            <a:avLst/>
          </a:prstGeom>
        </p:spPr>
      </p:pic>
      <p:sp>
        <p:nvSpPr>
          <p:cNvPr id="4" name="Text Placeholder 35"/>
          <p:cNvSpPr>
            <a:spLocks noGrp="1"/>
          </p:cNvSpPr>
          <p:nvPr>
            <p:ph type="body" sz="quarter" idx="13" hasCustomPrompt="1"/>
          </p:nvPr>
        </p:nvSpPr>
        <p:spPr>
          <a:xfrm>
            <a:off x="569913" y="2377590"/>
            <a:ext cx="6256337" cy="1728788"/>
          </a:xfrm>
          <a:prstGeom prst="rect">
            <a:avLst/>
          </a:prstGeom>
        </p:spPr>
        <p:txBody>
          <a:bodyPr vert="horz"/>
          <a:lstStyle>
            <a:lvl1pPr marL="0" indent="0">
              <a:buNone/>
              <a:defRPr sz="3500" b="0" i="0">
                <a:solidFill>
                  <a:schemeClr val="bg1"/>
                </a:solidFill>
                <a:latin typeface="Arial"/>
                <a:cs typeface="Aria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sz="3500" b="1" dirty="0" smtClean="0">
                <a:latin typeface="Arial"/>
                <a:cs typeface="Arial"/>
              </a:rPr>
              <a:t>Name of an Agenda Item</a:t>
            </a:r>
          </a:p>
          <a:p>
            <a:r>
              <a:rPr lang="en-US" sz="3500" dirty="0" smtClean="0">
                <a:latin typeface="Arial"/>
                <a:cs typeface="Arial"/>
              </a:rPr>
              <a:t>Section Divider</a:t>
            </a:r>
            <a:endParaRPr lang="en-US" sz="3500" dirty="0">
              <a:latin typeface="Arial"/>
              <a:cs typeface="Arial"/>
            </a:endParaRPr>
          </a:p>
        </p:txBody>
      </p:sp>
      <p:pic>
        <p:nvPicPr>
          <p:cNvPr id="6" name="Picture 5" descr="ICANN Logo-06.eps"/>
          <p:cNvPicPr>
            <a:picLocks noChangeAspect="1"/>
          </p:cNvPicPr>
          <p:nvPr userDrawn="1"/>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6873" y="6402263"/>
            <a:ext cx="450555" cy="358775"/>
          </a:xfrm>
          <a:prstGeom prst="rect">
            <a:avLst/>
          </a:prstGeom>
        </p:spPr>
      </p:pic>
    </p:spTree>
    <p:extLst>
      <p:ext uri="{BB962C8B-B14F-4D97-AF65-F5344CB8AC3E}">
        <p14:creationId xmlns:p14="http://schemas.microsoft.com/office/powerpoint/2010/main" val="718738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3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pic>
        <p:nvPicPr>
          <p:cNvPr id="5" name="Picture 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Tree>
    <p:extLst>
      <p:ext uri="{BB962C8B-B14F-4D97-AF65-F5344CB8AC3E}">
        <p14:creationId xmlns:p14="http://schemas.microsoft.com/office/powerpoint/2010/main" val="585964568"/>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slideLayout" Target="../slideLayouts/slideLayout29.xml"/><Relationship Id="rId15" Type="http://schemas.openxmlformats.org/officeDocument/2006/relationships/slideLayout" Target="../slideLayouts/slideLayout30.xml"/><Relationship Id="rId16" Type="http://schemas.openxmlformats.org/officeDocument/2006/relationships/theme" Target="../theme/theme2.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1.xml"/><Relationship Id="rId12" Type="http://schemas.openxmlformats.org/officeDocument/2006/relationships/slideLayout" Target="../slideLayouts/slideLayout42.xml"/><Relationship Id="rId13" Type="http://schemas.openxmlformats.org/officeDocument/2006/relationships/slideLayout" Target="../slideLayouts/slideLayout43.xml"/><Relationship Id="rId14" Type="http://schemas.openxmlformats.org/officeDocument/2006/relationships/theme" Target="../theme/theme3.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 Id="rId9" Type="http://schemas.openxmlformats.org/officeDocument/2006/relationships/slideLayout" Target="../slideLayouts/slideLayout39.xml"/><Relationship Id="rId10"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6.xml"/><Relationship Id="rId4" Type="http://schemas.openxmlformats.org/officeDocument/2006/relationships/slideLayout" Target="../slideLayouts/slideLayout47.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 Id="rId9" Type="http://schemas.openxmlformats.org/officeDocument/2006/relationships/theme" Target="../theme/theme4.xml"/><Relationship Id="rId10" Type="http://schemas.openxmlformats.org/officeDocument/2006/relationships/image" Target="../media/image7.png"/><Relationship Id="rId1" Type="http://schemas.openxmlformats.org/officeDocument/2006/relationships/slideLayout" Target="../slideLayouts/slideLayout44.xml"/><Relationship Id="rId2"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60.xml"/><Relationship Id="rId20" Type="http://schemas.openxmlformats.org/officeDocument/2006/relationships/slideLayout" Target="../slideLayouts/slideLayout71.xml"/><Relationship Id="rId21" Type="http://schemas.openxmlformats.org/officeDocument/2006/relationships/theme" Target="../theme/theme5.xml"/><Relationship Id="rId10" Type="http://schemas.openxmlformats.org/officeDocument/2006/relationships/slideLayout" Target="../slideLayouts/slideLayout61.xml"/><Relationship Id="rId11" Type="http://schemas.openxmlformats.org/officeDocument/2006/relationships/slideLayout" Target="../slideLayouts/slideLayout62.xml"/><Relationship Id="rId12" Type="http://schemas.openxmlformats.org/officeDocument/2006/relationships/slideLayout" Target="../slideLayouts/slideLayout63.xml"/><Relationship Id="rId13" Type="http://schemas.openxmlformats.org/officeDocument/2006/relationships/slideLayout" Target="../slideLayouts/slideLayout64.xml"/><Relationship Id="rId14" Type="http://schemas.openxmlformats.org/officeDocument/2006/relationships/slideLayout" Target="../slideLayouts/slideLayout65.xml"/><Relationship Id="rId15" Type="http://schemas.openxmlformats.org/officeDocument/2006/relationships/slideLayout" Target="../slideLayouts/slideLayout66.xml"/><Relationship Id="rId16" Type="http://schemas.openxmlformats.org/officeDocument/2006/relationships/slideLayout" Target="../slideLayouts/slideLayout67.xml"/><Relationship Id="rId17" Type="http://schemas.openxmlformats.org/officeDocument/2006/relationships/slideLayout" Target="../slideLayouts/slideLayout68.xml"/><Relationship Id="rId18" Type="http://schemas.openxmlformats.org/officeDocument/2006/relationships/slideLayout" Target="../slideLayouts/slideLayout69.xml"/><Relationship Id="rId19" Type="http://schemas.openxmlformats.org/officeDocument/2006/relationships/slideLayout" Target="../slideLayouts/slideLayout70.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theme" Target="../theme/theme6.xml"/><Relationship Id="rId10" Type="http://schemas.openxmlformats.org/officeDocument/2006/relationships/image" Target="../media/image7.png"/><Relationship Id="rId1" Type="http://schemas.openxmlformats.org/officeDocument/2006/relationships/slideLayout" Target="../slideLayouts/slideLayout72.xml"/><Relationship Id="rId2"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82.xml"/><Relationship Id="rId4" Type="http://schemas.openxmlformats.org/officeDocument/2006/relationships/slideLayout" Target="../slideLayouts/slideLayout83.xml"/><Relationship Id="rId5" Type="http://schemas.openxmlformats.org/officeDocument/2006/relationships/slideLayout" Target="../slideLayouts/slideLayout84.xml"/><Relationship Id="rId6" Type="http://schemas.openxmlformats.org/officeDocument/2006/relationships/slideLayout" Target="../slideLayouts/slideLayout85.xml"/><Relationship Id="rId7" Type="http://schemas.openxmlformats.org/officeDocument/2006/relationships/slideLayout" Target="../slideLayouts/slideLayout86.xml"/><Relationship Id="rId8" Type="http://schemas.openxmlformats.org/officeDocument/2006/relationships/theme" Target="../theme/theme7.xml"/><Relationship Id="rId1" Type="http://schemas.openxmlformats.org/officeDocument/2006/relationships/slideLayout" Target="../slideLayouts/slideLayout80.xml"/><Relationship Id="rId2"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62"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02A38-9571-8943-B1EC-5DD787849B1C}" type="datetimeFigureOut">
              <a:rPr lang="en-US" smtClean="0">
                <a:solidFill>
                  <a:prstClr val="black">
                    <a:tint val="75000"/>
                  </a:prstClr>
                </a:solidFill>
              </a:rPr>
              <a:pPr/>
              <a:t>7/26/16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3F4635-328A-4942-B933-9316327A6A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069742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F9E3A-2337-4746-A5A5-DE5478C3D419}" type="datetimeFigureOut">
              <a:rPr lang="en-US" smtClean="0">
                <a:solidFill>
                  <a:prstClr val="black">
                    <a:tint val="75000"/>
                  </a:prstClr>
                </a:solidFill>
                <a:latin typeface="Calibri"/>
              </a:rPr>
              <a:pPr/>
              <a:t>7/26/16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A9DEF-7BD8-2740-BEED-EA35BF8FAB7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491707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823686"/>
            <a:ext cx="8853714" cy="624114"/>
          </a:xfrm>
          <a:prstGeom prst="rect">
            <a:avLst/>
          </a:prstGeom>
        </p:spPr>
        <p:txBody>
          <a:bodyPr vert="horz" lIns="91440" tIns="45720" rIns="91440" bIns="45720" rtlCol="0" anchor="t" anchorCtr="0">
            <a:noAutofit/>
          </a:bodyPr>
          <a:lstStyle/>
          <a:p>
            <a:endParaRPr lang="en-US" dirty="0"/>
          </a:p>
        </p:txBody>
      </p:sp>
      <p:sp>
        <p:nvSpPr>
          <p:cNvPr id="3" name="Text Placeholder 2"/>
          <p:cNvSpPr>
            <a:spLocks noGrp="1"/>
          </p:cNvSpPr>
          <p:nvPr>
            <p:ph type="body" idx="1"/>
          </p:nvPr>
        </p:nvSpPr>
        <p:spPr bwMode="gray">
          <a:xfrm>
            <a:off x="137886" y="1693409"/>
            <a:ext cx="8853714" cy="4525963"/>
          </a:xfrm>
          <a:prstGeom prst="rect">
            <a:avLst/>
          </a:prstGeom>
        </p:spPr>
        <p:txBody>
          <a:bodyPr vert="horz" lIns="91440" tIns="45720" rIns="91440" bIns="45720" rtlCol="0">
            <a:noAutofit/>
          </a:bodyPr>
          <a:lstStyle/>
          <a:p>
            <a:pPr lvl="0"/>
            <a:r>
              <a:rPr lang="en-US" dirty="0" smtClean="0"/>
              <a:t>Text</a:t>
            </a:r>
          </a:p>
          <a:p>
            <a:pPr lvl="1"/>
            <a:r>
              <a:rPr lang="en-US" dirty="0" smtClean="0"/>
              <a:t>Text</a:t>
            </a:r>
          </a:p>
          <a:p>
            <a:pPr lvl="2"/>
            <a:r>
              <a:rPr lang="en-US" dirty="0" smtClean="0"/>
              <a:t>Text</a:t>
            </a:r>
          </a:p>
          <a:p>
            <a:pPr lvl="3"/>
            <a:r>
              <a:rPr lang="en-US" dirty="0" smtClean="0"/>
              <a:t>Text</a:t>
            </a:r>
          </a:p>
          <a:p>
            <a:pPr lvl="4"/>
            <a:r>
              <a:rPr lang="en-US" dirty="0" smtClean="0"/>
              <a:t>Text </a:t>
            </a:r>
          </a:p>
        </p:txBody>
      </p:sp>
      <p:sp>
        <p:nvSpPr>
          <p:cNvPr id="11" name="Rectangle 5"/>
          <p:cNvSpPr>
            <a:spLocks noChangeArrowheads="1"/>
          </p:cNvSpPr>
          <p:nvPr/>
        </p:nvSpPr>
        <p:spPr bwMode="auto">
          <a:xfrm>
            <a:off x="228600" y="0"/>
            <a:ext cx="8685213" cy="593725"/>
          </a:xfrm>
          <a:prstGeom prst="rect">
            <a:avLst/>
          </a:prstGeom>
          <a:solidFill>
            <a:schemeClr val="tx2"/>
          </a:solidFill>
          <a:ln w="9525">
            <a:noFill/>
            <a:miter lim="800000"/>
            <a:headEnd/>
            <a:tailEnd/>
          </a:ln>
          <a:effectLst/>
        </p:spPr>
        <p:txBody>
          <a:bodyPr wrap="none" anchor="ctr"/>
          <a:lstStyle/>
          <a:p>
            <a:pPr defTabSz="914400">
              <a:defRPr/>
            </a:pPr>
            <a:endParaRPr lang="en-US">
              <a:solidFill>
                <a:prstClr val="black"/>
              </a:solidFill>
            </a:endParaRPr>
          </a:p>
        </p:txBody>
      </p:sp>
      <p:pic>
        <p:nvPicPr>
          <p:cNvPr id="15" name="Picture 12" descr="AG_white3.png"/>
          <p:cNvPicPr>
            <a:picLocks noChangeAspect="1"/>
          </p:cNvPicPr>
          <p:nvPr/>
        </p:nvPicPr>
        <p:blipFill>
          <a:blip r:embed="rId10" cstate="print"/>
          <a:srcRect/>
          <a:stretch>
            <a:fillRect/>
          </a:stretch>
        </p:blipFill>
        <p:spPr bwMode="auto">
          <a:xfrm>
            <a:off x="6527800" y="152400"/>
            <a:ext cx="2035175" cy="292100"/>
          </a:xfrm>
          <a:prstGeom prst="rect">
            <a:avLst/>
          </a:prstGeom>
          <a:noFill/>
          <a:ln w="9525">
            <a:noFill/>
            <a:miter lim="800000"/>
            <a:headEnd/>
            <a:tailEnd/>
          </a:ln>
        </p:spPr>
      </p:pic>
      <p:sp>
        <p:nvSpPr>
          <p:cNvPr id="17" name="Rectangle 8"/>
          <p:cNvSpPr>
            <a:spLocks noChangeArrowheads="1"/>
          </p:cNvSpPr>
          <p:nvPr/>
        </p:nvSpPr>
        <p:spPr bwMode="auto">
          <a:xfrm>
            <a:off x="228600" y="6401197"/>
            <a:ext cx="8685213" cy="261937"/>
          </a:xfrm>
          <a:prstGeom prst="rect">
            <a:avLst/>
          </a:prstGeom>
          <a:noFill/>
          <a:ln w="12700">
            <a:solidFill>
              <a:schemeClr val="tx2"/>
            </a:solidFill>
            <a:miter lim="800000"/>
            <a:headEnd/>
            <a:tailEnd/>
          </a:ln>
          <a:effectLst/>
        </p:spPr>
        <p:txBody>
          <a:bodyPr wrap="none" anchor="ctr"/>
          <a:lstStyle/>
          <a:p>
            <a:pPr defTabSz="914400">
              <a:defRPr/>
            </a:pPr>
            <a:endParaRPr lang="en-US" sz="2000">
              <a:solidFill>
                <a:prstClr val="black"/>
              </a:solidFill>
            </a:endParaRPr>
          </a:p>
        </p:txBody>
      </p:sp>
      <p:sp>
        <p:nvSpPr>
          <p:cNvPr id="19" name="Rectangle 9"/>
          <p:cNvSpPr>
            <a:spLocks noChangeArrowheads="1"/>
          </p:cNvSpPr>
          <p:nvPr/>
        </p:nvSpPr>
        <p:spPr bwMode="auto">
          <a:xfrm>
            <a:off x="228600" y="6399577"/>
            <a:ext cx="268287" cy="265176"/>
          </a:xfrm>
          <a:prstGeom prst="rect">
            <a:avLst/>
          </a:prstGeom>
          <a:solidFill>
            <a:schemeClr val="tx2"/>
          </a:solidFill>
          <a:ln w="9525">
            <a:noFill/>
            <a:miter lim="800000"/>
            <a:headEnd/>
            <a:tailEnd/>
          </a:ln>
          <a:effectLst/>
        </p:spPr>
        <p:txBody>
          <a:bodyPr wrap="none" anchor="ctr"/>
          <a:lstStyle/>
          <a:p>
            <a:pPr defTabSz="914400">
              <a:defRPr/>
            </a:pPr>
            <a:endParaRPr lang="en-US" sz="2000">
              <a:ln>
                <a:solidFill>
                  <a:srgbClr val="003E7E"/>
                </a:solidFill>
              </a:ln>
              <a:solidFill>
                <a:prstClr val="black"/>
              </a:solidFill>
            </a:endParaRPr>
          </a:p>
        </p:txBody>
      </p:sp>
      <p:sp>
        <p:nvSpPr>
          <p:cNvPr id="21" name="Rectangle 10"/>
          <p:cNvSpPr>
            <a:spLocks noChangeArrowheads="1"/>
          </p:cNvSpPr>
          <p:nvPr/>
        </p:nvSpPr>
        <p:spPr bwMode="auto">
          <a:xfrm>
            <a:off x="7581899" y="6398022"/>
            <a:ext cx="1331914" cy="268287"/>
          </a:xfrm>
          <a:prstGeom prst="rect">
            <a:avLst/>
          </a:prstGeom>
          <a:solidFill>
            <a:schemeClr val="tx2"/>
          </a:solidFill>
          <a:ln w="9525">
            <a:noFill/>
            <a:miter lim="800000"/>
            <a:headEnd/>
            <a:tailEnd/>
          </a:ln>
          <a:effectLst/>
        </p:spPr>
        <p:txBody>
          <a:bodyPr wrap="none" anchor="ctr"/>
          <a:lstStyle/>
          <a:p>
            <a:pPr defTabSz="914400">
              <a:defRPr/>
            </a:pPr>
            <a:endParaRPr lang="en-US" sz="2000">
              <a:solidFill>
                <a:prstClr val="black"/>
              </a:solidFill>
            </a:endParaRPr>
          </a:p>
        </p:txBody>
      </p:sp>
      <p:sp>
        <p:nvSpPr>
          <p:cNvPr id="22" name="Text Box 11"/>
          <p:cNvSpPr txBox="1">
            <a:spLocks noChangeArrowheads="1"/>
          </p:cNvSpPr>
          <p:nvPr/>
        </p:nvSpPr>
        <p:spPr bwMode="white">
          <a:xfrm>
            <a:off x="8208899" y="6452239"/>
            <a:ext cx="630301" cy="215444"/>
          </a:xfrm>
          <a:prstGeom prst="rect">
            <a:avLst/>
          </a:prstGeom>
          <a:noFill/>
          <a:ln w="9525">
            <a:noFill/>
            <a:miter lim="800000"/>
            <a:headEnd/>
            <a:tailEnd/>
          </a:ln>
          <a:effectLst/>
        </p:spPr>
        <p:txBody>
          <a:bodyPr vert="horz" wrap="none" anchor="ctr" anchorCtr="0">
            <a:spAutoFit/>
          </a:bodyPr>
          <a:lstStyle/>
          <a:p>
            <a:pPr algn="r" defTabSz="914400">
              <a:defRPr/>
            </a:pPr>
            <a:r>
              <a:rPr lang="en-US" sz="800" b="1" dirty="0" smtClean="0">
                <a:solidFill>
                  <a:prstClr val="white"/>
                </a:solidFill>
              </a:rPr>
              <a:t>PAGE </a:t>
            </a:r>
            <a:fld id="{BD0D89C4-DEA2-45B8-80B7-E351DF9FEB8E}" type="slidenum">
              <a:rPr lang="en-US" sz="800" b="1" smtClean="0">
                <a:solidFill>
                  <a:prstClr val="white"/>
                </a:solidFill>
              </a:rPr>
              <a:pPr algn="r" defTabSz="914400">
                <a:defRPr/>
              </a:pPr>
              <a:t>‹#›</a:t>
            </a:fld>
            <a:endParaRPr lang="en-US" sz="800" b="1" dirty="0">
              <a:solidFill>
                <a:prstClr val="white"/>
              </a:solidFill>
            </a:endParaRPr>
          </a:p>
        </p:txBody>
      </p:sp>
    </p:spTree>
    <p:extLst>
      <p:ext uri="{BB962C8B-B14F-4D97-AF65-F5344CB8AC3E}">
        <p14:creationId xmlns:p14="http://schemas.microsoft.com/office/powerpoint/2010/main" val="9944928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2800" b="1" kern="0" baseline="0">
          <a:solidFill>
            <a:schemeClr val="tx2"/>
          </a:solidFill>
          <a:latin typeface="Arial" pitchFamily="34" charset="0"/>
          <a:ea typeface="+mj-ea"/>
          <a:cs typeface="+mj-cs"/>
        </a:defRPr>
      </a:lvl1pPr>
    </p:titleStyle>
    <p:bodyStyle>
      <a:lvl1pPr marL="0" indent="0" algn="l" defTabSz="914400" rtl="0" eaLnBrk="1" latinLnBrk="0" hangingPunct="1">
        <a:spcBef>
          <a:spcPts val="300"/>
        </a:spcBef>
        <a:spcAft>
          <a:spcPts val="600"/>
        </a:spcAft>
        <a:buClr>
          <a:srgbClr val="003E7E"/>
        </a:buClr>
        <a:buFont typeface="Wingdings" pitchFamily="2" charset="2"/>
        <a:buNone/>
        <a:defRPr sz="2200" b="1" kern="1200">
          <a:solidFill>
            <a:schemeClr val="tx1"/>
          </a:solidFill>
          <a:latin typeface="Arial" pitchFamily="34" charset="0"/>
          <a:ea typeface="+mn-ea"/>
          <a:cs typeface="+mn-cs"/>
        </a:defRPr>
      </a:lvl1pPr>
      <a:lvl2pPr marL="228600" indent="-220663" algn="l" defTabSz="914400" rtl="0" eaLnBrk="1" latinLnBrk="0" hangingPunct="1">
        <a:spcBef>
          <a:spcPts val="300"/>
        </a:spcBef>
        <a:spcAft>
          <a:spcPts val="600"/>
        </a:spcAft>
        <a:buClr>
          <a:schemeClr val="tx2"/>
        </a:buClr>
        <a:buSzPct val="100000"/>
        <a:buFont typeface="Wingdings" pitchFamily="2" charset="2"/>
        <a:buChar char="§"/>
        <a:defRPr sz="2000" kern="1200" baseline="0">
          <a:solidFill>
            <a:schemeClr val="bg2"/>
          </a:solidFill>
          <a:latin typeface="Arial" pitchFamily="34" charset="0"/>
          <a:ea typeface="+mn-ea"/>
          <a:cs typeface="+mn-cs"/>
        </a:defRPr>
      </a:lvl2pPr>
      <a:lvl3pPr marL="571500" indent="-228600" algn="l" defTabSz="914400" rtl="0" eaLnBrk="1" latinLnBrk="0" hangingPunct="1">
        <a:spcBef>
          <a:spcPts val="300"/>
        </a:spcBef>
        <a:spcAft>
          <a:spcPts val="600"/>
        </a:spcAft>
        <a:buClr>
          <a:schemeClr val="tx2"/>
        </a:buClr>
        <a:buSzPct val="100000"/>
        <a:buFont typeface="Arial" pitchFamily="34" charset="0"/>
        <a:buChar char="̶"/>
        <a:defRPr sz="2000" kern="1200">
          <a:solidFill>
            <a:schemeClr val="bg2"/>
          </a:solidFill>
          <a:latin typeface="Arial" pitchFamily="34" charset="0"/>
          <a:ea typeface="+mn-ea"/>
          <a:cs typeface="+mn-cs"/>
        </a:defRPr>
      </a:lvl3pPr>
      <a:lvl4pPr marL="800100" indent="-228600" algn="l" defTabSz="914400" rtl="0" eaLnBrk="1" latinLnBrk="0" hangingPunct="1">
        <a:spcBef>
          <a:spcPts val="300"/>
        </a:spcBef>
        <a:spcAft>
          <a:spcPts val="600"/>
        </a:spcAft>
        <a:buClr>
          <a:schemeClr val="tx2"/>
        </a:buClr>
        <a:buSzPct val="100000"/>
        <a:buFont typeface="Wingdings" pitchFamily="2" charset="2"/>
        <a:buChar char="§"/>
        <a:defRPr sz="2000" kern="1200">
          <a:solidFill>
            <a:schemeClr val="bg2"/>
          </a:solidFill>
          <a:latin typeface="Arial" pitchFamily="34" charset="0"/>
          <a:ea typeface="+mn-ea"/>
          <a:cs typeface="+mn-cs"/>
        </a:defRPr>
      </a:lvl4pPr>
      <a:lvl5pPr marL="1033463" indent="-228600" algn="l" defTabSz="914400" rtl="0" eaLnBrk="1" latinLnBrk="0" hangingPunct="1">
        <a:spcBef>
          <a:spcPts val="300"/>
        </a:spcBef>
        <a:spcAft>
          <a:spcPts val="600"/>
        </a:spcAft>
        <a:buClr>
          <a:srgbClr val="003E7E"/>
        </a:buClr>
        <a:buSzPct val="100000"/>
        <a:buFont typeface="Wingdings" pitchFamily="2" charset="2"/>
        <a:buChar char="§"/>
        <a:defRPr sz="1600" kern="1200">
          <a:solidFill>
            <a:schemeClr val="bg2"/>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en-US" altLang="zh-TW" smtClean="0"/>
              <a:t>Click to edit Master title style</a:t>
            </a:r>
            <a:endParaRPr kumimoji="1" lang="zh-TW"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en-US" altLang="zh-TW" smtClean="0"/>
              <a:t>Click to edit Master text styles</a:t>
            </a:r>
          </a:p>
          <a:p>
            <a:pPr lvl="1"/>
            <a:r>
              <a:rPr kumimoji="1" lang="en-US" altLang="zh-TW" smtClean="0"/>
              <a:t>Second level</a:t>
            </a:r>
          </a:p>
          <a:p>
            <a:pPr lvl="2"/>
            <a:r>
              <a:rPr kumimoji="1" lang="en-US" altLang="zh-TW" smtClean="0"/>
              <a:t>Third level</a:t>
            </a:r>
          </a:p>
          <a:p>
            <a:pPr lvl="3"/>
            <a:r>
              <a:rPr kumimoji="1" lang="en-US" altLang="zh-TW" smtClean="0"/>
              <a:t>Fourth level</a:t>
            </a:r>
          </a:p>
          <a:p>
            <a:pPr lvl="4"/>
            <a:r>
              <a:rPr kumimoji="1" lang="en-US" altLang="zh-TW" smtClean="0"/>
              <a:t>Fifth level</a:t>
            </a:r>
            <a:endParaRPr kumimoji="1" lang="zh-TW"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BE2AE-53AE-8846-BD20-68DF648EC81A}" type="datetimeFigureOut">
              <a:rPr kumimoji="1" lang="zh-TW" altLang="en-US" smtClean="0">
                <a:solidFill>
                  <a:prstClr val="black">
                    <a:tint val="75000"/>
                  </a:prstClr>
                </a:solidFill>
              </a:rPr>
              <a:pPr/>
              <a:t>7/26/16</a:t>
            </a:fld>
            <a:endParaRPr kumimoji="1" lang="zh-TW" alt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TW" alt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8AC50-D364-2941-BD13-BE7CE786E1EF}"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Tree>
    <p:extLst>
      <p:ext uri="{BB962C8B-B14F-4D97-AF65-F5344CB8AC3E}">
        <p14:creationId xmlns:p14="http://schemas.microsoft.com/office/powerpoint/2010/main" val="311170488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823686"/>
            <a:ext cx="8853714" cy="624114"/>
          </a:xfrm>
          <a:prstGeom prst="rect">
            <a:avLst/>
          </a:prstGeom>
        </p:spPr>
        <p:txBody>
          <a:bodyPr vert="horz" lIns="91440" tIns="45720" rIns="91440" bIns="45720" rtlCol="0" anchor="t" anchorCtr="0">
            <a:noAutofit/>
          </a:bodyPr>
          <a:lstStyle/>
          <a:p>
            <a:endParaRPr lang="en-US" dirty="0"/>
          </a:p>
        </p:txBody>
      </p:sp>
      <p:sp>
        <p:nvSpPr>
          <p:cNvPr id="3" name="Text Placeholder 2"/>
          <p:cNvSpPr>
            <a:spLocks noGrp="1"/>
          </p:cNvSpPr>
          <p:nvPr>
            <p:ph type="body" idx="1"/>
          </p:nvPr>
        </p:nvSpPr>
        <p:spPr bwMode="gray">
          <a:xfrm>
            <a:off x="137886" y="1693409"/>
            <a:ext cx="8853714" cy="4525963"/>
          </a:xfrm>
          <a:prstGeom prst="rect">
            <a:avLst/>
          </a:prstGeom>
        </p:spPr>
        <p:txBody>
          <a:bodyPr vert="horz" lIns="91440" tIns="45720" rIns="91440" bIns="45720" rtlCol="0">
            <a:noAutofit/>
          </a:bodyPr>
          <a:lstStyle/>
          <a:p>
            <a:pPr lvl="0"/>
            <a:r>
              <a:rPr lang="en-US" dirty="0" smtClean="0"/>
              <a:t>Text</a:t>
            </a:r>
          </a:p>
          <a:p>
            <a:pPr lvl="1"/>
            <a:r>
              <a:rPr lang="en-US" dirty="0" smtClean="0"/>
              <a:t>Text</a:t>
            </a:r>
          </a:p>
          <a:p>
            <a:pPr lvl="2"/>
            <a:r>
              <a:rPr lang="en-US" dirty="0" smtClean="0"/>
              <a:t>Text</a:t>
            </a:r>
          </a:p>
          <a:p>
            <a:pPr lvl="3"/>
            <a:r>
              <a:rPr lang="en-US" dirty="0" smtClean="0"/>
              <a:t>Text</a:t>
            </a:r>
          </a:p>
          <a:p>
            <a:pPr lvl="4"/>
            <a:r>
              <a:rPr lang="en-US" dirty="0" smtClean="0"/>
              <a:t>Text </a:t>
            </a:r>
          </a:p>
        </p:txBody>
      </p:sp>
      <p:sp>
        <p:nvSpPr>
          <p:cNvPr id="11" name="Rectangle 5"/>
          <p:cNvSpPr>
            <a:spLocks noChangeArrowheads="1"/>
          </p:cNvSpPr>
          <p:nvPr/>
        </p:nvSpPr>
        <p:spPr bwMode="auto">
          <a:xfrm>
            <a:off x="228600" y="0"/>
            <a:ext cx="8685213" cy="593725"/>
          </a:xfrm>
          <a:prstGeom prst="rect">
            <a:avLst/>
          </a:prstGeom>
          <a:solidFill>
            <a:schemeClr val="tx2"/>
          </a:solidFill>
          <a:ln w="9525">
            <a:noFill/>
            <a:miter lim="800000"/>
            <a:headEnd/>
            <a:tailEnd/>
          </a:ln>
          <a:effectLst/>
        </p:spPr>
        <p:txBody>
          <a:bodyPr wrap="none" anchor="ctr"/>
          <a:lstStyle/>
          <a:p>
            <a:pPr defTabSz="914400">
              <a:defRPr/>
            </a:pPr>
            <a:endParaRPr lang="en-US">
              <a:solidFill>
                <a:prstClr val="black"/>
              </a:solidFill>
            </a:endParaRPr>
          </a:p>
        </p:txBody>
      </p:sp>
      <p:pic>
        <p:nvPicPr>
          <p:cNvPr id="15" name="Picture 12" descr="AG_white3.png"/>
          <p:cNvPicPr>
            <a:picLocks noChangeAspect="1"/>
          </p:cNvPicPr>
          <p:nvPr/>
        </p:nvPicPr>
        <p:blipFill>
          <a:blip r:embed="rId10" cstate="print"/>
          <a:srcRect/>
          <a:stretch>
            <a:fillRect/>
          </a:stretch>
        </p:blipFill>
        <p:spPr bwMode="auto">
          <a:xfrm>
            <a:off x="6527800" y="152400"/>
            <a:ext cx="2035175" cy="292100"/>
          </a:xfrm>
          <a:prstGeom prst="rect">
            <a:avLst/>
          </a:prstGeom>
          <a:noFill/>
          <a:ln w="9525">
            <a:noFill/>
            <a:miter lim="800000"/>
            <a:headEnd/>
            <a:tailEnd/>
          </a:ln>
        </p:spPr>
      </p:pic>
      <p:sp>
        <p:nvSpPr>
          <p:cNvPr id="17" name="Rectangle 8"/>
          <p:cNvSpPr>
            <a:spLocks noChangeArrowheads="1"/>
          </p:cNvSpPr>
          <p:nvPr/>
        </p:nvSpPr>
        <p:spPr bwMode="auto">
          <a:xfrm>
            <a:off x="228600" y="6401197"/>
            <a:ext cx="8685213" cy="261937"/>
          </a:xfrm>
          <a:prstGeom prst="rect">
            <a:avLst/>
          </a:prstGeom>
          <a:noFill/>
          <a:ln w="12700">
            <a:solidFill>
              <a:schemeClr val="tx2"/>
            </a:solidFill>
            <a:miter lim="800000"/>
            <a:headEnd/>
            <a:tailEnd/>
          </a:ln>
          <a:effectLst/>
        </p:spPr>
        <p:txBody>
          <a:bodyPr wrap="none" anchor="ctr"/>
          <a:lstStyle/>
          <a:p>
            <a:pPr defTabSz="914400">
              <a:defRPr/>
            </a:pPr>
            <a:endParaRPr lang="en-US" sz="2000">
              <a:solidFill>
                <a:prstClr val="black"/>
              </a:solidFill>
            </a:endParaRPr>
          </a:p>
        </p:txBody>
      </p:sp>
      <p:sp>
        <p:nvSpPr>
          <p:cNvPr id="19" name="Rectangle 9"/>
          <p:cNvSpPr>
            <a:spLocks noChangeArrowheads="1"/>
          </p:cNvSpPr>
          <p:nvPr/>
        </p:nvSpPr>
        <p:spPr bwMode="auto">
          <a:xfrm>
            <a:off x="228600" y="6399577"/>
            <a:ext cx="268287" cy="265176"/>
          </a:xfrm>
          <a:prstGeom prst="rect">
            <a:avLst/>
          </a:prstGeom>
          <a:solidFill>
            <a:schemeClr val="tx2"/>
          </a:solidFill>
          <a:ln w="9525">
            <a:noFill/>
            <a:miter lim="800000"/>
            <a:headEnd/>
            <a:tailEnd/>
          </a:ln>
          <a:effectLst/>
        </p:spPr>
        <p:txBody>
          <a:bodyPr wrap="none" anchor="ctr"/>
          <a:lstStyle/>
          <a:p>
            <a:pPr defTabSz="914400">
              <a:defRPr/>
            </a:pPr>
            <a:endParaRPr lang="en-US" sz="2000">
              <a:ln>
                <a:solidFill>
                  <a:srgbClr val="003E7E"/>
                </a:solidFill>
              </a:ln>
              <a:solidFill>
                <a:prstClr val="black"/>
              </a:solidFill>
            </a:endParaRPr>
          </a:p>
        </p:txBody>
      </p:sp>
      <p:sp>
        <p:nvSpPr>
          <p:cNvPr id="21" name="Rectangle 10"/>
          <p:cNvSpPr>
            <a:spLocks noChangeArrowheads="1"/>
          </p:cNvSpPr>
          <p:nvPr/>
        </p:nvSpPr>
        <p:spPr bwMode="auto">
          <a:xfrm>
            <a:off x="7581899" y="6398022"/>
            <a:ext cx="1331914" cy="268287"/>
          </a:xfrm>
          <a:prstGeom prst="rect">
            <a:avLst/>
          </a:prstGeom>
          <a:solidFill>
            <a:schemeClr val="tx2"/>
          </a:solidFill>
          <a:ln w="9525">
            <a:noFill/>
            <a:miter lim="800000"/>
            <a:headEnd/>
            <a:tailEnd/>
          </a:ln>
          <a:effectLst/>
        </p:spPr>
        <p:txBody>
          <a:bodyPr wrap="none" anchor="ctr"/>
          <a:lstStyle/>
          <a:p>
            <a:pPr defTabSz="914400">
              <a:defRPr/>
            </a:pPr>
            <a:endParaRPr lang="en-US" sz="2000">
              <a:solidFill>
                <a:prstClr val="black"/>
              </a:solidFill>
            </a:endParaRPr>
          </a:p>
        </p:txBody>
      </p:sp>
      <p:sp>
        <p:nvSpPr>
          <p:cNvPr id="22" name="Text Box 11"/>
          <p:cNvSpPr txBox="1">
            <a:spLocks noChangeArrowheads="1"/>
          </p:cNvSpPr>
          <p:nvPr/>
        </p:nvSpPr>
        <p:spPr bwMode="white">
          <a:xfrm>
            <a:off x="8208899" y="6452239"/>
            <a:ext cx="630301" cy="215444"/>
          </a:xfrm>
          <a:prstGeom prst="rect">
            <a:avLst/>
          </a:prstGeom>
          <a:noFill/>
          <a:ln w="9525">
            <a:noFill/>
            <a:miter lim="800000"/>
            <a:headEnd/>
            <a:tailEnd/>
          </a:ln>
          <a:effectLst/>
        </p:spPr>
        <p:txBody>
          <a:bodyPr vert="horz" wrap="none" anchor="ctr" anchorCtr="0">
            <a:spAutoFit/>
          </a:bodyPr>
          <a:lstStyle/>
          <a:p>
            <a:pPr algn="r" defTabSz="914400">
              <a:defRPr/>
            </a:pPr>
            <a:r>
              <a:rPr lang="en-US" sz="800" b="1" dirty="0" smtClean="0">
                <a:solidFill>
                  <a:prstClr val="white"/>
                </a:solidFill>
              </a:rPr>
              <a:t>PAGE </a:t>
            </a:r>
            <a:fld id="{BD0D89C4-DEA2-45B8-80B7-E351DF9FEB8E}" type="slidenum">
              <a:rPr lang="en-US" sz="800" b="1" smtClean="0">
                <a:solidFill>
                  <a:prstClr val="white"/>
                </a:solidFill>
              </a:rPr>
              <a:pPr algn="r" defTabSz="914400">
                <a:defRPr/>
              </a:pPr>
              <a:t>‹#›</a:t>
            </a:fld>
            <a:endParaRPr lang="en-US" sz="800" b="1" dirty="0">
              <a:solidFill>
                <a:prstClr val="white"/>
              </a:solidFill>
            </a:endParaRPr>
          </a:p>
        </p:txBody>
      </p:sp>
    </p:spTree>
    <p:extLst>
      <p:ext uri="{BB962C8B-B14F-4D97-AF65-F5344CB8AC3E}">
        <p14:creationId xmlns:p14="http://schemas.microsoft.com/office/powerpoint/2010/main" val="48264445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2800" b="1" kern="0" baseline="0">
          <a:solidFill>
            <a:schemeClr val="tx2"/>
          </a:solidFill>
          <a:latin typeface="Arial" pitchFamily="34" charset="0"/>
          <a:ea typeface="+mj-ea"/>
          <a:cs typeface="+mj-cs"/>
        </a:defRPr>
      </a:lvl1pPr>
    </p:titleStyle>
    <p:bodyStyle>
      <a:lvl1pPr marL="0" indent="0" algn="l" defTabSz="914400" rtl="0" eaLnBrk="1" latinLnBrk="0" hangingPunct="1">
        <a:spcBef>
          <a:spcPts val="300"/>
        </a:spcBef>
        <a:spcAft>
          <a:spcPts val="600"/>
        </a:spcAft>
        <a:buClr>
          <a:srgbClr val="003E7E"/>
        </a:buClr>
        <a:buFont typeface="Wingdings" pitchFamily="2" charset="2"/>
        <a:buNone/>
        <a:defRPr sz="2200" b="1" kern="1200">
          <a:solidFill>
            <a:schemeClr val="tx1"/>
          </a:solidFill>
          <a:latin typeface="Arial" pitchFamily="34" charset="0"/>
          <a:ea typeface="+mn-ea"/>
          <a:cs typeface="+mn-cs"/>
        </a:defRPr>
      </a:lvl1pPr>
      <a:lvl2pPr marL="228600" indent="-220663" algn="l" defTabSz="914400" rtl="0" eaLnBrk="1" latinLnBrk="0" hangingPunct="1">
        <a:spcBef>
          <a:spcPts val="300"/>
        </a:spcBef>
        <a:spcAft>
          <a:spcPts val="600"/>
        </a:spcAft>
        <a:buClr>
          <a:schemeClr val="tx2"/>
        </a:buClr>
        <a:buSzPct val="100000"/>
        <a:buFont typeface="Wingdings" pitchFamily="2" charset="2"/>
        <a:buChar char="§"/>
        <a:defRPr sz="2000" kern="1200" baseline="0">
          <a:solidFill>
            <a:schemeClr val="bg2"/>
          </a:solidFill>
          <a:latin typeface="Arial" pitchFamily="34" charset="0"/>
          <a:ea typeface="+mn-ea"/>
          <a:cs typeface="+mn-cs"/>
        </a:defRPr>
      </a:lvl2pPr>
      <a:lvl3pPr marL="571500" indent="-228600" algn="l" defTabSz="914400" rtl="0" eaLnBrk="1" latinLnBrk="0" hangingPunct="1">
        <a:spcBef>
          <a:spcPts val="300"/>
        </a:spcBef>
        <a:spcAft>
          <a:spcPts val="600"/>
        </a:spcAft>
        <a:buClr>
          <a:schemeClr val="tx2"/>
        </a:buClr>
        <a:buSzPct val="100000"/>
        <a:buFont typeface="Arial" pitchFamily="34" charset="0"/>
        <a:buChar char="̶"/>
        <a:defRPr sz="2000" kern="1200">
          <a:solidFill>
            <a:schemeClr val="bg2"/>
          </a:solidFill>
          <a:latin typeface="Arial" pitchFamily="34" charset="0"/>
          <a:ea typeface="+mn-ea"/>
          <a:cs typeface="+mn-cs"/>
        </a:defRPr>
      </a:lvl3pPr>
      <a:lvl4pPr marL="800100" indent="-228600" algn="l" defTabSz="914400" rtl="0" eaLnBrk="1" latinLnBrk="0" hangingPunct="1">
        <a:spcBef>
          <a:spcPts val="300"/>
        </a:spcBef>
        <a:spcAft>
          <a:spcPts val="600"/>
        </a:spcAft>
        <a:buClr>
          <a:schemeClr val="tx2"/>
        </a:buClr>
        <a:buSzPct val="100000"/>
        <a:buFont typeface="Wingdings" pitchFamily="2" charset="2"/>
        <a:buChar char="§"/>
        <a:defRPr sz="2000" kern="1200">
          <a:solidFill>
            <a:schemeClr val="bg2"/>
          </a:solidFill>
          <a:latin typeface="Arial" pitchFamily="34" charset="0"/>
          <a:ea typeface="+mn-ea"/>
          <a:cs typeface="+mn-cs"/>
        </a:defRPr>
      </a:lvl4pPr>
      <a:lvl5pPr marL="1033463" indent="-228600" algn="l" defTabSz="914400" rtl="0" eaLnBrk="1" latinLnBrk="0" hangingPunct="1">
        <a:spcBef>
          <a:spcPts val="300"/>
        </a:spcBef>
        <a:spcAft>
          <a:spcPts val="600"/>
        </a:spcAft>
        <a:buClr>
          <a:srgbClr val="003E7E"/>
        </a:buClr>
        <a:buSzPct val="100000"/>
        <a:buFont typeface="Wingdings" pitchFamily="2" charset="2"/>
        <a:buChar char="§"/>
        <a:defRPr sz="1600" kern="1200">
          <a:solidFill>
            <a:schemeClr val="bg2"/>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53416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Sheet1.xlsx"/><Relationship Id="rId4" Type="http://schemas.openxmlformats.org/officeDocument/2006/relationships/image" Target="../media/image10.png"/><Relationship Id="rId1" Type="http://schemas.openxmlformats.org/officeDocument/2006/relationships/vmlDrawing" Target="../drawings/vmlDrawing3.vml"/><Relationship Id="rId2"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s://community.icann.org/display/trvlconstit/Constituency+Travel+Hom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jpg"/><Relationship Id="rId3" Type="http://schemas.openxmlformats.org/officeDocument/2006/relationships/hyperlink" Target="mailto:Acct-Staff@icann.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jpg"/><Relationship Id="rId3" Type="http://schemas.openxmlformats.org/officeDocument/2006/relationships/hyperlink" Target="https://community.icann.org/display/WEIA/Travel+Suppor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4.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0" y="2130425"/>
            <a:ext cx="9252520" cy="1470025"/>
          </a:xfrm>
          <a:prstGeom prst="rect">
            <a:avLst/>
          </a:prstGeom>
        </p:spPr>
        <p:txBody>
          <a:bodyPr/>
          <a:lstStyle/>
          <a:p>
            <a:r>
              <a:rPr lang="fr-FR" dirty="0" smtClean="0">
                <a:solidFill>
                  <a:schemeClr val="bg1"/>
                </a:solidFill>
              </a:rPr>
              <a:t>CCWG-Accountability WS2</a:t>
            </a:r>
            <a:endParaRPr lang="fr-FR" dirty="0">
              <a:solidFill>
                <a:schemeClr val="bg1"/>
              </a:solidFill>
            </a:endParaRPr>
          </a:p>
        </p:txBody>
      </p:sp>
      <p:sp>
        <p:nvSpPr>
          <p:cNvPr id="3" name="Sous-titre 2"/>
          <p:cNvSpPr>
            <a:spLocks noGrp="1"/>
          </p:cNvSpPr>
          <p:nvPr>
            <p:ph type="subTitle" idx="4294967295"/>
          </p:nvPr>
        </p:nvSpPr>
        <p:spPr>
          <a:xfrm>
            <a:off x="1979712" y="4221088"/>
            <a:ext cx="6400800" cy="1752600"/>
          </a:xfrm>
          <a:prstGeom prst="rect">
            <a:avLst/>
          </a:prstGeom>
        </p:spPr>
        <p:txBody>
          <a:bodyPr/>
          <a:lstStyle/>
          <a:p>
            <a:pPr marL="0" indent="0" algn="ctr">
              <a:buNone/>
            </a:pPr>
            <a:r>
              <a:rPr lang="fr-FR" dirty="0" smtClean="0">
                <a:solidFill>
                  <a:srgbClr val="FFFFFF"/>
                </a:solidFill>
              </a:rPr>
              <a:t>Rapporteur </a:t>
            </a:r>
            <a:r>
              <a:rPr lang="fr-FR" dirty="0" err="1" smtClean="0">
                <a:solidFill>
                  <a:srgbClr val="FFFFFF"/>
                </a:solidFill>
              </a:rPr>
              <a:t>prep</a:t>
            </a:r>
            <a:r>
              <a:rPr lang="fr-FR" dirty="0" smtClean="0">
                <a:solidFill>
                  <a:srgbClr val="FFFFFF"/>
                </a:solidFill>
              </a:rPr>
              <a:t> meeting </a:t>
            </a:r>
            <a:endParaRPr lang="fr-FR" dirty="0" smtClean="0">
              <a:solidFill>
                <a:srgbClr val="FFFFFF"/>
              </a:solidFill>
            </a:endParaRPr>
          </a:p>
          <a:p>
            <a:pPr marL="0" indent="0" algn="ctr">
              <a:buNone/>
            </a:pPr>
            <a:r>
              <a:rPr lang="fr-FR" dirty="0" smtClean="0">
                <a:solidFill>
                  <a:srgbClr val="FFFFFF"/>
                </a:solidFill>
              </a:rPr>
              <a:t> </a:t>
            </a:r>
            <a:r>
              <a:rPr lang="fr-FR" dirty="0" smtClean="0">
                <a:solidFill>
                  <a:srgbClr val="FFFFFF"/>
                </a:solidFill>
              </a:rPr>
              <a:t>27 </a:t>
            </a:r>
            <a:r>
              <a:rPr lang="fr-FR" dirty="0" smtClean="0">
                <a:solidFill>
                  <a:srgbClr val="FFFFFF"/>
                </a:solidFill>
              </a:rPr>
              <a:t>July 2016</a:t>
            </a:r>
            <a:endParaRPr lang="fr-FR" dirty="0">
              <a:solidFill>
                <a:srgbClr val="FFFFFF"/>
              </a:solidFill>
            </a:endParaRPr>
          </a:p>
        </p:txBody>
      </p:sp>
    </p:spTree>
    <p:extLst>
      <p:ext uri="{BB962C8B-B14F-4D97-AF65-F5344CB8AC3E}">
        <p14:creationId xmlns:p14="http://schemas.microsoft.com/office/powerpoint/2010/main" val="2995874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Subgroup Working Methods </a:t>
            </a:r>
            <a:endParaRPr lang="fr-FR" dirty="0"/>
          </a:p>
        </p:txBody>
      </p:sp>
      <p:sp>
        <p:nvSpPr>
          <p:cNvPr id="3" name="TextBox 2"/>
          <p:cNvSpPr txBox="1"/>
          <p:nvPr/>
        </p:nvSpPr>
        <p:spPr>
          <a:xfrm>
            <a:off x="395536" y="908720"/>
            <a:ext cx="8136904" cy="5262979"/>
          </a:xfrm>
          <a:prstGeom prst="rect">
            <a:avLst/>
          </a:prstGeom>
          <a:noFill/>
        </p:spPr>
        <p:txBody>
          <a:bodyPr wrap="square" rtlCol="0">
            <a:spAutoFit/>
          </a:bodyPr>
          <a:lstStyle/>
          <a:p>
            <a:r>
              <a:rPr lang="en-US" sz="2400" b="1" i="1" dirty="0" smtClean="0"/>
              <a:t>Subgroup(s) </a:t>
            </a:r>
            <a:endParaRPr lang="en-US" sz="2400" dirty="0"/>
          </a:p>
          <a:p>
            <a:r>
              <a:rPr lang="en-US" sz="2400" dirty="0" smtClean="0"/>
              <a:t>Given </a:t>
            </a:r>
            <a:r>
              <a:rPr lang="en-US" sz="2400" dirty="0"/>
              <a:t>the small size of the subgroups and the specificity of the work each is undertaking </a:t>
            </a:r>
            <a:r>
              <a:rPr lang="en-US" sz="2400" dirty="0" smtClean="0"/>
              <a:t>its proposed </a:t>
            </a:r>
            <a:r>
              <a:rPr lang="en-US" sz="2400" dirty="0"/>
              <a:t>that the subgroups meet via teleconference for one (1) hour on a weekly schedule. The majority of subgroup work is expected to be through written submissions using the subgroup mailing list. </a:t>
            </a:r>
            <a:endParaRPr lang="en-US" sz="2400" dirty="0" smtClean="0"/>
          </a:p>
          <a:p>
            <a:endParaRPr lang="en-US" sz="2400" b="1" i="1" dirty="0" smtClean="0"/>
          </a:p>
          <a:p>
            <a:r>
              <a:rPr lang="en-US" sz="2400" b="1" i="1" dirty="0" smtClean="0"/>
              <a:t>Role </a:t>
            </a:r>
            <a:r>
              <a:rPr lang="en-US" sz="2400" b="1" i="1" dirty="0"/>
              <a:t>of Staff Support </a:t>
            </a:r>
            <a:endParaRPr lang="en-US" sz="2400" dirty="0"/>
          </a:p>
          <a:p>
            <a:r>
              <a:rPr lang="en-US" sz="2400" dirty="0"/>
              <a:t>Staff support will participate on each subgroup’s one (1) hour meeting to capture action items, however each group will need to be prepared to manage their own draft document development.  Once the subgroup has submitted their agreed draft for CCWG Plenary consideration, staff support will assume document management on behalf of the CCWG</a:t>
            </a:r>
            <a:r>
              <a:rPr lang="en-US" sz="2400" dirty="0" smtClean="0"/>
              <a:t>.</a:t>
            </a:r>
            <a:endParaRPr lang="en-US" sz="2400" dirty="0"/>
          </a:p>
        </p:txBody>
      </p:sp>
    </p:spTree>
    <p:extLst>
      <p:ext uri="{BB962C8B-B14F-4D97-AF65-F5344CB8AC3E}">
        <p14:creationId xmlns:p14="http://schemas.microsoft.com/office/powerpoint/2010/main" val="1089268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Subgroup Working Methods </a:t>
            </a:r>
            <a:r>
              <a:rPr lang="en-US" dirty="0" err="1"/>
              <a:t>con’t</a:t>
            </a:r>
            <a:endParaRPr lang="fr-FR" dirty="0"/>
          </a:p>
        </p:txBody>
      </p:sp>
      <p:sp>
        <p:nvSpPr>
          <p:cNvPr id="3" name="TextBox 2"/>
          <p:cNvSpPr txBox="1"/>
          <p:nvPr/>
        </p:nvSpPr>
        <p:spPr>
          <a:xfrm>
            <a:off x="323528" y="836712"/>
            <a:ext cx="8496944" cy="5016758"/>
          </a:xfrm>
          <a:prstGeom prst="rect">
            <a:avLst/>
          </a:prstGeom>
          <a:noFill/>
        </p:spPr>
        <p:txBody>
          <a:bodyPr wrap="square" rtlCol="0">
            <a:spAutoFit/>
          </a:bodyPr>
          <a:lstStyle/>
          <a:p>
            <a:r>
              <a:rPr lang="en-US" sz="2000" b="1" i="1" dirty="0"/>
              <a:t>Reporting to the CCWG-</a:t>
            </a:r>
            <a:r>
              <a:rPr lang="en-US" sz="2000" b="1" i="1" dirty="0" smtClean="0"/>
              <a:t>ACCT</a:t>
            </a:r>
          </a:p>
          <a:p>
            <a:endParaRPr lang="en-US" sz="2000" dirty="0"/>
          </a:p>
          <a:p>
            <a:pPr marL="285750" indent="-285750">
              <a:buFont typeface="Arial"/>
              <a:buChar char="•"/>
            </a:pPr>
            <a:r>
              <a:rPr lang="en-US" sz="2000" dirty="0"/>
              <a:t>Documents for consideration by a subgroup or the full CCWG-ACCT should be available at least 24 hours prior to a meeting to allow for proper consideration. </a:t>
            </a:r>
            <a:endParaRPr lang="en-US" sz="2000" dirty="0" smtClean="0"/>
          </a:p>
          <a:p>
            <a:pPr marL="285750" indent="-285750">
              <a:buFont typeface="Arial"/>
              <a:buChar char="•"/>
            </a:pPr>
            <a:r>
              <a:rPr lang="en-US" sz="2000" dirty="0"/>
              <a:t>I</a:t>
            </a:r>
            <a:r>
              <a:rPr lang="en-US" sz="2000" dirty="0" smtClean="0"/>
              <a:t>t </a:t>
            </a:r>
            <a:r>
              <a:rPr lang="en-US" sz="2000" dirty="0"/>
              <a:t>is requested that the rapporteurs for each subgroup prepare a written update for the full CCWG-ACCT to consider at its each of its meetings.</a:t>
            </a:r>
          </a:p>
          <a:p>
            <a:pPr marL="285750" indent="-285750">
              <a:buFont typeface="Arial"/>
              <a:buChar char="•"/>
            </a:pPr>
            <a:r>
              <a:rPr lang="en-US" sz="2000" dirty="0" smtClean="0"/>
              <a:t>Subgroups </a:t>
            </a:r>
            <a:r>
              <a:rPr lang="en-US" sz="2000" dirty="0"/>
              <a:t>should be able to provide the CCWG-ACCT with a draft work plan and schedule within a month of the first subgroup meeting. This is necessary to ensure there are adequate resources available to meet the needs of the subgroups and the overall budget and </a:t>
            </a:r>
            <a:r>
              <a:rPr lang="en-US" sz="2000" dirty="0" smtClean="0"/>
              <a:t>timeline.</a:t>
            </a:r>
          </a:p>
          <a:p>
            <a:pPr marL="285750" indent="-285750">
              <a:buFont typeface="Arial"/>
              <a:buChar char="•"/>
            </a:pPr>
            <a:r>
              <a:rPr lang="en-US" sz="2000" dirty="0" smtClean="0"/>
              <a:t>If subgroups require </a:t>
            </a:r>
            <a:r>
              <a:rPr lang="en-US" sz="2000" dirty="0"/>
              <a:t>legal advice that they will have to prepare a formal request clearly stating the question that needs to be answered and why legal advice is required. Once these are approved by the Legal Committee, </a:t>
            </a:r>
            <a:r>
              <a:rPr lang="en-US" sz="2000" dirty="0" smtClean="0"/>
              <a:t>and the Co-Chairs the </a:t>
            </a:r>
            <a:r>
              <a:rPr lang="en-US" sz="2000" dirty="0"/>
              <a:t>request will be forwarded to the appropriate external legal counsel for a response</a:t>
            </a:r>
            <a:r>
              <a:rPr lang="en-US" sz="2000" dirty="0" smtClean="0"/>
              <a:t>.</a:t>
            </a:r>
            <a:endParaRPr lang="en-US" sz="2000" dirty="0"/>
          </a:p>
        </p:txBody>
      </p:sp>
    </p:spTree>
    <p:extLst>
      <p:ext uri="{BB962C8B-B14F-4D97-AF65-F5344CB8AC3E}">
        <p14:creationId xmlns:p14="http://schemas.microsoft.com/office/powerpoint/2010/main" val="1052615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Subgroup Working Methods </a:t>
            </a:r>
            <a:r>
              <a:rPr lang="en-US" dirty="0" err="1" smtClean="0"/>
              <a:t>con’t</a:t>
            </a:r>
            <a:endParaRPr lang="en-US" dirty="0"/>
          </a:p>
        </p:txBody>
      </p:sp>
      <p:sp>
        <p:nvSpPr>
          <p:cNvPr id="3" name="TextBox 2"/>
          <p:cNvSpPr txBox="1"/>
          <p:nvPr/>
        </p:nvSpPr>
        <p:spPr>
          <a:xfrm>
            <a:off x="323528" y="1124744"/>
            <a:ext cx="8352928" cy="4955203"/>
          </a:xfrm>
          <a:prstGeom prst="rect">
            <a:avLst/>
          </a:prstGeom>
          <a:noFill/>
        </p:spPr>
        <p:txBody>
          <a:bodyPr wrap="square" rtlCol="0">
            <a:spAutoFit/>
          </a:bodyPr>
          <a:lstStyle/>
          <a:p>
            <a:pPr marL="285750" lvl="0" indent="-285750">
              <a:buFont typeface="Arial"/>
              <a:buChar char="•"/>
            </a:pPr>
            <a:r>
              <a:rPr lang="en-US" sz="2000" dirty="0" smtClean="0"/>
              <a:t>The </a:t>
            </a:r>
            <a:r>
              <a:rPr lang="en-US" sz="2000" dirty="0"/>
              <a:t>CCWG-ACCT as a whole (members </a:t>
            </a:r>
            <a:r>
              <a:rPr lang="en-US" sz="2000" u="sng" dirty="0"/>
              <a:t>and</a:t>
            </a:r>
            <a:r>
              <a:rPr lang="en-US" sz="2000" dirty="0"/>
              <a:t> participants), as is current practice, will approve any of the subgroup recommendations. </a:t>
            </a:r>
            <a:endParaRPr lang="en-US" sz="2000" dirty="0" smtClean="0"/>
          </a:p>
          <a:p>
            <a:pPr lvl="0"/>
            <a:endParaRPr lang="en-US" sz="2000" dirty="0"/>
          </a:p>
          <a:p>
            <a:pPr marL="800100" lvl="1" indent="-342900">
              <a:buFont typeface="Lucida Grande"/>
              <a:buChar char="-"/>
            </a:pPr>
            <a:r>
              <a:rPr lang="en-US" sz="2000" dirty="0"/>
              <a:t>As per its usual practice the CCWG-ACCT will not make any final decision </a:t>
            </a:r>
            <a:r>
              <a:rPr lang="en-US" sz="2000" dirty="0" smtClean="0"/>
              <a:t>on subgroup recommendations </a:t>
            </a:r>
            <a:r>
              <a:rPr lang="en-US" sz="2000" dirty="0"/>
              <a:t>at a single meeting (two reading rule).</a:t>
            </a:r>
          </a:p>
          <a:p>
            <a:pPr marL="800100" lvl="1" indent="-342900">
              <a:buFont typeface="Lucida Grande"/>
              <a:buChar char="-"/>
            </a:pPr>
            <a:r>
              <a:rPr lang="en-US" sz="2000" dirty="0" smtClean="0"/>
              <a:t>Most</a:t>
            </a:r>
            <a:r>
              <a:rPr lang="en-US" sz="2000" dirty="0"/>
              <a:t>, if not all, CCWG-ACCT recommendations on these topics will also require at least one 40-day public consultation per topic. As such the subgroups are charged with providing written draft recommendations to the CCWG-ACCT for its consideration. </a:t>
            </a:r>
            <a:endParaRPr lang="en-US" sz="2000" dirty="0" smtClean="0"/>
          </a:p>
          <a:p>
            <a:pPr marL="800100" lvl="1" indent="-342900">
              <a:buFont typeface="Lucida Grande"/>
              <a:buChar char="-"/>
            </a:pPr>
            <a:r>
              <a:rPr lang="en-US" sz="2000" dirty="0" smtClean="0"/>
              <a:t>Only </a:t>
            </a:r>
            <a:r>
              <a:rPr lang="en-US" sz="2000" dirty="0"/>
              <a:t>when </a:t>
            </a:r>
            <a:r>
              <a:rPr lang="en-US" sz="2000" dirty="0" smtClean="0"/>
              <a:t>the subgroup </a:t>
            </a:r>
            <a:r>
              <a:rPr lang="en-US" sz="2000" dirty="0"/>
              <a:t>recommendations are approved </a:t>
            </a:r>
            <a:r>
              <a:rPr lang="en-US" sz="2000" dirty="0" smtClean="0"/>
              <a:t>by the CCWG-ACCT can </a:t>
            </a:r>
            <a:r>
              <a:rPr lang="en-US" sz="2000" dirty="0"/>
              <a:t>they be posted for public consultation.</a:t>
            </a:r>
          </a:p>
          <a:p>
            <a:pPr marL="800100" lvl="1" indent="-342900">
              <a:buFont typeface="Lucida Grande"/>
              <a:buChar char="-"/>
            </a:pPr>
            <a:r>
              <a:rPr lang="en-US" sz="2000" dirty="0"/>
              <a:t>The CCWG-ACCT will consider the comments and decide if another public consultation is required before accepting any final recommendations. </a:t>
            </a:r>
            <a:endParaRPr lang="en-US" sz="2000" dirty="0" smtClean="0"/>
          </a:p>
          <a:p>
            <a:endParaRPr lang="en-US" sz="1600" dirty="0"/>
          </a:p>
        </p:txBody>
      </p:sp>
    </p:spTree>
    <p:extLst>
      <p:ext uri="{BB962C8B-B14F-4D97-AF65-F5344CB8AC3E}">
        <p14:creationId xmlns:p14="http://schemas.microsoft.com/office/powerpoint/2010/main" val="1392916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Subgroup</a:t>
            </a:r>
            <a:r>
              <a:rPr lang="fr-FR" dirty="0" smtClean="0"/>
              <a:t> time slots </a:t>
            </a:r>
            <a:endParaRPr lang="fr-FR" dirty="0"/>
          </a:p>
        </p:txBody>
      </p:sp>
      <p:graphicFrame>
        <p:nvGraphicFramePr>
          <p:cNvPr id="3" name="Object 2"/>
          <p:cNvGraphicFramePr>
            <a:graphicFrameLocks noChangeAspect="1"/>
          </p:cNvGraphicFramePr>
          <p:nvPr>
            <p:extLst>
              <p:ext uri="{D42A27DB-BD31-4B8C-83A1-F6EECF244321}">
                <p14:modId xmlns:p14="http://schemas.microsoft.com/office/powerpoint/2010/main" val="1488058964"/>
              </p:ext>
            </p:extLst>
          </p:nvPr>
        </p:nvGraphicFramePr>
        <p:xfrm>
          <a:off x="251520" y="692696"/>
          <a:ext cx="8496944" cy="4536504"/>
        </p:xfrm>
        <a:graphic>
          <a:graphicData uri="http://schemas.openxmlformats.org/presentationml/2006/ole">
            <mc:AlternateContent xmlns:mc="http://schemas.openxmlformats.org/markup-compatibility/2006">
              <mc:Choice xmlns:v="urn:schemas-microsoft-com:vml" Requires="v">
                <p:oleObj spid="_x0000_s4116" name="Worksheet" r:id="rId3" imgW="12496800" imgH="3746500" progId="Excel.Sheet.12">
                  <p:embed/>
                </p:oleObj>
              </mc:Choice>
              <mc:Fallback>
                <p:oleObj name="Worksheet" r:id="rId3" imgW="12496800" imgH="3746500" progId="Excel.Sheet.12">
                  <p:embed/>
                  <p:pic>
                    <p:nvPicPr>
                      <p:cNvPr id="0" name=""/>
                      <p:cNvPicPr/>
                      <p:nvPr/>
                    </p:nvPicPr>
                    <p:blipFill>
                      <a:blip r:embed="rId4"/>
                      <a:stretch>
                        <a:fillRect/>
                      </a:stretch>
                    </p:blipFill>
                    <p:spPr>
                      <a:xfrm>
                        <a:off x="251520" y="692696"/>
                        <a:ext cx="8496944" cy="4536504"/>
                      </a:xfrm>
                      <a:prstGeom prst="rect">
                        <a:avLst/>
                      </a:prstGeom>
                    </p:spPr>
                  </p:pic>
                </p:oleObj>
              </mc:Fallback>
            </mc:AlternateContent>
          </a:graphicData>
        </a:graphic>
      </p:graphicFrame>
      <p:sp>
        <p:nvSpPr>
          <p:cNvPr id="4" name="TextBox 3"/>
          <p:cNvSpPr txBox="1"/>
          <p:nvPr/>
        </p:nvSpPr>
        <p:spPr>
          <a:xfrm>
            <a:off x="683568" y="5373216"/>
            <a:ext cx="6045245" cy="923330"/>
          </a:xfrm>
          <a:prstGeom prst="rect">
            <a:avLst/>
          </a:prstGeom>
          <a:noFill/>
        </p:spPr>
        <p:txBody>
          <a:bodyPr wrap="none" rtlCol="0">
            <a:spAutoFit/>
          </a:bodyPr>
          <a:lstStyle/>
          <a:p>
            <a:r>
              <a:rPr lang="en-US" dirty="0" smtClean="0">
                <a:latin typeface="Source Sans Pro"/>
                <a:cs typeface="Source Sans Pro"/>
              </a:rPr>
              <a:t>Time slots supported for CCWG-ACCT and Subgroups</a:t>
            </a:r>
          </a:p>
          <a:p>
            <a:pPr marL="285750" indent="-285750">
              <a:buFont typeface="Arial"/>
              <a:buChar char="•"/>
            </a:pPr>
            <a:r>
              <a:rPr lang="en-US" dirty="0" smtClean="0">
                <a:latin typeface="Source Sans Pro"/>
                <a:cs typeface="Source Sans Pro"/>
              </a:rPr>
              <a:t>9 one hour slots per week</a:t>
            </a:r>
          </a:p>
          <a:p>
            <a:pPr marL="285750" indent="-285750">
              <a:buFont typeface="Arial"/>
              <a:buChar char="•"/>
            </a:pPr>
            <a:r>
              <a:rPr lang="en-US" dirty="0" smtClean="0">
                <a:latin typeface="Source Sans Pro"/>
                <a:cs typeface="Source Sans Pro"/>
              </a:rPr>
              <a:t>3 UTC time zones 600 UTC, 1200 UTC and 1900 UTC</a:t>
            </a:r>
            <a:endParaRPr lang="en-US" dirty="0" smtClean="0">
              <a:latin typeface="Source Sans Pro"/>
              <a:cs typeface="Source Sans Pro"/>
            </a:endParaRPr>
          </a:p>
        </p:txBody>
      </p:sp>
    </p:spTree>
    <p:extLst>
      <p:ext uri="{BB962C8B-B14F-4D97-AF65-F5344CB8AC3E}">
        <p14:creationId xmlns:p14="http://schemas.microsoft.com/office/powerpoint/2010/main" val="444719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CCWG </a:t>
            </a:r>
            <a:r>
              <a:rPr lang="fr-FR" dirty="0" err="1" smtClean="0"/>
              <a:t>plenary</a:t>
            </a:r>
            <a:r>
              <a:rPr lang="fr-FR" dirty="0" smtClean="0"/>
              <a:t> </a:t>
            </a:r>
            <a:r>
              <a:rPr lang="fr-FR" dirty="0" err="1" smtClean="0"/>
              <a:t>schedule</a:t>
            </a:r>
            <a:r>
              <a:rPr lang="fr-FR" dirty="0" smtClean="0"/>
              <a:t> up to Hyderabad</a:t>
            </a:r>
            <a:endParaRPr lang="fr-FR" dirty="0"/>
          </a:p>
        </p:txBody>
      </p:sp>
      <p:graphicFrame>
        <p:nvGraphicFramePr>
          <p:cNvPr id="3" name="Table 2"/>
          <p:cNvGraphicFramePr>
            <a:graphicFrameLocks noGrp="1"/>
          </p:cNvGraphicFramePr>
          <p:nvPr>
            <p:extLst>
              <p:ext uri="{D42A27DB-BD31-4B8C-83A1-F6EECF244321}">
                <p14:modId xmlns:p14="http://schemas.microsoft.com/office/powerpoint/2010/main" val="3652720739"/>
              </p:ext>
            </p:extLst>
          </p:nvPr>
        </p:nvGraphicFramePr>
        <p:xfrm>
          <a:off x="323528" y="1772816"/>
          <a:ext cx="8496943" cy="3960438"/>
        </p:xfrm>
        <a:graphic>
          <a:graphicData uri="http://schemas.openxmlformats.org/drawingml/2006/table">
            <a:tbl>
              <a:tblPr firstRow="1" bandRow="1">
                <a:tableStyleId>{5C22544A-7EE6-4342-B048-85BDC9FD1C3A}</a:tableStyleId>
              </a:tblPr>
              <a:tblGrid>
                <a:gridCol w="2832315"/>
                <a:gridCol w="3571988"/>
                <a:gridCol w="2092640"/>
              </a:tblGrid>
              <a:tr h="660073">
                <a:tc>
                  <a:txBody>
                    <a:bodyPr/>
                    <a:lstStyle/>
                    <a:p>
                      <a:pPr marL="0" marR="0" algn="ctr">
                        <a:spcBef>
                          <a:spcPts val="0"/>
                        </a:spcBef>
                        <a:spcAft>
                          <a:spcPts val="0"/>
                        </a:spcAft>
                      </a:pPr>
                      <a:r>
                        <a:rPr lang="en-US" sz="2000" dirty="0">
                          <a:effectLst/>
                          <a:latin typeface="Times New Roman"/>
                          <a:ea typeface="ＭＳ 明朝"/>
                        </a:rPr>
                        <a:t>Month</a:t>
                      </a:r>
                    </a:p>
                  </a:txBody>
                  <a:tcPr marL="68580" marR="68580" marT="0" marB="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ＭＳ 明朝"/>
                        </a:rPr>
                        <a:t>CCWG Plenary Meeting Frequency</a:t>
                      </a:r>
                    </a:p>
                  </a:txBody>
                  <a:tcPr marL="68580" marR="68580" marT="0" marB="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ＭＳ 明朝"/>
                        </a:rPr>
                        <a:t>Date(s)</a:t>
                      </a:r>
                    </a:p>
                  </a:txBody>
                  <a:tcPr marL="68580" marR="68580" marT="0" marB="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r>
              <a:tr h="660073">
                <a:tc>
                  <a:txBody>
                    <a:bodyPr/>
                    <a:lstStyle/>
                    <a:p>
                      <a:pPr marL="0" marR="0" algn="ctr">
                        <a:spcBef>
                          <a:spcPts val="0"/>
                        </a:spcBef>
                        <a:spcAft>
                          <a:spcPts val="0"/>
                        </a:spcAft>
                      </a:pPr>
                      <a:r>
                        <a:rPr lang="en-US" sz="2000" dirty="0">
                          <a:effectLst/>
                          <a:latin typeface="Times New Roman"/>
                          <a:ea typeface="ＭＳ 明朝"/>
                        </a:rPr>
                        <a:t>August</a:t>
                      </a:r>
                    </a:p>
                  </a:txBody>
                  <a:tcPr marL="68580" marR="68580" marT="0" marB="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ＭＳ 明朝"/>
                        </a:rPr>
                        <a:t>Once</a:t>
                      </a:r>
                    </a:p>
                  </a:txBody>
                  <a:tcPr marL="68580" marR="68580" marT="0" marB="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marL="187325" marR="0" indent="-187325" algn="ctr">
                        <a:spcBef>
                          <a:spcPts val="0"/>
                        </a:spcBef>
                        <a:spcAft>
                          <a:spcPts val="0"/>
                        </a:spcAft>
                      </a:pPr>
                      <a:r>
                        <a:rPr lang="en-US" sz="2000" dirty="0">
                          <a:effectLst/>
                          <a:latin typeface="Times New Roman"/>
                          <a:ea typeface="ＭＳ 明朝"/>
                        </a:rPr>
                        <a:t>9 August</a:t>
                      </a:r>
                    </a:p>
                  </a:txBody>
                  <a:tcPr marL="68580" marR="68580" marT="0" marB="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r>
              <a:tr h="660073">
                <a:tc>
                  <a:txBody>
                    <a:bodyPr/>
                    <a:lstStyle/>
                    <a:p>
                      <a:pPr marL="0" marR="0" algn="ctr">
                        <a:spcBef>
                          <a:spcPts val="0"/>
                        </a:spcBef>
                        <a:spcAft>
                          <a:spcPts val="0"/>
                        </a:spcAft>
                      </a:pPr>
                      <a:r>
                        <a:rPr lang="en-US" sz="2000">
                          <a:effectLst/>
                          <a:latin typeface="Times New Roman"/>
                          <a:ea typeface="ＭＳ 明朝"/>
                        </a:rPr>
                        <a:t>September</a:t>
                      </a:r>
                    </a:p>
                  </a:txBody>
                  <a:tcPr marL="68580" marR="68580" marT="0" marB="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ＭＳ 明朝"/>
                        </a:rPr>
                        <a:t>Twice</a:t>
                      </a:r>
                    </a:p>
                  </a:txBody>
                  <a:tcPr marL="68580" marR="68580" marT="0" marB="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ＭＳ 明朝"/>
                        </a:rPr>
                        <a:t>? and ?</a:t>
                      </a:r>
                    </a:p>
                  </a:txBody>
                  <a:tcPr marL="68580" marR="68580" marT="0" marB="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r>
              <a:tr h="660073">
                <a:tc>
                  <a:txBody>
                    <a:bodyPr/>
                    <a:lstStyle/>
                    <a:p>
                      <a:pPr marL="0" marR="0" algn="ctr">
                        <a:spcBef>
                          <a:spcPts val="0"/>
                        </a:spcBef>
                        <a:spcAft>
                          <a:spcPts val="0"/>
                        </a:spcAft>
                      </a:pPr>
                      <a:r>
                        <a:rPr lang="en-US" sz="2000">
                          <a:effectLst/>
                          <a:latin typeface="Times New Roman"/>
                          <a:ea typeface="ＭＳ 明朝"/>
                        </a:rPr>
                        <a:t>October</a:t>
                      </a:r>
                    </a:p>
                  </a:txBody>
                  <a:tcPr marL="68580" marR="68580" marT="0" marB="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ＭＳ 明朝"/>
                        </a:rPr>
                        <a:t>Twice</a:t>
                      </a:r>
                    </a:p>
                  </a:txBody>
                  <a:tcPr marL="68580" marR="68580" marT="0" marB="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ＭＳ 明朝"/>
                        </a:rPr>
                        <a:t>? and ?</a:t>
                      </a:r>
                    </a:p>
                  </a:txBody>
                  <a:tcPr marL="68580" marR="68580" marT="0" marB="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r>
              <a:tr h="660073">
                <a:tc>
                  <a:txBody>
                    <a:bodyPr/>
                    <a:lstStyle/>
                    <a:p>
                      <a:pPr marL="0" marR="0" algn="ctr">
                        <a:spcBef>
                          <a:spcPts val="0"/>
                        </a:spcBef>
                        <a:spcAft>
                          <a:spcPts val="0"/>
                        </a:spcAft>
                      </a:pPr>
                      <a:r>
                        <a:rPr lang="en-US" sz="2000">
                          <a:effectLst/>
                          <a:latin typeface="Times New Roman"/>
                          <a:ea typeface="ＭＳ 明朝"/>
                        </a:rPr>
                        <a:t>November</a:t>
                      </a:r>
                    </a:p>
                  </a:txBody>
                  <a:tcPr marL="68580" marR="68580" marT="0" marB="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ＭＳ 明朝"/>
                        </a:rPr>
                        <a:t>Twice</a:t>
                      </a:r>
                    </a:p>
                  </a:txBody>
                  <a:tcPr marL="68580" marR="68580" marT="0" marB="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ＭＳ 明朝"/>
                        </a:rPr>
                        <a:t>2 November and ?</a:t>
                      </a:r>
                    </a:p>
                  </a:txBody>
                  <a:tcPr marL="68580" marR="68580" marT="0" marB="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r>
              <a:tr h="660073">
                <a:tc>
                  <a:txBody>
                    <a:bodyPr/>
                    <a:lstStyle/>
                    <a:p>
                      <a:pPr marL="0" marR="0" algn="ctr">
                        <a:spcBef>
                          <a:spcPts val="0"/>
                        </a:spcBef>
                        <a:spcAft>
                          <a:spcPts val="0"/>
                        </a:spcAft>
                      </a:pPr>
                      <a:r>
                        <a:rPr lang="en-US" sz="2000" dirty="0">
                          <a:effectLst/>
                          <a:latin typeface="Times New Roman"/>
                          <a:ea typeface="ＭＳ 明朝"/>
                        </a:rPr>
                        <a:t>December</a:t>
                      </a:r>
                    </a:p>
                  </a:txBody>
                  <a:tcPr marL="68580" marR="68580" marT="0" marB="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ＭＳ 明朝"/>
                        </a:rPr>
                        <a:t>Twice</a:t>
                      </a:r>
                    </a:p>
                  </a:txBody>
                  <a:tcPr marL="68580" marR="68580" marT="0" marB="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ＭＳ 明朝"/>
                        </a:rPr>
                        <a:t>? and ?</a:t>
                      </a:r>
                    </a:p>
                  </a:txBody>
                  <a:tcPr marL="68580" marR="68580" marT="0" marB="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r>
            </a:tbl>
          </a:graphicData>
        </a:graphic>
      </p:graphicFrame>
      <p:sp>
        <p:nvSpPr>
          <p:cNvPr id="4" name="TextBox 3"/>
          <p:cNvSpPr txBox="1"/>
          <p:nvPr/>
        </p:nvSpPr>
        <p:spPr>
          <a:xfrm>
            <a:off x="323528" y="980728"/>
            <a:ext cx="8496944" cy="461665"/>
          </a:xfrm>
          <a:prstGeom prst="rect">
            <a:avLst/>
          </a:prstGeom>
          <a:noFill/>
        </p:spPr>
        <p:txBody>
          <a:bodyPr wrap="square" rtlCol="0">
            <a:spAutoFit/>
          </a:bodyPr>
          <a:lstStyle/>
          <a:p>
            <a:pPr algn="ctr"/>
            <a:r>
              <a:rPr lang="en-US" sz="2400" dirty="0" smtClean="0">
                <a:latin typeface="Source Sans Pro"/>
                <a:cs typeface="Source Sans Pro"/>
              </a:rPr>
              <a:t>Need to determine schedule and dates for Plenary meetings</a:t>
            </a:r>
            <a:endParaRPr lang="en-US" sz="2400" dirty="0" smtClean="0">
              <a:latin typeface="Source Sans Pro"/>
              <a:cs typeface="Source Sans Pro"/>
            </a:endParaRPr>
          </a:p>
        </p:txBody>
      </p:sp>
    </p:spTree>
    <p:extLst>
      <p:ext uri="{BB962C8B-B14F-4D97-AF65-F5344CB8AC3E}">
        <p14:creationId xmlns:p14="http://schemas.microsoft.com/office/powerpoint/2010/main" val="1631353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Update on background </a:t>
            </a:r>
            <a:r>
              <a:rPr lang="fr-FR" dirty="0" err="1"/>
              <a:t>papers</a:t>
            </a:r>
            <a:endParaRPr lang="fr-FR" dirty="0"/>
          </a:p>
        </p:txBody>
      </p:sp>
      <p:graphicFrame>
        <p:nvGraphicFramePr>
          <p:cNvPr id="5" name="Table 4"/>
          <p:cNvGraphicFramePr>
            <a:graphicFrameLocks noGrp="1"/>
          </p:cNvGraphicFramePr>
          <p:nvPr>
            <p:extLst>
              <p:ext uri="{D42A27DB-BD31-4B8C-83A1-F6EECF244321}">
                <p14:modId xmlns:p14="http://schemas.microsoft.com/office/powerpoint/2010/main" val="2209895914"/>
              </p:ext>
            </p:extLst>
          </p:nvPr>
        </p:nvGraphicFramePr>
        <p:xfrm>
          <a:off x="1403648" y="1052735"/>
          <a:ext cx="6096000" cy="4978399"/>
        </p:xfrm>
        <a:graphic>
          <a:graphicData uri="http://schemas.openxmlformats.org/drawingml/2006/table">
            <a:tbl>
              <a:tblPr firstRow="1" bandRow="1">
                <a:tableStyleId>{5C22544A-7EE6-4342-B048-85BDC9FD1C3A}</a:tableStyleId>
              </a:tblPr>
              <a:tblGrid>
                <a:gridCol w="3048000"/>
                <a:gridCol w="3048000"/>
              </a:tblGrid>
              <a:tr h="154816">
                <a:tc>
                  <a:txBody>
                    <a:bodyPr/>
                    <a:lstStyle/>
                    <a:p>
                      <a:pPr algn="ctr"/>
                      <a:r>
                        <a:rPr lang="en-US" sz="1800" dirty="0" smtClean="0"/>
                        <a:t>WS2 Topic </a:t>
                      </a:r>
                      <a:endParaRPr lang="en-US" sz="1800" dirty="0"/>
                    </a:p>
                  </a:txBody>
                  <a:tcPr/>
                </a:tc>
                <a:tc>
                  <a:txBody>
                    <a:bodyPr/>
                    <a:lstStyle/>
                    <a:p>
                      <a:pPr algn="ctr"/>
                      <a:r>
                        <a:rPr lang="en-US" sz="1800" dirty="0" smtClean="0"/>
                        <a:t>Status</a:t>
                      </a:r>
                      <a:endParaRPr lang="en-US" sz="1800" dirty="0"/>
                    </a:p>
                  </a:txBody>
                  <a:tcPr/>
                </a:tc>
              </a:tr>
              <a:tr h="370840">
                <a:tc>
                  <a:txBody>
                    <a:bodyPr/>
                    <a:lstStyle/>
                    <a:p>
                      <a:pPr marL="0" marR="0" algn="ctr">
                        <a:spcBef>
                          <a:spcPts val="0"/>
                        </a:spcBef>
                        <a:spcAft>
                          <a:spcPts val="0"/>
                        </a:spcAft>
                      </a:pPr>
                      <a:r>
                        <a:rPr lang="en-US" sz="1800" dirty="0">
                          <a:effectLst/>
                          <a:latin typeface="Times New Roman"/>
                          <a:ea typeface="Times New Roman"/>
                        </a:rPr>
                        <a:t>Diversity</a:t>
                      </a:r>
                      <a:endParaRPr lang="en-US" sz="1800" dirty="0">
                        <a:effectLst/>
                        <a:latin typeface="Times New Roman"/>
                        <a:ea typeface="ＭＳ 明朝"/>
                      </a:endParaRPr>
                    </a:p>
                  </a:txBody>
                  <a:tcPr marL="68580" marR="68580" marT="0" marB="0" anchor="ctr"/>
                </a:tc>
                <a:tc>
                  <a:txBody>
                    <a:bodyPr/>
                    <a:lstStyle/>
                    <a:p>
                      <a:pPr marL="201295" marR="0">
                        <a:spcBef>
                          <a:spcPts val="0"/>
                        </a:spcBef>
                        <a:spcAft>
                          <a:spcPts val="0"/>
                        </a:spcAft>
                      </a:pPr>
                      <a:r>
                        <a:rPr lang="en-US" sz="1800" dirty="0">
                          <a:effectLst/>
                          <a:latin typeface="Times New Roman"/>
                          <a:ea typeface="Times New Roman"/>
                        </a:rPr>
                        <a:t>Final Drafting</a:t>
                      </a:r>
                      <a:endParaRPr lang="en-US" sz="1800" dirty="0">
                        <a:effectLst/>
                        <a:latin typeface="Times New Roman"/>
                        <a:ea typeface="ＭＳ 明朝"/>
                      </a:endParaRPr>
                    </a:p>
                  </a:txBody>
                  <a:tcPr marL="68580" marR="68580" marT="0" marB="0"/>
                </a:tc>
              </a:tr>
              <a:tr h="370840">
                <a:tc>
                  <a:txBody>
                    <a:bodyPr/>
                    <a:lstStyle/>
                    <a:p>
                      <a:pPr marL="0" marR="0" algn="ctr">
                        <a:spcBef>
                          <a:spcPts val="0"/>
                        </a:spcBef>
                        <a:spcAft>
                          <a:spcPts val="0"/>
                        </a:spcAft>
                      </a:pPr>
                      <a:r>
                        <a:rPr lang="en-US" sz="1800" dirty="0">
                          <a:effectLst/>
                          <a:latin typeface="Times New Roman"/>
                          <a:ea typeface="Times New Roman"/>
                        </a:rPr>
                        <a:t>Human Rights</a:t>
                      </a:r>
                      <a:endParaRPr lang="en-US" sz="1800" dirty="0">
                        <a:effectLst/>
                        <a:latin typeface="Times New Roman"/>
                        <a:ea typeface="ＭＳ 明朝"/>
                      </a:endParaRPr>
                    </a:p>
                  </a:txBody>
                  <a:tcPr marL="68580" marR="68580" marT="0" marB="0" anchor="ctr"/>
                </a:tc>
                <a:tc>
                  <a:txBody>
                    <a:bodyPr/>
                    <a:lstStyle/>
                    <a:p>
                      <a:pPr marL="201295" marR="0">
                        <a:spcBef>
                          <a:spcPts val="0"/>
                        </a:spcBef>
                        <a:spcAft>
                          <a:spcPts val="0"/>
                        </a:spcAft>
                      </a:pPr>
                      <a:r>
                        <a:rPr lang="en-US" sz="1800" dirty="0">
                          <a:effectLst/>
                          <a:latin typeface="Times New Roman"/>
                          <a:ea typeface="Times New Roman"/>
                        </a:rPr>
                        <a:t>Completed and posted</a:t>
                      </a:r>
                      <a:endParaRPr lang="en-US" sz="1800" dirty="0">
                        <a:effectLst/>
                        <a:latin typeface="Times New Roman"/>
                        <a:ea typeface="ＭＳ 明朝"/>
                      </a:endParaRPr>
                    </a:p>
                  </a:txBody>
                  <a:tcPr marL="68580" marR="68580" marT="0" marB="0"/>
                </a:tc>
              </a:tr>
              <a:tr h="370840">
                <a:tc>
                  <a:txBody>
                    <a:bodyPr/>
                    <a:lstStyle/>
                    <a:p>
                      <a:pPr marL="0" marR="0" algn="ctr">
                        <a:spcBef>
                          <a:spcPts val="0"/>
                        </a:spcBef>
                        <a:spcAft>
                          <a:spcPts val="0"/>
                        </a:spcAft>
                      </a:pPr>
                      <a:r>
                        <a:rPr lang="en-US" sz="1800">
                          <a:effectLst/>
                          <a:latin typeface="Times New Roman"/>
                          <a:ea typeface="Times New Roman"/>
                        </a:rPr>
                        <a:t>Jurisdiction</a:t>
                      </a:r>
                      <a:endParaRPr lang="en-US" sz="1800">
                        <a:effectLst/>
                        <a:latin typeface="Times New Roman"/>
                        <a:ea typeface="ＭＳ 明朝"/>
                      </a:endParaRPr>
                    </a:p>
                  </a:txBody>
                  <a:tcPr marL="68580" marR="68580" marT="0" marB="0" anchor="ctr"/>
                </a:tc>
                <a:tc>
                  <a:txBody>
                    <a:bodyPr/>
                    <a:lstStyle/>
                    <a:p>
                      <a:pPr marL="201295" marR="0">
                        <a:spcBef>
                          <a:spcPts val="0"/>
                        </a:spcBef>
                        <a:spcAft>
                          <a:spcPts val="0"/>
                        </a:spcAft>
                      </a:pPr>
                      <a:r>
                        <a:rPr lang="en-US" sz="1800" dirty="0">
                          <a:effectLst/>
                          <a:latin typeface="Times New Roman"/>
                          <a:ea typeface="Times New Roman"/>
                        </a:rPr>
                        <a:t>Final Drafting</a:t>
                      </a:r>
                      <a:endParaRPr lang="en-US" sz="1800" dirty="0">
                        <a:effectLst/>
                        <a:latin typeface="Times New Roman"/>
                        <a:ea typeface="ＭＳ 明朝"/>
                      </a:endParaRPr>
                    </a:p>
                  </a:txBody>
                  <a:tcPr marL="68580" marR="68580" marT="0" marB="0"/>
                </a:tc>
              </a:tr>
              <a:tr h="370840">
                <a:tc>
                  <a:txBody>
                    <a:bodyPr/>
                    <a:lstStyle/>
                    <a:p>
                      <a:pPr marL="0" marR="0" algn="ctr">
                        <a:spcBef>
                          <a:spcPts val="0"/>
                        </a:spcBef>
                        <a:spcAft>
                          <a:spcPts val="0"/>
                        </a:spcAft>
                      </a:pPr>
                      <a:r>
                        <a:rPr lang="en-US" sz="1800" dirty="0">
                          <a:effectLst/>
                          <a:latin typeface="Times New Roman"/>
                          <a:ea typeface="Times New Roman"/>
                        </a:rPr>
                        <a:t>SO/AC Accountability</a:t>
                      </a:r>
                      <a:endParaRPr lang="en-US" sz="1800" dirty="0">
                        <a:effectLst/>
                        <a:latin typeface="Times New Roman"/>
                        <a:ea typeface="ＭＳ 明朝"/>
                      </a:endParaRPr>
                    </a:p>
                  </a:txBody>
                  <a:tcPr marL="68580" marR="68580" marT="0" marB="0" anchor="ctr"/>
                </a:tc>
                <a:tc>
                  <a:txBody>
                    <a:bodyPr/>
                    <a:lstStyle/>
                    <a:p>
                      <a:pPr marL="201295" marR="0">
                        <a:spcBef>
                          <a:spcPts val="0"/>
                        </a:spcBef>
                        <a:spcAft>
                          <a:spcPts val="0"/>
                        </a:spcAft>
                      </a:pPr>
                      <a:r>
                        <a:rPr lang="en-US" sz="1800" dirty="0">
                          <a:effectLst/>
                          <a:latin typeface="Times New Roman"/>
                          <a:ea typeface="Times New Roman"/>
                        </a:rPr>
                        <a:t>Final Drafting</a:t>
                      </a:r>
                      <a:endParaRPr lang="en-US" sz="1800" dirty="0">
                        <a:effectLst/>
                        <a:latin typeface="Times New Roman"/>
                        <a:ea typeface="ＭＳ 明朝"/>
                      </a:endParaRPr>
                    </a:p>
                  </a:txBody>
                  <a:tcPr marL="68580" marR="68580" marT="0" marB="0"/>
                </a:tc>
              </a:tr>
              <a:tr h="370840">
                <a:tc>
                  <a:txBody>
                    <a:bodyPr/>
                    <a:lstStyle/>
                    <a:p>
                      <a:pPr marL="0" marR="0" algn="ctr">
                        <a:spcBef>
                          <a:spcPts val="0"/>
                        </a:spcBef>
                        <a:spcAft>
                          <a:spcPts val="0"/>
                        </a:spcAft>
                      </a:pPr>
                      <a:r>
                        <a:rPr lang="en-US" sz="1800">
                          <a:effectLst/>
                          <a:latin typeface="Times New Roman"/>
                          <a:ea typeface="Times New Roman"/>
                        </a:rPr>
                        <a:t>Ombudsman</a:t>
                      </a:r>
                      <a:endParaRPr lang="en-US" sz="1800">
                        <a:effectLst/>
                        <a:latin typeface="Times New Roman"/>
                        <a:ea typeface="ＭＳ 明朝"/>
                      </a:endParaRPr>
                    </a:p>
                  </a:txBody>
                  <a:tcPr marL="68580" marR="68580" marT="0" marB="0" anchor="ctr"/>
                </a:tc>
                <a:tc>
                  <a:txBody>
                    <a:bodyPr/>
                    <a:lstStyle/>
                    <a:p>
                      <a:pPr marL="201295" marR="0">
                        <a:spcBef>
                          <a:spcPts val="0"/>
                        </a:spcBef>
                        <a:spcAft>
                          <a:spcPts val="0"/>
                        </a:spcAft>
                      </a:pPr>
                      <a:r>
                        <a:rPr lang="en-US" sz="1800" dirty="0">
                          <a:effectLst/>
                          <a:latin typeface="Times New Roman"/>
                          <a:ea typeface="Times New Roman"/>
                        </a:rPr>
                        <a:t>Completed and posted</a:t>
                      </a:r>
                      <a:endParaRPr lang="en-US" sz="1800" dirty="0">
                        <a:effectLst/>
                        <a:latin typeface="Times New Roman"/>
                        <a:ea typeface="ＭＳ 明朝"/>
                      </a:endParaRPr>
                    </a:p>
                  </a:txBody>
                  <a:tcPr marL="68580" marR="68580" marT="0" marB="0"/>
                </a:tc>
              </a:tr>
              <a:tr h="370840">
                <a:tc>
                  <a:txBody>
                    <a:bodyPr/>
                    <a:lstStyle/>
                    <a:p>
                      <a:pPr marL="0" marR="0" algn="ctr">
                        <a:spcBef>
                          <a:spcPts val="0"/>
                        </a:spcBef>
                        <a:spcAft>
                          <a:spcPts val="0"/>
                        </a:spcAft>
                      </a:pPr>
                      <a:r>
                        <a:rPr lang="en-US" sz="1800" dirty="0">
                          <a:effectLst/>
                          <a:latin typeface="Times New Roman"/>
                          <a:ea typeface="Times New Roman"/>
                        </a:rPr>
                        <a:t>Transparency</a:t>
                      </a:r>
                      <a:endParaRPr lang="en-US" sz="1800" dirty="0">
                        <a:effectLst/>
                        <a:latin typeface="Times New Roman"/>
                        <a:ea typeface="ＭＳ 明朝"/>
                      </a:endParaRPr>
                    </a:p>
                  </a:txBody>
                  <a:tcPr marL="68580" marR="68580" marT="0" marB="0" anchor="ctr"/>
                </a:tc>
                <a:tc>
                  <a:txBody>
                    <a:bodyPr/>
                    <a:lstStyle/>
                    <a:p>
                      <a:pPr marL="201295" marR="0">
                        <a:spcBef>
                          <a:spcPts val="0"/>
                        </a:spcBef>
                        <a:spcAft>
                          <a:spcPts val="0"/>
                        </a:spcAft>
                      </a:pPr>
                      <a:r>
                        <a:rPr lang="en-US" sz="1800" dirty="0">
                          <a:effectLst/>
                          <a:latin typeface="Times New Roman"/>
                          <a:ea typeface="Times New Roman"/>
                        </a:rPr>
                        <a:t>Final Drafting</a:t>
                      </a:r>
                      <a:endParaRPr lang="en-US" sz="1800" dirty="0">
                        <a:effectLst/>
                        <a:latin typeface="Times New Roman"/>
                        <a:ea typeface="ＭＳ 明朝"/>
                      </a:endParaRPr>
                    </a:p>
                  </a:txBody>
                  <a:tcPr marL="68580" marR="68580" marT="0" marB="0"/>
                </a:tc>
              </a:tr>
              <a:tr h="370840">
                <a:tc>
                  <a:txBody>
                    <a:bodyPr/>
                    <a:lstStyle/>
                    <a:p>
                      <a:pPr marL="0" marR="0" algn="ctr">
                        <a:spcBef>
                          <a:spcPts val="0"/>
                        </a:spcBef>
                        <a:spcAft>
                          <a:spcPts val="0"/>
                        </a:spcAft>
                      </a:pPr>
                      <a:r>
                        <a:rPr lang="en-US" sz="1800" dirty="0">
                          <a:effectLst/>
                          <a:latin typeface="Times New Roman"/>
                          <a:ea typeface="Times New Roman"/>
                        </a:rPr>
                        <a:t>Staff Accountability</a:t>
                      </a:r>
                      <a:endParaRPr lang="en-US" sz="1800" dirty="0">
                        <a:effectLst/>
                        <a:latin typeface="Times New Roman"/>
                        <a:ea typeface="ＭＳ 明朝"/>
                      </a:endParaRPr>
                    </a:p>
                  </a:txBody>
                  <a:tcPr marL="68580" marR="68580" marT="0" marB="0" anchor="ctr"/>
                </a:tc>
                <a:tc>
                  <a:txBody>
                    <a:bodyPr/>
                    <a:lstStyle/>
                    <a:p>
                      <a:pPr marL="201295" marR="0">
                        <a:spcBef>
                          <a:spcPts val="0"/>
                        </a:spcBef>
                        <a:spcAft>
                          <a:spcPts val="0"/>
                        </a:spcAft>
                      </a:pPr>
                      <a:r>
                        <a:rPr lang="en-US" sz="1800" dirty="0">
                          <a:effectLst/>
                          <a:latin typeface="Times New Roman"/>
                          <a:ea typeface="Times New Roman"/>
                        </a:rPr>
                        <a:t>Final Drafting</a:t>
                      </a:r>
                      <a:endParaRPr lang="en-US" sz="1800" dirty="0">
                        <a:effectLst/>
                        <a:latin typeface="Times New Roman"/>
                        <a:ea typeface="ＭＳ 明朝"/>
                      </a:endParaRPr>
                    </a:p>
                  </a:txBody>
                  <a:tcPr marL="68580" marR="68580" marT="0" marB="0"/>
                </a:tc>
              </a:tr>
              <a:tr h="370840">
                <a:tc>
                  <a:txBody>
                    <a:bodyPr/>
                    <a:lstStyle/>
                    <a:p>
                      <a:pPr marL="0" marR="0" algn="ctr">
                        <a:spcBef>
                          <a:spcPts val="0"/>
                        </a:spcBef>
                        <a:spcAft>
                          <a:spcPts val="0"/>
                        </a:spcAft>
                      </a:pPr>
                      <a:r>
                        <a:rPr lang="en-US" sz="1800" dirty="0">
                          <a:effectLst/>
                          <a:latin typeface="Times New Roman"/>
                          <a:ea typeface="Times New Roman"/>
                        </a:rPr>
                        <a:t>Guidelines for standards of conduct presumed to be in good faith associated with exercising removal of individual ICANN Board Directors</a:t>
                      </a:r>
                      <a:endParaRPr lang="en-US" sz="1800" dirty="0">
                        <a:effectLst/>
                        <a:latin typeface="Times New Roman"/>
                        <a:ea typeface="ＭＳ 明朝"/>
                      </a:endParaRPr>
                    </a:p>
                  </a:txBody>
                  <a:tcPr marL="68580" marR="68580" marT="0" marB="0" anchor="ctr"/>
                </a:tc>
                <a:tc>
                  <a:txBody>
                    <a:bodyPr/>
                    <a:lstStyle/>
                    <a:p>
                      <a:pPr marL="201295" marR="0">
                        <a:spcBef>
                          <a:spcPts val="0"/>
                        </a:spcBef>
                        <a:spcAft>
                          <a:spcPts val="0"/>
                        </a:spcAft>
                      </a:pPr>
                      <a:r>
                        <a:rPr lang="en-US" sz="1800" dirty="0">
                          <a:effectLst/>
                          <a:latin typeface="Times New Roman"/>
                          <a:ea typeface="Times New Roman"/>
                        </a:rPr>
                        <a:t>Completed and posted</a:t>
                      </a:r>
                      <a:endParaRPr lang="en-US" sz="1800" dirty="0">
                        <a:effectLst/>
                        <a:latin typeface="Times New Roman"/>
                        <a:ea typeface="ＭＳ 明朝"/>
                      </a:endParaRPr>
                    </a:p>
                  </a:txBody>
                  <a:tcPr marL="68580" marR="68580" marT="0" marB="0"/>
                </a:tc>
              </a:tr>
              <a:tr h="370840">
                <a:tc>
                  <a:txBody>
                    <a:bodyPr/>
                    <a:lstStyle/>
                    <a:p>
                      <a:pPr marL="0" marR="0" algn="ctr">
                        <a:spcBef>
                          <a:spcPts val="0"/>
                        </a:spcBef>
                        <a:spcAft>
                          <a:spcPts val="0"/>
                        </a:spcAft>
                      </a:pPr>
                      <a:r>
                        <a:rPr lang="en-US" sz="1800" dirty="0">
                          <a:effectLst/>
                          <a:latin typeface="Times New Roman"/>
                          <a:ea typeface="Times New Roman"/>
                        </a:rPr>
                        <a:t>Reviewing the CEP</a:t>
                      </a:r>
                      <a:endParaRPr lang="en-US" sz="1800" dirty="0">
                        <a:effectLst/>
                        <a:latin typeface="Times New Roman"/>
                        <a:ea typeface="ＭＳ 明朝"/>
                      </a:endParaRPr>
                    </a:p>
                  </a:txBody>
                  <a:tcPr marL="68580" marR="68580" marT="0" marB="0" anchor="ctr"/>
                </a:tc>
                <a:tc>
                  <a:txBody>
                    <a:bodyPr/>
                    <a:lstStyle/>
                    <a:p>
                      <a:pPr marL="201295" marR="0">
                        <a:spcBef>
                          <a:spcPts val="0"/>
                        </a:spcBef>
                        <a:spcAft>
                          <a:spcPts val="0"/>
                        </a:spcAft>
                      </a:pPr>
                      <a:r>
                        <a:rPr lang="en-US" sz="1800" dirty="0">
                          <a:effectLst/>
                          <a:latin typeface="Times New Roman"/>
                          <a:ea typeface="Times New Roman"/>
                        </a:rPr>
                        <a:t>Final Drafting</a:t>
                      </a:r>
                      <a:endParaRPr lang="en-US" sz="1800" dirty="0">
                        <a:effectLst/>
                        <a:latin typeface="Times New Roman"/>
                        <a:ea typeface="ＭＳ 明朝"/>
                      </a:endParaRPr>
                    </a:p>
                  </a:txBody>
                  <a:tcPr marL="68580" marR="68580" marT="0" marB="0"/>
                </a:tc>
              </a:tr>
            </a:tbl>
          </a:graphicData>
        </a:graphic>
      </p:graphicFrame>
    </p:spTree>
    <p:extLst>
      <p:ext uri="{BB962C8B-B14F-4D97-AF65-F5344CB8AC3E}">
        <p14:creationId xmlns:p14="http://schemas.microsoft.com/office/powerpoint/2010/main" val="549256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Draft</a:t>
            </a:r>
            <a:r>
              <a:rPr lang="fr-FR" dirty="0"/>
              <a:t> </a:t>
            </a:r>
            <a:r>
              <a:rPr lang="fr-FR" dirty="0" err="1"/>
              <a:t>travel</a:t>
            </a:r>
            <a:r>
              <a:rPr lang="fr-FR" dirty="0"/>
              <a:t> support </a:t>
            </a:r>
            <a:r>
              <a:rPr lang="fr-FR" dirty="0" err="1"/>
              <a:t>process</a:t>
            </a:r>
            <a:endParaRPr lang="en-US" dirty="0"/>
          </a:p>
        </p:txBody>
      </p:sp>
      <p:sp>
        <p:nvSpPr>
          <p:cNvPr id="3" name="TextBox 2"/>
          <p:cNvSpPr txBox="1"/>
          <p:nvPr/>
        </p:nvSpPr>
        <p:spPr>
          <a:xfrm>
            <a:off x="251520" y="836712"/>
            <a:ext cx="8640960" cy="5201423"/>
          </a:xfrm>
          <a:prstGeom prst="rect">
            <a:avLst/>
          </a:prstGeom>
          <a:noFill/>
        </p:spPr>
        <p:txBody>
          <a:bodyPr wrap="square" rtlCol="0">
            <a:spAutoFit/>
          </a:bodyPr>
          <a:lstStyle/>
          <a:p>
            <a:pPr marL="342900" indent="-342900">
              <a:buFont typeface="Arial"/>
              <a:buChar char="•"/>
            </a:pPr>
            <a:r>
              <a:rPr lang="en-US" sz="2400" dirty="0"/>
              <a:t>The current budgeted amount to support the work of CCWG WS2 members allocates support (travel, hotel and per diem) for an amount equivalent to 20 appointed members to attend a CCWG face-to-face meeting </a:t>
            </a:r>
            <a:r>
              <a:rPr lang="en-US" sz="2400" dirty="0" smtClean="0"/>
              <a:t>associated with an ICANN meeting for a maximum of 7 </a:t>
            </a:r>
            <a:r>
              <a:rPr lang="en-US" sz="2400" dirty="0"/>
              <a:t>days.  </a:t>
            </a:r>
            <a:endParaRPr lang="en-US" sz="2400" dirty="0" smtClean="0"/>
          </a:p>
          <a:p>
            <a:pPr marL="342900" indent="-342900">
              <a:buFont typeface="Arial"/>
              <a:buChar char="•"/>
            </a:pPr>
            <a:r>
              <a:rPr lang="en-US" sz="2400" dirty="0" smtClean="0"/>
              <a:t>The </a:t>
            </a:r>
            <a:r>
              <a:rPr lang="en-US" sz="2400" dirty="0"/>
              <a:t>Co-Chairs have the authority to re-allocate this amount – this could include supporting requests for partial funding to allow them to maximize the number of members attending </a:t>
            </a:r>
            <a:r>
              <a:rPr lang="en-US" sz="2000" i="1" dirty="0"/>
              <a:t>(e.g. if someone only needs a few additional days of hotel this could be acceptable)</a:t>
            </a:r>
            <a:r>
              <a:rPr lang="en-US" sz="2000" i="1" dirty="0" smtClean="0"/>
              <a:t>.</a:t>
            </a:r>
          </a:p>
          <a:p>
            <a:pPr marL="342900" indent="-342900">
              <a:buFont typeface="Arial"/>
              <a:buChar char="•"/>
            </a:pPr>
            <a:r>
              <a:rPr lang="en-US" sz="2400" dirty="0" smtClean="0"/>
              <a:t>If </a:t>
            </a:r>
            <a:r>
              <a:rPr lang="en-US" sz="2400" dirty="0"/>
              <a:t>you are an officially appointed member of WS2 from a chartering SO or </a:t>
            </a:r>
            <a:r>
              <a:rPr lang="en-US" sz="2400" dirty="0" smtClean="0"/>
              <a:t>AC you </a:t>
            </a:r>
            <a:r>
              <a:rPr lang="en-US" sz="2400" dirty="0"/>
              <a:t>are eligible for travel support from the </a:t>
            </a:r>
            <a:r>
              <a:rPr lang="en-US" sz="2400" dirty="0" smtClean="0"/>
              <a:t>CCWG.</a:t>
            </a:r>
            <a:r>
              <a:rPr lang="en-US" sz="2400" dirty="0"/>
              <a:t> </a:t>
            </a:r>
          </a:p>
          <a:p>
            <a:pPr algn="ctr"/>
            <a:r>
              <a:rPr lang="en-US" sz="2400" dirty="0"/>
              <a:t>Travel support arrangements will follow </a:t>
            </a:r>
            <a:r>
              <a:rPr lang="en-US" sz="2400" dirty="0">
                <a:hlinkClick r:id="rId2"/>
              </a:rPr>
              <a:t>Constituency Travel </a:t>
            </a:r>
            <a:r>
              <a:rPr lang="en-US" sz="2400" dirty="0" smtClean="0">
                <a:hlinkClick r:id="rId2"/>
              </a:rPr>
              <a:t>Guidelines</a:t>
            </a:r>
            <a:endParaRPr lang="en-US" sz="2400" dirty="0"/>
          </a:p>
        </p:txBody>
      </p:sp>
    </p:spTree>
    <p:extLst>
      <p:ext uri="{BB962C8B-B14F-4D97-AF65-F5344CB8AC3E}">
        <p14:creationId xmlns:p14="http://schemas.microsoft.com/office/powerpoint/2010/main" val="3280872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CCWG-ACCT Draft Travel Support Application</a:t>
            </a:r>
            <a:endParaRPr lang="en-US" dirty="0"/>
          </a:p>
        </p:txBody>
      </p:sp>
      <p:pic>
        <p:nvPicPr>
          <p:cNvPr id="3" name="Picture 2" descr="CCWG Travel Support Form v2_Page_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836712"/>
            <a:ext cx="4392488" cy="5373216"/>
          </a:xfrm>
          <a:prstGeom prst="rect">
            <a:avLst/>
          </a:prstGeom>
        </p:spPr>
      </p:pic>
      <p:sp>
        <p:nvSpPr>
          <p:cNvPr id="4" name="TextBox 3"/>
          <p:cNvSpPr txBox="1"/>
          <p:nvPr/>
        </p:nvSpPr>
        <p:spPr>
          <a:xfrm>
            <a:off x="5508104" y="1196752"/>
            <a:ext cx="3312368" cy="4247317"/>
          </a:xfrm>
          <a:prstGeom prst="rect">
            <a:avLst/>
          </a:prstGeom>
          <a:noFill/>
        </p:spPr>
        <p:txBody>
          <a:bodyPr wrap="square" rtlCol="0">
            <a:spAutoFit/>
          </a:bodyPr>
          <a:lstStyle/>
          <a:p>
            <a:r>
              <a:rPr lang="en-US" dirty="0"/>
              <a:t>CCWG appointed Members requesting consideration by the Co-Chairs for travel support to attend a face-to-face meeting must complete the travel request form </a:t>
            </a:r>
            <a:r>
              <a:rPr lang="en-US" u="sng" dirty="0"/>
              <a:t>three (3) months</a:t>
            </a:r>
            <a:r>
              <a:rPr lang="en-US" dirty="0"/>
              <a:t> in advance of the date of the CCWG face-to-face meeting in order to be considered for funding.  </a:t>
            </a:r>
          </a:p>
          <a:p>
            <a:endParaRPr lang="en-US" dirty="0" smtClean="0"/>
          </a:p>
          <a:p>
            <a:r>
              <a:rPr lang="en-US" dirty="0" smtClean="0"/>
              <a:t>Completed </a:t>
            </a:r>
            <a:r>
              <a:rPr lang="en-US" dirty="0"/>
              <a:t>forms can be sent to </a:t>
            </a:r>
            <a:r>
              <a:rPr lang="en-US" u="sng" dirty="0">
                <a:hlinkClick r:id="rId3"/>
              </a:rPr>
              <a:t>Acct-Staff@icann.org</a:t>
            </a:r>
            <a:r>
              <a:rPr lang="en-US" dirty="0"/>
              <a:t> for submission to the Co-Chairs for review and approval.</a:t>
            </a:r>
          </a:p>
          <a:p>
            <a:r>
              <a:rPr lang="en-US" dirty="0"/>
              <a:t> </a:t>
            </a:r>
          </a:p>
        </p:txBody>
      </p:sp>
    </p:spTree>
    <p:extLst>
      <p:ext uri="{BB962C8B-B14F-4D97-AF65-F5344CB8AC3E}">
        <p14:creationId xmlns:p14="http://schemas.microsoft.com/office/powerpoint/2010/main" val="276167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78"/>
            <a:ext cx="9144000" cy="772182"/>
          </a:xfrm>
        </p:spPr>
        <p:txBody>
          <a:bodyPr/>
          <a:lstStyle/>
          <a:p>
            <a:r>
              <a:rPr lang="en-US" sz="2800" dirty="0"/>
              <a:t>CCWG-ACCT Draft Travel Support </a:t>
            </a:r>
            <a:r>
              <a:rPr lang="en-US" sz="2800" dirty="0" smtClean="0"/>
              <a:t>Application </a:t>
            </a:r>
            <a:r>
              <a:rPr lang="en-US" sz="2800" dirty="0" err="1" smtClean="0"/>
              <a:t>con’t</a:t>
            </a:r>
            <a:endParaRPr lang="en-US" sz="2800" dirty="0"/>
          </a:p>
        </p:txBody>
      </p:sp>
      <p:pic>
        <p:nvPicPr>
          <p:cNvPr id="3" name="Picture 2" descr="CCWG Travel Support Form v2_Page_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836712"/>
            <a:ext cx="3816424" cy="5256584"/>
          </a:xfrm>
          <a:prstGeom prst="rect">
            <a:avLst/>
          </a:prstGeom>
        </p:spPr>
      </p:pic>
      <p:sp>
        <p:nvSpPr>
          <p:cNvPr id="4" name="TextBox 3"/>
          <p:cNvSpPr txBox="1"/>
          <p:nvPr/>
        </p:nvSpPr>
        <p:spPr>
          <a:xfrm>
            <a:off x="3923928" y="908720"/>
            <a:ext cx="5112568" cy="4524316"/>
          </a:xfrm>
          <a:prstGeom prst="rect">
            <a:avLst/>
          </a:prstGeom>
          <a:noFill/>
        </p:spPr>
        <p:txBody>
          <a:bodyPr wrap="square" rtlCol="0">
            <a:spAutoFit/>
          </a:bodyPr>
          <a:lstStyle/>
          <a:p>
            <a:pPr marL="285750" indent="-285750">
              <a:buFont typeface="Arial"/>
              <a:buChar char="•"/>
            </a:pPr>
            <a:r>
              <a:rPr lang="en-US" dirty="0" smtClean="0"/>
              <a:t>The </a:t>
            </a:r>
            <a:r>
              <a:rPr lang="en-US" dirty="0"/>
              <a:t>Co-Chairs will review the applications received, including the requests for partial support, and determine the list of approved CCWG members who will receive travel funding.  </a:t>
            </a:r>
          </a:p>
          <a:p>
            <a:pPr marL="285750" indent="-285750">
              <a:buFont typeface="Arial"/>
              <a:buChar char="•"/>
            </a:pPr>
            <a:r>
              <a:rPr lang="en-US" dirty="0"/>
              <a:t>All applicants for CCWG WS2 travel support will be posted on the CCWG WS2 wiki under Travel Support.  Names will be listed under Requested and then once approved will be listed under approved for travel support including the type of support that is approved.</a:t>
            </a:r>
          </a:p>
          <a:p>
            <a:pPr marL="285750" indent="-285750">
              <a:buFont typeface="Arial"/>
              <a:buChar char="•"/>
            </a:pPr>
            <a:r>
              <a:rPr lang="en-US" dirty="0" smtClean="0"/>
              <a:t>The </a:t>
            </a:r>
            <a:r>
              <a:rPr lang="en-US" dirty="0"/>
              <a:t>CCWG approved travel support list will be submitted to ICANN Constituency Travel for processing according to community travel guidelines. </a:t>
            </a:r>
          </a:p>
          <a:p>
            <a:pPr marL="285750" indent="-285750">
              <a:buFont typeface="Arial"/>
              <a:buChar char="•"/>
            </a:pPr>
            <a:r>
              <a:rPr lang="en-US" dirty="0"/>
              <a:t>The approved list of funded CCWG members will be posted on the </a:t>
            </a:r>
            <a:r>
              <a:rPr lang="en-US" dirty="0">
                <a:hlinkClick r:id="rId3"/>
              </a:rPr>
              <a:t>WS2 </a:t>
            </a:r>
            <a:r>
              <a:rPr lang="en-US" dirty="0" smtClean="0">
                <a:hlinkClick r:id="rId3"/>
              </a:rPr>
              <a:t>wiki</a:t>
            </a:r>
            <a:endParaRPr lang="en-US" dirty="0">
              <a:latin typeface="Source Sans Pro"/>
              <a:cs typeface="Source Sans Pro"/>
            </a:endParaRPr>
          </a:p>
        </p:txBody>
      </p:sp>
    </p:spTree>
    <p:extLst>
      <p:ext uri="{BB962C8B-B14F-4D97-AF65-F5344CB8AC3E}">
        <p14:creationId xmlns:p14="http://schemas.microsoft.com/office/powerpoint/2010/main" val="2491983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TextBox 2"/>
          <p:cNvSpPr txBox="1"/>
          <p:nvPr/>
        </p:nvSpPr>
        <p:spPr>
          <a:xfrm>
            <a:off x="2267744" y="2060848"/>
            <a:ext cx="3024336" cy="1846659"/>
          </a:xfrm>
          <a:prstGeom prst="rect">
            <a:avLst/>
          </a:prstGeom>
          <a:noFill/>
        </p:spPr>
        <p:txBody>
          <a:bodyPr wrap="square" rtlCol="0">
            <a:spAutoFit/>
          </a:bodyPr>
          <a:lstStyle/>
          <a:p>
            <a:pPr algn="ctr"/>
            <a:endParaRPr lang="en-US" sz="3200" dirty="0" smtClean="0">
              <a:latin typeface="Source Sans Pro"/>
              <a:cs typeface="Source Sans Pro"/>
            </a:endParaRPr>
          </a:p>
          <a:p>
            <a:pPr algn="ctr"/>
            <a:r>
              <a:rPr lang="en-US" sz="3200" dirty="0" smtClean="0">
                <a:latin typeface="Source Sans Pro"/>
                <a:cs typeface="Source Sans Pro"/>
              </a:rPr>
              <a:t>AOB</a:t>
            </a:r>
          </a:p>
          <a:p>
            <a:pPr algn="ctr"/>
            <a:endParaRPr lang="en-US" sz="3200" dirty="0">
              <a:latin typeface="Source Sans Pro"/>
              <a:cs typeface="Source Sans Pro"/>
            </a:endParaRPr>
          </a:p>
          <a:p>
            <a:pPr algn="ctr"/>
            <a:endParaRPr lang="en-US" dirty="0" smtClean="0">
              <a:latin typeface="Source Sans Pro"/>
              <a:cs typeface="Source Sans Pro"/>
            </a:endParaRPr>
          </a:p>
        </p:txBody>
      </p:sp>
    </p:spTree>
    <p:extLst>
      <p:ext uri="{BB962C8B-B14F-4D97-AF65-F5344CB8AC3E}">
        <p14:creationId xmlns:p14="http://schemas.microsoft.com/office/powerpoint/2010/main" val="2476227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Box 2"/>
          <p:cNvSpPr txBox="1"/>
          <p:nvPr/>
        </p:nvSpPr>
        <p:spPr>
          <a:xfrm>
            <a:off x="1259632" y="1844824"/>
            <a:ext cx="7200800" cy="3539431"/>
          </a:xfrm>
          <a:prstGeom prst="rect">
            <a:avLst/>
          </a:prstGeom>
          <a:noFill/>
        </p:spPr>
        <p:txBody>
          <a:bodyPr wrap="square" rtlCol="0">
            <a:spAutoFit/>
          </a:bodyPr>
          <a:lstStyle/>
          <a:p>
            <a:pPr marL="285750" indent="-285750">
              <a:buFont typeface="Arial"/>
              <a:buChar char="•"/>
            </a:pPr>
            <a:r>
              <a:rPr lang="en-US" sz="2800" dirty="0" smtClean="0">
                <a:latin typeface="Source Sans Pro"/>
                <a:cs typeface="Source Sans Pro"/>
              </a:rPr>
              <a:t>Welcome</a:t>
            </a:r>
          </a:p>
          <a:p>
            <a:pPr marL="285750" indent="-285750">
              <a:buFont typeface="Arial"/>
              <a:buChar char="•"/>
            </a:pPr>
            <a:r>
              <a:rPr lang="en-US" sz="2800" dirty="0" smtClean="0">
                <a:latin typeface="Source Sans Pro"/>
                <a:cs typeface="Source Sans Pro"/>
              </a:rPr>
              <a:t>WS2 Subgroups</a:t>
            </a:r>
          </a:p>
          <a:p>
            <a:pPr marL="285750" indent="-285750">
              <a:buFont typeface="Arial"/>
              <a:buChar char="•"/>
            </a:pPr>
            <a:r>
              <a:rPr lang="en-US" sz="2800" dirty="0" smtClean="0">
                <a:latin typeface="Source Sans Pro"/>
                <a:cs typeface="Source Sans Pro"/>
              </a:rPr>
              <a:t>Subgroup working methods</a:t>
            </a:r>
          </a:p>
          <a:p>
            <a:pPr marL="285750" indent="-285750">
              <a:buFont typeface="Arial"/>
              <a:buChar char="•"/>
            </a:pPr>
            <a:r>
              <a:rPr lang="en-US" sz="2800" dirty="0" smtClean="0">
                <a:latin typeface="Source Sans Pro"/>
                <a:cs typeface="Source Sans Pro"/>
              </a:rPr>
              <a:t>Subgroup meeting slots</a:t>
            </a:r>
          </a:p>
          <a:p>
            <a:pPr marL="285750" indent="-285750">
              <a:buFont typeface="Arial"/>
              <a:buChar char="•"/>
            </a:pPr>
            <a:r>
              <a:rPr lang="en-US" sz="2800" dirty="0" smtClean="0">
                <a:latin typeface="Source Sans Pro"/>
                <a:cs typeface="Source Sans Pro"/>
              </a:rPr>
              <a:t>Status Staff Papers for Subgroups</a:t>
            </a:r>
            <a:endParaRPr lang="en-US" sz="2800" dirty="0" smtClean="0">
              <a:latin typeface="Source Sans Pro"/>
              <a:cs typeface="Source Sans Pro"/>
            </a:endParaRPr>
          </a:p>
          <a:p>
            <a:pPr marL="285750" indent="-285750">
              <a:buFont typeface="Arial"/>
              <a:buChar char="•"/>
            </a:pPr>
            <a:r>
              <a:rPr lang="en-US" sz="2800" dirty="0" smtClean="0">
                <a:latin typeface="Source Sans Pro"/>
                <a:cs typeface="Source Sans Pro"/>
              </a:rPr>
              <a:t>CCWG Plenary Sessions Schedule and Subgroup Deliverables</a:t>
            </a:r>
          </a:p>
          <a:p>
            <a:pPr marL="285750" indent="-285750">
              <a:buFont typeface="Arial"/>
              <a:buChar char="•"/>
            </a:pPr>
            <a:r>
              <a:rPr lang="en-US" sz="2800" dirty="0" smtClean="0">
                <a:latin typeface="Source Sans Pro"/>
                <a:cs typeface="Source Sans Pro"/>
              </a:rPr>
              <a:t>Draft CCWG Travel Support Process</a:t>
            </a:r>
            <a:endParaRPr lang="en-US" sz="2800" dirty="0" smtClean="0">
              <a:latin typeface="Source Sans Pro"/>
              <a:cs typeface="Source Sans Pro"/>
            </a:endParaRPr>
          </a:p>
        </p:txBody>
      </p:sp>
    </p:spTree>
    <p:extLst>
      <p:ext uri="{BB962C8B-B14F-4D97-AF65-F5344CB8AC3E}">
        <p14:creationId xmlns:p14="http://schemas.microsoft.com/office/powerpoint/2010/main" val="2245674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Work</a:t>
            </a:r>
            <a:r>
              <a:rPr lang="fr-FR" dirty="0" smtClean="0"/>
              <a:t> </a:t>
            </a:r>
            <a:r>
              <a:rPr lang="fr-FR" dirty="0" err="1" smtClean="0"/>
              <a:t>stream</a:t>
            </a:r>
            <a:r>
              <a:rPr lang="fr-FR" dirty="0" smtClean="0"/>
              <a:t> 2</a:t>
            </a:r>
            <a:endParaRPr lang="fr-FR" dirty="0"/>
          </a:p>
        </p:txBody>
      </p:sp>
      <p:pic>
        <p:nvPicPr>
          <p:cNvPr id="4" name="Picture 1"/>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 y="692696"/>
            <a:ext cx="6569496" cy="5616624"/>
          </a:xfrm>
          <a:prstGeom prst="rect">
            <a:avLst/>
          </a:prstGeom>
        </p:spPr>
      </p:pic>
      <p:sp>
        <p:nvSpPr>
          <p:cNvPr id="3" name="ZoneTexte 2"/>
          <p:cNvSpPr txBox="1"/>
          <p:nvPr/>
        </p:nvSpPr>
        <p:spPr>
          <a:xfrm>
            <a:off x="6629400" y="3724275"/>
            <a:ext cx="2266950" cy="2031325"/>
          </a:xfrm>
          <a:prstGeom prst="rect">
            <a:avLst/>
          </a:prstGeom>
          <a:noFill/>
        </p:spPr>
        <p:txBody>
          <a:bodyPr wrap="square" rtlCol="0">
            <a:spAutoFit/>
          </a:bodyPr>
          <a:lstStyle/>
          <a:p>
            <a:r>
              <a:rPr lang="fr-FR" u="sng" dirty="0" err="1" smtClean="0"/>
              <a:t>Additional</a:t>
            </a:r>
            <a:r>
              <a:rPr lang="fr-FR" u="sng" dirty="0" smtClean="0"/>
              <a:t> </a:t>
            </a:r>
            <a:r>
              <a:rPr lang="fr-FR" u="sng" dirty="0" err="1" smtClean="0"/>
              <a:t>topics</a:t>
            </a:r>
            <a:r>
              <a:rPr lang="fr-FR" u="sng" dirty="0" smtClean="0"/>
              <a:t> :</a:t>
            </a:r>
          </a:p>
          <a:p>
            <a:pPr marL="285750" indent="-285750">
              <a:buFontTx/>
              <a:buChar char="-"/>
            </a:pPr>
            <a:r>
              <a:rPr lang="fr-FR" dirty="0" err="1" smtClean="0"/>
              <a:t>Review</a:t>
            </a:r>
            <a:r>
              <a:rPr lang="fr-FR" dirty="0" smtClean="0"/>
              <a:t> of CEP</a:t>
            </a:r>
          </a:p>
          <a:p>
            <a:pPr marL="285750" indent="-285750">
              <a:buFontTx/>
              <a:buChar char="-"/>
            </a:pPr>
            <a:r>
              <a:rPr lang="fr-FR" dirty="0" smtClean="0"/>
              <a:t>Community guidelines for </a:t>
            </a:r>
            <a:r>
              <a:rPr lang="fr-FR" dirty="0" err="1" smtClean="0"/>
              <a:t>conduct</a:t>
            </a:r>
            <a:r>
              <a:rPr lang="fr-FR" dirty="0" smtClean="0"/>
              <a:t> </a:t>
            </a:r>
            <a:r>
              <a:rPr lang="fr-FR" dirty="0" err="1" smtClean="0"/>
              <a:t>during</a:t>
            </a:r>
            <a:r>
              <a:rPr lang="fr-FR" dirty="0" smtClean="0"/>
              <a:t> </a:t>
            </a:r>
            <a:r>
              <a:rPr lang="fr-FR" dirty="0" err="1" smtClean="0"/>
              <a:t>Board</a:t>
            </a:r>
            <a:r>
              <a:rPr lang="fr-FR" dirty="0" smtClean="0"/>
              <a:t> </a:t>
            </a:r>
            <a:r>
              <a:rPr lang="fr-FR" dirty="0" err="1" smtClean="0"/>
              <a:t>removal</a:t>
            </a:r>
            <a:r>
              <a:rPr lang="fr-FR" dirty="0" smtClean="0"/>
              <a:t> </a:t>
            </a:r>
            <a:r>
              <a:rPr lang="fr-FR" dirty="0" err="1" smtClean="0"/>
              <a:t>process</a:t>
            </a:r>
            <a:endParaRPr lang="fr-FR" dirty="0"/>
          </a:p>
        </p:txBody>
      </p:sp>
    </p:spTree>
    <p:extLst>
      <p:ext uri="{BB962C8B-B14F-4D97-AF65-F5344CB8AC3E}">
        <p14:creationId xmlns:p14="http://schemas.microsoft.com/office/powerpoint/2010/main" val="1714171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Rapporteurs</a:t>
            </a:r>
            <a:endParaRPr lang="fr-FR" dirty="0"/>
          </a:p>
        </p:txBody>
      </p:sp>
      <p:sp>
        <p:nvSpPr>
          <p:cNvPr id="3" name="Espace réservé du contenu 2"/>
          <p:cNvSpPr>
            <a:spLocks noGrp="1"/>
          </p:cNvSpPr>
          <p:nvPr>
            <p:ph idx="4294967295"/>
          </p:nvPr>
        </p:nvSpPr>
        <p:spPr>
          <a:xfrm>
            <a:off x="539552" y="1125538"/>
            <a:ext cx="7690048" cy="4997450"/>
          </a:xfrm>
          <a:prstGeom prst="rect">
            <a:avLst/>
          </a:prstGeom>
        </p:spPr>
        <p:txBody>
          <a:bodyPr>
            <a:normAutofit fontScale="77500" lnSpcReduction="20000"/>
          </a:bodyPr>
          <a:lstStyle/>
          <a:p>
            <a:r>
              <a:rPr lang="fr-FR" dirty="0" err="1"/>
              <a:t>Diversity</a:t>
            </a:r>
            <a:r>
              <a:rPr lang="fr-FR" dirty="0"/>
              <a:t> - Fiona Asonga, Rafik Dammak</a:t>
            </a:r>
          </a:p>
          <a:p>
            <a:r>
              <a:rPr lang="fr-FR" dirty="0" err="1" smtClean="0"/>
              <a:t>Human</a:t>
            </a:r>
            <a:r>
              <a:rPr lang="fr-FR" dirty="0" smtClean="0"/>
              <a:t> </a:t>
            </a:r>
            <a:r>
              <a:rPr lang="fr-FR" dirty="0" err="1"/>
              <a:t>Rights</a:t>
            </a:r>
            <a:r>
              <a:rPr lang="fr-FR" dirty="0"/>
              <a:t> - Niels ten Oever, Nigel Roberts, Paul </a:t>
            </a:r>
            <a:r>
              <a:rPr lang="fr-FR" dirty="0" err="1"/>
              <a:t>McGrady</a:t>
            </a:r>
            <a:endParaRPr lang="fr-FR" dirty="0"/>
          </a:p>
          <a:p>
            <a:r>
              <a:rPr lang="fr-FR" dirty="0" err="1" smtClean="0"/>
              <a:t>Jurisdiction</a:t>
            </a:r>
            <a:r>
              <a:rPr lang="fr-FR" dirty="0" smtClean="0"/>
              <a:t> </a:t>
            </a:r>
            <a:r>
              <a:rPr lang="fr-FR" dirty="0"/>
              <a:t>- Greg Shatan, Vinay </a:t>
            </a:r>
            <a:r>
              <a:rPr lang="fr-FR" dirty="0" err="1"/>
              <a:t>Kesari</a:t>
            </a:r>
            <a:endParaRPr lang="fr-FR" dirty="0"/>
          </a:p>
          <a:p>
            <a:r>
              <a:rPr lang="fr-FR" dirty="0" smtClean="0"/>
              <a:t>Ombudsman </a:t>
            </a:r>
            <a:r>
              <a:rPr lang="fr-FR" dirty="0"/>
              <a:t>- Sebastien </a:t>
            </a:r>
            <a:r>
              <a:rPr lang="fr-FR" dirty="0" smtClean="0"/>
              <a:t>Bachollet</a:t>
            </a:r>
            <a:endParaRPr lang="fr-FR" dirty="0"/>
          </a:p>
          <a:p>
            <a:r>
              <a:rPr lang="fr-FR" dirty="0" smtClean="0"/>
              <a:t>SO/AC </a:t>
            </a:r>
            <a:r>
              <a:rPr lang="fr-FR" dirty="0" err="1"/>
              <a:t>Acct</a:t>
            </a:r>
            <a:r>
              <a:rPr lang="fr-FR" dirty="0"/>
              <a:t> - Cheryl Langdon-Orr, Farzaneh Badii, Steve </a:t>
            </a:r>
            <a:r>
              <a:rPr lang="fr-FR" dirty="0" smtClean="0"/>
              <a:t>DelBianco</a:t>
            </a:r>
            <a:endParaRPr lang="fr-FR" dirty="0"/>
          </a:p>
          <a:p>
            <a:r>
              <a:rPr lang="fr-FR" dirty="0" smtClean="0"/>
              <a:t>Staff </a:t>
            </a:r>
            <a:r>
              <a:rPr lang="fr-FR" dirty="0" err="1"/>
              <a:t>Acct</a:t>
            </a:r>
            <a:r>
              <a:rPr lang="fr-FR" dirty="0"/>
              <a:t>. - Avri </a:t>
            </a:r>
            <a:r>
              <a:rPr lang="fr-FR" dirty="0" smtClean="0"/>
              <a:t>Doria, Jordan Carter</a:t>
            </a:r>
            <a:endParaRPr lang="fr-FR" dirty="0"/>
          </a:p>
          <a:p>
            <a:r>
              <a:rPr lang="fr-FR" dirty="0" err="1" smtClean="0"/>
              <a:t>Transparency</a:t>
            </a:r>
            <a:r>
              <a:rPr lang="fr-FR" dirty="0" smtClean="0"/>
              <a:t> </a:t>
            </a:r>
            <a:r>
              <a:rPr lang="fr-FR" dirty="0"/>
              <a:t>- Michael </a:t>
            </a:r>
            <a:r>
              <a:rPr lang="fr-FR" dirty="0" err="1" smtClean="0"/>
              <a:t>Karanicolas</a:t>
            </a:r>
            <a:r>
              <a:rPr lang="fr-FR" dirty="0" smtClean="0"/>
              <a:t>, Chris Wilson</a:t>
            </a:r>
            <a:endParaRPr lang="fr-FR" dirty="0"/>
          </a:p>
          <a:p>
            <a:r>
              <a:rPr lang="fr-FR" dirty="0" err="1" smtClean="0"/>
              <a:t>Reviewing</a:t>
            </a:r>
            <a:r>
              <a:rPr lang="fr-FR" dirty="0" smtClean="0"/>
              <a:t> </a:t>
            </a:r>
            <a:r>
              <a:rPr lang="fr-FR" dirty="0"/>
              <a:t>CEP - Ed Morris</a:t>
            </a:r>
          </a:p>
          <a:p>
            <a:r>
              <a:rPr lang="fr-FR" dirty="0" smtClean="0"/>
              <a:t>Guidelines </a:t>
            </a:r>
            <a:r>
              <a:rPr lang="fr-FR" dirty="0"/>
              <a:t>for standards of </a:t>
            </a:r>
            <a:r>
              <a:rPr lang="fr-FR" dirty="0" err="1"/>
              <a:t>conduct</a:t>
            </a:r>
            <a:r>
              <a:rPr lang="fr-FR" dirty="0"/>
              <a:t> </a:t>
            </a:r>
            <a:r>
              <a:rPr lang="fr-FR" dirty="0" err="1"/>
              <a:t>presumed</a:t>
            </a:r>
            <a:r>
              <a:rPr lang="fr-FR" dirty="0"/>
              <a:t> to </a:t>
            </a:r>
            <a:r>
              <a:rPr lang="fr-FR" dirty="0" err="1"/>
              <a:t>be</a:t>
            </a:r>
            <a:r>
              <a:rPr lang="fr-FR" dirty="0"/>
              <a:t> in good </a:t>
            </a:r>
            <a:r>
              <a:rPr lang="fr-FR" dirty="0" err="1"/>
              <a:t>faith</a:t>
            </a:r>
            <a:r>
              <a:rPr lang="fr-FR" dirty="0"/>
              <a:t> </a:t>
            </a:r>
            <a:r>
              <a:rPr lang="fr-FR" dirty="0" err="1"/>
              <a:t>associated</a:t>
            </a:r>
            <a:r>
              <a:rPr lang="fr-FR" dirty="0"/>
              <a:t> </a:t>
            </a:r>
            <a:r>
              <a:rPr lang="fr-FR" dirty="0" err="1"/>
              <a:t>with</a:t>
            </a:r>
            <a:r>
              <a:rPr lang="fr-FR" dirty="0"/>
              <a:t> </a:t>
            </a:r>
            <a:r>
              <a:rPr lang="fr-FR" dirty="0" err="1"/>
              <a:t>exercising</a:t>
            </a:r>
            <a:r>
              <a:rPr lang="fr-FR" dirty="0"/>
              <a:t> </a:t>
            </a:r>
            <a:r>
              <a:rPr lang="fr-FR" dirty="0" err="1"/>
              <a:t>removal</a:t>
            </a:r>
            <a:r>
              <a:rPr lang="fr-FR" dirty="0"/>
              <a:t> of </a:t>
            </a:r>
            <a:r>
              <a:rPr lang="fr-FR" dirty="0" err="1"/>
              <a:t>individual</a:t>
            </a:r>
            <a:r>
              <a:rPr lang="fr-FR" dirty="0"/>
              <a:t> ICANN </a:t>
            </a:r>
            <a:r>
              <a:rPr lang="fr-FR" dirty="0" err="1"/>
              <a:t>Board</a:t>
            </a:r>
            <a:r>
              <a:rPr lang="fr-FR" dirty="0"/>
              <a:t> </a:t>
            </a:r>
            <a:r>
              <a:rPr lang="fr-FR" dirty="0" err="1"/>
              <a:t>Directors</a:t>
            </a:r>
            <a:r>
              <a:rPr lang="fr-FR" dirty="0"/>
              <a:t> - Lori </a:t>
            </a:r>
            <a:r>
              <a:rPr lang="fr-FR" dirty="0" err="1"/>
              <a:t>Schulman</a:t>
            </a:r>
            <a:endParaRPr lang="fr-FR" dirty="0"/>
          </a:p>
          <a:p>
            <a:endParaRPr lang="fr-FR" dirty="0"/>
          </a:p>
        </p:txBody>
      </p:sp>
    </p:spTree>
    <p:extLst>
      <p:ext uri="{BB962C8B-B14F-4D97-AF65-F5344CB8AC3E}">
        <p14:creationId xmlns:p14="http://schemas.microsoft.com/office/powerpoint/2010/main" val="2202935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WS2 </a:t>
            </a:r>
            <a:r>
              <a:rPr lang="en-US" dirty="0" smtClean="0"/>
              <a:t>subgroup</a:t>
            </a:r>
            <a:r>
              <a:rPr lang="fr-FR" dirty="0" smtClean="0"/>
              <a:t> </a:t>
            </a:r>
            <a:r>
              <a:rPr lang="en-US" dirty="0" smtClean="0"/>
              <a:t>deliverable</a:t>
            </a:r>
            <a:r>
              <a:rPr lang="fr-FR" dirty="0" smtClean="0"/>
              <a:t> </a:t>
            </a:r>
            <a:r>
              <a:rPr lang="fr-FR" sz="2400" dirty="0" smtClean="0"/>
              <a:t>– a </a:t>
            </a:r>
            <a:r>
              <a:rPr lang="en-US" sz="2400" dirty="0" smtClean="0"/>
              <a:t>common</a:t>
            </a:r>
            <a:r>
              <a:rPr lang="fr-FR" sz="2400" dirty="0" smtClean="0"/>
              <a:t> </a:t>
            </a:r>
            <a:r>
              <a:rPr lang="en-US" sz="2400" dirty="0" smtClean="0"/>
              <a:t>framework</a:t>
            </a:r>
            <a:endParaRPr lang="en-US" sz="2400" dirty="0"/>
          </a:p>
        </p:txBody>
      </p:sp>
      <p:sp>
        <p:nvSpPr>
          <p:cNvPr id="3" name="TextBox 2"/>
          <p:cNvSpPr txBox="1"/>
          <p:nvPr/>
        </p:nvSpPr>
        <p:spPr>
          <a:xfrm>
            <a:off x="578321" y="1304125"/>
            <a:ext cx="7881048" cy="646331"/>
          </a:xfrm>
          <a:prstGeom prst="rect">
            <a:avLst/>
          </a:prstGeom>
          <a:noFill/>
        </p:spPr>
        <p:txBody>
          <a:bodyPr wrap="square" rtlCol="0">
            <a:spAutoFit/>
          </a:bodyPr>
          <a:lstStyle/>
          <a:p>
            <a:endParaRPr lang="en-US" dirty="0">
              <a:latin typeface="Source Sans Pro"/>
              <a:cs typeface="Source Sans Pro"/>
            </a:endParaRPr>
          </a:p>
          <a:p>
            <a:endParaRPr lang="en-US" dirty="0" smtClean="0">
              <a:latin typeface="Source Sans Pro"/>
              <a:cs typeface="Source Sans Pro"/>
            </a:endParaRPr>
          </a:p>
        </p:txBody>
      </p:sp>
      <p:graphicFrame>
        <p:nvGraphicFramePr>
          <p:cNvPr id="6" name="Diagramme 5"/>
          <p:cNvGraphicFramePr/>
          <p:nvPr>
            <p:extLst>
              <p:ext uri="{D42A27DB-BD31-4B8C-83A1-F6EECF244321}">
                <p14:modId xmlns:p14="http://schemas.microsoft.com/office/powerpoint/2010/main" val="2492170167"/>
              </p:ext>
            </p:extLst>
          </p:nvPr>
        </p:nvGraphicFramePr>
        <p:xfrm>
          <a:off x="363415" y="961292"/>
          <a:ext cx="8581293" cy="5158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4298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0" y="703178"/>
            <a:ext cx="4572000" cy="5610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schemeClr val="accent1">
                  <a:lumMod val="40000"/>
                  <a:lumOff val="60000"/>
                </a:schemeClr>
              </a:solidFill>
            </a:endParaRPr>
          </a:p>
        </p:txBody>
      </p:sp>
      <p:sp>
        <p:nvSpPr>
          <p:cNvPr id="8" name="Text Placeholder 32"/>
          <p:cNvSpPr txBox="1">
            <a:spLocks/>
          </p:cNvSpPr>
          <p:nvPr/>
        </p:nvSpPr>
        <p:spPr bwMode="auto">
          <a:xfrm>
            <a:off x="232831" y="892936"/>
            <a:ext cx="3822097" cy="430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u="sng" dirty="0"/>
              <a:t>Simple/Lighter topics</a:t>
            </a:r>
          </a:p>
          <a:p>
            <a:pPr marL="285750" indent="-285750">
              <a:buFont typeface="Arial"/>
              <a:buChar char="•"/>
            </a:pPr>
            <a:r>
              <a:rPr lang="en-US" b="1" dirty="0">
                <a:solidFill>
                  <a:srgbClr val="FF0000"/>
                </a:solidFill>
              </a:rPr>
              <a:t>June 2016: sub-groups agreed, commence work on docs for public input</a:t>
            </a:r>
          </a:p>
          <a:p>
            <a:pPr marL="285750" indent="-285750">
              <a:buFont typeface="Arial"/>
              <a:buChar char="•"/>
            </a:pPr>
            <a:r>
              <a:rPr lang="en-US" b="1" dirty="0">
                <a:solidFill>
                  <a:srgbClr val="FF0000"/>
                </a:solidFill>
              </a:rPr>
              <a:t>Aug 2016: first discussion with CCWG</a:t>
            </a:r>
          </a:p>
          <a:p>
            <a:pPr marL="285750" indent="-285750">
              <a:buFont typeface="Arial"/>
              <a:buChar char="•"/>
            </a:pPr>
            <a:r>
              <a:rPr lang="en-US" dirty="0"/>
              <a:t>Sep 2016: refining work</a:t>
            </a:r>
          </a:p>
          <a:p>
            <a:pPr marL="285750" indent="-285750">
              <a:buFont typeface="Arial"/>
              <a:buChar char="•"/>
            </a:pPr>
            <a:r>
              <a:rPr lang="en-US" dirty="0"/>
              <a:t>Oct 2016: CCWG agrees for public input</a:t>
            </a:r>
          </a:p>
          <a:p>
            <a:pPr marL="285750" indent="-285750">
              <a:buFont typeface="Arial"/>
              <a:buChar char="•"/>
            </a:pPr>
            <a:r>
              <a:rPr lang="en-US" dirty="0"/>
              <a:t>20 Oct-30 Nov: Public Input comment period</a:t>
            </a:r>
          </a:p>
          <a:p>
            <a:pPr marL="285750" indent="-285750">
              <a:buFont typeface="Arial"/>
              <a:buChar char="•"/>
            </a:pPr>
            <a:r>
              <a:rPr lang="en-US" dirty="0"/>
              <a:t>Dec 2016: </a:t>
            </a:r>
            <a:r>
              <a:rPr lang="en-US" dirty="0" smtClean="0"/>
              <a:t>Analyze </a:t>
            </a:r>
            <a:r>
              <a:rPr lang="en-US" dirty="0"/>
              <a:t>public comment staff/subgroups</a:t>
            </a:r>
          </a:p>
          <a:p>
            <a:pPr marL="285750" indent="-285750">
              <a:buFont typeface="Arial"/>
              <a:buChar char="•"/>
            </a:pPr>
            <a:r>
              <a:rPr lang="en-US" dirty="0"/>
              <a:t>Jan 2017: Sub-groups refines and revises output</a:t>
            </a:r>
          </a:p>
          <a:p>
            <a:pPr marL="285750" indent="-285750">
              <a:buFont typeface="Arial"/>
              <a:buChar char="•"/>
            </a:pPr>
            <a:r>
              <a:rPr lang="en-US" dirty="0"/>
              <a:t>Feb 2017: CCWG agrees final Output for consideration by community FOR ADOPTION at Copenhagen</a:t>
            </a:r>
          </a:p>
          <a:p>
            <a:endParaRPr lang="en-US" dirty="0" smtClean="0">
              <a:solidFill>
                <a:srgbClr val="0A344E"/>
              </a:solidFill>
              <a:latin typeface="Source Sans Pro"/>
              <a:cs typeface="Source Sans Pro"/>
            </a:endParaRPr>
          </a:p>
          <a:p>
            <a:pPr marL="285750" indent="-285750">
              <a:buFont typeface="Arial" panose="020B0604020202020204" pitchFamily="34" charset="0"/>
              <a:buChar char="•"/>
            </a:pPr>
            <a:endParaRPr lang="en-US" dirty="0" smtClean="0">
              <a:solidFill>
                <a:srgbClr val="0A344E"/>
              </a:solidFill>
              <a:latin typeface="Source Sans Pro"/>
              <a:cs typeface="Source Sans Pro"/>
            </a:endParaRPr>
          </a:p>
        </p:txBody>
      </p:sp>
      <p:sp>
        <p:nvSpPr>
          <p:cNvPr id="21" name="Text Placeholder 32"/>
          <p:cNvSpPr txBox="1">
            <a:spLocks/>
          </p:cNvSpPr>
          <p:nvPr/>
        </p:nvSpPr>
        <p:spPr bwMode="auto">
          <a:xfrm>
            <a:off x="4749801" y="892936"/>
            <a:ext cx="4203404" cy="484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u="sng" dirty="0"/>
              <a:t>Complex Topics – Intermediate/Long Term</a:t>
            </a:r>
          </a:p>
          <a:p>
            <a:pPr marL="285750" indent="-285750">
              <a:buFont typeface="Arial"/>
              <a:buChar char="•"/>
            </a:pPr>
            <a:r>
              <a:rPr lang="en-US" b="1" dirty="0">
                <a:solidFill>
                  <a:srgbClr val="FF0000"/>
                </a:solidFill>
              </a:rPr>
              <a:t>Jun 2016: sub-groups agreed</a:t>
            </a:r>
          </a:p>
          <a:p>
            <a:pPr marL="285750" indent="-285750">
              <a:buFont typeface="Arial"/>
              <a:buChar char="•"/>
            </a:pPr>
            <a:r>
              <a:rPr lang="en-US" dirty="0"/>
              <a:t>Sep-Oct 2016: first discussion with CCWG - identifies whether and how to update community at Hyderabad</a:t>
            </a:r>
          </a:p>
          <a:p>
            <a:pPr marL="285750" indent="-285750">
              <a:buFont typeface="Arial"/>
              <a:buChar char="•"/>
            </a:pPr>
            <a:r>
              <a:rPr lang="en-US" dirty="0"/>
              <a:t>Nov-Dec 2016: second discussion with CCWG (first SUBSTANTIVE)</a:t>
            </a:r>
          </a:p>
          <a:p>
            <a:pPr marL="285750" indent="-285750">
              <a:buFont typeface="Arial"/>
              <a:buChar char="•"/>
            </a:pPr>
            <a:r>
              <a:rPr lang="en-US" dirty="0"/>
              <a:t>Jan 2017: refining work</a:t>
            </a:r>
          </a:p>
          <a:p>
            <a:pPr marL="285750" indent="-285750">
              <a:buFont typeface="Arial"/>
              <a:buChar char="•"/>
            </a:pPr>
            <a:r>
              <a:rPr lang="en-US" dirty="0"/>
              <a:t>Feb 2017: CCWG agrees docs for public input</a:t>
            </a:r>
          </a:p>
          <a:p>
            <a:pPr marL="285750" indent="-285750">
              <a:buFont typeface="Arial"/>
              <a:buChar char="•"/>
            </a:pPr>
            <a:r>
              <a:rPr lang="en-US" dirty="0"/>
              <a:t>1 Mar to 10 Apr: Public Input comment period</a:t>
            </a:r>
          </a:p>
          <a:p>
            <a:pPr marL="285750" indent="-285750">
              <a:buFont typeface="Arial"/>
              <a:buChar char="•"/>
            </a:pPr>
            <a:r>
              <a:rPr lang="en-US" dirty="0"/>
              <a:t>Apr 2017: </a:t>
            </a:r>
            <a:r>
              <a:rPr lang="en-US" dirty="0" smtClean="0"/>
              <a:t>Analyze </a:t>
            </a:r>
            <a:r>
              <a:rPr lang="en-US" dirty="0"/>
              <a:t>public comment staff/subgroups</a:t>
            </a:r>
          </a:p>
          <a:p>
            <a:pPr marL="285750" indent="-285750">
              <a:buFont typeface="Arial"/>
              <a:buChar char="•"/>
            </a:pPr>
            <a:r>
              <a:rPr lang="en-US" dirty="0"/>
              <a:t>May 2017: Sub-groups refines and revises output</a:t>
            </a:r>
          </a:p>
          <a:p>
            <a:pPr marL="285750" indent="-285750">
              <a:buFont typeface="Arial"/>
              <a:buChar char="•"/>
            </a:pPr>
            <a:r>
              <a:rPr lang="en-US" dirty="0"/>
              <a:t>May/Jun 2017: CCWG agrees final Output for consideration by community</a:t>
            </a:r>
          </a:p>
          <a:p>
            <a:endParaRPr lang="en-US" dirty="0"/>
          </a:p>
          <a:p>
            <a:pPr marL="285750" indent="-285750">
              <a:buFont typeface="Arial" panose="020B0604020202020204" pitchFamily="34" charset="0"/>
              <a:buChar char="•"/>
            </a:pPr>
            <a:endParaRPr lang="en-US" dirty="0" smtClean="0">
              <a:solidFill>
                <a:srgbClr val="0A344E"/>
              </a:solidFill>
              <a:latin typeface="Source Sans Pro"/>
              <a:cs typeface="Source Sans Pro"/>
            </a:endParaRPr>
          </a:p>
        </p:txBody>
      </p:sp>
      <p:sp>
        <p:nvSpPr>
          <p:cNvPr id="22" name="Title 21"/>
          <p:cNvSpPr>
            <a:spLocks noGrp="1"/>
          </p:cNvSpPr>
          <p:nvPr>
            <p:ph type="title"/>
          </p:nvPr>
        </p:nvSpPr>
        <p:spPr>
          <a:prstGeom prst="rect">
            <a:avLst/>
          </a:prstGeom>
        </p:spPr>
        <p:txBody>
          <a:bodyPr/>
          <a:lstStyle/>
          <a:p>
            <a:r>
              <a:rPr lang="en-US" dirty="0"/>
              <a:t>WS2 Proposed Timeline</a:t>
            </a:r>
          </a:p>
        </p:txBody>
      </p:sp>
    </p:spTree>
    <p:extLst>
      <p:ext uri="{BB962C8B-B14F-4D97-AF65-F5344CB8AC3E}">
        <p14:creationId xmlns:p14="http://schemas.microsoft.com/office/powerpoint/2010/main" val="27745373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WS2 Approach is based on subgroups</a:t>
            </a:r>
            <a:endParaRPr lang="en-US" b="1" dirty="0"/>
          </a:p>
        </p:txBody>
      </p:sp>
      <p:sp>
        <p:nvSpPr>
          <p:cNvPr id="5" name="Content Placeholder 4"/>
          <p:cNvSpPr txBox="1">
            <a:spLocks/>
          </p:cNvSpPr>
          <p:nvPr/>
        </p:nvSpPr>
        <p:spPr>
          <a:xfrm>
            <a:off x="355143" y="817962"/>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Design Team / subgroups will do heavy lifting including drafting</a:t>
            </a:r>
          </a:p>
          <a:p>
            <a:r>
              <a:rPr lang="en-US" sz="2800" dirty="0" smtClean="0"/>
              <a:t>CCWG plenary remains in charge </a:t>
            </a:r>
            <a:r>
              <a:rPr lang="en-US" sz="2800" dirty="0" smtClean="0"/>
              <a:t>of: </a:t>
            </a:r>
            <a:endParaRPr lang="en-US" sz="2800" dirty="0"/>
          </a:p>
          <a:p>
            <a:pPr lvl="1"/>
            <a:r>
              <a:rPr lang="en-US" sz="2400" dirty="0" smtClean="0"/>
              <a:t>Discussing, approving drafts (including public comment drafts)</a:t>
            </a:r>
          </a:p>
          <a:p>
            <a:pPr lvl="1"/>
            <a:r>
              <a:rPr lang="en-US" sz="2400" dirty="0" smtClean="0"/>
              <a:t>Reviewing proposals and assessing consensus level</a:t>
            </a:r>
          </a:p>
          <a:p>
            <a:r>
              <a:rPr lang="en-US" sz="2400" dirty="0" smtClean="0">
                <a:latin typeface="Source Sans Pro"/>
                <a:cs typeface="Source Sans Pro"/>
              </a:rPr>
              <a:t>Co </a:t>
            </a:r>
            <a:r>
              <a:rPr lang="en-US" sz="2400" dirty="0">
                <a:latin typeface="Source Sans Pro"/>
                <a:cs typeface="Source Sans Pro"/>
              </a:rPr>
              <a:t>chairs will monitor </a:t>
            </a:r>
            <a:r>
              <a:rPr lang="en-US" sz="2400" dirty="0" smtClean="0">
                <a:latin typeface="Source Sans Pro"/>
                <a:cs typeface="Source Sans Pro"/>
              </a:rPr>
              <a:t>that:</a:t>
            </a:r>
            <a:endParaRPr lang="en-US" sz="2400" dirty="0">
              <a:latin typeface="Source Sans Pro"/>
              <a:cs typeface="Source Sans Pro"/>
            </a:endParaRPr>
          </a:p>
          <a:p>
            <a:pPr marL="685800" lvl="1">
              <a:buFontTx/>
              <a:buChar char="-"/>
            </a:pPr>
            <a:r>
              <a:rPr lang="en-US" sz="2000" dirty="0"/>
              <a:t>Liaising with Chartering Orgs, the Board</a:t>
            </a:r>
            <a:r>
              <a:rPr lang="en-US" sz="2000" dirty="0" smtClean="0"/>
              <a:t>…</a:t>
            </a:r>
          </a:p>
          <a:p>
            <a:pPr marL="685800" lvl="1">
              <a:buFontTx/>
              <a:buChar char="-"/>
            </a:pPr>
            <a:r>
              <a:rPr lang="en-US" sz="2000" dirty="0" smtClean="0"/>
              <a:t>Subgroups are efficiently coordinating where needed</a:t>
            </a:r>
            <a:endParaRPr lang="en-US" sz="2000" dirty="0"/>
          </a:p>
          <a:p>
            <a:pPr marL="685800" lvl="1">
              <a:buFontTx/>
              <a:buChar char="-"/>
            </a:pPr>
            <a:r>
              <a:rPr lang="en-US" sz="2000" dirty="0" smtClean="0"/>
              <a:t>requests </a:t>
            </a:r>
            <a:r>
              <a:rPr lang="en-US" sz="2000" dirty="0"/>
              <a:t>for extra </a:t>
            </a:r>
            <a:r>
              <a:rPr lang="en-US" sz="2000" dirty="0" smtClean="0"/>
              <a:t>support are handled efficiently and responsibly</a:t>
            </a:r>
            <a:endParaRPr lang="en-US" sz="2000" dirty="0">
              <a:latin typeface="Source Sans Pro"/>
              <a:cs typeface="Source Sans Pro"/>
            </a:endParaRPr>
          </a:p>
          <a:p>
            <a:pPr lvl="1"/>
            <a:endParaRPr lang="en-US" sz="2400" dirty="0" smtClean="0"/>
          </a:p>
        </p:txBody>
      </p:sp>
    </p:spTree>
    <p:extLst>
      <p:ext uri="{BB962C8B-B14F-4D97-AF65-F5344CB8AC3E}">
        <p14:creationId xmlns:p14="http://schemas.microsoft.com/office/powerpoint/2010/main" val="3176327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Role</a:t>
            </a:r>
            <a:r>
              <a:rPr lang="fr-FR" dirty="0" smtClean="0"/>
              <a:t> of rapporteurs</a:t>
            </a:r>
            <a:endParaRPr lang="fr-FR" dirty="0"/>
          </a:p>
        </p:txBody>
      </p:sp>
      <p:sp>
        <p:nvSpPr>
          <p:cNvPr id="3" name="Espace réservé du contenu 2"/>
          <p:cNvSpPr txBox="1">
            <a:spLocks/>
          </p:cNvSpPr>
          <p:nvPr/>
        </p:nvSpPr>
        <p:spPr>
          <a:xfrm>
            <a:off x="179512" y="908720"/>
            <a:ext cx="8229600" cy="499745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err="1" smtClean="0"/>
              <a:t>Coordinate</a:t>
            </a:r>
            <a:r>
              <a:rPr lang="fr-FR" dirty="0" smtClean="0"/>
              <a:t> </a:t>
            </a:r>
            <a:r>
              <a:rPr lang="fr-FR" dirty="0" err="1" smtClean="0"/>
              <a:t>work</a:t>
            </a:r>
            <a:r>
              <a:rPr lang="fr-FR" dirty="0" smtClean="0"/>
              <a:t> of the </a:t>
            </a:r>
            <a:r>
              <a:rPr lang="fr-FR" dirty="0" err="1" smtClean="0"/>
              <a:t>subgroup</a:t>
            </a:r>
            <a:endParaRPr lang="fr-FR" dirty="0" smtClean="0"/>
          </a:p>
          <a:p>
            <a:r>
              <a:rPr lang="fr-FR" dirty="0" err="1" smtClean="0"/>
              <a:t>Ensure</a:t>
            </a:r>
            <a:r>
              <a:rPr lang="fr-FR" dirty="0" smtClean="0"/>
              <a:t> </a:t>
            </a:r>
            <a:r>
              <a:rPr lang="fr-FR" dirty="0" err="1" smtClean="0"/>
              <a:t>subgroup</a:t>
            </a:r>
            <a:r>
              <a:rPr lang="fr-FR" dirty="0" smtClean="0"/>
              <a:t> </a:t>
            </a:r>
            <a:r>
              <a:rPr lang="fr-FR" dirty="0" err="1" smtClean="0"/>
              <a:t>stays</a:t>
            </a:r>
            <a:r>
              <a:rPr lang="fr-FR" dirty="0" smtClean="0"/>
              <a:t> </a:t>
            </a:r>
            <a:r>
              <a:rPr lang="fr-FR" dirty="0" err="1" smtClean="0"/>
              <a:t>within</a:t>
            </a:r>
            <a:r>
              <a:rPr lang="fr-FR" dirty="0" smtClean="0"/>
              <a:t> </a:t>
            </a:r>
            <a:r>
              <a:rPr lang="fr-FR" dirty="0" err="1" smtClean="0"/>
              <a:t>its</a:t>
            </a:r>
            <a:r>
              <a:rPr lang="fr-FR" dirty="0" smtClean="0"/>
              <a:t> « mandate »</a:t>
            </a:r>
          </a:p>
          <a:p>
            <a:pPr lvl="1"/>
            <a:r>
              <a:rPr lang="fr-FR" dirty="0" smtClean="0"/>
              <a:t>CCWG </a:t>
            </a:r>
            <a:r>
              <a:rPr lang="fr-FR" dirty="0" err="1" smtClean="0"/>
              <a:t>Supplemental</a:t>
            </a:r>
            <a:r>
              <a:rPr lang="fr-FR" dirty="0" smtClean="0"/>
              <a:t> Report has </a:t>
            </a:r>
            <a:r>
              <a:rPr lang="fr-FR" dirty="0" err="1" smtClean="0"/>
              <a:t>framed</a:t>
            </a:r>
            <a:r>
              <a:rPr lang="fr-FR" dirty="0" smtClean="0"/>
              <a:t> </a:t>
            </a:r>
            <a:r>
              <a:rPr lang="fr-FR" dirty="0" err="1" smtClean="0"/>
              <a:t>each</a:t>
            </a:r>
            <a:r>
              <a:rPr lang="fr-FR" dirty="0" smtClean="0"/>
              <a:t> issue (background </a:t>
            </a:r>
            <a:r>
              <a:rPr lang="fr-FR" dirty="0" err="1" smtClean="0"/>
              <a:t>papers</a:t>
            </a:r>
            <a:r>
              <a:rPr lang="fr-FR" dirty="0" smtClean="0"/>
              <a:t> </a:t>
            </a:r>
            <a:r>
              <a:rPr lang="fr-FR" dirty="0" err="1" smtClean="0"/>
              <a:t>will</a:t>
            </a:r>
            <a:r>
              <a:rPr lang="fr-FR" dirty="0" smtClean="0"/>
              <a:t> </a:t>
            </a:r>
            <a:r>
              <a:rPr lang="fr-FR" dirty="0" err="1" smtClean="0"/>
              <a:t>be</a:t>
            </a:r>
            <a:r>
              <a:rPr lang="fr-FR" dirty="0" smtClean="0"/>
              <a:t> </a:t>
            </a:r>
            <a:r>
              <a:rPr lang="fr-FR" dirty="0" err="1" smtClean="0"/>
              <a:t>provided</a:t>
            </a:r>
            <a:r>
              <a:rPr lang="fr-FR" dirty="0" smtClean="0"/>
              <a:t>)</a:t>
            </a:r>
          </a:p>
          <a:p>
            <a:r>
              <a:rPr lang="fr-FR" dirty="0" err="1" smtClean="0"/>
              <a:t>Provide</a:t>
            </a:r>
            <a:r>
              <a:rPr lang="fr-FR" dirty="0" smtClean="0"/>
              <a:t> </a:t>
            </a:r>
            <a:r>
              <a:rPr lang="fr-FR" dirty="0" err="1" smtClean="0"/>
              <a:t>regular</a:t>
            </a:r>
            <a:r>
              <a:rPr lang="fr-FR" dirty="0" smtClean="0"/>
              <a:t>, </a:t>
            </a:r>
            <a:r>
              <a:rPr lang="fr-FR" dirty="0" err="1" smtClean="0"/>
              <a:t>neutral</a:t>
            </a:r>
            <a:r>
              <a:rPr lang="fr-FR" dirty="0" smtClean="0"/>
              <a:t> reports on </a:t>
            </a:r>
            <a:r>
              <a:rPr lang="fr-FR" dirty="0" err="1" smtClean="0"/>
              <a:t>proceedings</a:t>
            </a:r>
            <a:r>
              <a:rPr lang="fr-FR" dirty="0" smtClean="0"/>
              <a:t> to the CCWG</a:t>
            </a:r>
          </a:p>
          <a:p>
            <a:r>
              <a:rPr lang="fr-FR" dirty="0" err="1" smtClean="0"/>
              <a:t>Liaise</a:t>
            </a:r>
            <a:r>
              <a:rPr lang="fr-FR" dirty="0" smtClean="0"/>
              <a:t> </a:t>
            </a:r>
            <a:r>
              <a:rPr lang="fr-FR" dirty="0" err="1" smtClean="0"/>
              <a:t>with</a:t>
            </a:r>
            <a:r>
              <a:rPr lang="fr-FR" dirty="0" smtClean="0"/>
              <a:t> </a:t>
            </a:r>
            <a:r>
              <a:rPr lang="fr-FR" dirty="0" err="1" smtClean="0"/>
              <a:t>co</a:t>
            </a:r>
            <a:r>
              <a:rPr lang="fr-FR" dirty="0" smtClean="0"/>
              <a:t>-chairs and </a:t>
            </a:r>
            <a:r>
              <a:rPr lang="fr-FR" dirty="0" err="1" smtClean="0"/>
              <a:t>other</a:t>
            </a:r>
            <a:r>
              <a:rPr lang="fr-FR" dirty="0" smtClean="0"/>
              <a:t> rapporteurs as </a:t>
            </a:r>
            <a:r>
              <a:rPr lang="fr-FR" dirty="0" err="1" smtClean="0"/>
              <a:t>appropriate</a:t>
            </a:r>
            <a:endParaRPr lang="fr-FR" dirty="0" smtClean="0"/>
          </a:p>
          <a:p>
            <a:r>
              <a:rPr lang="fr-FR" dirty="0" err="1" smtClean="0"/>
              <a:t>Ensure</a:t>
            </a:r>
            <a:r>
              <a:rPr lang="fr-FR" dirty="0" smtClean="0"/>
              <a:t> </a:t>
            </a:r>
            <a:r>
              <a:rPr lang="fr-FR" dirty="0" err="1" smtClean="0"/>
              <a:t>requests</a:t>
            </a:r>
            <a:r>
              <a:rPr lang="fr-FR" dirty="0" smtClean="0"/>
              <a:t> for </a:t>
            </a:r>
            <a:r>
              <a:rPr lang="fr-FR" dirty="0" err="1" smtClean="0"/>
              <a:t>legal</a:t>
            </a:r>
            <a:r>
              <a:rPr lang="fr-FR" dirty="0" smtClean="0"/>
              <a:t> </a:t>
            </a:r>
            <a:r>
              <a:rPr lang="fr-FR" dirty="0" err="1" smtClean="0"/>
              <a:t>advice</a:t>
            </a:r>
            <a:r>
              <a:rPr lang="fr-FR" dirty="0" smtClean="0"/>
              <a:t> (if </a:t>
            </a:r>
            <a:r>
              <a:rPr lang="fr-FR" dirty="0" err="1" smtClean="0"/>
              <a:t>any</a:t>
            </a:r>
            <a:r>
              <a:rPr lang="fr-FR" dirty="0" smtClean="0"/>
              <a:t>) are </a:t>
            </a:r>
            <a:r>
              <a:rPr lang="fr-FR" dirty="0" err="1" smtClean="0"/>
              <a:t>adequately</a:t>
            </a:r>
            <a:r>
              <a:rPr lang="fr-FR" dirty="0" smtClean="0"/>
              <a:t> </a:t>
            </a:r>
            <a:r>
              <a:rPr lang="fr-FR" dirty="0" err="1" smtClean="0"/>
              <a:t>documented</a:t>
            </a:r>
            <a:r>
              <a:rPr lang="fr-FR" dirty="0" smtClean="0"/>
              <a:t> and </a:t>
            </a:r>
            <a:r>
              <a:rPr lang="fr-FR" dirty="0" err="1" smtClean="0"/>
              <a:t>necessary</a:t>
            </a:r>
            <a:endParaRPr lang="fr-FR" dirty="0"/>
          </a:p>
        </p:txBody>
      </p:sp>
    </p:spTree>
    <p:extLst>
      <p:ext uri="{BB962C8B-B14F-4D97-AF65-F5344CB8AC3E}">
        <p14:creationId xmlns:p14="http://schemas.microsoft.com/office/powerpoint/2010/main" val="2311398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Calls, </a:t>
            </a:r>
            <a:r>
              <a:rPr lang="fr-FR" dirty="0" err="1" smtClean="0"/>
              <a:t>prep</a:t>
            </a:r>
            <a:r>
              <a:rPr lang="fr-FR" dirty="0" smtClean="0"/>
              <a:t> and </a:t>
            </a:r>
            <a:r>
              <a:rPr lang="fr-FR" dirty="0" err="1" smtClean="0"/>
              <a:t>debriefs</a:t>
            </a:r>
            <a:endParaRPr lang="fr-FR" dirty="0"/>
          </a:p>
        </p:txBody>
      </p:sp>
      <p:sp>
        <p:nvSpPr>
          <p:cNvPr id="3" name="Espace réservé du contenu 2"/>
          <p:cNvSpPr txBox="1">
            <a:spLocks/>
          </p:cNvSpPr>
          <p:nvPr/>
        </p:nvSpPr>
        <p:spPr>
          <a:xfrm>
            <a:off x="323528" y="980728"/>
            <a:ext cx="8229600" cy="499745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dirty="0"/>
              <a:t>Monthly CCWG plenaries (every other week between mid </a:t>
            </a:r>
            <a:r>
              <a:rPr lang="en-US" dirty="0"/>
              <a:t>S</a:t>
            </a:r>
            <a:r>
              <a:rPr lang="en-US" dirty="0" smtClean="0"/>
              <a:t>ept </a:t>
            </a:r>
            <a:r>
              <a:rPr lang="en-US" dirty="0"/>
              <a:t>and Hyderabad to intensify preparation)</a:t>
            </a:r>
            <a:endParaRPr lang="fr-FR" dirty="0"/>
          </a:p>
          <a:p>
            <a:pPr lvl="0"/>
            <a:r>
              <a:rPr lang="en-US" dirty="0"/>
              <a:t>Prep calls with all rapporteurs before these calls </a:t>
            </a:r>
            <a:endParaRPr lang="en-US" dirty="0" smtClean="0"/>
          </a:p>
          <a:p>
            <a:pPr lvl="1"/>
            <a:r>
              <a:rPr lang="en-US" dirty="0" smtClean="0"/>
              <a:t>refine agenda for plenary (including time allocation)</a:t>
            </a:r>
          </a:p>
          <a:p>
            <a:pPr lvl="1"/>
            <a:r>
              <a:rPr lang="en-US" dirty="0" smtClean="0"/>
              <a:t>Identify key documents to be circulated in advance</a:t>
            </a:r>
          </a:p>
          <a:p>
            <a:pPr lvl="1"/>
            <a:r>
              <a:rPr lang="en-US" dirty="0" smtClean="0"/>
              <a:t>No decision making on substance</a:t>
            </a:r>
          </a:p>
          <a:p>
            <a:pPr lvl="0"/>
            <a:r>
              <a:rPr lang="en-US" dirty="0" smtClean="0"/>
              <a:t>Debrief </a:t>
            </a:r>
            <a:r>
              <a:rPr lang="en-US" dirty="0"/>
              <a:t>calls with all rapporteurs after the plenaries </a:t>
            </a:r>
            <a:endParaRPr lang="en-US" dirty="0" smtClean="0"/>
          </a:p>
          <a:p>
            <a:pPr lvl="1"/>
            <a:r>
              <a:rPr lang="en-US" dirty="0" smtClean="0"/>
              <a:t>ensure </a:t>
            </a:r>
            <a:r>
              <a:rPr lang="en-US" dirty="0"/>
              <a:t>clarity of Action </a:t>
            </a:r>
            <a:r>
              <a:rPr lang="en-US" dirty="0" smtClean="0"/>
              <a:t>items and next steps</a:t>
            </a:r>
          </a:p>
          <a:p>
            <a:pPr lvl="1"/>
            <a:r>
              <a:rPr lang="en-US" dirty="0" smtClean="0"/>
              <a:t>discuss </a:t>
            </a:r>
            <a:r>
              <a:rPr lang="en-US" dirty="0"/>
              <a:t>how to adjust plans accordingly. </a:t>
            </a:r>
            <a:endParaRPr lang="fr-FR" dirty="0"/>
          </a:p>
          <a:p>
            <a:endParaRPr lang="fr-FR" dirty="0"/>
          </a:p>
        </p:txBody>
      </p:sp>
    </p:spTree>
    <p:extLst>
      <p:ext uri="{BB962C8B-B14F-4D97-AF65-F5344CB8AC3E}">
        <p14:creationId xmlns:p14="http://schemas.microsoft.com/office/powerpoint/2010/main" val="40076438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EWSWDOBUvUaZyEACKrrjO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vOaW1m72UaLMM9hJX7k6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H8JrbmYnVUW3ob4_ralt6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_tYljTgCEe96ekEFLVes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EWSWDOBUvUaZyEACKrrjO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uvOaW1m72UaLMM9hJX7k6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H8JrbmYnVUW3ob4_ralt6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h_tYljTgCEe96ekEFLVesA"/>
</p:tagLst>
</file>

<file path=ppt/theme/theme1.xml><?xml version="1.0" encoding="utf-8"?>
<a:theme xmlns:a="http://schemas.openxmlformats.org/drawingml/2006/main" name="SSR2 Draft">
  <a:themeElements>
    <a:clrScheme name="ICANN Template">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latin typeface="Source Sans Pro"/>
            <a:cs typeface="Source Sans Pro"/>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Analysis Group Large Template 2013-04-24">
  <a:themeElements>
    <a:clrScheme name="Custom 25">
      <a:dk1>
        <a:sysClr val="windowText" lastClr="000000"/>
      </a:dk1>
      <a:lt1>
        <a:sysClr val="window" lastClr="FFFFFF"/>
      </a:lt1>
      <a:dk2>
        <a:srgbClr val="003E7E"/>
      </a:dk2>
      <a:lt2>
        <a:srgbClr val="4D4D4D"/>
      </a:lt2>
      <a:accent1>
        <a:srgbClr val="AECBDA"/>
      </a:accent1>
      <a:accent2>
        <a:srgbClr val="CCCE60"/>
      </a:accent2>
      <a:accent3>
        <a:srgbClr val="B4522E"/>
      </a:accent3>
      <a:accent4>
        <a:srgbClr val="1889FF"/>
      </a:accent4>
      <a:accent5>
        <a:srgbClr val="E6E6E6"/>
      </a:accent5>
      <a:accent6>
        <a:srgbClr val="CEDFE8"/>
      </a:accent6>
      <a:hlink>
        <a:srgbClr val="B4522E"/>
      </a:hlink>
      <a:folHlink>
        <a:srgbClr val="B4522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w="6350">
          <a:noFill/>
        </a:ln>
      </a:spPr>
      <a:bodyPr rtlCol="0" anchor="ctr"/>
      <a:lstStyle>
        <a:defPPr marL="228600" indent="-228600">
          <a:buClr>
            <a:schemeClr val="tx2"/>
          </a:buClr>
          <a:buSzPct val="120000"/>
          <a:buFont typeface="Wingdings" pitchFamily="2" charset="2"/>
          <a:buChar char="§"/>
          <a:defRPr sz="1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dirty="0" err="1" smtClean="0">
            <a:latin typeface="Arial" pitchFamily="34" charset="0"/>
            <a:cs typeface="Arial" pitchFamily="34" charset="0"/>
          </a:defRPr>
        </a:defPPr>
      </a:lstStyle>
    </a:tx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Analysis Group Large Template 2013-04-24">
  <a:themeElements>
    <a:clrScheme name="Custom 25">
      <a:dk1>
        <a:sysClr val="windowText" lastClr="000000"/>
      </a:dk1>
      <a:lt1>
        <a:sysClr val="window" lastClr="FFFFFF"/>
      </a:lt1>
      <a:dk2>
        <a:srgbClr val="003E7E"/>
      </a:dk2>
      <a:lt2>
        <a:srgbClr val="4D4D4D"/>
      </a:lt2>
      <a:accent1>
        <a:srgbClr val="AECBDA"/>
      </a:accent1>
      <a:accent2>
        <a:srgbClr val="CCCE60"/>
      </a:accent2>
      <a:accent3>
        <a:srgbClr val="B4522E"/>
      </a:accent3>
      <a:accent4>
        <a:srgbClr val="1889FF"/>
      </a:accent4>
      <a:accent5>
        <a:srgbClr val="E6E6E6"/>
      </a:accent5>
      <a:accent6>
        <a:srgbClr val="CEDFE8"/>
      </a:accent6>
      <a:hlink>
        <a:srgbClr val="B4522E"/>
      </a:hlink>
      <a:folHlink>
        <a:srgbClr val="B4522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w="6350">
          <a:noFill/>
        </a:ln>
      </a:spPr>
      <a:bodyPr rtlCol="0" anchor="ctr"/>
      <a:lstStyle>
        <a:defPPr marL="228600" indent="-228600">
          <a:buClr>
            <a:schemeClr val="tx2"/>
          </a:buClr>
          <a:buSzPct val="120000"/>
          <a:buFont typeface="Wingdings" pitchFamily="2" charset="2"/>
          <a:buChar char="§"/>
          <a:defRPr sz="1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dirty="0" err="1" smtClean="0">
            <a:latin typeface="Arial" pitchFamily="34" charset="0"/>
            <a:cs typeface="Arial" pitchFamily="34" charset="0"/>
          </a:defRPr>
        </a:defPPr>
      </a:lstStyle>
    </a:txDef>
  </a:objectDefaults>
  <a:extraClrSchemeLst/>
</a:theme>
</file>

<file path=ppt/theme/theme7.xml><?xml version="1.0" encoding="utf-8"?>
<a:theme xmlns:a="http://schemas.openxmlformats.org/drawingml/2006/main" name="4_Office Theme">
  <a:themeElements>
    <a:clrScheme name="ICANN Template">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latin typeface="Source Sans Pro"/>
            <a:cs typeface="Source Sans Pro"/>
          </a:defRPr>
        </a:defPPr>
      </a:lstStyle>
    </a:txDef>
  </a:objectDefaults>
  <a:extraClrScheme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SSR2 Draft.thmx</Template>
  <TotalTime>956</TotalTime>
  <Words>1470</Words>
  <Application>Microsoft Macintosh PowerPoint</Application>
  <PresentationFormat>On-screen Show (4:3)</PresentationFormat>
  <Paragraphs>165</Paragraphs>
  <Slides>19</Slides>
  <Notes>1</Notes>
  <HiddenSlides>0</HiddenSlides>
  <MMClips>0</MMClips>
  <ScaleCrop>false</ScaleCrop>
  <HeadingPairs>
    <vt:vector size="6" baseType="variant">
      <vt:variant>
        <vt:lpstr>Theme</vt:lpstr>
      </vt:variant>
      <vt:variant>
        <vt:i4>7</vt:i4>
      </vt:variant>
      <vt:variant>
        <vt:lpstr>Embedded OLE Servers</vt:lpstr>
      </vt:variant>
      <vt:variant>
        <vt:i4>2</vt:i4>
      </vt:variant>
      <vt:variant>
        <vt:lpstr>Slide Titles</vt:lpstr>
      </vt:variant>
      <vt:variant>
        <vt:i4>19</vt:i4>
      </vt:variant>
    </vt:vector>
  </HeadingPairs>
  <TitlesOfParts>
    <vt:vector size="28" baseType="lpstr">
      <vt:lpstr>SSR2 Draft</vt:lpstr>
      <vt:lpstr>1_Office Theme</vt:lpstr>
      <vt:lpstr>2_Office Theme</vt:lpstr>
      <vt:lpstr>Analysis Group Large Template 2013-04-24</vt:lpstr>
      <vt:lpstr>3_Office Theme</vt:lpstr>
      <vt:lpstr>1_Analysis Group Large Template 2013-04-24</vt:lpstr>
      <vt:lpstr>4_Office Theme</vt:lpstr>
      <vt:lpstr>think-cell Slide</vt:lpstr>
      <vt:lpstr>Microsoft Excel Sheet</vt:lpstr>
      <vt:lpstr>CCWG-Accountability WS2</vt:lpstr>
      <vt:lpstr>Agenda</vt:lpstr>
      <vt:lpstr>Work stream 2</vt:lpstr>
      <vt:lpstr>Rapporteurs</vt:lpstr>
      <vt:lpstr>WS2 subgroup deliverable – a common framework</vt:lpstr>
      <vt:lpstr>WS2 Proposed Timeline</vt:lpstr>
      <vt:lpstr>WS2 Approach is based on subgroups</vt:lpstr>
      <vt:lpstr>Role of rapporteurs</vt:lpstr>
      <vt:lpstr>Calls, prep and debriefs</vt:lpstr>
      <vt:lpstr>Subgroup Working Methods </vt:lpstr>
      <vt:lpstr>Subgroup Working Methods con’t</vt:lpstr>
      <vt:lpstr>Subgroup Working Methods con’t</vt:lpstr>
      <vt:lpstr>Subgroup time slots </vt:lpstr>
      <vt:lpstr>CCWG plenary schedule up to Hyderabad</vt:lpstr>
      <vt:lpstr>Update on background papers</vt:lpstr>
      <vt:lpstr>Draft travel support process</vt:lpstr>
      <vt:lpstr>CCWG-ACCT Draft Travel Support Application</vt:lpstr>
      <vt:lpstr>CCWG-ACCT Draft Travel Support Application con’t</vt:lpstr>
      <vt:lpstr>Next Steps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CCWG-Accountability WS2</dc:title>
  <dc:creator>weill</dc:creator>
  <cp:lastModifiedBy>Karen Mulberry</cp:lastModifiedBy>
  <cp:revision>25</cp:revision>
  <cp:lastPrinted>2016-07-27T01:04:25Z</cp:lastPrinted>
  <dcterms:created xsi:type="dcterms:W3CDTF">2016-07-26T09:41:25Z</dcterms:created>
  <dcterms:modified xsi:type="dcterms:W3CDTF">2016-07-27T04:41:02Z</dcterms:modified>
</cp:coreProperties>
</file>