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8925" autoAdjust="0"/>
  </p:normalViewPr>
  <p:slideViewPr>
    <p:cSldViewPr snapToGrid="0" snapToObjects="1">
      <p:cViewPr>
        <p:scale>
          <a:sx n="110" d="100"/>
          <a:sy n="110" d="100"/>
        </p:scale>
        <p:origin x="-1692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5723F-0B53-2743-A2FA-457E70DFBA50}" type="datetimeFigureOut">
              <a:rPr lang="en-US" smtClean="0"/>
              <a:t>10/4/2016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CDA43-2F06-484F-BF5B-7B0C213C1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195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5723F-0B53-2743-A2FA-457E70DFBA50}" type="datetimeFigureOut">
              <a:rPr lang="en-US" smtClean="0"/>
              <a:t>10/4/2016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CDA43-2F06-484F-BF5B-7B0C213C1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476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5723F-0B53-2743-A2FA-457E70DFBA50}" type="datetimeFigureOut">
              <a:rPr lang="en-US" smtClean="0"/>
              <a:t>10/4/2016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CDA43-2F06-484F-BF5B-7B0C213C1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1898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pic>
        <p:nvPicPr>
          <p:cNvPr id="15" name="Picture 14" descr="footer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pic>
        <p:nvPicPr>
          <p:cNvPr id="5" name="Picture 4" descr="footer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6" name="Slide Number Placeholder 5"/>
          <p:cNvSpPr txBox="1">
            <a:spLocks/>
          </p:cNvSpPr>
          <p:nvPr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300" dirty="0" smtClean="0">
                <a:solidFill>
                  <a:srgbClr val="FFFFFF"/>
                </a:solidFill>
                <a:latin typeface="Arial"/>
                <a:cs typeface="Arial"/>
              </a:rPr>
              <a:t>   |   </a:t>
            </a:r>
            <a:fld id="{D43A6F16-D3CF-4F46-B6D9-B3CAB1B87938}" type="slidenum">
              <a:rPr lang="en-US" sz="1300" smtClean="0">
                <a:solidFill>
                  <a:srgbClr val="FFFFFF"/>
                </a:solidFill>
                <a:latin typeface="Arial"/>
                <a:cs typeface="Arial"/>
              </a:rPr>
              <a:pPr algn="r"/>
              <a:t>‹#›</a:t>
            </a:fld>
            <a:endParaRPr lang="en-US" sz="1300" dirty="0">
              <a:solidFill>
                <a:srgbClr val="FFFFF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724985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5723F-0B53-2743-A2FA-457E70DFBA50}" type="datetimeFigureOut">
              <a:rPr lang="en-US" smtClean="0"/>
              <a:t>10/4/2016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CDA43-2F06-484F-BF5B-7B0C213C1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311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5723F-0B53-2743-A2FA-457E70DFBA50}" type="datetimeFigureOut">
              <a:rPr lang="en-US" smtClean="0"/>
              <a:t>10/4/2016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CDA43-2F06-484F-BF5B-7B0C213C1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710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5723F-0B53-2743-A2FA-457E70DFBA50}" type="datetimeFigureOut">
              <a:rPr lang="en-US" smtClean="0"/>
              <a:t>10/4/2016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CDA43-2F06-484F-BF5B-7B0C213C1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746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5723F-0B53-2743-A2FA-457E70DFBA50}" type="datetimeFigureOut">
              <a:rPr lang="en-US" smtClean="0"/>
              <a:t>10/4/2016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CDA43-2F06-484F-BF5B-7B0C213C1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691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5723F-0B53-2743-A2FA-457E70DFBA50}" type="datetimeFigureOut">
              <a:rPr lang="en-US" smtClean="0"/>
              <a:t>10/4/2016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CDA43-2F06-484F-BF5B-7B0C213C1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622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5723F-0B53-2743-A2FA-457E70DFBA50}" type="datetimeFigureOut">
              <a:rPr lang="en-US" smtClean="0"/>
              <a:t>10/4/2016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CDA43-2F06-484F-BF5B-7B0C213C1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494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5723F-0B53-2743-A2FA-457E70DFBA50}" type="datetimeFigureOut">
              <a:rPr lang="en-US" smtClean="0"/>
              <a:t>10/4/2016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CDA43-2F06-484F-BF5B-7B0C213C1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683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5723F-0B53-2743-A2FA-457E70DFBA50}" type="datetimeFigureOut">
              <a:rPr lang="en-US" smtClean="0"/>
              <a:t>10/4/2016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CDA43-2F06-484F-BF5B-7B0C213C1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094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E5723F-0B53-2743-A2FA-457E70DFBA50}" type="datetimeFigureOut">
              <a:rPr lang="en-US" smtClean="0"/>
              <a:t>10/4/2016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2CDA43-2F06-484F-BF5B-7B0C213C1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3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Layers of Jurisdiction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914398" y="4023359"/>
            <a:ext cx="7187979" cy="66791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Jurisdiction for Litigating Disputes (Contracts, Enforcement) (Venue)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14398" y="3291841"/>
            <a:ext cx="7187979" cy="64405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Jurisdiction for Interpretation of Contracts (Choice of Law)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902470" y="2520563"/>
            <a:ext cx="7187978" cy="65200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Jurisdictions of Other Places of Physical Presence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14398" y="1685676"/>
            <a:ext cx="7187978" cy="70766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Jurisdiction of Headquarters Location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02470" y="938253"/>
            <a:ext cx="7187978" cy="63610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Jurisdiction of Incorporation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922350" y="4778733"/>
            <a:ext cx="7187978" cy="6520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Relationship with the National Jurisdictions for Particular Domestic Issues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910422" y="5526156"/>
            <a:ext cx="7199906" cy="62815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Meeting NTIA Requirements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78725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52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Multiple Layers of Jurisdiction</vt:lpstr>
    </vt:vector>
  </TitlesOfParts>
  <Company>ICANN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WS2 subgroup deliverable – a common framework</dc:title>
  <dc:creator>Karen Mulberry</dc:creator>
  <cp:lastModifiedBy>Greg Shatan</cp:lastModifiedBy>
  <cp:revision>7</cp:revision>
  <dcterms:created xsi:type="dcterms:W3CDTF">2016-10-03T05:15:06Z</dcterms:created>
  <dcterms:modified xsi:type="dcterms:W3CDTF">2016-10-05T02:21:43Z</dcterms:modified>
</cp:coreProperties>
</file>