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5.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6.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 id="2147483678" r:id="rId2"/>
    <p:sldMasterId id="2147483694" r:id="rId3"/>
    <p:sldMasterId id="2147483708" r:id="rId4"/>
    <p:sldMasterId id="2147483717" r:id="rId5"/>
    <p:sldMasterId id="2147483738" r:id="rId6"/>
    <p:sldMasterId id="2147483747" r:id="rId7"/>
  </p:sldMasterIdLst>
  <p:notesMasterIdLst>
    <p:notesMasterId r:id="rId20"/>
  </p:notesMasterIdLst>
  <p:handoutMasterIdLst>
    <p:handoutMasterId r:id="rId21"/>
  </p:handoutMasterIdLst>
  <p:sldIdLst>
    <p:sldId id="256" r:id="rId8"/>
    <p:sldId id="273" r:id="rId9"/>
    <p:sldId id="268" r:id="rId10"/>
    <p:sldId id="265" r:id="rId11"/>
    <p:sldId id="267" r:id="rId12"/>
    <p:sldId id="269" r:id="rId13"/>
    <p:sldId id="276" r:id="rId14"/>
    <p:sldId id="263" r:id="rId15"/>
    <p:sldId id="278" r:id="rId16"/>
    <p:sldId id="279" r:id="rId17"/>
    <p:sldId id="258" r:id="rId18"/>
    <p:sldId id="274"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402" autoAdjust="0"/>
  </p:normalViewPr>
  <p:slideViewPr>
    <p:cSldViewPr>
      <p:cViewPr>
        <p:scale>
          <a:sx n="100" d="100"/>
          <a:sy n="100" d="100"/>
        </p:scale>
        <p:origin x="-1950" y="-306"/>
      </p:cViewPr>
      <p:guideLst>
        <p:guide orient="horz" pos="2160"/>
        <p:guide pos="2880"/>
      </p:guideLst>
    </p:cSldViewPr>
  </p:slideViewPr>
  <p:notesTextViewPr>
    <p:cViewPr>
      <p:scale>
        <a:sx n="1" d="1"/>
        <a:sy n="1" d="1"/>
      </p:scale>
      <p:origin x="0" y="0"/>
    </p:cViewPr>
  </p:notesTextViewPr>
  <p:sorterViewPr>
    <p:cViewPr>
      <p:scale>
        <a:sx n="111" d="100"/>
        <a:sy n="111"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handoutMaster" Target="handoutMasters/handoutMaster1.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D09E47-F780-4471-9B13-B82ABB54E82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D22433FC-E39E-4EFB-B36E-A697DC3CD1C5}">
      <dgm:prSet phldrT="[Texte]"/>
      <dgm:spPr/>
      <dgm:t>
        <a:bodyPr/>
        <a:lstStyle/>
        <a:p>
          <a:r>
            <a:rPr lang="fr-FR" dirty="0" smtClean="0"/>
            <a:t>Description of issue</a:t>
          </a:r>
          <a:endParaRPr lang="fr-FR" dirty="0"/>
        </a:p>
      </dgm:t>
    </dgm:pt>
    <dgm:pt modelId="{E0170A99-C84D-48C8-B260-3B9E2674B87D}" type="parTrans" cxnId="{6E75E511-4BF4-4600-A4B4-32514DF216FE}">
      <dgm:prSet/>
      <dgm:spPr/>
      <dgm:t>
        <a:bodyPr/>
        <a:lstStyle/>
        <a:p>
          <a:endParaRPr lang="fr-FR"/>
        </a:p>
      </dgm:t>
    </dgm:pt>
    <dgm:pt modelId="{9FD45455-5487-494F-AE73-CE62E29A00E7}" type="sibTrans" cxnId="{6E75E511-4BF4-4600-A4B4-32514DF216FE}">
      <dgm:prSet/>
      <dgm:spPr/>
      <dgm:t>
        <a:bodyPr/>
        <a:lstStyle/>
        <a:p>
          <a:endParaRPr lang="fr-FR"/>
        </a:p>
      </dgm:t>
    </dgm:pt>
    <dgm:pt modelId="{5C5AFAD9-6FA8-43C5-A71B-F0482849589A}">
      <dgm:prSet phldrT="[Texte]"/>
      <dgm:spPr/>
      <dgm:t>
        <a:bodyPr/>
        <a:lstStyle/>
        <a:p>
          <a:r>
            <a:rPr lang="en-US" noProof="0" dirty="0" smtClean="0"/>
            <a:t>Recommendations</a:t>
          </a:r>
          <a:endParaRPr lang="en-US" noProof="0" dirty="0"/>
        </a:p>
      </dgm:t>
    </dgm:pt>
    <dgm:pt modelId="{B8D1E2A7-92A9-4FF8-A9EC-50715A55D63B}" type="parTrans" cxnId="{A1611163-DA4B-46C9-B549-56F722EAE8E4}">
      <dgm:prSet/>
      <dgm:spPr/>
      <dgm:t>
        <a:bodyPr/>
        <a:lstStyle/>
        <a:p>
          <a:endParaRPr lang="fr-FR"/>
        </a:p>
      </dgm:t>
    </dgm:pt>
    <dgm:pt modelId="{BC51AEE9-8866-4FB4-9BB5-EFEBB07BD0D4}" type="sibTrans" cxnId="{A1611163-DA4B-46C9-B549-56F722EAE8E4}">
      <dgm:prSet/>
      <dgm:spPr/>
      <dgm:t>
        <a:bodyPr/>
        <a:lstStyle/>
        <a:p>
          <a:endParaRPr lang="fr-FR"/>
        </a:p>
      </dgm:t>
    </dgm:pt>
    <dgm:pt modelId="{B4897DD3-BAAC-4B89-830C-55E64C15EC91}">
      <dgm:prSet phldrT="[Texte]"/>
      <dgm:spPr/>
      <dgm:t>
        <a:bodyPr/>
        <a:lstStyle/>
        <a:p>
          <a:r>
            <a:rPr lang="en-US" noProof="0" dirty="0" smtClean="0"/>
            <a:t>Current state of play</a:t>
          </a:r>
          <a:endParaRPr lang="en-US" noProof="0" dirty="0"/>
        </a:p>
      </dgm:t>
    </dgm:pt>
    <dgm:pt modelId="{A1A8C638-0756-4B34-9BC0-15BF25999D83}" type="parTrans" cxnId="{A966C580-27E6-4326-BD78-E202B0AB0149}">
      <dgm:prSet/>
      <dgm:spPr/>
      <dgm:t>
        <a:bodyPr/>
        <a:lstStyle/>
        <a:p>
          <a:endParaRPr lang="fr-FR"/>
        </a:p>
      </dgm:t>
    </dgm:pt>
    <dgm:pt modelId="{C96D3ED1-6136-4BB9-BF36-3C80FB439BBB}" type="sibTrans" cxnId="{A966C580-27E6-4326-BD78-E202B0AB0149}">
      <dgm:prSet/>
      <dgm:spPr/>
      <dgm:t>
        <a:bodyPr/>
        <a:lstStyle/>
        <a:p>
          <a:endParaRPr lang="fr-FR"/>
        </a:p>
      </dgm:t>
    </dgm:pt>
    <dgm:pt modelId="{846CEECC-AA07-4812-B419-3DC0641FD56C}">
      <dgm:prSet phldrT="[Texte]"/>
      <dgm:spPr/>
      <dgm:t>
        <a:bodyPr/>
        <a:lstStyle/>
        <a:p>
          <a:r>
            <a:rPr lang="en-US" noProof="0" dirty="0" smtClean="0"/>
            <a:t>Supplemental Report</a:t>
          </a:r>
          <a:endParaRPr lang="en-US" noProof="0" dirty="0"/>
        </a:p>
      </dgm:t>
    </dgm:pt>
    <dgm:pt modelId="{FD004C92-5573-43EB-86C3-5EB0D51EFB49}" type="parTrans" cxnId="{F7D32396-4281-4527-8AA7-2115278C1157}">
      <dgm:prSet/>
      <dgm:spPr/>
      <dgm:t>
        <a:bodyPr/>
        <a:lstStyle/>
        <a:p>
          <a:endParaRPr lang="fr-FR"/>
        </a:p>
      </dgm:t>
    </dgm:pt>
    <dgm:pt modelId="{95D028FA-E6B5-4BD6-9FD7-A005EDD8BBD5}" type="sibTrans" cxnId="{F7D32396-4281-4527-8AA7-2115278C1157}">
      <dgm:prSet/>
      <dgm:spPr/>
      <dgm:t>
        <a:bodyPr/>
        <a:lstStyle/>
        <a:p>
          <a:endParaRPr lang="fr-FR"/>
        </a:p>
      </dgm:t>
    </dgm:pt>
    <dgm:pt modelId="{64B0885F-D9C3-453F-81AB-6710B93BB833}">
      <dgm:prSet phldrT="[Texte]"/>
      <dgm:spPr/>
      <dgm:t>
        <a:bodyPr/>
        <a:lstStyle/>
        <a:p>
          <a:r>
            <a:rPr lang="en-US" noProof="0" dirty="0" smtClean="0"/>
            <a:t>Executive summary</a:t>
          </a:r>
          <a:endParaRPr lang="en-US" noProof="0" dirty="0"/>
        </a:p>
      </dgm:t>
    </dgm:pt>
    <dgm:pt modelId="{6CCEB252-8567-4D2E-A5DE-9D324F8D2AC5}" type="parTrans" cxnId="{0DDD77EE-3281-461E-9E6B-5EFDA06D3EAD}">
      <dgm:prSet/>
      <dgm:spPr/>
      <dgm:t>
        <a:bodyPr/>
        <a:lstStyle/>
        <a:p>
          <a:endParaRPr lang="fr-FR"/>
        </a:p>
      </dgm:t>
    </dgm:pt>
    <dgm:pt modelId="{1493B829-BDCD-49E2-A722-DF11C61D284E}" type="sibTrans" cxnId="{0DDD77EE-3281-461E-9E6B-5EFDA06D3EAD}">
      <dgm:prSet/>
      <dgm:spPr/>
      <dgm:t>
        <a:bodyPr/>
        <a:lstStyle/>
        <a:p>
          <a:endParaRPr lang="fr-FR"/>
        </a:p>
      </dgm:t>
    </dgm:pt>
    <dgm:pt modelId="{103FD812-2CB9-4FA0-B7A1-65754D594BD4}">
      <dgm:prSet phldrT="[Texte]"/>
      <dgm:spPr/>
      <dgm:t>
        <a:bodyPr/>
        <a:lstStyle/>
        <a:p>
          <a:r>
            <a:rPr lang="en-US" noProof="0" smtClean="0"/>
            <a:t>requirements for recommendation (no wordsmithing expected)</a:t>
          </a:r>
          <a:endParaRPr lang="en-US" noProof="0"/>
        </a:p>
      </dgm:t>
    </dgm:pt>
    <dgm:pt modelId="{BDDACADF-0025-4192-B52C-E8997928BD92}" type="parTrans" cxnId="{C0E1E7DB-B88C-41A2-A863-A7FC3F2ACF36}">
      <dgm:prSet/>
      <dgm:spPr/>
      <dgm:t>
        <a:bodyPr/>
        <a:lstStyle/>
        <a:p>
          <a:endParaRPr lang="fr-FR"/>
        </a:p>
      </dgm:t>
    </dgm:pt>
    <dgm:pt modelId="{0769A390-9C9E-4C61-9ED0-40BA13FC98DD}" type="sibTrans" cxnId="{C0E1E7DB-B88C-41A2-A863-A7FC3F2ACF36}">
      <dgm:prSet/>
      <dgm:spPr/>
      <dgm:t>
        <a:bodyPr/>
        <a:lstStyle/>
        <a:p>
          <a:endParaRPr lang="fr-FR"/>
        </a:p>
      </dgm:t>
    </dgm:pt>
    <dgm:pt modelId="{B6BE7A96-F7C2-4D82-93C3-BFD0B061D502}">
      <dgm:prSet phldrT="[Texte]"/>
      <dgm:spPr/>
      <dgm:t>
        <a:bodyPr/>
        <a:lstStyle/>
        <a:p>
          <a:r>
            <a:rPr lang="en-US" noProof="0" dirty="0" smtClean="0"/>
            <a:t>Rationale for recommendation</a:t>
          </a:r>
          <a:endParaRPr lang="en-US" noProof="0" dirty="0"/>
        </a:p>
      </dgm:t>
    </dgm:pt>
    <dgm:pt modelId="{E7DEE8D0-901A-4D1A-964F-5C24EA3B781B}" type="parTrans" cxnId="{61541487-1C41-4F0E-A591-14BA510103D5}">
      <dgm:prSet/>
      <dgm:spPr/>
      <dgm:t>
        <a:bodyPr/>
        <a:lstStyle/>
        <a:p>
          <a:endParaRPr lang="fr-FR"/>
        </a:p>
      </dgm:t>
    </dgm:pt>
    <dgm:pt modelId="{AB114E67-A09B-477C-B0B0-12A59F8727B9}" type="sibTrans" cxnId="{61541487-1C41-4F0E-A591-14BA510103D5}">
      <dgm:prSet/>
      <dgm:spPr/>
      <dgm:t>
        <a:bodyPr/>
        <a:lstStyle/>
        <a:p>
          <a:endParaRPr lang="fr-FR"/>
        </a:p>
      </dgm:t>
    </dgm:pt>
    <dgm:pt modelId="{76B0B353-3B90-4CF5-945F-932944C5C734}">
      <dgm:prSet phldrT="[Texte]"/>
      <dgm:spPr/>
      <dgm:t>
        <a:bodyPr/>
        <a:lstStyle/>
        <a:p>
          <a:r>
            <a:rPr lang="en-US" noProof="0" dirty="0" smtClean="0"/>
            <a:t>Assessment of recommendations</a:t>
          </a:r>
          <a:endParaRPr lang="en-US" noProof="0" dirty="0"/>
        </a:p>
      </dgm:t>
    </dgm:pt>
    <dgm:pt modelId="{AE898A56-E10B-4EEB-944F-2E37BFA48924}" type="parTrans" cxnId="{856CC98E-B18E-47D3-AE0E-927B65A882A6}">
      <dgm:prSet/>
      <dgm:spPr/>
      <dgm:t>
        <a:bodyPr/>
        <a:lstStyle/>
        <a:p>
          <a:endParaRPr lang="fr-FR"/>
        </a:p>
      </dgm:t>
    </dgm:pt>
    <dgm:pt modelId="{FC70E720-8092-4128-BB1A-A93025669DF6}" type="sibTrans" cxnId="{856CC98E-B18E-47D3-AE0E-927B65A882A6}">
      <dgm:prSet/>
      <dgm:spPr/>
      <dgm:t>
        <a:bodyPr/>
        <a:lstStyle/>
        <a:p>
          <a:endParaRPr lang="fr-FR"/>
        </a:p>
      </dgm:t>
    </dgm:pt>
    <dgm:pt modelId="{8924401C-22DA-4C01-A65E-A8CA9F2E04FD}">
      <dgm:prSet phldrT="[Texte]"/>
      <dgm:spPr/>
      <dgm:t>
        <a:bodyPr/>
        <a:lstStyle/>
        <a:p>
          <a:r>
            <a:rPr lang="en-US" noProof="0" dirty="0" smtClean="0"/>
            <a:t>How do the recommendations meet the “NTIA criteria” ?</a:t>
          </a:r>
          <a:endParaRPr lang="en-US" noProof="0" dirty="0"/>
        </a:p>
      </dgm:t>
    </dgm:pt>
    <dgm:pt modelId="{B371A5EB-623A-40D9-9482-2350974929F8}" type="parTrans" cxnId="{ED7A925B-4294-488B-B50C-E53E7A615710}">
      <dgm:prSet/>
      <dgm:spPr/>
      <dgm:t>
        <a:bodyPr/>
        <a:lstStyle/>
        <a:p>
          <a:endParaRPr lang="fr-FR"/>
        </a:p>
      </dgm:t>
    </dgm:pt>
    <dgm:pt modelId="{23310616-FCA2-40C3-B3D8-A5DA3DD6B4C3}" type="sibTrans" cxnId="{ED7A925B-4294-488B-B50C-E53E7A615710}">
      <dgm:prSet/>
      <dgm:spPr/>
      <dgm:t>
        <a:bodyPr/>
        <a:lstStyle/>
        <a:p>
          <a:endParaRPr lang="fr-FR"/>
        </a:p>
      </dgm:t>
    </dgm:pt>
    <dgm:pt modelId="{1D84E7F4-7ACE-46BB-9E22-E76B23E507CD}">
      <dgm:prSet phldrT="[Texte]"/>
      <dgm:spPr/>
      <dgm:t>
        <a:bodyPr/>
        <a:lstStyle/>
        <a:p>
          <a:r>
            <a:rPr lang="en-US" noProof="0" dirty="0" smtClean="0"/>
            <a:t>Are the recommendations compliant with WS1 recommendations ? </a:t>
          </a:r>
          <a:endParaRPr lang="en-US" noProof="0" dirty="0"/>
        </a:p>
      </dgm:t>
    </dgm:pt>
    <dgm:pt modelId="{11709F10-472D-4E1F-AFB1-56EEF49AF629}" type="parTrans" cxnId="{24F7143B-C4D8-4546-837E-9444A94C85B4}">
      <dgm:prSet/>
      <dgm:spPr/>
      <dgm:t>
        <a:bodyPr/>
        <a:lstStyle/>
        <a:p>
          <a:endParaRPr lang="fr-FR"/>
        </a:p>
      </dgm:t>
    </dgm:pt>
    <dgm:pt modelId="{777B9500-DCA8-4CE4-A260-005D1E5B43CF}" type="sibTrans" cxnId="{24F7143B-C4D8-4546-837E-9444A94C85B4}">
      <dgm:prSet/>
      <dgm:spPr/>
      <dgm:t>
        <a:bodyPr/>
        <a:lstStyle/>
        <a:p>
          <a:endParaRPr lang="fr-FR"/>
        </a:p>
      </dgm:t>
    </dgm:pt>
    <dgm:pt modelId="{9020D9DC-2BAE-46B2-99A4-E83C6E687D7D}" type="pres">
      <dgm:prSet presAssocID="{31D09E47-F780-4471-9B13-B82ABB54E820}" presName="linear" presStyleCnt="0">
        <dgm:presLayoutVars>
          <dgm:dir/>
          <dgm:animLvl val="lvl"/>
          <dgm:resizeHandles val="exact"/>
        </dgm:presLayoutVars>
      </dgm:prSet>
      <dgm:spPr/>
      <dgm:t>
        <a:bodyPr/>
        <a:lstStyle/>
        <a:p>
          <a:endParaRPr lang="en-US"/>
        </a:p>
      </dgm:t>
    </dgm:pt>
    <dgm:pt modelId="{C72003FF-D3A6-4C4D-BAFF-7D8BBF9AC86B}" type="pres">
      <dgm:prSet presAssocID="{64B0885F-D9C3-453F-81AB-6710B93BB833}" presName="parentLin" presStyleCnt="0"/>
      <dgm:spPr/>
    </dgm:pt>
    <dgm:pt modelId="{C636DB05-9F30-46BD-AD1B-847DC2E23E45}" type="pres">
      <dgm:prSet presAssocID="{64B0885F-D9C3-453F-81AB-6710B93BB833}" presName="parentLeftMargin" presStyleLbl="node1" presStyleIdx="0" presStyleCnt="4"/>
      <dgm:spPr/>
      <dgm:t>
        <a:bodyPr/>
        <a:lstStyle/>
        <a:p>
          <a:endParaRPr lang="en-US"/>
        </a:p>
      </dgm:t>
    </dgm:pt>
    <dgm:pt modelId="{E4B19963-604F-49BF-A53F-4D15D547078E}" type="pres">
      <dgm:prSet presAssocID="{64B0885F-D9C3-453F-81AB-6710B93BB833}" presName="parentText" presStyleLbl="node1" presStyleIdx="0" presStyleCnt="4">
        <dgm:presLayoutVars>
          <dgm:chMax val="0"/>
          <dgm:bulletEnabled val="1"/>
        </dgm:presLayoutVars>
      </dgm:prSet>
      <dgm:spPr/>
      <dgm:t>
        <a:bodyPr/>
        <a:lstStyle/>
        <a:p>
          <a:endParaRPr lang="fr-FR"/>
        </a:p>
      </dgm:t>
    </dgm:pt>
    <dgm:pt modelId="{71195886-572B-4778-A864-FF497A8B7D53}" type="pres">
      <dgm:prSet presAssocID="{64B0885F-D9C3-453F-81AB-6710B93BB833}" presName="negativeSpace" presStyleCnt="0"/>
      <dgm:spPr/>
    </dgm:pt>
    <dgm:pt modelId="{0989E340-74D3-46FD-A2FC-F09AB5C9D956}" type="pres">
      <dgm:prSet presAssocID="{64B0885F-D9C3-453F-81AB-6710B93BB833}" presName="childText" presStyleLbl="conFgAcc1" presStyleIdx="0" presStyleCnt="4">
        <dgm:presLayoutVars>
          <dgm:bulletEnabled val="1"/>
        </dgm:presLayoutVars>
      </dgm:prSet>
      <dgm:spPr/>
    </dgm:pt>
    <dgm:pt modelId="{2E16D0EA-4BC0-4EFF-BC7E-81E89EEA3C63}" type="pres">
      <dgm:prSet presAssocID="{1493B829-BDCD-49E2-A722-DF11C61D284E}" presName="spaceBetweenRectangles" presStyleCnt="0"/>
      <dgm:spPr/>
    </dgm:pt>
    <dgm:pt modelId="{0FC9434C-F6D3-459B-B518-30A388B7538E}" type="pres">
      <dgm:prSet presAssocID="{D22433FC-E39E-4EFB-B36E-A697DC3CD1C5}" presName="parentLin" presStyleCnt="0"/>
      <dgm:spPr/>
    </dgm:pt>
    <dgm:pt modelId="{A205208E-1461-43DF-845F-F56C031C0A97}" type="pres">
      <dgm:prSet presAssocID="{D22433FC-E39E-4EFB-B36E-A697DC3CD1C5}" presName="parentLeftMargin" presStyleLbl="node1" presStyleIdx="0" presStyleCnt="4"/>
      <dgm:spPr/>
      <dgm:t>
        <a:bodyPr/>
        <a:lstStyle/>
        <a:p>
          <a:endParaRPr lang="en-US"/>
        </a:p>
      </dgm:t>
    </dgm:pt>
    <dgm:pt modelId="{97EFBC57-F265-4E7F-9FE3-3FF1FAD3DF13}" type="pres">
      <dgm:prSet presAssocID="{D22433FC-E39E-4EFB-B36E-A697DC3CD1C5}" presName="parentText" presStyleLbl="node1" presStyleIdx="1" presStyleCnt="4">
        <dgm:presLayoutVars>
          <dgm:chMax val="0"/>
          <dgm:bulletEnabled val="1"/>
        </dgm:presLayoutVars>
      </dgm:prSet>
      <dgm:spPr/>
      <dgm:t>
        <a:bodyPr/>
        <a:lstStyle/>
        <a:p>
          <a:endParaRPr lang="en-US"/>
        </a:p>
      </dgm:t>
    </dgm:pt>
    <dgm:pt modelId="{EFA6F66F-5A3D-4BE0-A98C-C5C2A9316F9C}" type="pres">
      <dgm:prSet presAssocID="{D22433FC-E39E-4EFB-B36E-A697DC3CD1C5}" presName="negativeSpace" presStyleCnt="0"/>
      <dgm:spPr/>
    </dgm:pt>
    <dgm:pt modelId="{E6CA661A-1FC5-4905-A879-1A25EDE1960A}" type="pres">
      <dgm:prSet presAssocID="{D22433FC-E39E-4EFB-B36E-A697DC3CD1C5}" presName="childText" presStyleLbl="conFgAcc1" presStyleIdx="1" presStyleCnt="4">
        <dgm:presLayoutVars>
          <dgm:bulletEnabled val="1"/>
        </dgm:presLayoutVars>
      </dgm:prSet>
      <dgm:spPr/>
      <dgm:t>
        <a:bodyPr/>
        <a:lstStyle/>
        <a:p>
          <a:endParaRPr lang="fr-FR"/>
        </a:p>
      </dgm:t>
    </dgm:pt>
    <dgm:pt modelId="{521B7184-6C60-40FC-9894-210A12E242C2}" type="pres">
      <dgm:prSet presAssocID="{9FD45455-5487-494F-AE73-CE62E29A00E7}" presName="spaceBetweenRectangles" presStyleCnt="0"/>
      <dgm:spPr/>
    </dgm:pt>
    <dgm:pt modelId="{4BCCA301-C4A4-497C-B2AF-4EAA4F217340}" type="pres">
      <dgm:prSet presAssocID="{5C5AFAD9-6FA8-43C5-A71B-F0482849589A}" presName="parentLin" presStyleCnt="0"/>
      <dgm:spPr/>
    </dgm:pt>
    <dgm:pt modelId="{DA27C2B8-DBB6-46BB-9EB0-1CB2587A933A}" type="pres">
      <dgm:prSet presAssocID="{5C5AFAD9-6FA8-43C5-A71B-F0482849589A}" presName="parentLeftMargin" presStyleLbl="node1" presStyleIdx="1" presStyleCnt="4"/>
      <dgm:spPr/>
      <dgm:t>
        <a:bodyPr/>
        <a:lstStyle/>
        <a:p>
          <a:endParaRPr lang="en-US"/>
        </a:p>
      </dgm:t>
    </dgm:pt>
    <dgm:pt modelId="{0B0FDB33-6FD1-4F2E-B342-CB0E82A9CF1C}" type="pres">
      <dgm:prSet presAssocID="{5C5AFAD9-6FA8-43C5-A71B-F0482849589A}" presName="parentText" presStyleLbl="node1" presStyleIdx="2" presStyleCnt="4">
        <dgm:presLayoutVars>
          <dgm:chMax val="0"/>
          <dgm:bulletEnabled val="1"/>
        </dgm:presLayoutVars>
      </dgm:prSet>
      <dgm:spPr/>
      <dgm:t>
        <a:bodyPr/>
        <a:lstStyle/>
        <a:p>
          <a:endParaRPr lang="en-US"/>
        </a:p>
      </dgm:t>
    </dgm:pt>
    <dgm:pt modelId="{FD8B42A7-5923-4C95-84E8-113E30011D71}" type="pres">
      <dgm:prSet presAssocID="{5C5AFAD9-6FA8-43C5-A71B-F0482849589A}" presName="negativeSpace" presStyleCnt="0"/>
      <dgm:spPr/>
    </dgm:pt>
    <dgm:pt modelId="{C044674C-B370-4EA3-8A99-FF1BC6486725}" type="pres">
      <dgm:prSet presAssocID="{5C5AFAD9-6FA8-43C5-A71B-F0482849589A}" presName="childText" presStyleLbl="conFgAcc1" presStyleIdx="2" presStyleCnt="4">
        <dgm:presLayoutVars>
          <dgm:bulletEnabled val="1"/>
        </dgm:presLayoutVars>
      </dgm:prSet>
      <dgm:spPr/>
      <dgm:t>
        <a:bodyPr/>
        <a:lstStyle/>
        <a:p>
          <a:endParaRPr lang="fr-FR"/>
        </a:p>
      </dgm:t>
    </dgm:pt>
    <dgm:pt modelId="{D9CDE41D-A197-4F0F-9542-B1B697678307}" type="pres">
      <dgm:prSet presAssocID="{BC51AEE9-8866-4FB4-9BB5-EFEBB07BD0D4}" presName="spaceBetweenRectangles" presStyleCnt="0"/>
      <dgm:spPr/>
    </dgm:pt>
    <dgm:pt modelId="{207B42C9-BC05-48A4-8D92-A9E7193E6D10}" type="pres">
      <dgm:prSet presAssocID="{76B0B353-3B90-4CF5-945F-932944C5C734}" presName="parentLin" presStyleCnt="0"/>
      <dgm:spPr/>
    </dgm:pt>
    <dgm:pt modelId="{FF59839D-FA3C-437F-881B-B6C1BAD8C418}" type="pres">
      <dgm:prSet presAssocID="{76B0B353-3B90-4CF5-945F-932944C5C734}" presName="parentLeftMargin" presStyleLbl="node1" presStyleIdx="2" presStyleCnt="4"/>
      <dgm:spPr/>
      <dgm:t>
        <a:bodyPr/>
        <a:lstStyle/>
        <a:p>
          <a:endParaRPr lang="fr-FR"/>
        </a:p>
      </dgm:t>
    </dgm:pt>
    <dgm:pt modelId="{804D71FC-B5B5-43DF-88B6-7BEC0AC5E1D3}" type="pres">
      <dgm:prSet presAssocID="{76B0B353-3B90-4CF5-945F-932944C5C734}" presName="parentText" presStyleLbl="node1" presStyleIdx="3" presStyleCnt="4">
        <dgm:presLayoutVars>
          <dgm:chMax val="0"/>
          <dgm:bulletEnabled val="1"/>
        </dgm:presLayoutVars>
      </dgm:prSet>
      <dgm:spPr/>
      <dgm:t>
        <a:bodyPr/>
        <a:lstStyle/>
        <a:p>
          <a:endParaRPr lang="fr-FR"/>
        </a:p>
      </dgm:t>
    </dgm:pt>
    <dgm:pt modelId="{0986E46C-AF7A-4D5F-8E9A-26D2A7CF5EE2}" type="pres">
      <dgm:prSet presAssocID="{76B0B353-3B90-4CF5-945F-932944C5C734}" presName="negativeSpace" presStyleCnt="0"/>
      <dgm:spPr/>
    </dgm:pt>
    <dgm:pt modelId="{8C11597A-5BB0-4B8F-B06D-E553FFCE5F86}" type="pres">
      <dgm:prSet presAssocID="{76B0B353-3B90-4CF5-945F-932944C5C734}" presName="childText" presStyleLbl="conFgAcc1" presStyleIdx="3" presStyleCnt="4">
        <dgm:presLayoutVars>
          <dgm:bulletEnabled val="1"/>
        </dgm:presLayoutVars>
      </dgm:prSet>
      <dgm:spPr/>
      <dgm:t>
        <a:bodyPr/>
        <a:lstStyle/>
        <a:p>
          <a:endParaRPr lang="fr-FR"/>
        </a:p>
      </dgm:t>
    </dgm:pt>
  </dgm:ptLst>
  <dgm:cxnLst>
    <dgm:cxn modelId="{59F171BE-F67C-44CB-8C9D-72E1F35A973F}" type="presOf" srcId="{103FD812-2CB9-4FA0-B7A1-65754D594BD4}" destId="{C044674C-B370-4EA3-8A99-FF1BC6486725}" srcOrd="0" destOrd="0" presId="urn:microsoft.com/office/officeart/2005/8/layout/list1"/>
    <dgm:cxn modelId="{F7D32396-4281-4527-8AA7-2115278C1157}" srcId="{D22433FC-E39E-4EFB-B36E-A697DC3CD1C5}" destId="{846CEECC-AA07-4812-B419-3DC0641FD56C}" srcOrd="1" destOrd="0" parTransId="{FD004C92-5573-43EB-86C3-5EB0D51EFB49}" sibTransId="{95D028FA-E6B5-4BD6-9FD7-A005EDD8BBD5}"/>
    <dgm:cxn modelId="{9F0A4924-87B1-4F5F-853B-F0CC1EAF2A4D}" type="presOf" srcId="{64B0885F-D9C3-453F-81AB-6710B93BB833}" destId="{E4B19963-604F-49BF-A53F-4D15D547078E}" srcOrd="1" destOrd="0" presId="urn:microsoft.com/office/officeart/2005/8/layout/list1"/>
    <dgm:cxn modelId="{8C899BD7-7E77-488B-A9C7-7DAF870EFB9A}" type="presOf" srcId="{1D84E7F4-7ACE-46BB-9E22-E76B23E507CD}" destId="{8C11597A-5BB0-4B8F-B06D-E553FFCE5F86}" srcOrd="0" destOrd="1" presId="urn:microsoft.com/office/officeart/2005/8/layout/list1"/>
    <dgm:cxn modelId="{A77C2D55-B1BD-4EC0-BAE5-9CF7360BE91F}" type="presOf" srcId="{5C5AFAD9-6FA8-43C5-A71B-F0482849589A}" destId="{DA27C2B8-DBB6-46BB-9EB0-1CB2587A933A}" srcOrd="0" destOrd="0" presId="urn:microsoft.com/office/officeart/2005/8/layout/list1"/>
    <dgm:cxn modelId="{706C599B-E3FC-4880-A7DB-D247AC443CE2}" type="presOf" srcId="{76B0B353-3B90-4CF5-945F-932944C5C734}" destId="{804D71FC-B5B5-43DF-88B6-7BEC0AC5E1D3}" srcOrd="1" destOrd="0" presId="urn:microsoft.com/office/officeart/2005/8/layout/list1"/>
    <dgm:cxn modelId="{A689937F-CD01-436E-9ECD-76A458400F78}" type="presOf" srcId="{76B0B353-3B90-4CF5-945F-932944C5C734}" destId="{FF59839D-FA3C-437F-881B-B6C1BAD8C418}" srcOrd="0" destOrd="0" presId="urn:microsoft.com/office/officeart/2005/8/layout/list1"/>
    <dgm:cxn modelId="{0F082013-5891-4567-9E4D-EC6ED4E3A6CE}" type="presOf" srcId="{846CEECC-AA07-4812-B419-3DC0641FD56C}" destId="{E6CA661A-1FC5-4905-A879-1A25EDE1960A}" srcOrd="0" destOrd="1" presId="urn:microsoft.com/office/officeart/2005/8/layout/list1"/>
    <dgm:cxn modelId="{A1611163-DA4B-46C9-B549-56F722EAE8E4}" srcId="{31D09E47-F780-4471-9B13-B82ABB54E820}" destId="{5C5AFAD9-6FA8-43C5-A71B-F0482849589A}" srcOrd="2" destOrd="0" parTransId="{B8D1E2A7-92A9-4FF8-A9EC-50715A55D63B}" sibTransId="{BC51AEE9-8866-4FB4-9BB5-EFEBB07BD0D4}"/>
    <dgm:cxn modelId="{C0E1E7DB-B88C-41A2-A863-A7FC3F2ACF36}" srcId="{5C5AFAD9-6FA8-43C5-A71B-F0482849589A}" destId="{103FD812-2CB9-4FA0-B7A1-65754D594BD4}" srcOrd="0" destOrd="0" parTransId="{BDDACADF-0025-4192-B52C-E8997928BD92}" sibTransId="{0769A390-9C9E-4C61-9ED0-40BA13FC98DD}"/>
    <dgm:cxn modelId="{0DDD77EE-3281-461E-9E6B-5EFDA06D3EAD}" srcId="{31D09E47-F780-4471-9B13-B82ABB54E820}" destId="{64B0885F-D9C3-453F-81AB-6710B93BB833}" srcOrd="0" destOrd="0" parTransId="{6CCEB252-8567-4D2E-A5DE-9D324F8D2AC5}" sibTransId="{1493B829-BDCD-49E2-A722-DF11C61D284E}"/>
    <dgm:cxn modelId="{4CDD55F8-9F6A-473A-9464-9BA356A8DD0B}" type="presOf" srcId="{D22433FC-E39E-4EFB-B36E-A697DC3CD1C5}" destId="{A205208E-1461-43DF-845F-F56C031C0A97}" srcOrd="0" destOrd="0" presId="urn:microsoft.com/office/officeart/2005/8/layout/list1"/>
    <dgm:cxn modelId="{9A227FE6-4B33-4492-B58E-142CFB43249B}" type="presOf" srcId="{B4897DD3-BAAC-4B89-830C-55E64C15EC91}" destId="{E6CA661A-1FC5-4905-A879-1A25EDE1960A}" srcOrd="0" destOrd="0" presId="urn:microsoft.com/office/officeart/2005/8/layout/list1"/>
    <dgm:cxn modelId="{ED7A925B-4294-488B-B50C-E53E7A615710}" srcId="{76B0B353-3B90-4CF5-945F-932944C5C734}" destId="{8924401C-22DA-4C01-A65E-A8CA9F2E04FD}" srcOrd="0" destOrd="0" parTransId="{B371A5EB-623A-40D9-9482-2350974929F8}" sibTransId="{23310616-FCA2-40C3-B3D8-A5DA3DD6B4C3}"/>
    <dgm:cxn modelId="{A966C580-27E6-4326-BD78-E202B0AB0149}" srcId="{D22433FC-E39E-4EFB-B36E-A697DC3CD1C5}" destId="{B4897DD3-BAAC-4B89-830C-55E64C15EC91}" srcOrd="0" destOrd="0" parTransId="{A1A8C638-0756-4B34-9BC0-15BF25999D83}" sibTransId="{C96D3ED1-6136-4BB9-BF36-3C80FB439BBB}"/>
    <dgm:cxn modelId="{C8A589E2-61EE-4826-88B9-13311DF6BD2C}" type="presOf" srcId="{B6BE7A96-F7C2-4D82-93C3-BFD0B061D502}" destId="{C044674C-B370-4EA3-8A99-FF1BC6486725}" srcOrd="0" destOrd="1" presId="urn:microsoft.com/office/officeart/2005/8/layout/list1"/>
    <dgm:cxn modelId="{74C57E50-A5F3-4A43-9559-AEA0ECE5BF1B}" type="presOf" srcId="{8924401C-22DA-4C01-A65E-A8CA9F2E04FD}" destId="{8C11597A-5BB0-4B8F-B06D-E553FFCE5F86}" srcOrd="0" destOrd="0" presId="urn:microsoft.com/office/officeart/2005/8/layout/list1"/>
    <dgm:cxn modelId="{B4AFF76B-2C16-4BB4-A0FD-A8946F79DC66}" type="presOf" srcId="{31D09E47-F780-4471-9B13-B82ABB54E820}" destId="{9020D9DC-2BAE-46B2-99A4-E83C6E687D7D}" srcOrd="0" destOrd="0" presId="urn:microsoft.com/office/officeart/2005/8/layout/list1"/>
    <dgm:cxn modelId="{BE3A0C2C-3863-42C6-80F0-4301A47BA518}" type="presOf" srcId="{64B0885F-D9C3-453F-81AB-6710B93BB833}" destId="{C636DB05-9F30-46BD-AD1B-847DC2E23E45}" srcOrd="0" destOrd="0" presId="urn:microsoft.com/office/officeart/2005/8/layout/list1"/>
    <dgm:cxn modelId="{6E75E511-4BF4-4600-A4B4-32514DF216FE}" srcId="{31D09E47-F780-4471-9B13-B82ABB54E820}" destId="{D22433FC-E39E-4EFB-B36E-A697DC3CD1C5}" srcOrd="1" destOrd="0" parTransId="{E0170A99-C84D-48C8-B260-3B9E2674B87D}" sibTransId="{9FD45455-5487-494F-AE73-CE62E29A00E7}"/>
    <dgm:cxn modelId="{D98422EA-C51C-49F1-B61D-3ED9DCB8ABFD}" type="presOf" srcId="{D22433FC-E39E-4EFB-B36E-A697DC3CD1C5}" destId="{97EFBC57-F265-4E7F-9FE3-3FF1FAD3DF13}" srcOrd="1" destOrd="0" presId="urn:microsoft.com/office/officeart/2005/8/layout/list1"/>
    <dgm:cxn modelId="{1A75B353-A41A-4F55-8958-4326451AE3EF}" type="presOf" srcId="{5C5AFAD9-6FA8-43C5-A71B-F0482849589A}" destId="{0B0FDB33-6FD1-4F2E-B342-CB0E82A9CF1C}" srcOrd="1" destOrd="0" presId="urn:microsoft.com/office/officeart/2005/8/layout/list1"/>
    <dgm:cxn modelId="{24F7143B-C4D8-4546-837E-9444A94C85B4}" srcId="{76B0B353-3B90-4CF5-945F-932944C5C734}" destId="{1D84E7F4-7ACE-46BB-9E22-E76B23E507CD}" srcOrd="1" destOrd="0" parTransId="{11709F10-472D-4E1F-AFB1-56EEF49AF629}" sibTransId="{777B9500-DCA8-4CE4-A260-005D1E5B43CF}"/>
    <dgm:cxn modelId="{61541487-1C41-4F0E-A591-14BA510103D5}" srcId="{5C5AFAD9-6FA8-43C5-A71B-F0482849589A}" destId="{B6BE7A96-F7C2-4D82-93C3-BFD0B061D502}" srcOrd="1" destOrd="0" parTransId="{E7DEE8D0-901A-4D1A-964F-5C24EA3B781B}" sibTransId="{AB114E67-A09B-477C-B0B0-12A59F8727B9}"/>
    <dgm:cxn modelId="{856CC98E-B18E-47D3-AE0E-927B65A882A6}" srcId="{31D09E47-F780-4471-9B13-B82ABB54E820}" destId="{76B0B353-3B90-4CF5-945F-932944C5C734}" srcOrd="3" destOrd="0" parTransId="{AE898A56-E10B-4EEB-944F-2E37BFA48924}" sibTransId="{FC70E720-8092-4128-BB1A-A93025669DF6}"/>
    <dgm:cxn modelId="{5C2347AC-C180-4C70-A4F7-7B6ADFE4BD0B}" type="presParOf" srcId="{9020D9DC-2BAE-46B2-99A4-E83C6E687D7D}" destId="{C72003FF-D3A6-4C4D-BAFF-7D8BBF9AC86B}" srcOrd="0" destOrd="0" presId="urn:microsoft.com/office/officeart/2005/8/layout/list1"/>
    <dgm:cxn modelId="{6697FA4C-06BF-45EB-8A93-7944F97FD7EC}" type="presParOf" srcId="{C72003FF-D3A6-4C4D-BAFF-7D8BBF9AC86B}" destId="{C636DB05-9F30-46BD-AD1B-847DC2E23E45}" srcOrd="0" destOrd="0" presId="urn:microsoft.com/office/officeart/2005/8/layout/list1"/>
    <dgm:cxn modelId="{813A00F1-6ADD-473D-AAF4-687AEDD231E0}" type="presParOf" srcId="{C72003FF-D3A6-4C4D-BAFF-7D8BBF9AC86B}" destId="{E4B19963-604F-49BF-A53F-4D15D547078E}" srcOrd="1" destOrd="0" presId="urn:microsoft.com/office/officeart/2005/8/layout/list1"/>
    <dgm:cxn modelId="{559235D5-D744-4175-8E2A-06194ABBF541}" type="presParOf" srcId="{9020D9DC-2BAE-46B2-99A4-E83C6E687D7D}" destId="{71195886-572B-4778-A864-FF497A8B7D53}" srcOrd="1" destOrd="0" presId="urn:microsoft.com/office/officeart/2005/8/layout/list1"/>
    <dgm:cxn modelId="{CC1B7696-33A2-40A7-84C8-916BD11CA04C}" type="presParOf" srcId="{9020D9DC-2BAE-46B2-99A4-E83C6E687D7D}" destId="{0989E340-74D3-46FD-A2FC-F09AB5C9D956}" srcOrd="2" destOrd="0" presId="urn:microsoft.com/office/officeart/2005/8/layout/list1"/>
    <dgm:cxn modelId="{1FADDC65-306B-434F-9D76-56174EB244C5}" type="presParOf" srcId="{9020D9DC-2BAE-46B2-99A4-E83C6E687D7D}" destId="{2E16D0EA-4BC0-4EFF-BC7E-81E89EEA3C63}" srcOrd="3" destOrd="0" presId="urn:microsoft.com/office/officeart/2005/8/layout/list1"/>
    <dgm:cxn modelId="{3D8D6D4D-7479-41A2-92C1-5ACC5D0E1D20}" type="presParOf" srcId="{9020D9DC-2BAE-46B2-99A4-E83C6E687D7D}" destId="{0FC9434C-F6D3-459B-B518-30A388B7538E}" srcOrd="4" destOrd="0" presId="urn:microsoft.com/office/officeart/2005/8/layout/list1"/>
    <dgm:cxn modelId="{2F779A9E-57DF-47B8-91CE-210E229625DD}" type="presParOf" srcId="{0FC9434C-F6D3-459B-B518-30A388B7538E}" destId="{A205208E-1461-43DF-845F-F56C031C0A97}" srcOrd="0" destOrd="0" presId="urn:microsoft.com/office/officeart/2005/8/layout/list1"/>
    <dgm:cxn modelId="{A90786ED-03A6-422C-9E33-2732850BC772}" type="presParOf" srcId="{0FC9434C-F6D3-459B-B518-30A388B7538E}" destId="{97EFBC57-F265-4E7F-9FE3-3FF1FAD3DF13}" srcOrd="1" destOrd="0" presId="urn:microsoft.com/office/officeart/2005/8/layout/list1"/>
    <dgm:cxn modelId="{FA4FF2B0-76FF-4E33-9AEE-10485BE0FA03}" type="presParOf" srcId="{9020D9DC-2BAE-46B2-99A4-E83C6E687D7D}" destId="{EFA6F66F-5A3D-4BE0-A98C-C5C2A9316F9C}" srcOrd="5" destOrd="0" presId="urn:microsoft.com/office/officeart/2005/8/layout/list1"/>
    <dgm:cxn modelId="{4C457AF9-EC1A-4CE8-8623-93C5AEF0E847}" type="presParOf" srcId="{9020D9DC-2BAE-46B2-99A4-E83C6E687D7D}" destId="{E6CA661A-1FC5-4905-A879-1A25EDE1960A}" srcOrd="6" destOrd="0" presId="urn:microsoft.com/office/officeart/2005/8/layout/list1"/>
    <dgm:cxn modelId="{876A5712-36A9-4DEE-BB0A-71C8B6015C95}" type="presParOf" srcId="{9020D9DC-2BAE-46B2-99A4-E83C6E687D7D}" destId="{521B7184-6C60-40FC-9894-210A12E242C2}" srcOrd="7" destOrd="0" presId="urn:microsoft.com/office/officeart/2005/8/layout/list1"/>
    <dgm:cxn modelId="{540CCF99-E083-454A-A3CA-76DA29173223}" type="presParOf" srcId="{9020D9DC-2BAE-46B2-99A4-E83C6E687D7D}" destId="{4BCCA301-C4A4-497C-B2AF-4EAA4F217340}" srcOrd="8" destOrd="0" presId="urn:microsoft.com/office/officeart/2005/8/layout/list1"/>
    <dgm:cxn modelId="{94E223AE-F236-4CE9-8A2F-E8B29F49160C}" type="presParOf" srcId="{4BCCA301-C4A4-497C-B2AF-4EAA4F217340}" destId="{DA27C2B8-DBB6-46BB-9EB0-1CB2587A933A}" srcOrd="0" destOrd="0" presId="urn:microsoft.com/office/officeart/2005/8/layout/list1"/>
    <dgm:cxn modelId="{C9319797-33A9-4AED-91E5-B011D86C3BD8}" type="presParOf" srcId="{4BCCA301-C4A4-497C-B2AF-4EAA4F217340}" destId="{0B0FDB33-6FD1-4F2E-B342-CB0E82A9CF1C}" srcOrd="1" destOrd="0" presId="urn:microsoft.com/office/officeart/2005/8/layout/list1"/>
    <dgm:cxn modelId="{3A0A4156-7957-4597-9623-31551C59B958}" type="presParOf" srcId="{9020D9DC-2BAE-46B2-99A4-E83C6E687D7D}" destId="{FD8B42A7-5923-4C95-84E8-113E30011D71}" srcOrd="9" destOrd="0" presId="urn:microsoft.com/office/officeart/2005/8/layout/list1"/>
    <dgm:cxn modelId="{05ED3FB0-511A-4630-A183-78B979D11F89}" type="presParOf" srcId="{9020D9DC-2BAE-46B2-99A4-E83C6E687D7D}" destId="{C044674C-B370-4EA3-8A99-FF1BC6486725}" srcOrd="10" destOrd="0" presId="urn:microsoft.com/office/officeart/2005/8/layout/list1"/>
    <dgm:cxn modelId="{64EBD274-E825-48CB-A4BB-0EA3F6C8B9CB}" type="presParOf" srcId="{9020D9DC-2BAE-46B2-99A4-E83C6E687D7D}" destId="{D9CDE41D-A197-4F0F-9542-B1B697678307}" srcOrd="11" destOrd="0" presId="urn:microsoft.com/office/officeart/2005/8/layout/list1"/>
    <dgm:cxn modelId="{8E421231-C833-4AE6-87F6-799250C50EEC}" type="presParOf" srcId="{9020D9DC-2BAE-46B2-99A4-E83C6E687D7D}" destId="{207B42C9-BC05-48A4-8D92-A9E7193E6D10}" srcOrd="12" destOrd="0" presId="urn:microsoft.com/office/officeart/2005/8/layout/list1"/>
    <dgm:cxn modelId="{7026E8F9-5990-4A8B-8080-6C623379C3DB}" type="presParOf" srcId="{207B42C9-BC05-48A4-8D92-A9E7193E6D10}" destId="{FF59839D-FA3C-437F-881B-B6C1BAD8C418}" srcOrd="0" destOrd="0" presId="urn:microsoft.com/office/officeart/2005/8/layout/list1"/>
    <dgm:cxn modelId="{C8730893-DE99-414A-A74C-5A33FC516544}" type="presParOf" srcId="{207B42C9-BC05-48A4-8D92-A9E7193E6D10}" destId="{804D71FC-B5B5-43DF-88B6-7BEC0AC5E1D3}" srcOrd="1" destOrd="0" presId="urn:microsoft.com/office/officeart/2005/8/layout/list1"/>
    <dgm:cxn modelId="{0A4C27B3-FDC3-4C1E-A3F2-2DBEAA2F6041}" type="presParOf" srcId="{9020D9DC-2BAE-46B2-99A4-E83C6E687D7D}" destId="{0986E46C-AF7A-4D5F-8E9A-26D2A7CF5EE2}" srcOrd="13" destOrd="0" presId="urn:microsoft.com/office/officeart/2005/8/layout/list1"/>
    <dgm:cxn modelId="{5D18503C-623C-44CF-97BE-8EC1034FA477}" type="presParOf" srcId="{9020D9DC-2BAE-46B2-99A4-E83C6E687D7D}" destId="{8C11597A-5BB0-4B8F-B06D-E553FFCE5F86}"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89E340-74D3-46FD-A2FC-F09AB5C9D956}">
      <dsp:nvSpPr>
        <dsp:cNvPr id="0" name=""/>
        <dsp:cNvSpPr/>
      </dsp:nvSpPr>
      <dsp:spPr>
        <a:xfrm>
          <a:off x="0" y="367371"/>
          <a:ext cx="8581293" cy="453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B19963-604F-49BF-A53F-4D15D547078E}">
      <dsp:nvSpPr>
        <dsp:cNvPr id="0" name=""/>
        <dsp:cNvSpPr/>
      </dsp:nvSpPr>
      <dsp:spPr>
        <a:xfrm>
          <a:off x="429064" y="101691"/>
          <a:ext cx="6006905"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047" tIns="0" rIns="227047" bIns="0" numCol="1" spcCol="1270" anchor="ctr" anchorCtr="0">
          <a:noAutofit/>
        </a:bodyPr>
        <a:lstStyle/>
        <a:p>
          <a:pPr lvl="0" algn="l" defTabSz="800100">
            <a:lnSpc>
              <a:spcPct val="90000"/>
            </a:lnSpc>
            <a:spcBef>
              <a:spcPct val="0"/>
            </a:spcBef>
            <a:spcAft>
              <a:spcPct val="35000"/>
            </a:spcAft>
          </a:pPr>
          <a:r>
            <a:rPr lang="en-US" sz="1800" kern="1200" noProof="0" dirty="0" smtClean="0"/>
            <a:t>Executive summary</a:t>
          </a:r>
          <a:endParaRPr lang="en-US" sz="1800" kern="1200" noProof="0" dirty="0"/>
        </a:p>
      </dsp:txBody>
      <dsp:txXfrm>
        <a:off x="455003" y="127630"/>
        <a:ext cx="5955027" cy="479482"/>
      </dsp:txXfrm>
    </dsp:sp>
    <dsp:sp modelId="{E6CA661A-1FC5-4905-A879-1A25EDE1960A}">
      <dsp:nvSpPr>
        <dsp:cNvPr id="0" name=""/>
        <dsp:cNvSpPr/>
      </dsp:nvSpPr>
      <dsp:spPr>
        <a:xfrm>
          <a:off x="0" y="1183851"/>
          <a:ext cx="8581293" cy="10489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66004" tIns="374904" rIns="666004"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noProof="0" dirty="0" smtClean="0"/>
            <a:t>Current state of play</a:t>
          </a:r>
          <a:endParaRPr lang="en-US" sz="1800" kern="1200" noProof="0" dirty="0"/>
        </a:p>
        <a:p>
          <a:pPr marL="171450" lvl="1" indent="-171450" algn="l" defTabSz="800100">
            <a:lnSpc>
              <a:spcPct val="90000"/>
            </a:lnSpc>
            <a:spcBef>
              <a:spcPct val="0"/>
            </a:spcBef>
            <a:spcAft>
              <a:spcPct val="15000"/>
            </a:spcAft>
            <a:buChar char="••"/>
          </a:pPr>
          <a:r>
            <a:rPr lang="en-US" sz="1800" kern="1200" noProof="0" dirty="0" smtClean="0"/>
            <a:t>Supplemental Report</a:t>
          </a:r>
          <a:endParaRPr lang="en-US" sz="1800" kern="1200" noProof="0" dirty="0"/>
        </a:p>
      </dsp:txBody>
      <dsp:txXfrm>
        <a:off x="0" y="1183851"/>
        <a:ext cx="8581293" cy="1048950"/>
      </dsp:txXfrm>
    </dsp:sp>
    <dsp:sp modelId="{97EFBC57-F265-4E7F-9FE3-3FF1FAD3DF13}">
      <dsp:nvSpPr>
        <dsp:cNvPr id="0" name=""/>
        <dsp:cNvSpPr/>
      </dsp:nvSpPr>
      <dsp:spPr>
        <a:xfrm>
          <a:off x="429064" y="918171"/>
          <a:ext cx="6006905"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047" tIns="0" rIns="227047" bIns="0" numCol="1" spcCol="1270" anchor="ctr" anchorCtr="0">
          <a:noAutofit/>
        </a:bodyPr>
        <a:lstStyle/>
        <a:p>
          <a:pPr lvl="0" algn="l" defTabSz="800100">
            <a:lnSpc>
              <a:spcPct val="90000"/>
            </a:lnSpc>
            <a:spcBef>
              <a:spcPct val="0"/>
            </a:spcBef>
            <a:spcAft>
              <a:spcPct val="35000"/>
            </a:spcAft>
          </a:pPr>
          <a:r>
            <a:rPr lang="fr-FR" sz="1800" kern="1200" dirty="0" smtClean="0"/>
            <a:t>Description of issue</a:t>
          </a:r>
          <a:endParaRPr lang="fr-FR" sz="1800" kern="1200" dirty="0"/>
        </a:p>
      </dsp:txBody>
      <dsp:txXfrm>
        <a:off x="455003" y="944110"/>
        <a:ext cx="5955027" cy="479482"/>
      </dsp:txXfrm>
    </dsp:sp>
    <dsp:sp modelId="{C044674C-B370-4EA3-8A99-FF1BC6486725}">
      <dsp:nvSpPr>
        <dsp:cNvPr id="0" name=""/>
        <dsp:cNvSpPr/>
      </dsp:nvSpPr>
      <dsp:spPr>
        <a:xfrm>
          <a:off x="0" y="2595682"/>
          <a:ext cx="8581293" cy="10489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66004" tIns="374904" rIns="666004"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noProof="0" smtClean="0"/>
            <a:t>requirements for recommendation (no wordsmithing expected)</a:t>
          </a:r>
          <a:endParaRPr lang="en-US" sz="1800" kern="1200" noProof="0"/>
        </a:p>
        <a:p>
          <a:pPr marL="171450" lvl="1" indent="-171450" algn="l" defTabSz="800100">
            <a:lnSpc>
              <a:spcPct val="90000"/>
            </a:lnSpc>
            <a:spcBef>
              <a:spcPct val="0"/>
            </a:spcBef>
            <a:spcAft>
              <a:spcPct val="15000"/>
            </a:spcAft>
            <a:buChar char="••"/>
          </a:pPr>
          <a:r>
            <a:rPr lang="en-US" sz="1800" kern="1200" noProof="0" dirty="0" smtClean="0"/>
            <a:t>Rationale for recommendation</a:t>
          </a:r>
          <a:endParaRPr lang="en-US" sz="1800" kern="1200" noProof="0" dirty="0"/>
        </a:p>
      </dsp:txBody>
      <dsp:txXfrm>
        <a:off x="0" y="2595682"/>
        <a:ext cx="8581293" cy="1048950"/>
      </dsp:txXfrm>
    </dsp:sp>
    <dsp:sp modelId="{0B0FDB33-6FD1-4F2E-B342-CB0E82A9CF1C}">
      <dsp:nvSpPr>
        <dsp:cNvPr id="0" name=""/>
        <dsp:cNvSpPr/>
      </dsp:nvSpPr>
      <dsp:spPr>
        <a:xfrm>
          <a:off x="429064" y="2330002"/>
          <a:ext cx="6006905"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047" tIns="0" rIns="227047" bIns="0" numCol="1" spcCol="1270" anchor="ctr" anchorCtr="0">
          <a:noAutofit/>
        </a:bodyPr>
        <a:lstStyle/>
        <a:p>
          <a:pPr lvl="0" algn="l" defTabSz="800100">
            <a:lnSpc>
              <a:spcPct val="90000"/>
            </a:lnSpc>
            <a:spcBef>
              <a:spcPct val="0"/>
            </a:spcBef>
            <a:spcAft>
              <a:spcPct val="35000"/>
            </a:spcAft>
          </a:pPr>
          <a:r>
            <a:rPr lang="en-US" sz="1800" kern="1200" noProof="0" dirty="0" smtClean="0"/>
            <a:t>Recommendations</a:t>
          </a:r>
          <a:endParaRPr lang="en-US" sz="1800" kern="1200" noProof="0" dirty="0"/>
        </a:p>
      </dsp:txBody>
      <dsp:txXfrm>
        <a:off x="455003" y="2355941"/>
        <a:ext cx="5955027" cy="479482"/>
      </dsp:txXfrm>
    </dsp:sp>
    <dsp:sp modelId="{8C11597A-5BB0-4B8F-B06D-E553FFCE5F86}">
      <dsp:nvSpPr>
        <dsp:cNvPr id="0" name=""/>
        <dsp:cNvSpPr/>
      </dsp:nvSpPr>
      <dsp:spPr>
        <a:xfrm>
          <a:off x="0" y="4007512"/>
          <a:ext cx="8581293" cy="104895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66004" tIns="374904" rIns="666004" bIns="128016" numCol="1" spcCol="1270" anchor="t" anchorCtr="0">
          <a:noAutofit/>
        </a:bodyPr>
        <a:lstStyle/>
        <a:p>
          <a:pPr marL="171450" lvl="1" indent="-171450" algn="l" defTabSz="800100">
            <a:lnSpc>
              <a:spcPct val="90000"/>
            </a:lnSpc>
            <a:spcBef>
              <a:spcPct val="0"/>
            </a:spcBef>
            <a:spcAft>
              <a:spcPct val="15000"/>
            </a:spcAft>
            <a:buChar char="••"/>
          </a:pPr>
          <a:r>
            <a:rPr lang="en-US" sz="1800" kern="1200" noProof="0" dirty="0" smtClean="0"/>
            <a:t>How do the recommendations meet the “NTIA criteria” ?</a:t>
          </a:r>
          <a:endParaRPr lang="en-US" sz="1800" kern="1200" noProof="0" dirty="0"/>
        </a:p>
        <a:p>
          <a:pPr marL="171450" lvl="1" indent="-171450" algn="l" defTabSz="800100">
            <a:lnSpc>
              <a:spcPct val="90000"/>
            </a:lnSpc>
            <a:spcBef>
              <a:spcPct val="0"/>
            </a:spcBef>
            <a:spcAft>
              <a:spcPct val="15000"/>
            </a:spcAft>
            <a:buChar char="••"/>
          </a:pPr>
          <a:r>
            <a:rPr lang="en-US" sz="1800" kern="1200" noProof="0" dirty="0" smtClean="0"/>
            <a:t>Are the recommendations compliant with WS1 recommendations ? </a:t>
          </a:r>
          <a:endParaRPr lang="en-US" sz="1800" kern="1200" noProof="0" dirty="0"/>
        </a:p>
      </dsp:txBody>
      <dsp:txXfrm>
        <a:off x="0" y="4007512"/>
        <a:ext cx="8581293" cy="1048950"/>
      </dsp:txXfrm>
    </dsp:sp>
    <dsp:sp modelId="{804D71FC-B5B5-43DF-88B6-7BEC0AC5E1D3}">
      <dsp:nvSpPr>
        <dsp:cNvPr id="0" name=""/>
        <dsp:cNvSpPr/>
      </dsp:nvSpPr>
      <dsp:spPr>
        <a:xfrm>
          <a:off x="429064" y="3741832"/>
          <a:ext cx="6006905" cy="5313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047" tIns="0" rIns="227047" bIns="0" numCol="1" spcCol="1270" anchor="ctr" anchorCtr="0">
          <a:noAutofit/>
        </a:bodyPr>
        <a:lstStyle/>
        <a:p>
          <a:pPr lvl="0" algn="l" defTabSz="800100">
            <a:lnSpc>
              <a:spcPct val="90000"/>
            </a:lnSpc>
            <a:spcBef>
              <a:spcPct val="0"/>
            </a:spcBef>
            <a:spcAft>
              <a:spcPct val="35000"/>
            </a:spcAft>
          </a:pPr>
          <a:r>
            <a:rPr lang="en-US" sz="1800" kern="1200" noProof="0" dirty="0" smtClean="0"/>
            <a:t>Assessment of recommendations</a:t>
          </a:r>
          <a:endParaRPr lang="en-US" sz="1800" kern="1200" noProof="0" dirty="0"/>
        </a:p>
      </dsp:txBody>
      <dsp:txXfrm>
        <a:off x="455003" y="3767771"/>
        <a:ext cx="5955027" cy="47948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5FC19A-A761-CA4A-88DF-CB5FC137D057}" type="datetimeFigureOut">
              <a:rPr lang="en-US" smtClean="0"/>
              <a:t>8/25/2016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063AB4D-D638-1B48-BAE1-A744721A05D9}" type="slidenum">
              <a:rPr lang="en-US" smtClean="0"/>
              <a:t>‹#›</a:t>
            </a:fld>
            <a:endParaRPr lang="en-US"/>
          </a:p>
        </p:txBody>
      </p:sp>
    </p:spTree>
    <p:extLst>
      <p:ext uri="{BB962C8B-B14F-4D97-AF65-F5344CB8AC3E}">
        <p14:creationId xmlns:p14="http://schemas.microsoft.com/office/powerpoint/2010/main" val="102589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42DE45-C024-4DEE-B834-BBDFC6DF778A}" type="datetimeFigureOut">
              <a:rPr lang="fr-FR" smtClean="0"/>
              <a:t>25/08/2016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E1EBA2-F188-44F9-8E1A-4359F3C1B9FD}" type="slidenum">
              <a:rPr lang="fr-FR" smtClean="0"/>
              <a:t>‹#›</a:t>
            </a:fld>
            <a:endParaRPr lang="fr-FR"/>
          </a:p>
        </p:txBody>
      </p:sp>
    </p:spTree>
    <p:extLst>
      <p:ext uri="{BB962C8B-B14F-4D97-AF65-F5344CB8AC3E}">
        <p14:creationId xmlns:p14="http://schemas.microsoft.com/office/powerpoint/2010/main" val="1776940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extLst>
      <p:ext uri="{BB962C8B-B14F-4D97-AF65-F5344CB8AC3E}">
        <p14:creationId xmlns:p14="http://schemas.microsoft.com/office/powerpoint/2010/main" val="38316887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8" Type="http://schemas.openxmlformats.org/officeDocument/2006/relationships/oleObject" Target="../embeddings/oleObject1.bin"/><Relationship Id="rId3" Type="http://schemas.openxmlformats.org/officeDocument/2006/relationships/tags" Target="../tags/tag2.xml"/><Relationship Id="rId7" Type="http://schemas.openxmlformats.org/officeDocument/2006/relationships/slideMaster" Target="../slideMasters/slideMaster4.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tags" Target="../tags/tag5.xml"/><Relationship Id="rId5" Type="http://schemas.openxmlformats.org/officeDocument/2006/relationships/tags" Target="../tags/tag4.xml"/><Relationship Id="rId10" Type="http://schemas.openxmlformats.org/officeDocument/2006/relationships/image" Target="../media/image7.png"/><Relationship Id="rId4" Type="http://schemas.openxmlformats.org/officeDocument/2006/relationships/tags" Target="../tags/tag3.xml"/><Relationship Id="rId9" Type="http://schemas.openxmlformats.org/officeDocument/2006/relationships/image" Target="../media/image8.emf"/></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8" Type="http://schemas.openxmlformats.org/officeDocument/2006/relationships/oleObject" Target="../embeddings/oleObject2.bin"/><Relationship Id="rId3" Type="http://schemas.openxmlformats.org/officeDocument/2006/relationships/tags" Target="../tags/tag7.xml"/><Relationship Id="rId7" Type="http://schemas.openxmlformats.org/officeDocument/2006/relationships/slideMaster" Target="../slideMasters/slideMaster6.xml"/><Relationship Id="rId2" Type="http://schemas.openxmlformats.org/officeDocument/2006/relationships/tags" Target="../tags/tag6.xml"/><Relationship Id="rId1" Type="http://schemas.openxmlformats.org/officeDocument/2006/relationships/vmlDrawing" Target="../drawings/vmlDrawing2.vml"/><Relationship Id="rId6" Type="http://schemas.openxmlformats.org/officeDocument/2006/relationships/tags" Target="../tags/tag10.xml"/><Relationship Id="rId5" Type="http://schemas.openxmlformats.org/officeDocument/2006/relationships/tags" Target="../tags/tag9.xml"/><Relationship Id="rId10" Type="http://schemas.openxmlformats.org/officeDocument/2006/relationships/image" Target="../media/image7.png"/><Relationship Id="rId4" Type="http://schemas.openxmlformats.org/officeDocument/2006/relationships/tags" Target="../tags/tag8.xml"/><Relationship Id="rId9" Type="http://schemas.openxmlformats.org/officeDocument/2006/relationships/image" Target="../media/image8.emf"/></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grpSp>
        <p:nvGrpSpPr>
          <p:cNvPr id="3" name="Group 2"/>
          <p:cNvGrpSpPr/>
          <p:nvPr/>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sp>
        <p:nvSpPr>
          <p:cNvPr id="7" name="Rectangle 6"/>
          <p:cNvSpPr/>
          <p:nvPr/>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p:cNvSpPr/>
          <p:nvPr/>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9" name="Picture 8" descr="ICANN_Logo_W.ep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2034044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444500" y="432338"/>
            <a:ext cx="8255000" cy="584200"/>
          </a:xfrm>
          <a:prstGeom prst="rect">
            <a:avLst/>
          </a:prstGeom>
        </p:spPr>
        <p:txBody>
          <a:bodyPr lIns="0" tIns="0" rIns="0" bIns="0"/>
          <a:lstStyle>
            <a:lvl1pPr>
              <a:defRPr sz="4400" b="0" i="0">
                <a:solidFill>
                  <a:srgbClr val="00254A"/>
                </a:solidFill>
                <a:latin typeface="Times New Roman"/>
                <a:cs typeface="Times New Roman"/>
              </a:defRPr>
            </a:lvl1pPr>
          </a:lstStyle>
          <a:p>
            <a:r>
              <a:rPr lang="en-US" smtClean="0"/>
              <a:t>Click to edit Master title style</a:t>
            </a:r>
            <a:endParaRPr/>
          </a:p>
        </p:txBody>
      </p:sp>
      <p:sp>
        <p:nvSpPr>
          <p:cNvPr id="3" name="Holder 3"/>
          <p:cNvSpPr>
            <a:spLocks noGrp="1"/>
          </p:cNvSpPr>
          <p:nvPr>
            <p:ph type="body" idx="1"/>
          </p:nvPr>
        </p:nvSpPr>
        <p:spPr>
          <a:xfrm>
            <a:off x="457200" y="1577340"/>
            <a:ext cx="8229600" cy="4526280"/>
          </a:xfrm>
          <a:prstGeom prst="rect">
            <a:avLst/>
          </a:prstGeom>
        </p:spPr>
        <p:txBody>
          <a:bodyPr lIns="0" tIns="0" rIns="0" bIns="0"/>
          <a:lstStyle>
            <a:lvl1pPr>
              <a:defRPr/>
            </a:lvl1pPr>
          </a:lstStyle>
          <a:p>
            <a:pPr lvl="0"/>
            <a:r>
              <a:rPr lang="en-US" smtClean="0"/>
              <a:t>Click to edit Master text styles</a:t>
            </a:r>
          </a:p>
        </p:txBody>
      </p:sp>
      <p:sp>
        <p:nvSpPr>
          <p:cNvPr id="4" name="Holder 4"/>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lang="fr-FR"/>
          </a:p>
        </p:txBody>
      </p:sp>
      <p:sp>
        <p:nvSpPr>
          <p:cNvPr id="5" name="Holder 5"/>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CC3E4838-C26F-4EB1-95EE-44B149E0260C}" type="datetimeFigureOut">
              <a:rPr lang="fr-FR" smtClean="0"/>
              <a:t>25/08/2016</a:t>
            </a:fld>
            <a:endParaRPr lang="fr-FR"/>
          </a:p>
        </p:txBody>
      </p:sp>
      <p:sp>
        <p:nvSpPr>
          <p:cNvPr id="6" name="Holder 6"/>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F1EDD1F7-BE69-44D4-93AA-C8F8A7755A11}" type="slidenum">
              <a:rPr lang="fr-FR" smtClean="0"/>
              <a:t>‹#›</a:t>
            </a:fld>
            <a:endParaRPr lang="fr-FR"/>
          </a:p>
        </p:txBody>
      </p:sp>
    </p:spTree>
    <p:extLst>
      <p:ext uri="{BB962C8B-B14F-4D97-AF65-F5344CB8AC3E}">
        <p14:creationId xmlns:p14="http://schemas.microsoft.com/office/powerpoint/2010/main" val="2683870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444500" y="432338"/>
            <a:ext cx="8255000" cy="584200"/>
          </a:xfrm>
          <a:prstGeom prst="rect">
            <a:avLst/>
          </a:prstGeom>
        </p:spPr>
        <p:txBody>
          <a:bodyPr lIns="0" tIns="0" rIns="0" bIns="0"/>
          <a:lstStyle>
            <a:lvl1pPr>
              <a:defRPr sz="4400" b="0" i="0">
                <a:solidFill>
                  <a:srgbClr val="00254A"/>
                </a:solidFill>
                <a:latin typeface="Times New Roman"/>
                <a:cs typeface="Times New Roman"/>
              </a:defRPr>
            </a:lvl1pPr>
          </a:lstStyle>
          <a:p>
            <a:r>
              <a:rPr lang="en-US" smtClean="0"/>
              <a:t>Click to edit Master title style</a:t>
            </a:r>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pPr lvl="0"/>
            <a:r>
              <a:rPr lang="en-US" smtClean="0"/>
              <a:t>Click to edit Master text styles</a:t>
            </a: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pPr lvl="0"/>
            <a:r>
              <a:rPr lang="en-US" smtClean="0"/>
              <a:t>Click to edit Master text styles</a:t>
            </a:r>
          </a:p>
        </p:txBody>
      </p:sp>
      <p:sp>
        <p:nvSpPr>
          <p:cNvPr id="5" name="Holder 5"/>
          <p:cNvSpPr>
            <a:spLocks noGrp="1"/>
          </p:cNvSpPr>
          <p:nvPr>
            <p:ph type="ftr" sz="quarter" idx="5"/>
          </p:nvPr>
        </p:nvSpPr>
        <p:spPr>
          <a:xfrm>
            <a:off x="3108960" y="6377940"/>
            <a:ext cx="2926080" cy="342900"/>
          </a:xfrm>
          <a:prstGeom prst="rect">
            <a:avLst/>
          </a:prstGeom>
        </p:spPr>
        <p:txBody>
          <a:bodyPr lIns="0" tIns="0" rIns="0" bIns="0"/>
          <a:lstStyle>
            <a:lvl1pPr algn="ctr">
              <a:defRPr>
                <a:solidFill>
                  <a:schemeClr val="tx1">
                    <a:tint val="75000"/>
                  </a:schemeClr>
                </a:solidFill>
              </a:defRPr>
            </a:lvl1pPr>
          </a:lstStyle>
          <a:p>
            <a:endParaRPr lang="fr-FR"/>
          </a:p>
        </p:txBody>
      </p:sp>
      <p:sp>
        <p:nvSpPr>
          <p:cNvPr id="6" name="Holder 6"/>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fld id="{CC3E4838-C26F-4EB1-95EE-44B149E0260C}" type="datetimeFigureOut">
              <a:rPr lang="fr-FR" smtClean="0"/>
              <a:t>25/08/2016</a:t>
            </a:fld>
            <a:endParaRPr lang="fr-FR"/>
          </a:p>
        </p:txBody>
      </p:sp>
      <p:sp>
        <p:nvSpPr>
          <p:cNvPr id="7" name="Holder 7"/>
          <p:cNvSpPr>
            <a:spLocks noGrp="1"/>
          </p:cNvSpPr>
          <p:nvPr>
            <p:ph type="sldNum" sz="quarter" idx="7"/>
          </p:nvPr>
        </p:nvSpPr>
        <p:spPr>
          <a:xfrm>
            <a:off x="6583680" y="6377940"/>
            <a:ext cx="2103120" cy="342900"/>
          </a:xfrm>
          <a:prstGeom prst="rect">
            <a:avLst/>
          </a:prstGeom>
        </p:spPr>
        <p:txBody>
          <a:bodyPr lIns="0" tIns="0" rIns="0" bIns="0"/>
          <a:lstStyle>
            <a:lvl1pPr algn="r">
              <a:defRPr>
                <a:solidFill>
                  <a:schemeClr val="tx1">
                    <a:tint val="75000"/>
                  </a:schemeClr>
                </a:solidFill>
              </a:defRPr>
            </a:lvl1pPr>
          </a:lstStyle>
          <a:p>
            <a:fld id="{F1EDD1F7-BE69-44D4-93AA-C8F8A7755A11}" type="slidenum">
              <a:rPr lang="fr-FR" smtClean="0"/>
              <a:t>‹#›</a:t>
            </a:fld>
            <a:endParaRPr lang="fr-FR"/>
          </a:p>
        </p:txBody>
      </p:sp>
    </p:spTree>
    <p:extLst>
      <p:ext uri="{BB962C8B-B14F-4D97-AF65-F5344CB8AC3E}">
        <p14:creationId xmlns:p14="http://schemas.microsoft.com/office/powerpoint/2010/main" val="851788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Arial"/>
                <a:cs typeface="Arial"/>
              </a:defRPr>
            </a:lvl1pPr>
          </a:lstStyle>
          <a:p>
            <a:r>
              <a:rPr lang="en-US" dirty="0" smtClean="0"/>
              <a:t>Click to edit title</a:t>
            </a:r>
            <a:endParaRPr lang="en-US" dirty="0"/>
          </a:p>
        </p:txBody>
      </p:sp>
      <p:pic>
        <p:nvPicPr>
          <p:cNvPr id="15" name="Picture 14" descr="footer.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dirty="0" smtClean="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dirty="0">
              <a:solidFill>
                <a:srgbClr val="FFFFFF"/>
              </a:solidFill>
              <a:latin typeface="Arial"/>
              <a:cs typeface="Arial"/>
            </a:endParaRPr>
          </a:p>
        </p:txBody>
      </p:sp>
    </p:spTree>
    <p:extLst>
      <p:ext uri="{BB962C8B-B14F-4D97-AF65-F5344CB8AC3E}">
        <p14:creationId xmlns:p14="http://schemas.microsoft.com/office/powerpoint/2010/main" val="4057280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a:prstGeom prst="rect">
            <a:avLst/>
          </a:prstGeo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a:xfrm>
            <a:off x="457200" y="6356350"/>
            <a:ext cx="2133600" cy="365125"/>
          </a:xfrm>
          <a:prstGeom prst="rect">
            <a:avLst/>
          </a:prstGeom>
        </p:spPr>
        <p:txBody>
          <a:bodyPr/>
          <a:lstStyle/>
          <a:p>
            <a:fld id="{CC3E4838-C26F-4EB1-95EE-44B149E0260C}" type="datetimeFigureOut">
              <a:rPr lang="fr-FR" smtClean="0"/>
              <a:t>25/08/2016</a:t>
            </a:fld>
            <a:endParaRPr lang="fr-FR"/>
          </a:p>
        </p:txBody>
      </p:sp>
      <p:sp>
        <p:nvSpPr>
          <p:cNvPr id="5" name="Espace réservé du pied de page 4"/>
          <p:cNvSpPr>
            <a:spLocks noGrp="1"/>
          </p:cNvSpPr>
          <p:nvPr>
            <p:ph type="ftr" sz="quarter" idx="11"/>
          </p:nvPr>
        </p:nvSpPr>
        <p:spPr>
          <a:xfrm>
            <a:off x="3124200" y="6356350"/>
            <a:ext cx="2895600" cy="365125"/>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6553200" y="6356350"/>
            <a:ext cx="2133600" cy="365125"/>
          </a:xfrm>
          <a:prstGeom prst="rect">
            <a:avLst/>
          </a:prstGeom>
        </p:spPr>
        <p:txBody>
          <a:bodyPr/>
          <a:lstStyle/>
          <a:p>
            <a:fld id="{F1EDD1F7-BE69-44D4-93AA-C8F8A7755A11}" type="slidenum">
              <a:rPr lang="fr-FR" smtClean="0"/>
              <a:t>‹#›</a:t>
            </a:fld>
            <a:endParaRPr lang="fr-FR"/>
          </a:p>
        </p:txBody>
      </p:sp>
    </p:spTree>
    <p:extLst>
      <p:ext uri="{BB962C8B-B14F-4D97-AF65-F5344CB8AC3E}">
        <p14:creationId xmlns:p14="http://schemas.microsoft.com/office/powerpoint/2010/main" val="11794051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288973681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4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spTree>
    <p:extLst>
      <p:ext uri="{BB962C8B-B14F-4D97-AF65-F5344CB8AC3E}">
        <p14:creationId xmlns:p14="http://schemas.microsoft.com/office/powerpoint/2010/main" val="200233919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53824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281243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191170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20119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grpSp>
        <p:nvGrpSpPr>
          <p:cNvPr id="11" name="Group 10"/>
          <p:cNvGrpSpPr/>
          <p:nvPr/>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2" name="Picture 1" descr="footer.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
        <p:nvSpPr>
          <p:cNvPr id="35"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spTree>
    <p:extLst>
      <p:ext uri="{BB962C8B-B14F-4D97-AF65-F5344CB8AC3E}">
        <p14:creationId xmlns:p14="http://schemas.microsoft.com/office/powerpoint/2010/main" val="130537263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942584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454126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19821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19509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915474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964647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362013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116042599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Agenda">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duotone>
              <a:schemeClr val="accent1">
                <a:shade val="45000"/>
                <a:satMod val="135000"/>
              </a:schemeClr>
              <a:prstClr val="white"/>
            </a:duotone>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a:cs typeface="Source Sans Pro"/>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pic>
        <p:nvPicPr>
          <p:cNvPr id="5" name="Picture 4" descr="ICANN Logo-06.eps"/>
          <p:cNvPicPr>
            <a:picLocks noChangeAspect="1"/>
          </p:cNvPicPr>
          <p:nvPr userDrawn="1"/>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25559686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148572577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pic>
        <p:nvPicPr>
          <p:cNvPr id="5" name="Picture 4" descr="footer.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6" name="Slide Number Placeholder 5"/>
          <p:cNvSpPr txBox="1">
            <a:spLocks/>
          </p:cNvSpPr>
          <p:nvPr/>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dirty="0" smtClean="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dirty="0">
              <a:solidFill>
                <a:srgbClr val="FFFFFF"/>
              </a:solidFill>
              <a:latin typeface="Arial"/>
              <a:cs typeface="Arial"/>
            </a:endParaRPr>
          </a:p>
        </p:txBody>
      </p:sp>
    </p:spTree>
    <p:extLst>
      <p:ext uri="{BB962C8B-B14F-4D97-AF65-F5344CB8AC3E}">
        <p14:creationId xmlns:p14="http://schemas.microsoft.com/office/powerpoint/2010/main" val="2083083298"/>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148572577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9328283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5429338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7053131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31158180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5657384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8429131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3925682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37496671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112733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87393162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16758319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2380971841"/>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3373934042"/>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AG Titl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2089" name="think-cell Slide" r:id="rId8" imgW="360" imgH="360" progId="TCLayout.ActiveDocument.1">
                  <p:embed/>
                </p:oleObj>
              </mc:Choice>
              <mc:Fallback>
                <p:oleObj name="think-cell Slide" r:id="rId8" imgW="360" imgH="360" progId="TCLayout.ActiveDocument.1">
                  <p:embed/>
                  <p:pic>
                    <p:nvPicPr>
                      <p:cNvPr id="0" name=""/>
                      <p:cNvPicPr/>
                      <p:nvPr/>
                    </p:nvPicPr>
                    <p:blipFill>
                      <a:blip r:embed="rId9"/>
                      <a:stretch>
                        <a:fillRect/>
                      </a:stretch>
                    </p:blipFill>
                    <p:spPr>
                      <a:xfrm>
                        <a:off x="0" y="0"/>
                        <a:ext cx="158750" cy="158750"/>
                      </a:xfrm>
                      <a:prstGeom prst="rect">
                        <a:avLst/>
                      </a:prstGeom>
                    </p:spPr>
                  </p:pic>
                </p:oleObj>
              </mc:Fallback>
            </mc:AlternateContent>
          </a:graphicData>
        </a:graphic>
      </p:graphicFrame>
      <p:sp>
        <p:nvSpPr>
          <p:cNvPr id="7" name="Rectangle 2"/>
          <p:cNvSpPr>
            <a:spLocks noChangeArrowheads="1"/>
          </p:cNvSpPr>
          <p:nvPr userDrawn="1">
            <p:custDataLst>
              <p:tags r:id="rId3"/>
            </p:custDataLst>
          </p:nvPr>
        </p:nvSpPr>
        <p:spPr bwMode="auto">
          <a:xfrm>
            <a:off x="0" y="0"/>
            <a:ext cx="9144000" cy="6858000"/>
          </a:xfrm>
          <a:prstGeom prst="rect">
            <a:avLst/>
          </a:prstGeom>
          <a:solidFill>
            <a:schemeClr val="tx2"/>
          </a:solidFill>
          <a:ln w="9525">
            <a:noFill/>
            <a:miter lim="800000"/>
            <a:headEnd/>
            <a:tailEnd/>
          </a:ln>
          <a:effectLst/>
        </p:spPr>
        <p:txBody>
          <a:bodyPr wrap="none" anchor="ctr"/>
          <a:lstStyle/>
          <a:p>
            <a:pPr defTabSz="914400">
              <a:defRPr/>
            </a:pPr>
            <a:endParaRPr lang="en-US">
              <a:solidFill>
                <a:prstClr val="black"/>
              </a:solidFill>
            </a:endParaRPr>
          </a:p>
        </p:txBody>
      </p:sp>
      <p:pic>
        <p:nvPicPr>
          <p:cNvPr id="8" name="Picture 13" descr="AG_white3.png"/>
          <p:cNvPicPr>
            <a:picLocks noChangeAspect="1"/>
          </p:cNvPicPr>
          <p:nvPr userDrawn="1">
            <p:custDataLst>
              <p:tags r:id="rId4"/>
            </p:custDataLst>
          </p:nvPr>
        </p:nvPicPr>
        <p:blipFill>
          <a:blip r:embed="rId10" cstate="print"/>
          <a:srcRect/>
          <a:stretch>
            <a:fillRect/>
          </a:stretch>
        </p:blipFill>
        <p:spPr bwMode="auto">
          <a:xfrm>
            <a:off x="5645150" y="523875"/>
            <a:ext cx="3073400" cy="441325"/>
          </a:xfrm>
          <a:prstGeom prst="rect">
            <a:avLst/>
          </a:prstGeom>
          <a:noFill/>
          <a:ln w="9525">
            <a:noFill/>
            <a:miter lim="800000"/>
            <a:headEnd/>
            <a:tailEnd/>
          </a:ln>
        </p:spPr>
      </p:pic>
      <p:sp>
        <p:nvSpPr>
          <p:cNvPr id="2" name="Title 1"/>
          <p:cNvSpPr>
            <a:spLocks noGrp="1"/>
          </p:cNvSpPr>
          <p:nvPr userDrawn="1">
            <p:ph type="ctrTitle"/>
            <p:custDataLst>
              <p:tags r:id="rId5"/>
            </p:custDataLst>
          </p:nvPr>
        </p:nvSpPr>
        <p:spPr bwMode="white">
          <a:xfrm>
            <a:off x="823686" y="1534433"/>
            <a:ext cx="7696200" cy="1470025"/>
          </a:xfrm>
        </p:spPr>
        <p:txBody>
          <a:bodyPr anchor="b" anchorCtr="0">
            <a:noAutofit/>
          </a:bodyPr>
          <a:lstStyle>
            <a:lvl1pPr>
              <a:defRPr sz="3600">
                <a:solidFill>
                  <a:schemeClr val="bg1"/>
                </a:solidFill>
                <a:latin typeface="Arial" pitchFamily="34" charset="0"/>
              </a:defRPr>
            </a:lvl1pPr>
          </a:lstStyle>
          <a:p>
            <a:r>
              <a:rPr lang="en-US" smtClean="0"/>
              <a:t>Click to edit Master title style</a:t>
            </a:r>
            <a:endParaRPr lang="en-US" dirty="0"/>
          </a:p>
        </p:txBody>
      </p:sp>
      <p:sp>
        <p:nvSpPr>
          <p:cNvPr id="3" name="Subtitle 2"/>
          <p:cNvSpPr>
            <a:spLocks noGrp="1"/>
          </p:cNvSpPr>
          <p:nvPr userDrawn="1">
            <p:ph type="subTitle" idx="1"/>
            <p:custDataLst>
              <p:tags r:id="rId6"/>
            </p:custDataLst>
          </p:nvPr>
        </p:nvSpPr>
        <p:spPr>
          <a:xfrm>
            <a:off x="823686" y="3033486"/>
            <a:ext cx="6400800" cy="624114"/>
          </a:xfrm>
        </p:spPr>
        <p:txBody>
          <a:bodyPr>
            <a:noAutofit/>
          </a:bodyPr>
          <a:lstStyle>
            <a:lvl1pPr marL="0" indent="0" algn="l">
              <a:buNone/>
              <a:defRPr sz="2000" b="0">
                <a:solidFill>
                  <a:schemeClr val="bg1"/>
                </a:solidFill>
                <a:latin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788620091"/>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AG Agenda">
    <p:spTree>
      <p:nvGrpSpPr>
        <p:cNvPr id="1" name=""/>
        <p:cNvGrpSpPr/>
        <p:nvPr/>
      </p:nvGrpSpPr>
      <p:grpSpPr>
        <a:xfrm>
          <a:off x="0" y="0"/>
          <a:ext cx="0" cy="0"/>
          <a:chOff x="0" y="0"/>
          <a:chExt cx="0" cy="0"/>
        </a:xfrm>
      </p:grpSpPr>
      <p:sp>
        <p:nvSpPr>
          <p:cNvPr id="7" name="Title 6"/>
          <p:cNvSpPr>
            <a:spLocks noGrp="1"/>
          </p:cNvSpPr>
          <p:nvPr>
            <p:ph type="title"/>
          </p:nvPr>
        </p:nvSpPr>
        <p:spPr>
          <a:xfrm>
            <a:off x="152400" y="823686"/>
            <a:ext cx="8853714" cy="624114"/>
          </a:xfrm>
        </p:spPr>
        <p:txBody>
          <a:bodyPr/>
          <a:lstStyle>
            <a:lvl1pPr>
              <a:defRPr>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152400" y="1676400"/>
            <a:ext cx="6318250" cy="2362200"/>
          </a:xfrm>
        </p:spPr>
        <p:txBody>
          <a:bodyPr/>
          <a:lstStyle>
            <a:lvl1pPr>
              <a:lnSpc>
                <a:spcPct val="150000"/>
              </a:lnSpc>
              <a:spcBef>
                <a:spcPts val="200"/>
              </a:spcBef>
              <a:spcAft>
                <a:spcPts val="200"/>
              </a:spcAft>
              <a:defRPr sz="2000" b="0">
                <a:solidFill>
                  <a:schemeClr val="bg2"/>
                </a:solidFill>
              </a:defRPr>
            </a:lvl1pPr>
            <a:lvl2pPr>
              <a:lnSpc>
                <a:spcPct val="150000"/>
              </a:lnSpc>
              <a:spcBef>
                <a:spcPts val="200"/>
              </a:spcBef>
              <a:spcAft>
                <a:spcPts val="200"/>
              </a:spcAft>
              <a:defRPr/>
            </a:lvl2pPr>
            <a:lvl3pPr>
              <a:lnSpc>
                <a:spcPct val="150000"/>
              </a:lnSpc>
              <a:spcBef>
                <a:spcPts val="200"/>
              </a:spcBef>
              <a:spcAft>
                <a:spcPts val="200"/>
              </a:spcAft>
              <a:defRPr/>
            </a:lvl3pPr>
            <a:lvl4pPr>
              <a:lnSpc>
                <a:spcPct val="150000"/>
              </a:lnSpc>
              <a:spcBef>
                <a:spcPts val="200"/>
              </a:spcBef>
              <a:spcAft>
                <a:spcPts val="200"/>
              </a:spcAft>
              <a:defRPr/>
            </a:lvl4pPr>
            <a:lvl5pPr>
              <a:lnSpc>
                <a:spcPct val="150000"/>
              </a:lnSpc>
              <a:spcBef>
                <a:spcPts val="200"/>
              </a:spcBef>
              <a:spcAft>
                <a:spcPts val="20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521133296"/>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AG Standard Text">
    <p:spTree>
      <p:nvGrpSpPr>
        <p:cNvPr id="1" name=""/>
        <p:cNvGrpSpPr/>
        <p:nvPr/>
      </p:nvGrpSpPr>
      <p:grpSpPr>
        <a:xfrm>
          <a:off x="0" y="0"/>
          <a:ext cx="0" cy="0"/>
          <a:chOff x="0" y="0"/>
          <a:chExt cx="0" cy="0"/>
        </a:xfrm>
      </p:grpSpPr>
      <p:sp>
        <p:nvSpPr>
          <p:cNvPr id="7" name="Title 6"/>
          <p:cNvSpPr>
            <a:spLocks noGrp="1"/>
          </p:cNvSpPr>
          <p:nvPr>
            <p:ph type="title"/>
          </p:nvPr>
        </p:nvSpPr>
        <p:spPr>
          <a:xfrm>
            <a:off x="152400" y="823686"/>
            <a:ext cx="8853714" cy="624114"/>
          </a:xfrm>
        </p:spPr>
        <p:txBody>
          <a:bodyPr/>
          <a:lstStyle>
            <a:lvl1pPr>
              <a:defRPr>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152400" y="1676400"/>
            <a:ext cx="8839200" cy="2362200"/>
          </a:xfrm>
        </p:spPr>
        <p:txBody>
          <a:bodyPr/>
          <a:lstStyle>
            <a:lvl1pPr>
              <a:lnSpc>
                <a:spcPct val="100000"/>
              </a:lnSpc>
              <a:spcBef>
                <a:spcPts val="300"/>
              </a:spcBef>
              <a:spcAft>
                <a:spcPts val="600"/>
              </a:spcAft>
              <a:defRPr>
                <a:solidFill>
                  <a:schemeClr val="tx1"/>
                </a:solidFill>
              </a:defRPr>
            </a:lvl1pPr>
            <a:lvl2pPr>
              <a:lnSpc>
                <a:spcPct val="100000"/>
              </a:lnSpc>
              <a:spcBef>
                <a:spcPts val="300"/>
              </a:spcBef>
              <a:spcAft>
                <a:spcPts val="600"/>
              </a:spcAft>
              <a:buClr>
                <a:schemeClr val="tx2"/>
              </a:buClr>
              <a:defRPr/>
            </a:lvl2pPr>
            <a:lvl3pPr>
              <a:lnSpc>
                <a:spcPct val="100000"/>
              </a:lnSpc>
              <a:spcBef>
                <a:spcPts val="300"/>
              </a:spcBef>
              <a:spcAft>
                <a:spcPts val="600"/>
              </a:spcAft>
              <a:defRPr/>
            </a:lvl3pPr>
            <a:lvl4pPr>
              <a:lnSpc>
                <a:spcPct val="100000"/>
              </a:lnSpc>
              <a:spcBef>
                <a:spcPts val="300"/>
              </a:spcBef>
              <a:spcAft>
                <a:spcPts val="600"/>
              </a:spcAft>
              <a:defRPr/>
            </a:lvl4pPr>
            <a:lvl5pPr>
              <a:lnSpc>
                <a:spcPct val="100000"/>
              </a:lnSpc>
              <a:spcBef>
                <a:spcPts val="300"/>
              </a:spcBef>
              <a:spcAft>
                <a:spcPts val="60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831679401"/>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AG Two Column Text">
    <p:spTree>
      <p:nvGrpSpPr>
        <p:cNvPr id="1" name=""/>
        <p:cNvGrpSpPr/>
        <p:nvPr/>
      </p:nvGrpSpPr>
      <p:grpSpPr>
        <a:xfrm>
          <a:off x="0" y="0"/>
          <a:ext cx="0" cy="0"/>
          <a:chOff x="0" y="0"/>
          <a:chExt cx="0" cy="0"/>
        </a:xfrm>
      </p:grpSpPr>
      <p:sp>
        <p:nvSpPr>
          <p:cNvPr id="8" name="Title 7"/>
          <p:cNvSpPr>
            <a:spLocks noGrp="1"/>
          </p:cNvSpPr>
          <p:nvPr>
            <p:ph type="title"/>
          </p:nvPr>
        </p:nvSpPr>
        <p:spPr>
          <a:xfrm>
            <a:off x="152400" y="823686"/>
            <a:ext cx="8853714" cy="624114"/>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152399" y="1676400"/>
            <a:ext cx="4189413"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4"/>
          <p:cNvSpPr>
            <a:spLocks noGrp="1"/>
          </p:cNvSpPr>
          <p:nvPr>
            <p:ph type="body" sz="quarter" idx="11"/>
          </p:nvPr>
        </p:nvSpPr>
        <p:spPr>
          <a:xfrm>
            <a:off x="4724399" y="1676400"/>
            <a:ext cx="4189413"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04908658"/>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AG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228600" y="2057400"/>
            <a:ext cx="8686800" cy="914400"/>
          </a:xfrm>
        </p:spPr>
        <p:txBody>
          <a:bodyPr/>
          <a:lstStyle/>
          <a:p>
            <a:pPr lvl="0"/>
            <a:r>
              <a:rPr lang="en-US" noProof="0" smtClean="0"/>
              <a:t>Click icon to add table</a:t>
            </a:r>
            <a:endParaRPr lang="en-US" noProof="0" dirty="0" smtClean="0"/>
          </a:p>
        </p:txBody>
      </p:sp>
      <p:sp>
        <p:nvSpPr>
          <p:cNvPr id="5" name="Title 4"/>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657124097"/>
      </p:ext>
    </p:extLst>
  </p:cSld>
  <p:clrMapOvr>
    <a:masterClrMapping/>
  </p:clrMapOvr>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AG Contact/Section">
    <p:spTree>
      <p:nvGrpSpPr>
        <p:cNvPr id="1" name=""/>
        <p:cNvGrpSpPr/>
        <p:nvPr/>
      </p:nvGrpSpPr>
      <p:grpSpPr>
        <a:xfrm>
          <a:off x="0" y="0"/>
          <a:ext cx="0" cy="0"/>
          <a:chOff x="0" y="0"/>
          <a:chExt cx="0" cy="0"/>
        </a:xfrm>
      </p:grpSpPr>
      <p:sp>
        <p:nvSpPr>
          <p:cNvPr id="10" name="Rectangle 9"/>
          <p:cNvSpPr/>
          <p:nvPr userDrawn="1"/>
        </p:nvSpPr>
        <p:spPr bwMode="ltGray">
          <a:xfrm>
            <a:off x="228600" y="762000"/>
            <a:ext cx="86868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endParaRPr>
          </a:p>
        </p:txBody>
      </p:sp>
      <p:sp>
        <p:nvSpPr>
          <p:cNvPr id="2" name="Title 1"/>
          <p:cNvSpPr>
            <a:spLocks noGrp="1"/>
          </p:cNvSpPr>
          <p:nvPr>
            <p:ph type="title"/>
          </p:nvPr>
        </p:nvSpPr>
        <p:spPr>
          <a:xfrm>
            <a:off x="823686" y="1629228"/>
            <a:ext cx="7772400" cy="1362075"/>
          </a:xfrm>
        </p:spPr>
        <p:txBody>
          <a:bodyPr anchor="b" anchorCtr="0">
            <a:noAutofit/>
          </a:bodyPr>
          <a:lstStyle>
            <a:lvl1pPr algn="l">
              <a:defRPr sz="3000" b="1" i="0" cap="none" baseline="0">
                <a:latin typeface="Arial"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0532792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pic>
        <p:nvPicPr>
          <p:cNvPr id="14" name="Picture 13"/>
          <p:cNvPicPr>
            <a:picLocks noChangeAspect="1"/>
          </p:cNvPicPr>
          <p:nvPr/>
        </p:nvPicPr>
        <p:blipFill rotWithShape="1">
          <a:blip r:embed="rId2" cstate="email">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36"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49883759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AG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823686"/>
            <a:ext cx="8853714" cy="624114"/>
          </a:xfrm>
        </p:spPr>
        <p:txBody>
          <a:bodyPr/>
          <a:lstStyle/>
          <a:p>
            <a:r>
              <a:rPr lang="en-US" smtClean="0"/>
              <a:t>Click to edit Master title style</a:t>
            </a:r>
            <a:endParaRPr lang="en-US"/>
          </a:p>
        </p:txBody>
      </p:sp>
      <p:sp>
        <p:nvSpPr>
          <p:cNvPr id="6" name="Chart Placeholder 5"/>
          <p:cNvSpPr>
            <a:spLocks noGrp="1"/>
          </p:cNvSpPr>
          <p:nvPr>
            <p:ph type="chart" sz="quarter" idx="11"/>
          </p:nvPr>
        </p:nvSpPr>
        <p:spPr>
          <a:xfrm>
            <a:off x="3657600" y="1676400"/>
            <a:ext cx="5486400" cy="4724400"/>
          </a:xfrm>
        </p:spPr>
        <p:txBody>
          <a:bodyPr/>
          <a:lstStyle>
            <a:lvl1pPr>
              <a:defRPr sz="1400"/>
            </a:lvl1pPr>
          </a:lstStyle>
          <a:p>
            <a:r>
              <a:rPr lang="en-US" smtClean="0"/>
              <a:t>Click icon to add chart</a:t>
            </a:r>
            <a:endParaRPr lang="en-US" dirty="0"/>
          </a:p>
        </p:txBody>
      </p:sp>
      <p:sp>
        <p:nvSpPr>
          <p:cNvPr id="5" name="Text Placeholder 4"/>
          <p:cNvSpPr>
            <a:spLocks noGrp="1"/>
          </p:cNvSpPr>
          <p:nvPr>
            <p:ph type="body" sz="quarter" idx="12"/>
          </p:nvPr>
        </p:nvSpPr>
        <p:spPr>
          <a:xfrm>
            <a:off x="152400" y="1676400"/>
            <a:ext cx="4038600" cy="121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59365360"/>
      </p:ext>
    </p:extLst>
  </p:cSld>
  <p:clrMapOvr>
    <a:masterClrMapping/>
  </p:clrMapOvr>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AG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823686"/>
            <a:ext cx="8853714" cy="624114"/>
          </a:xfrm>
        </p:spPr>
        <p:txBody>
          <a:bodyPr/>
          <a:lstStyle/>
          <a:p>
            <a:r>
              <a:rPr lang="en-US" smtClean="0"/>
              <a:t>Click to edit Master title style</a:t>
            </a:r>
            <a:endParaRPr lang="en-US"/>
          </a:p>
        </p:txBody>
      </p:sp>
      <p:sp>
        <p:nvSpPr>
          <p:cNvPr id="6" name="Chart Placeholder 5"/>
          <p:cNvSpPr>
            <a:spLocks noGrp="1"/>
          </p:cNvSpPr>
          <p:nvPr>
            <p:ph type="chart" sz="quarter" idx="11"/>
          </p:nvPr>
        </p:nvSpPr>
        <p:spPr>
          <a:xfrm>
            <a:off x="920750" y="2057400"/>
            <a:ext cx="6996113" cy="3962400"/>
          </a:xfrm>
        </p:spPr>
        <p:txBody>
          <a:bodyPr/>
          <a:lstStyle>
            <a:lvl1pPr>
              <a:defRPr sz="1600"/>
            </a:lvl1pPr>
          </a:lstStyle>
          <a:p>
            <a:r>
              <a:rPr lang="en-US" smtClean="0"/>
              <a:t>Click icon to add chart</a:t>
            </a:r>
            <a:endParaRPr lang="en-US" dirty="0"/>
          </a:p>
        </p:txBody>
      </p:sp>
      <p:sp>
        <p:nvSpPr>
          <p:cNvPr id="5" name="Text Placeholder 4"/>
          <p:cNvSpPr>
            <a:spLocks noGrp="1"/>
          </p:cNvSpPr>
          <p:nvPr>
            <p:ph type="body" sz="quarter" idx="12"/>
          </p:nvPr>
        </p:nvSpPr>
        <p:spPr>
          <a:xfrm>
            <a:off x="152400" y="1676400"/>
            <a:ext cx="6324600" cy="121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639547193"/>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kumimoji="1" lang="en-US" altLang="zh-TW" smtClean="0"/>
              <a:t>Click to edit Master title style</a:t>
            </a:r>
            <a:endParaRPr kumimoji="1" lang="zh-TW"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en-US" altLang="zh-TW" smtClean="0"/>
              <a:t>Click to edit Master subtitle style</a:t>
            </a:r>
            <a:endParaRPr kumimoji="1" lang="zh-TW" altLang="en-US"/>
          </a:p>
        </p:txBody>
      </p:sp>
      <p:sp>
        <p:nvSpPr>
          <p:cNvPr id="4" name="Date Placeholder 3"/>
          <p:cNvSpPr>
            <a:spLocks noGrp="1"/>
          </p:cNvSpPr>
          <p:nvPr>
            <p:ph type="dt" sz="half" idx="10"/>
          </p:nvPr>
        </p:nvSpPr>
        <p:spPr/>
        <p:txBody>
          <a:body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kumimoji="1" lang="zh-TW"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165189105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altLang="zh-TW" smtClean="0"/>
              <a:t>Click to edit Master title style</a:t>
            </a:r>
            <a:endParaRPr kumimoji="1" lang="zh-TW" altLang="en-US"/>
          </a:p>
        </p:txBody>
      </p:sp>
      <p:sp>
        <p:nvSpPr>
          <p:cNvPr id="3" name="Content Placeholder 2"/>
          <p:cNvSpPr>
            <a:spLocks noGrp="1"/>
          </p:cNvSpPr>
          <p:nvPr>
            <p:ph idx="1"/>
          </p:nvPr>
        </p:nvSpPr>
        <p:spPr/>
        <p:txBody>
          <a:bodyPr/>
          <a:lstStyle/>
          <a:p>
            <a:pPr lvl="0"/>
            <a:r>
              <a:rPr kumimoji="1" lang="en-US" altLang="zh-TW" smtClean="0"/>
              <a:t>Click to edit Master text styles</a:t>
            </a:r>
          </a:p>
          <a:p>
            <a:pPr lvl="1"/>
            <a:r>
              <a:rPr kumimoji="1" lang="en-US" altLang="zh-TW" smtClean="0"/>
              <a:t>Second level</a:t>
            </a:r>
          </a:p>
          <a:p>
            <a:pPr lvl="2"/>
            <a:r>
              <a:rPr kumimoji="1" lang="en-US" altLang="zh-TW" smtClean="0"/>
              <a:t>Third level</a:t>
            </a:r>
          </a:p>
          <a:p>
            <a:pPr lvl="3"/>
            <a:r>
              <a:rPr kumimoji="1" lang="en-US" altLang="zh-TW" smtClean="0"/>
              <a:t>Fourth level</a:t>
            </a:r>
          </a:p>
          <a:p>
            <a:pPr lvl="4"/>
            <a:r>
              <a:rPr kumimoji="1" lang="en-US" altLang="zh-TW" smtClean="0"/>
              <a:t>Fifth level</a:t>
            </a:r>
            <a:endParaRPr kumimoji="1" lang="zh-TW" altLang="en-US"/>
          </a:p>
        </p:txBody>
      </p:sp>
      <p:sp>
        <p:nvSpPr>
          <p:cNvPr id="4" name="Date Placeholder 3"/>
          <p:cNvSpPr>
            <a:spLocks noGrp="1"/>
          </p:cNvSpPr>
          <p:nvPr>
            <p:ph type="dt" sz="half" idx="10"/>
          </p:nvPr>
        </p:nvSpPr>
        <p:spPr/>
        <p:txBody>
          <a:body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kumimoji="1" lang="zh-TW"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142388040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kumimoji="1" lang="en-US" altLang="zh-TW" smtClean="0"/>
              <a:t>Click to edit Master title style</a:t>
            </a:r>
            <a:endParaRPr kumimoji="1" lang="zh-TW"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en-US" altLang="zh-TW" smtClean="0"/>
              <a:t>Click to edit Master text styles</a:t>
            </a:r>
          </a:p>
        </p:txBody>
      </p:sp>
      <p:sp>
        <p:nvSpPr>
          <p:cNvPr id="4" name="Date Placeholder 3"/>
          <p:cNvSpPr>
            <a:spLocks noGrp="1"/>
          </p:cNvSpPr>
          <p:nvPr>
            <p:ph type="dt" sz="half" idx="10"/>
          </p:nvPr>
        </p:nvSpPr>
        <p:spPr/>
        <p:txBody>
          <a:body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kumimoji="1" lang="zh-TW"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288956010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altLang="zh-TW" smtClean="0"/>
              <a:t>Click to edit Master title style</a:t>
            </a:r>
            <a:endParaRPr kumimoji="1" lang="zh-TW"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zh-TW" smtClean="0"/>
              <a:t>Click to edit Master text styles</a:t>
            </a:r>
          </a:p>
          <a:p>
            <a:pPr lvl="1"/>
            <a:r>
              <a:rPr kumimoji="1" lang="en-US" altLang="zh-TW" smtClean="0"/>
              <a:t>Second level</a:t>
            </a:r>
          </a:p>
          <a:p>
            <a:pPr lvl="2"/>
            <a:r>
              <a:rPr kumimoji="1" lang="en-US" altLang="zh-TW" smtClean="0"/>
              <a:t>Third level</a:t>
            </a:r>
          </a:p>
          <a:p>
            <a:pPr lvl="3"/>
            <a:r>
              <a:rPr kumimoji="1" lang="en-US" altLang="zh-TW" smtClean="0"/>
              <a:t>Fourth level</a:t>
            </a:r>
          </a:p>
          <a:p>
            <a:pPr lvl="4"/>
            <a:r>
              <a:rPr kumimoji="1" lang="en-US" altLang="zh-TW" smtClean="0"/>
              <a:t>Fifth level</a:t>
            </a:r>
            <a:endParaRPr kumimoji="1" lang="zh-TW"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en-US" altLang="zh-TW" smtClean="0"/>
              <a:t>Click to edit Master text styles</a:t>
            </a:r>
          </a:p>
          <a:p>
            <a:pPr lvl="1"/>
            <a:r>
              <a:rPr kumimoji="1" lang="en-US" altLang="zh-TW" smtClean="0"/>
              <a:t>Second level</a:t>
            </a:r>
          </a:p>
          <a:p>
            <a:pPr lvl="2"/>
            <a:r>
              <a:rPr kumimoji="1" lang="en-US" altLang="zh-TW" smtClean="0"/>
              <a:t>Third level</a:t>
            </a:r>
          </a:p>
          <a:p>
            <a:pPr lvl="3"/>
            <a:r>
              <a:rPr kumimoji="1" lang="en-US" altLang="zh-TW" smtClean="0"/>
              <a:t>Fourth level</a:t>
            </a:r>
          </a:p>
          <a:p>
            <a:pPr lvl="4"/>
            <a:r>
              <a:rPr kumimoji="1" lang="en-US" altLang="zh-TW" smtClean="0"/>
              <a:t>Fifth level</a:t>
            </a:r>
            <a:endParaRPr kumimoji="1" lang="zh-TW" altLang="en-US"/>
          </a:p>
        </p:txBody>
      </p:sp>
      <p:sp>
        <p:nvSpPr>
          <p:cNvPr id="5" name="Date Placeholder 4"/>
          <p:cNvSpPr>
            <a:spLocks noGrp="1"/>
          </p:cNvSpPr>
          <p:nvPr>
            <p:ph type="dt" sz="half" idx="10"/>
          </p:nvPr>
        </p:nvSpPr>
        <p:spPr/>
        <p:txBody>
          <a:body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kumimoji="1" lang="zh-TW"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314007818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kumimoji="1" lang="en-US" altLang="zh-TW" smtClean="0"/>
              <a:t>Click to edit Master title style</a:t>
            </a:r>
            <a:endParaRPr kumimoji="1" lang="zh-TW"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zh-TW"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zh-TW" smtClean="0"/>
              <a:t>Click to edit Master text styles</a:t>
            </a:r>
          </a:p>
          <a:p>
            <a:pPr lvl="1"/>
            <a:r>
              <a:rPr kumimoji="1" lang="en-US" altLang="zh-TW" smtClean="0"/>
              <a:t>Second level</a:t>
            </a:r>
          </a:p>
          <a:p>
            <a:pPr lvl="2"/>
            <a:r>
              <a:rPr kumimoji="1" lang="en-US" altLang="zh-TW" smtClean="0"/>
              <a:t>Third level</a:t>
            </a:r>
          </a:p>
          <a:p>
            <a:pPr lvl="3"/>
            <a:r>
              <a:rPr kumimoji="1" lang="en-US" altLang="zh-TW" smtClean="0"/>
              <a:t>Fourth level</a:t>
            </a:r>
          </a:p>
          <a:p>
            <a:pPr lvl="4"/>
            <a:r>
              <a:rPr kumimoji="1" lang="en-US" altLang="zh-TW" smtClean="0"/>
              <a:t>Fifth level</a:t>
            </a:r>
            <a:endParaRPr kumimoji="1" lang="zh-TW"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zh-TW"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en-US" altLang="zh-TW" smtClean="0"/>
              <a:t>Click to edit Master text styles</a:t>
            </a:r>
          </a:p>
          <a:p>
            <a:pPr lvl="1"/>
            <a:r>
              <a:rPr kumimoji="1" lang="en-US" altLang="zh-TW" smtClean="0"/>
              <a:t>Second level</a:t>
            </a:r>
          </a:p>
          <a:p>
            <a:pPr lvl="2"/>
            <a:r>
              <a:rPr kumimoji="1" lang="en-US" altLang="zh-TW" smtClean="0"/>
              <a:t>Third level</a:t>
            </a:r>
          </a:p>
          <a:p>
            <a:pPr lvl="3"/>
            <a:r>
              <a:rPr kumimoji="1" lang="en-US" altLang="zh-TW" smtClean="0"/>
              <a:t>Fourth level</a:t>
            </a:r>
          </a:p>
          <a:p>
            <a:pPr lvl="4"/>
            <a:r>
              <a:rPr kumimoji="1" lang="en-US" altLang="zh-TW" smtClean="0"/>
              <a:t>Fifth level</a:t>
            </a:r>
            <a:endParaRPr kumimoji="1" lang="zh-TW" altLang="en-US"/>
          </a:p>
        </p:txBody>
      </p:sp>
      <p:sp>
        <p:nvSpPr>
          <p:cNvPr id="7" name="Date Placeholder 6"/>
          <p:cNvSpPr>
            <a:spLocks noGrp="1"/>
          </p:cNvSpPr>
          <p:nvPr>
            <p:ph type="dt" sz="half" idx="10"/>
          </p:nvPr>
        </p:nvSpPr>
        <p:spPr/>
        <p:txBody>
          <a:body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kumimoji="1" lang="zh-TW"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294389059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altLang="zh-TW" smtClean="0"/>
              <a:t>Click to edit Master title style</a:t>
            </a:r>
            <a:endParaRPr kumimoji="1" lang="zh-TW" altLang="en-US"/>
          </a:p>
        </p:txBody>
      </p:sp>
      <p:sp>
        <p:nvSpPr>
          <p:cNvPr id="3" name="Date Placeholder 2"/>
          <p:cNvSpPr>
            <a:spLocks noGrp="1"/>
          </p:cNvSpPr>
          <p:nvPr>
            <p:ph type="dt" sz="half" idx="10"/>
          </p:nvPr>
        </p:nvSpPr>
        <p:spPr/>
        <p:txBody>
          <a:body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kumimoji="1" lang="zh-TW"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283776625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kumimoji="1" lang="zh-TW"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371055519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kumimoji="1" lang="en-US" altLang="zh-TW" smtClean="0"/>
              <a:t>Click to edit Master title style</a:t>
            </a:r>
            <a:endParaRPr kumimoji="1" lang="zh-TW"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zh-TW" smtClean="0"/>
              <a:t>Click to edit Master text styles</a:t>
            </a:r>
          </a:p>
          <a:p>
            <a:pPr lvl="1"/>
            <a:r>
              <a:rPr kumimoji="1" lang="en-US" altLang="zh-TW" smtClean="0"/>
              <a:t>Second level</a:t>
            </a:r>
          </a:p>
          <a:p>
            <a:pPr lvl="2"/>
            <a:r>
              <a:rPr kumimoji="1" lang="en-US" altLang="zh-TW" smtClean="0"/>
              <a:t>Third level</a:t>
            </a:r>
          </a:p>
          <a:p>
            <a:pPr lvl="3"/>
            <a:r>
              <a:rPr kumimoji="1" lang="en-US" altLang="zh-TW" smtClean="0"/>
              <a:t>Fourth level</a:t>
            </a:r>
          </a:p>
          <a:p>
            <a:pPr lvl="4"/>
            <a:r>
              <a:rPr kumimoji="1" lang="en-US" altLang="zh-TW" smtClean="0"/>
              <a:t>Fifth level</a:t>
            </a:r>
            <a:endParaRPr kumimoji="1" lang="zh-TW"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zh-TW" smtClean="0"/>
              <a:t>Click to edit Master text styles</a:t>
            </a:r>
          </a:p>
        </p:txBody>
      </p:sp>
      <p:sp>
        <p:nvSpPr>
          <p:cNvPr id="5" name="Date Placeholder 4"/>
          <p:cNvSpPr>
            <a:spLocks noGrp="1"/>
          </p:cNvSpPr>
          <p:nvPr>
            <p:ph type="dt" sz="half" idx="10"/>
          </p:nvPr>
        </p:nvSpPr>
        <p:spPr/>
        <p:txBody>
          <a:body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kumimoji="1" lang="zh-TW"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1622820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Agenda">
    <p:spTree>
      <p:nvGrpSpPr>
        <p:cNvPr id="1" name=""/>
        <p:cNvGrpSpPr/>
        <p:nvPr/>
      </p:nvGrpSpPr>
      <p:grpSpPr>
        <a:xfrm>
          <a:off x="0" y="0"/>
          <a:ext cx="0" cy="0"/>
          <a:chOff x="0" y="0"/>
          <a:chExt cx="0" cy="0"/>
        </a:xfrm>
      </p:grpSpPr>
      <p:pic>
        <p:nvPicPr>
          <p:cNvPr id="4" name="Picture 3" descr="agenda2.jpg"/>
          <p:cNvPicPr>
            <a:picLocks noChangeAspect="1"/>
          </p:cNvPicPr>
          <p:nvPr/>
        </p:nvPicPr>
        <p:blipFill rotWithShape="1">
          <a:blip r:embed="rId2">
            <a:extLst>
              <a:ext uri="{28A0092B-C50C-407E-A947-70E740481C1C}">
                <a14:useLocalDpi xmlns:a14="http://schemas.microsoft.com/office/drawing/2010/main" val="0"/>
              </a:ext>
            </a:extLst>
          </a:blip>
          <a:srcRect l="19229" r="19889"/>
          <a:stretch/>
        </p:blipFill>
        <p:spPr>
          <a:xfrm>
            <a:off x="0" y="-2541"/>
            <a:ext cx="9144000" cy="6869049"/>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18670953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kumimoji="1" lang="en-US" altLang="zh-TW" smtClean="0"/>
              <a:t>Click to edit Master title style</a:t>
            </a:r>
            <a:endParaRPr kumimoji="1" lang="zh-TW" alt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en-US" altLang="zh-TW" smtClean="0"/>
              <a:t>Drag picture to placeholder or click icon to add</a:t>
            </a:r>
            <a:endParaRPr kumimoji="1" lang="zh-TW" alt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en-US" altLang="zh-TW" smtClean="0"/>
              <a:t>Click to edit Master text styles</a:t>
            </a:r>
          </a:p>
        </p:txBody>
      </p:sp>
      <p:sp>
        <p:nvSpPr>
          <p:cNvPr id="5" name="Date Placeholder 4"/>
          <p:cNvSpPr>
            <a:spLocks noGrp="1"/>
          </p:cNvSpPr>
          <p:nvPr>
            <p:ph type="dt" sz="half" idx="10"/>
          </p:nvPr>
        </p:nvSpPr>
        <p:spPr/>
        <p:txBody>
          <a:body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kumimoji="1" lang="zh-TW"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422742104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1" lang="en-US" altLang="zh-TW" smtClean="0"/>
              <a:t>Click to edit Master title style</a:t>
            </a:r>
            <a:endParaRPr kumimoji="1" lang="zh-TW" altLang="en-US"/>
          </a:p>
        </p:txBody>
      </p:sp>
      <p:sp>
        <p:nvSpPr>
          <p:cNvPr id="3" name="Vertical Text Placeholder 2"/>
          <p:cNvSpPr>
            <a:spLocks noGrp="1"/>
          </p:cNvSpPr>
          <p:nvPr>
            <p:ph type="body" orient="vert" idx="1"/>
          </p:nvPr>
        </p:nvSpPr>
        <p:spPr/>
        <p:txBody>
          <a:bodyPr vert="eaVert"/>
          <a:lstStyle/>
          <a:p>
            <a:pPr lvl="0"/>
            <a:r>
              <a:rPr kumimoji="1" lang="en-US" altLang="zh-TW" smtClean="0"/>
              <a:t>Click to edit Master text styles</a:t>
            </a:r>
          </a:p>
          <a:p>
            <a:pPr lvl="1"/>
            <a:r>
              <a:rPr kumimoji="1" lang="en-US" altLang="zh-TW" smtClean="0"/>
              <a:t>Second level</a:t>
            </a:r>
          </a:p>
          <a:p>
            <a:pPr lvl="2"/>
            <a:r>
              <a:rPr kumimoji="1" lang="en-US" altLang="zh-TW" smtClean="0"/>
              <a:t>Third level</a:t>
            </a:r>
          </a:p>
          <a:p>
            <a:pPr lvl="3"/>
            <a:r>
              <a:rPr kumimoji="1" lang="en-US" altLang="zh-TW" smtClean="0"/>
              <a:t>Fourth level</a:t>
            </a:r>
          </a:p>
          <a:p>
            <a:pPr lvl="4"/>
            <a:r>
              <a:rPr kumimoji="1" lang="en-US" altLang="zh-TW" smtClean="0"/>
              <a:t>Fifth level</a:t>
            </a:r>
            <a:endParaRPr kumimoji="1" lang="zh-TW" altLang="en-US"/>
          </a:p>
        </p:txBody>
      </p:sp>
      <p:sp>
        <p:nvSpPr>
          <p:cNvPr id="4" name="Date Placeholder 3"/>
          <p:cNvSpPr>
            <a:spLocks noGrp="1"/>
          </p:cNvSpPr>
          <p:nvPr>
            <p:ph type="dt" sz="half" idx="10"/>
          </p:nvPr>
        </p:nvSpPr>
        <p:spPr/>
        <p:txBody>
          <a:body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kumimoji="1" lang="zh-TW"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101812988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1" lang="en-US" altLang="zh-TW" smtClean="0"/>
              <a:t>Click to edit Master title style</a:t>
            </a:r>
            <a:endParaRPr kumimoji="1" lang="zh-TW"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kumimoji="1" lang="en-US" altLang="zh-TW" smtClean="0"/>
              <a:t>Click to edit Master text styles</a:t>
            </a:r>
          </a:p>
          <a:p>
            <a:pPr lvl="1"/>
            <a:r>
              <a:rPr kumimoji="1" lang="en-US" altLang="zh-TW" smtClean="0"/>
              <a:t>Second level</a:t>
            </a:r>
          </a:p>
          <a:p>
            <a:pPr lvl="2"/>
            <a:r>
              <a:rPr kumimoji="1" lang="en-US" altLang="zh-TW" smtClean="0"/>
              <a:t>Third level</a:t>
            </a:r>
          </a:p>
          <a:p>
            <a:pPr lvl="3"/>
            <a:r>
              <a:rPr kumimoji="1" lang="en-US" altLang="zh-TW" smtClean="0"/>
              <a:t>Fourth level</a:t>
            </a:r>
          </a:p>
          <a:p>
            <a:pPr lvl="4"/>
            <a:r>
              <a:rPr kumimoji="1" lang="en-US" altLang="zh-TW" smtClean="0"/>
              <a:t>Fifth level</a:t>
            </a:r>
            <a:endParaRPr kumimoji="1" lang="zh-TW" altLang="en-US"/>
          </a:p>
        </p:txBody>
      </p:sp>
      <p:sp>
        <p:nvSpPr>
          <p:cNvPr id="4" name="Date Placeholder 3"/>
          <p:cNvSpPr>
            <a:spLocks noGrp="1"/>
          </p:cNvSpPr>
          <p:nvPr>
            <p:ph type="dt" sz="half" idx="10"/>
          </p:nvPr>
        </p:nvSpPr>
        <p:spPr/>
        <p:txBody>
          <a:body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kumimoji="1" lang="zh-TW"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36657521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1641988948"/>
      </p:ext>
    </p:extLst>
  </p:cSld>
  <p:clrMapOvr>
    <a:masterClrMapping/>
  </p:clrMapOvr>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1119666558"/>
      </p:ext>
    </p:extLst>
  </p:cSld>
  <p:clrMapOvr>
    <a:masterClrMapping/>
  </p:clrMapOvr>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3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3021879646"/>
      </p:ext>
    </p:extLst>
  </p:cSld>
  <p:clrMapOvr>
    <a:masterClrMapping/>
  </p:clrMapOvr>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4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400597676"/>
      </p:ext>
    </p:extLst>
  </p:cSld>
  <p:clrMapOvr>
    <a:masterClrMapping/>
  </p:clrMapOvr>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241083858"/>
      </p:ext>
    </p:extLst>
  </p:cSld>
  <p:clrMapOvr>
    <a:masterClrMapping/>
  </p:clrMapOvr>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5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4221297371"/>
      </p:ext>
    </p:extLst>
  </p:cSld>
  <p:clrMapOvr>
    <a:masterClrMapping/>
  </p:clrMapOvr>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6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127465586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3" name="Picture 2" descr="agenda3.jpg"/>
          <p:cNvPicPr>
            <a:picLocks noChangeAspect="1"/>
          </p:cNvPicPr>
          <p:nvPr/>
        </p:nvPicPr>
        <p:blipFill rotWithShape="1">
          <a:blip r:embed="rId2">
            <a:extLst>
              <a:ext uri="{28A0092B-C50C-407E-A947-70E740481C1C}">
                <a14:useLocalDpi xmlns:a14="http://schemas.microsoft.com/office/drawing/2010/main" val="0"/>
              </a:ext>
            </a:extLst>
          </a:blip>
          <a:srcRect l="19206" r="19518"/>
          <a:stretch/>
        </p:blipFill>
        <p:spPr>
          <a:xfrm>
            <a:off x="0" y="0"/>
            <a:ext cx="9155981" cy="6876852"/>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408033083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7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1095040052"/>
      </p:ext>
    </p:extLst>
  </p:cSld>
  <p:clrMapOvr>
    <a:masterClrMapping/>
  </p:clrMapOvr>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8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963704508"/>
      </p:ext>
    </p:extLst>
  </p:cSld>
  <p:clrMapOvr>
    <a:masterClrMapping/>
  </p:clrMapOvr>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AG Titl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spid="_x0000_s3113" name="think-cell Slide" r:id="rId8" imgW="360" imgH="360" progId="TCLayout.ActiveDocument.1">
                  <p:embed/>
                </p:oleObj>
              </mc:Choice>
              <mc:Fallback>
                <p:oleObj name="think-cell Slide" r:id="rId8" imgW="360" imgH="360" progId="TCLayout.ActiveDocument.1">
                  <p:embed/>
                  <p:pic>
                    <p:nvPicPr>
                      <p:cNvPr id="0" name=""/>
                      <p:cNvPicPr/>
                      <p:nvPr/>
                    </p:nvPicPr>
                    <p:blipFill>
                      <a:blip r:embed="rId9"/>
                      <a:stretch>
                        <a:fillRect/>
                      </a:stretch>
                    </p:blipFill>
                    <p:spPr>
                      <a:xfrm>
                        <a:off x="0" y="0"/>
                        <a:ext cx="158750" cy="158750"/>
                      </a:xfrm>
                      <a:prstGeom prst="rect">
                        <a:avLst/>
                      </a:prstGeom>
                    </p:spPr>
                  </p:pic>
                </p:oleObj>
              </mc:Fallback>
            </mc:AlternateContent>
          </a:graphicData>
        </a:graphic>
      </p:graphicFrame>
      <p:sp>
        <p:nvSpPr>
          <p:cNvPr id="7" name="Rectangle 2"/>
          <p:cNvSpPr>
            <a:spLocks noChangeArrowheads="1"/>
          </p:cNvSpPr>
          <p:nvPr userDrawn="1">
            <p:custDataLst>
              <p:tags r:id="rId3"/>
            </p:custDataLst>
          </p:nvPr>
        </p:nvSpPr>
        <p:spPr bwMode="auto">
          <a:xfrm>
            <a:off x="0" y="0"/>
            <a:ext cx="9144000" cy="6858000"/>
          </a:xfrm>
          <a:prstGeom prst="rect">
            <a:avLst/>
          </a:prstGeom>
          <a:solidFill>
            <a:schemeClr val="tx2"/>
          </a:solidFill>
          <a:ln w="9525">
            <a:noFill/>
            <a:miter lim="800000"/>
            <a:headEnd/>
            <a:tailEnd/>
          </a:ln>
          <a:effectLst/>
        </p:spPr>
        <p:txBody>
          <a:bodyPr wrap="none" anchor="ctr"/>
          <a:lstStyle/>
          <a:p>
            <a:pPr defTabSz="914400">
              <a:defRPr/>
            </a:pPr>
            <a:endParaRPr lang="en-US">
              <a:solidFill>
                <a:prstClr val="black"/>
              </a:solidFill>
            </a:endParaRPr>
          </a:p>
        </p:txBody>
      </p:sp>
      <p:pic>
        <p:nvPicPr>
          <p:cNvPr id="8" name="Picture 13" descr="AG_white3.png"/>
          <p:cNvPicPr>
            <a:picLocks noChangeAspect="1"/>
          </p:cNvPicPr>
          <p:nvPr userDrawn="1">
            <p:custDataLst>
              <p:tags r:id="rId4"/>
            </p:custDataLst>
          </p:nvPr>
        </p:nvPicPr>
        <p:blipFill>
          <a:blip r:embed="rId10" cstate="print"/>
          <a:srcRect/>
          <a:stretch>
            <a:fillRect/>
          </a:stretch>
        </p:blipFill>
        <p:spPr bwMode="auto">
          <a:xfrm>
            <a:off x="5645150" y="523875"/>
            <a:ext cx="3073400" cy="441325"/>
          </a:xfrm>
          <a:prstGeom prst="rect">
            <a:avLst/>
          </a:prstGeom>
          <a:noFill/>
          <a:ln w="9525">
            <a:noFill/>
            <a:miter lim="800000"/>
            <a:headEnd/>
            <a:tailEnd/>
          </a:ln>
        </p:spPr>
      </p:pic>
      <p:sp>
        <p:nvSpPr>
          <p:cNvPr id="2" name="Title 1"/>
          <p:cNvSpPr>
            <a:spLocks noGrp="1"/>
          </p:cNvSpPr>
          <p:nvPr userDrawn="1">
            <p:ph type="ctrTitle"/>
            <p:custDataLst>
              <p:tags r:id="rId5"/>
            </p:custDataLst>
          </p:nvPr>
        </p:nvSpPr>
        <p:spPr bwMode="white">
          <a:xfrm>
            <a:off x="823686" y="1534433"/>
            <a:ext cx="7696200" cy="1470025"/>
          </a:xfrm>
        </p:spPr>
        <p:txBody>
          <a:bodyPr anchor="b" anchorCtr="0">
            <a:noAutofit/>
          </a:bodyPr>
          <a:lstStyle>
            <a:lvl1pPr>
              <a:defRPr sz="3600">
                <a:solidFill>
                  <a:schemeClr val="bg1"/>
                </a:solidFill>
                <a:latin typeface="Arial" pitchFamily="34" charset="0"/>
              </a:defRPr>
            </a:lvl1pPr>
          </a:lstStyle>
          <a:p>
            <a:r>
              <a:rPr lang="en-US" smtClean="0"/>
              <a:t>Click to edit Master title style</a:t>
            </a:r>
            <a:endParaRPr lang="en-US" dirty="0"/>
          </a:p>
        </p:txBody>
      </p:sp>
      <p:sp>
        <p:nvSpPr>
          <p:cNvPr id="3" name="Subtitle 2"/>
          <p:cNvSpPr>
            <a:spLocks noGrp="1"/>
          </p:cNvSpPr>
          <p:nvPr userDrawn="1">
            <p:ph type="subTitle" idx="1"/>
            <p:custDataLst>
              <p:tags r:id="rId6"/>
            </p:custDataLst>
          </p:nvPr>
        </p:nvSpPr>
        <p:spPr>
          <a:xfrm>
            <a:off x="823686" y="3033486"/>
            <a:ext cx="6400800" cy="624114"/>
          </a:xfrm>
        </p:spPr>
        <p:txBody>
          <a:bodyPr>
            <a:noAutofit/>
          </a:bodyPr>
          <a:lstStyle>
            <a:lvl1pPr marL="0" indent="0" algn="l">
              <a:buNone/>
              <a:defRPr sz="2000" b="0">
                <a:solidFill>
                  <a:schemeClr val="bg1"/>
                </a:solidFill>
                <a:latin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482975363"/>
      </p:ext>
    </p:extLst>
  </p:cSld>
  <p:clrMapOvr>
    <a:masterClrMapping/>
  </p:clrMapOvr>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AG Agenda">
    <p:spTree>
      <p:nvGrpSpPr>
        <p:cNvPr id="1" name=""/>
        <p:cNvGrpSpPr/>
        <p:nvPr/>
      </p:nvGrpSpPr>
      <p:grpSpPr>
        <a:xfrm>
          <a:off x="0" y="0"/>
          <a:ext cx="0" cy="0"/>
          <a:chOff x="0" y="0"/>
          <a:chExt cx="0" cy="0"/>
        </a:xfrm>
      </p:grpSpPr>
      <p:sp>
        <p:nvSpPr>
          <p:cNvPr id="7" name="Title 6"/>
          <p:cNvSpPr>
            <a:spLocks noGrp="1"/>
          </p:cNvSpPr>
          <p:nvPr>
            <p:ph type="title"/>
          </p:nvPr>
        </p:nvSpPr>
        <p:spPr>
          <a:xfrm>
            <a:off x="152400" y="823686"/>
            <a:ext cx="8853714" cy="624114"/>
          </a:xfrm>
        </p:spPr>
        <p:txBody>
          <a:bodyPr/>
          <a:lstStyle>
            <a:lvl1pPr>
              <a:defRPr>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152400" y="1676400"/>
            <a:ext cx="6318250" cy="2362200"/>
          </a:xfrm>
        </p:spPr>
        <p:txBody>
          <a:bodyPr/>
          <a:lstStyle>
            <a:lvl1pPr>
              <a:lnSpc>
                <a:spcPct val="150000"/>
              </a:lnSpc>
              <a:spcBef>
                <a:spcPts val="200"/>
              </a:spcBef>
              <a:spcAft>
                <a:spcPts val="200"/>
              </a:spcAft>
              <a:defRPr sz="2000" b="0">
                <a:solidFill>
                  <a:schemeClr val="bg2"/>
                </a:solidFill>
              </a:defRPr>
            </a:lvl1pPr>
            <a:lvl2pPr>
              <a:lnSpc>
                <a:spcPct val="150000"/>
              </a:lnSpc>
              <a:spcBef>
                <a:spcPts val="200"/>
              </a:spcBef>
              <a:spcAft>
                <a:spcPts val="200"/>
              </a:spcAft>
              <a:defRPr/>
            </a:lvl2pPr>
            <a:lvl3pPr>
              <a:lnSpc>
                <a:spcPct val="150000"/>
              </a:lnSpc>
              <a:spcBef>
                <a:spcPts val="200"/>
              </a:spcBef>
              <a:spcAft>
                <a:spcPts val="200"/>
              </a:spcAft>
              <a:defRPr/>
            </a:lvl3pPr>
            <a:lvl4pPr>
              <a:lnSpc>
                <a:spcPct val="150000"/>
              </a:lnSpc>
              <a:spcBef>
                <a:spcPts val="200"/>
              </a:spcBef>
              <a:spcAft>
                <a:spcPts val="200"/>
              </a:spcAft>
              <a:defRPr/>
            </a:lvl4pPr>
            <a:lvl5pPr>
              <a:lnSpc>
                <a:spcPct val="150000"/>
              </a:lnSpc>
              <a:spcBef>
                <a:spcPts val="200"/>
              </a:spcBef>
              <a:spcAft>
                <a:spcPts val="20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368454708"/>
      </p:ext>
    </p:extLst>
  </p:cSld>
  <p:clrMapOvr>
    <a:masterClrMapping/>
  </p:clrMapOvr>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AG Standard Text">
    <p:spTree>
      <p:nvGrpSpPr>
        <p:cNvPr id="1" name=""/>
        <p:cNvGrpSpPr/>
        <p:nvPr/>
      </p:nvGrpSpPr>
      <p:grpSpPr>
        <a:xfrm>
          <a:off x="0" y="0"/>
          <a:ext cx="0" cy="0"/>
          <a:chOff x="0" y="0"/>
          <a:chExt cx="0" cy="0"/>
        </a:xfrm>
      </p:grpSpPr>
      <p:sp>
        <p:nvSpPr>
          <p:cNvPr id="7" name="Title 6"/>
          <p:cNvSpPr>
            <a:spLocks noGrp="1"/>
          </p:cNvSpPr>
          <p:nvPr>
            <p:ph type="title"/>
          </p:nvPr>
        </p:nvSpPr>
        <p:spPr>
          <a:xfrm>
            <a:off x="152400" y="823686"/>
            <a:ext cx="8853714" cy="624114"/>
          </a:xfrm>
        </p:spPr>
        <p:txBody>
          <a:bodyPr/>
          <a:lstStyle>
            <a:lvl1pPr>
              <a:defRPr>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quarter" idx="10"/>
          </p:nvPr>
        </p:nvSpPr>
        <p:spPr>
          <a:xfrm>
            <a:off x="152400" y="1676400"/>
            <a:ext cx="8839200" cy="2362200"/>
          </a:xfrm>
        </p:spPr>
        <p:txBody>
          <a:bodyPr/>
          <a:lstStyle>
            <a:lvl1pPr>
              <a:lnSpc>
                <a:spcPct val="100000"/>
              </a:lnSpc>
              <a:spcBef>
                <a:spcPts val="300"/>
              </a:spcBef>
              <a:spcAft>
                <a:spcPts val="600"/>
              </a:spcAft>
              <a:defRPr>
                <a:solidFill>
                  <a:schemeClr val="tx1"/>
                </a:solidFill>
              </a:defRPr>
            </a:lvl1pPr>
            <a:lvl2pPr>
              <a:lnSpc>
                <a:spcPct val="100000"/>
              </a:lnSpc>
              <a:spcBef>
                <a:spcPts val="300"/>
              </a:spcBef>
              <a:spcAft>
                <a:spcPts val="600"/>
              </a:spcAft>
              <a:buClr>
                <a:schemeClr val="tx2"/>
              </a:buClr>
              <a:defRPr/>
            </a:lvl2pPr>
            <a:lvl3pPr>
              <a:lnSpc>
                <a:spcPct val="100000"/>
              </a:lnSpc>
              <a:spcBef>
                <a:spcPts val="300"/>
              </a:spcBef>
              <a:spcAft>
                <a:spcPts val="600"/>
              </a:spcAft>
              <a:defRPr/>
            </a:lvl3pPr>
            <a:lvl4pPr>
              <a:lnSpc>
                <a:spcPct val="100000"/>
              </a:lnSpc>
              <a:spcBef>
                <a:spcPts val="300"/>
              </a:spcBef>
              <a:spcAft>
                <a:spcPts val="600"/>
              </a:spcAft>
              <a:defRPr/>
            </a:lvl4pPr>
            <a:lvl5pPr>
              <a:lnSpc>
                <a:spcPct val="100000"/>
              </a:lnSpc>
              <a:spcBef>
                <a:spcPts val="300"/>
              </a:spcBef>
              <a:spcAft>
                <a:spcPts val="600"/>
              </a:spcAf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793947422"/>
      </p:ext>
    </p:extLst>
  </p:cSld>
  <p:clrMapOvr>
    <a:masterClrMapping/>
  </p:clrMapOvr>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AG Two Column Text">
    <p:spTree>
      <p:nvGrpSpPr>
        <p:cNvPr id="1" name=""/>
        <p:cNvGrpSpPr/>
        <p:nvPr/>
      </p:nvGrpSpPr>
      <p:grpSpPr>
        <a:xfrm>
          <a:off x="0" y="0"/>
          <a:ext cx="0" cy="0"/>
          <a:chOff x="0" y="0"/>
          <a:chExt cx="0" cy="0"/>
        </a:xfrm>
      </p:grpSpPr>
      <p:sp>
        <p:nvSpPr>
          <p:cNvPr id="8" name="Title 7"/>
          <p:cNvSpPr>
            <a:spLocks noGrp="1"/>
          </p:cNvSpPr>
          <p:nvPr>
            <p:ph type="title"/>
          </p:nvPr>
        </p:nvSpPr>
        <p:spPr>
          <a:xfrm>
            <a:off x="152400" y="823686"/>
            <a:ext cx="8853714" cy="624114"/>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152399" y="1676400"/>
            <a:ext cx="4189413"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4"/>
          <p:cNvSpPr>
            <a:spLocks noGrp="1"/>
          </p:cNvSpPr>
          <p:nvPr>
            <p:ph type="body" sz="quarter" idx="11"/>
          </p:nvPr>
        </p:nvSpPr>
        <p:spPr>
          <a:xfrm>
            <a:off x="4724399" y="1676400"/>
            <a:ext cx="4189413"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18666226"/>
      </p:ext>
    </p:extLst>
  </p:cSld>
  <p:clrMapOvr>
    <a:masterClrMapping/>
  </p:clrMapOvr>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AG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228600" y="2057400"/>
            <a:ext cx="8686800" cy="914400"/>
          </a:xfrm>
        </p:spPr>
        <p:txBody>
          <a:bodyPr/>
          <a:lstStyle/>
          <a:p>
            <a:pPr lvl="0"/>
            <a:r>
              <a:rPr lang="en-US" noProof="0" smtClean="0"/>
              <a:t>Click icon to add table</a:t>
            </a:r>
            <a:endParaRPr lang="en-US" noProof="0" dirty="0" smtClean="0"/>
          </a:p>
        </p:txBody>
      </p:sp>
      <p:sp>
        <p:nvSpPr>
          <p:cNvPr id="5" name="Title 4"/>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3880534205"/>
      </p:ext>
    </p:extLst>
  </p:cSld>
  <p:clrMapOvr>
    <a:masterClrMapping/>
  </p:clrMapOvr>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AG Contact/Section">
    <p:spTree>
      <p:nvGrpSpPr>
        <p:cNvPr id="1" name=""/>
        <p:cNvGrpSpPr/>
        <p:nvPr/>
      </p:nvGrpSpPr>
      <p:grpSpPr>
        <a:xfrm>
          <a:off x="0" y="0"/>
          <a:ext cx="0" cy="0"/>
          <a:chOff x="0" y="0"/>
          <a:chExt cx="0" cy="0"/>
        </a:xfrm>
      </p:grpSpPr>
      <p:sp>
        <p:nvSpPr>
          <p:cNvPr id="10" name="Rectangle 9"/>
          <p:cNvSpPr/>
          <p:nvPr userDrawn="1"/>
        </p:nvSpPr>
        <p:spPr bwMode="ltGray">
          <a:xfrm>
            <a:off x="228600" y="762000"/>
            <a:ext cx="8686800" cy="5334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endParaRPr>
          </a:p>
        </p:txBody>
      </p:sp>
      <p:sp>
        <p:nvSpPr>
          <p:cNvPr id="2" name="Title 1"/>
          <p:cNvSpPr>
            <a:spLocks noGrp="1"/>
          </p:cNvSpPr>
          <p:nvPr>
            <p:ph type="title"/>
          </p:nvPr>
        </p:nvSpPr>
        <p:spPr>
          <a:xfrm>
            <a:off x="823686" y="1629228"/>
            <a:ext cx="7772400" cy="1362075"/>
          </a:xfrm>
        </p:spPr>
        <p:txBody>
          <a:bodyPr anchor="b" anchorCtr="0">
            <a:noAutofit/>
          </a:bodyPr>
          <a:lstStyle>
            <a:lvl1pPr algn="l">
              <a:defRPr sz="3000" b="1" i="0" cap="none" baseline="0">
                <a:latin typeface="Arial"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458971074"/>
      </p:ext>
    </p:extLst>
  </p:cSld>
  <p:clrMapOvr>
    <a:masterClrMapping/>
  </p:clrMapOvr>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AG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823686"/>
            <a:ext cx="8853714" cy="624114"/>
          </a:xfrm>
        </p:spPr>
        <p:txBody>
          <a:bodyPr/>
          <a:lstStyle/>
          <a:p>
            <a:r>
              <a:rPr lang="en-US" smtClean="0"/>
              <a:t>Click to edit Master title style</a:t>
            </a:r>
            <a:endParaRPr lang="en-US"/>
          </a:p>
        </p:txBody>
      </p:sp>
      <p:sp>
        <p:nvSpPr>
          <p:cNvPr id="6" name="Chart Placeholder 5"/>
          <p:cNvSpPr>
            <a:spLocks noGrp="1"/>
          </p:cNvSpPr>
          <p:nvPr>
            <p:ph type="chart" sz="quarter" idx="11"/>
          </p:nvPr>
        </p:nvSpPr>
        <p:spPr>
          <a:xfrm>
            <a:off x="3657600" y="1676400"/>
            <a:ext cx="5486400" cy="4724400"/>
          </a:xfrm>
        </p:spPr>
        <p:txBody>
          <a:bodyPr/>
          <a:lstStyle>
            <a:lvl1pPr>
              <a:defRPr sz="1400"/>
            </a:lvl1pPr>
          </a:lstStyle>
          <a:p>
            <a:r>
              <a:rPr lang="en-US" smtClean="0"/>
              <a:t>Click icon to add chart</a:t>
            </a:r>
            <a:endParaRPr lang="en-US" dirty="0"/>
          </a:p>
        </p:txBody>
      </p:sp>
      <p:sp>
        <p:nvSpPr>
          <p:cNvPr id="5" name="Text Placeholder 4"/>
          <p:cNvSpPr>
            <a:spLocks noGrp="1"/>
          </p:cNvSpPr>
          <p:nvPr>
            <p:ph type="body" sz="quarter" idx="12"/>
          </p:nvPr>
        </p:nvSpPr>
        <p:spPr>
          <a:xfrm>
            <a:off x="152400" y="1676400"/>
            <a:ext cx="4038600" cy="121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109423915"/>
      </p:ext>
    </p:extLst>
  </p:cSld>
  <p:clrMapOvr>
    <a:masterClrMapping/>
  </p:clrMapOvr>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AG Chart">
    <p:spTree>
      <p:nvGrpSpPr>
        <p:cNvPr id="1" name=""/>
        <p:cNvGrpSpPr/>
        <p:nvPr/>
      </p:nvGrpSpPr>
      <p:grpSpPr>
        <a:xfrm>
          <a:off x="0" y="0"/>
          <a:ext cx="0" cy="0"/>
          <a:chOff x="0" y="0"/>
          <a:chExt cx="0" cy="0"/>
        </a:xfrm>
      </p:grpSpPr>
      <p:sp>
        <p:nvSpPr>
          <p:cNvPr id="2" name="Title 1"/>
          <p:cNvSpPr>
            <a:spLocks noGrp="1"/>
          </p:cNvSpPr>
          <p:nvPr>
            <p:ph type="title"/>
          </p:nvPr>
        </p:nvSpPr>
        <p:spPr>
          <a:xfrm>
            <a:off x="152400" y="823686"/>
            <a:ext cx="8853714" cy="624114"/>
          </a:xfrm>
        </p:spPr>
        <p:txBody>
          <a:bodyPr/>
          <a:lstStyle/>
          <a:p>
            <a:r>
              <a:rPr lang="en-US" smtClean="0"/>
              <a:t>Click to edit Master title style</a:t>
            </a:r>
            <a:endParaRPr lang="en-US"/>
          </a:p>
        </p:txBody>
      </p:sp>
      <p:sp>
        <p:nvSpPr>
          <p:cNvPr id="6" name="Chart Placeholder 5"/>
          <p:cNvSpPr>
            <a:spLocks noGrp="1"/>
          </p:cNvSpPr>
          <p:nvPr>
            <p:ph type="chart" sz="quarter" idx="11"/>
          </p:nvPr>
        </p:nvSpPr>
        <p:spPr>
          <a:xfrm>
            <a:off x="920750" y="2057400"/>
            <a:ext cx="6996113" cy="3962400"/>
          </a:xfrm>
        </p:spPr>
        <p:txBody>
          <a:bodyPr/>
          <a:lstStyle>
            <a:lvl1pPr>
              <a:defRPr sz="1600"/>
            </a:lvl1pPr>
          </a:lstStyle>
          <a:p>
            <a:r>
              <a:rPr lang="en-US" smtClean="0"/>
              <a:t>Click icon to add chart</a:t>
            </a:r>
            <a:endParaRPr lang="en-US" dirty="0"/>
          </a:p>
        </p:txBody>
      </p:sp>
      <p:sp>
        <p:nvSpPr>
          <p:cNvPr id="5" name="Text Placeholder 4"/>
          <p:cNvSpPr>
            <a:spLocks noGrp="1"/>
          </p:cNvSpPr>
          <p:nvPr>
            <p:ph type="body" sz="quarter" idx="12"/>
          </p:nvPr>
        </p:nvSpPr>
        <p:spPr>
          <a:xfrm>
            <a:off x="152400" y="1676400"/>
            <a:ext cx="6324600" cy="1219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0289924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cSld name="4_Custom Layout">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cstate="email">
            <a:duotone>
              <a:schemeClr val="accent6">
                <a:shade val="45000"/>
                <a:satMod val="135000"/>
              </a:schemeClr>
              <a:prstClr val="white"/>
            </a:duotone>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b="0" i="0">
                <a:solidFill>
                  <a:schemeClr val="bg1"/>
                </a:solidFill>
                <a:latin typeface="Source Sans Pro"/>
                <a:cs typeface="Source Sans Pro"/>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pic>
        <p:nvPicPr>
          <p:cNvPr id="6" name="Picture 5" descr="ICANN Logo-06.eps"/>
          <p:cNvPicPr>
            <a:picLocks noChangeAspect="1"/>
          </p:cNvPicPr>
          <p:nvPr/>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344091839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510555074"/>
      </p:ext>
    </p:extLst>
  </p:cSld>
  <p:clrMapOvr>
    <a:masterClrMapping/>
  </p:clrMapOvr>
  <p:timing>
    <p:tnLst>
      <p:par>
        <p:cTn id="1" dur="indefinite" restart="never" nodeType="tmRoot"/>
      </p:par>
    </p:tnLst>
  </p:timing>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dirty="0" smtClean="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dirty="0">
              <a:solidFill>
                <a:srgbClr val="FFFFFF"/>
              </a:solidFill>
              <a:latin typeface="Arial"/>
              <a:cs typeface="Arial"/>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Arial"/>
                <a:cs typeface="Arial"/>
              </a:defRPr>
            </a:lvl1pPr>
          </a:lstStyle>
          <a:p>
            <a:r>
              <a:rPr lang="en-US" dirty="0" smtClean="0"/>
              <a:t>Click to edit title</a:t>
            </a:r>
            <a:endParaRPr lang="en-US" dirty="0"/>
          </a:p>
        </p:txBody>
      </p:sp>
    </p:spTree>
    <p:extLst>
      <p:ext uri="{BB962C8B-B14F-4D97-AF65-F5344CB8AC3E}">
        <p14:creationId xmlns:p14="http://schemas.microsoft.com/office/powerpoint/2010/main" val="2631748888"/>
      </p:ext>
    </p:extLst>
  </p:cSld>
  <p:clrMapOvr>
    <a:masterClrMapping/>
  </p:clrMapOvr>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000" b="0" i="0" baseline="0">
                <a:solidFill>
                  <a:schemeClr val="bg1"/>
                </a:solidFill>
                <a:latin typeface="Arial"/>
                <a:cs typeface="Arial"/>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300" dirty="0" smtClean="0">
                <a:solidFill>
                  <a:srgbClr val="FFFFFF"/>
                </a:solidFill>
                <a:latin typeface="Arial"/>
                <a:cs typeface="Arial"/>
              </a:rPr>
              <a:t>   |   </a:t>
            </a:r>
            <a:fld id="{D43A6F16-D3CF-4F46-B6D9-B3CAB1B87938}" type="slidenum">
              <a:rPr lang="en-US" sz="1300" smtClean="0">
                <a:solidFill>
                  <a:srgbClr val="FFFFFF"/>
                </a:solidFill>
                <a:latin typeface="Arial"/>
                <a:cs typeface="Arial"/>
              </a:rPr>
              <a:pPr algn="r"/>
              <a:t>‹#›</a:t>
            </a:fld>
            <a:endParaRPr lang="en-US" sz="1300" dirty="0">
              <a:solidFill>
                <a:srgbClr val="FFFFFF"/>
              </a:solidFill>
              <a:latin typeface="Arial"/>
              <a:cs typeface="Arial"/>
            </a:endParaRPr>
          </a:p>
        </p:txBody>
      </p:sp>
    </p:spTree>
    <p:extLst>
      <p:ext uri="{BB962C8B-B14F-4D97-AF65-F5344CB8AC3E}">
        <p14:creationId xmlns:p14="http://schemas.microsoft.com/office/powerpoint/2010/main" val="1793389353"/>
      </p:ext>
    </p:extLst>
  </p:cSld>
  <p:clrMapOvr>
    <a:masterClrMapping/>
  </p:clrMapOvr>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49303699"/>
      </p:ext>
    </p:extLst>
  </p:cSld>
  <p:clrMapOvr>
    <a:masterClrMapping/>
  </p:clrMapOvr>
  <p:timing>
    <p:tnLst>
      <p:par>
        <p:cTn id="1" dur="indefinite" restart="never" nodeType="tmRoot"/>
      </p:par>
    </p:tnLst>
  </p:timing>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500" b="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6" name="Picture 5" descr="ICANN Logo-06.eps"/>
          <p:cNvPicPr>
            <a:picLocks noChangeAspect="1"/>
          </p:cNvPicPr>
          <p:nvPr userDrawn="1"/>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36381190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3">
                <a:shade val="45000"/>
                <a:satMod val="135000"/>
              </a:schemeClr>
              <a:prstClr val="white"/>
            </a:duotone>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4" name="Picture 3" descr="ICANN Logo-06.eps"/>
          <p:cNvPicPr>
            <a:picLocks noChangeAspect="1"/>
          </p:cNvPicPr>
          <p:nvPr userDrawn="1"/>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73300107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duotone>
              <a:schemeClr val="accent5">
                <a:shade val="45000"/>
                <a:satMod val="135000"/>
              </a:schemeClr>
              <a:prstClr val="white"/>
            </a:duotone>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500" b="0" i="0">
                <a:solidFill>
                  <a:schemeClr val="bg1"/>
                </a:solidFill>
                <a:latin typeface="Arial"/>
                <a:cs typeface="Aria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r>
              <a:rPr lang="en-US" sz="3500" b="1" dirty="0" smtClean="0">
                <a:latin typeface="Arial"/>
                <a:cs typeface="Arial"/>
              </a:rPr>
              <a:t>Name of an Agenda Item</a:t>
            </a:r>
          </a:p>
          <a:p>
            <a:r>
              <a:rPr lang="en-US" sz="3500" dirty="0" smtClean="0">
                <a:latin typeface="Arial"/>
                <a:cs typeface="Arial"/>
              </a:rPr>
              <a:t>Section Divider</a:t>
            </a:r>
            <a:endParaRPr lang="en-US" sz="3500" dirty="0">
              <a:latin typeface="Arial"/>
              <a:cs typeface="Arial"/>
            </a:endParaRPr>
          </a:p>
        </p:txBody>
      </p:sp>
      <p:pic>
        <p:nvPicPr>
          <p:cNvPr id="6" name="Picture 5" descr="ICANN Logo-06.eps"/>
          <p:cNvPicPr>
            <a:picLocks noChangeAspect="1"/>
          </p:cNvPicPr>
          <p:nvPr userDrawn="1"/>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873" y="6402263"/>
            <a:ext cx="450555" cy="358775"/>
          </a:xfrm>
          <a:prstGeom prst="rect">
            <a:avLst/>
          </a:prstGeom>
        </p:spPr>
      </p:pic>
    </p:spTree>
    <p:extLst>
      <p:ext uri="{BB962C8B-B14F-4D97-AF65-F5344CB8AC3E}">
        <p14:creationId xmlns:p14="http://schemas.microsoft.com/office/powerpoint/2010/main" val="718738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3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pic>
        <p:nvPicPr>
          <p:cNvPr id="5" name="Picture 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58596456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8.xml"/><Relationship Id="rId13" Type="http://schemas.openxmlformats.org/officeDocument/2006/relationships/slideLayout" Target="../slideLayouts/slideLayout43.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slideLayout" Target="../slideLayouts/slideLayout42.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3" Type="http://schemas.openxmlformats.org/officeDocument/2006/relationships/slideLayout" Target="../slideLayouts/slideLayout46.xml"/><Relationship Id="rId7" Type="http://schemas.openxmlformats.org/officeDocument/2006/relationships/slideLayout" Target="../slideLayouts/slideLayout50.xml"/><Relationship Id="rId2" Type="http://schemas.openxmlformats.org/officeDocument/2006/relationships/slideLayout" Target="../slideLayouts/slideLayout45.xml"/><Relationship Id="rId1" Type="http://schemas.openxmlformats.org/officeDocument/2006/relationships/slideLayout" Target="../slideLayouts/slideLayout44.xml"/><Relationship Id="rId6" Type="http://schemas.openxmlformats.org/officeDocument/2006/relationships/slideLayout" Target="../slideLayouts/slideLayout49.xml"/><Relationship Id="rId5" Type="http://schemas.openxmlformats.org/officeDocument/2006/relationships/slideLayout" Target="../slideLayouts/slideLayout48.xml"/><Relationship Id="rId10" Type="http://schemas.openxmlformats.org/officeDocument/2006/relationships/image" Target="../media/image7.png"/><Relationship Id="rId4" Type="http://schemas.openxmlformats.org/officeDocument/2006/relationships/slideLayout" Target="../slideLayouts/slideLayout47.xml"/><Relationship Id="rId9"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18" Type="http://schemas.openxmlformats.org/officeDocument/2006/relationships/slideLayout" Target="../slideLayouts/slideLayout69.xml"/><Relationship Id="rId3" Type="http://schemas.openxmlformats.org/officeDocument/2006/relationships/slideLayout" Target="../slideLayouts/slideLayout54.xml"/><Relationship Id="rId21" Type="http://schemas.openxmlformats.org/officeDocument/2006/relationships/theme" Target="../theme/theme5.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17" Type="http://schemas.openxmlformats.org/officeDocument/2006/relationships/slideLayout" Target="../slideLayouts/slideLayout68.xml"/><Relationship Id="rId2" Type="http://schemas.openxmlformats.org/officeDocument/2006/relationships/slideLayout" Target="../slideLayouts/slideLayout53.xml"/><Relationship Id="rId16" Type="http://schemas.openxmlformats.org/officeDocument/2006/relationships/slideLayout" Target="../slideLayouts/slideLayout67.xml"/><Relationship Id="rId20" Type="http://schemas.openxmlformats.org/officeDocument/2006/relationships/slideLayout" Target="../slideLayouts/slideLayout71.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slideLayout" Target="../slideLayouts/slideLayout66.xml"/><Relationship Id="rId10" Type="http://schemas.openxmlformats.org/officeDocument/2006/relationships/slideLayout" Target="../slideLayouts/slideLayout61.xml"/><Relationship Id="rId19" Type="http://schemas.openxmlformats.org/officeDocument/2006/relationships/slideLayout" Target="../slideLayouts/slideLayout70.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9.xml"/><Relationship Id="rId3" Type="http://schemas.openxmlformats.org/officeDocument/2006/relationships/slideLayout" Target="../slideLayouts/slideLayout74.xml"/><Relationship Id="rId7" Type="http://schemas.openxmlformats.org/officeDocument/2006/relationships/slideLayout" Target="../slideLayouts/slideLayout78.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5" Type="http://schemas.openxmlformats.org/officeDocument/2006/relationships/slideLayout" Target="../slideLayouts/slideLayout76.xml"/><Relationship Id="rId10" Type="http://schemas.openxmlformats.org/officeDocument/2006/relationships/image" Target="../media/image7.png"/><Relationship Id="rId4" Type="http://schemas.openxmlformats.org/officeDocument/2006/relationships/slideLayout" Target="../slideLayouts/slideLayout75.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theme" Target="../theme/theme7.xml"/><Relationship Id="rId3" Type="http://schemas.openxmlformats.org/officeDocument/2006/relationships/slideLayout" Target="../slideLayouts/slideLayout82.xml"/><Relationship Id="rId7" Type="http://schemas.openxmlformats.org/officeDocument/2006/relationships/slideLayout" Target="../slideLayouts/slideLayout86.xml"/><Relationship Id="rId2" Type="http://schemas.openxmlformats.org/officeDocument/2006/relationships/slideLayout" Target="../slideLayouts/slideLayout81.xml"/><Relationship Id="rId1" Type="http://schemas.openxmlformats.org/officeDocument/2006/relationships/slideLayout" Target="../slideLayouts/slideLayout80.xml"/><Relationship Id="rId6" Type="http://schemas.openxmlformats.org/officeDocument/2006/relationships/slideLayout" Target="../slideLayouts/slideLayout85.xml"/><Relationship Id="rId5" Type="http://schemas.openxmlformats.org/officeDocument/2006/relationships/slideLayout" Target="../slideLayouts/slideLayout84.xml"/><Relationship Id="rId4" Type="http://schemas.openxmlformats.org/officeDocument/2006/relationships/slideLayout" Target="../slideLayouts/slideLayout8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62" r:id="rId14"/>
    <p:sldLayoutId id="2147483755" r:id="rId1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F02A38-9571-8943-B1EC-5DD787849B1C}" type="datetimeFigureOut">
              <a:rPr lang="en-US" smtClean="0">
                <a:solidFill>
                  <a:prstClr val="black">
                    <a:tint val="75000"/>
                  </a:prstClr>
                </a:solidFill>
              </a:rPr>
              <a:pPr/>
              <a:t>8/25/2016</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3F4635-328A-4942-B933-9316327A6A9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1069742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FF9E3A-2337-4746-A5A5-DE5478C3D419}" type="datetimeFigureOut">
              <a:rPr lang="en-US" smtClean="0">
                <a:solidFill>
                  <a:prstClr val="black">
                    <a:tint val="75000"/>
                  </a:prstClr>
                </a:solidFill>
                <a:latin typeface="Calibri"/>
              </a:rPr>
              <a:pPr/>
              <a:t>8/25/2016</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9A9DEF-7BD8-2740-BEED-EA35BF8FAB7E}"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0491707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400" y="823686"/>
            <a:ext cx="8853714" cy="624114"/>
          </a:xfrm>
          <a:prstGeom prst="rect">
            <a:avLst/>
          </a:prstGeom>
        </p:spPr>
        <p:txBody>
          <a:bodyPr vert="horz" lIns="91440" tIns="45720" rIns="91440" bIns="45720" rtlCol="0" anchor="t" anchorCtr="0">
            <a:noAutofit/>
          </a:bodyPr>
          <a:lstStyle/>
          <a:p>
            <a:endParaRPr lang="en-US" dirty="0"/>
          </a:p>
        </p:txBody>
      </p:sp>
      <p:sp>
        <p:nvSpPr>
          <p:cNvPr id="3" name="Text Placeholder 2"/>
          <p:cNvSpPr>
            <a:spLocks noGrp="1"/>
          </p:cNvSpPr>
          <p:nvPr>
            <p:ph type="body" idx="1"/>
          </p:nvPr>
        </p:nvSpPr>
        <p:spPr bwMode="gray">
          <a:xfrm>
            <a:off x="137886" y="1693409"/>
            <a:ext cx="8853714" cy="4525963"/>
          </a:xfrm>
          <a:prstGeom prst="rect">
            <a:avLst/>
          </a:prstGeom>
        </p:spPr>
        <p:txBody>
          <a:bodyPr vert="horz" lIns="91440" tIns="45720" rIns="91440" bIns="45720" rtlCol="0">
            <a:noAutofit/>
          </a:bodyPr>
          <a:lstStyle/>
          <a:p>
            <a:pPr lvl="0"/>
            <a:r>
              <a:rPr lang="en-US" dirty="0" smtClean="0"/>
              <a:t>Text</a:t>
            </a:r>
          </a:p>
          <a:p>
            <a:pPr lvl="1"/>
            <a:r>
              <a:rPr lang="en-US" dirty="0" smtClean="0"/>
              <a:t>Text</a:t>
            </a:r>
          </a:p>
          <a:p>
            <a:pPr lvl="2"/>
            <a:r>
              <a:rPr lang="en-US" dirty="0" smtClean="0"/>
              <a:t>Text</a:t>
            </a:r>
          </a:p>
          <a:p>
            <a:pPr lvl="3"/>
            <a:r>
              <a:rPr lang="en-US" dirty="0" smtClean="0"/>
              <a:t>Text</a:t>
            </a:r>
          </a:p>
          <a:p>
            <a:pPr lvl="4"/>
            <a:r>
              <a:rPr lang="en-US" dirty="0" smtClean="0"/>
              <a:t>Text </a:t>
            </a:r>
          </a:p>
        </p:txBody>
      </p:sp>
      <p:sp>
        <p:nvSpPr>
          <p:cNvPr id="11" name="Rectangle 5"/>
          <p:cNvSpPr>
            <a:spLocks noChangeArrowheads="1"/>
          </p:cNvSpPr>
          <p:nvPr/>
        </p:nvSpPr>
        <p:spPr bwMode="auto">
          <a:xfrm>
            <a:off x="228600" y="0"/>
            <a:ext cx="8685213" cy="593725"/>
          </a:xfrm>
          <a:prstGeom prst="rect">
            <a:avLst/>
          </a:prstGeom>
          <a:solidFill>
            <a:schemeClr val="tx2"/>
          </a:solidFill>
          <a:ln w="9525">
            <a:noFill/>
            <a:miter lim="800000"/>
            <a:headEnd/>
            <a:tailEnd/>
          </a:ln>
          <a:effectLst/>
        </p:spPr>
        <p:txBody>
          <a:bodyPr wrap="none" anchor="ctr"/>
          <a:lstStyle/>
          <a:p>
            <a:pPr defTabSz="914400">
              <a:defRPr/>
            </a:pPr>
            <a:endParaRPr lang="en-US">
              <a:solidFill>
                <a:prstClr val="black"/>
              </a:solidFill>
            </a:endParaRPr>
          </a:p>
        </p:txBody>
      </p:sp>
      <p:pic>
        <p:nvPicPr>
          <p:cNvPr id="15" name="Picture 12" descr="AG_white3.png"/>
          <p:cNvPicPr>
            <a:picLocks noChangeAspect="1"/>
          </p:cNvPicPr>
          <p:nvPr/>
        </p:nvPicPr>
        <p:blipFill>
          <a:blip r:embed="rId10" cstate="print"/>
          <a:srcRect/>
          <a:stretch>
            <a:fillRect/>
          </a:stretch>
        </p:blipFill>
        <p:spPr bwMode="auto">
          <a:xfrm>
            <a:off x="6527800" y="152400"/>
            <a:ext cx="2035175" cy="292100"/>
          </a:xfrm>
          <a:prstGeom prst="rect">
            <a:avLst/>
          </a:prstGeom>
          <a:noFill/>
          <a:ln w="9525">
            <a:noFill/>
            <a:miter lim="800000"/>
            <a:headEnd/>
            <a:tailEnd/>
          </a:ln>
        </p:spPr>
      </p:pic>
      <p:sp>
        <p:nvSpPr>
          <p:cNvPr id="17" name="Rectangle 8"/>
          <p:cNvSpPr>
            <a:spLocks noChangeArrowheads="1"/>
          </p:cNvSpPr>
          <p:nvPr/>
        </p:nvSpPr>
        <p:spPr bwMode="auto">
          <a:xfrm>
            <a:off x="228600" y="6401197"/>
            <a:ext cx="8685213" cy="261937"/>
          </a:xfrm>
          <a:prstGeom prst="rect">
            <a:avLst/>
          </a:prstGeom>
          <a:noFill/>
          <a:ln w="12700">
            <a:solidFill>
              <a:schemeClr val="tx2"/>
            </a:solidFill>
            <a:miter lim="800000"/>
            <a:headEnd/>
            <a:tailEnd/>
          </a:ln>
          <a:effectLst/>
        </p:spPr>
        <p:txBody>
          <a:bodyPr wrap="none" anchor="ctr"/>
          <a:lstStyle/>
          <a:p>
            <a:pPr defTabSz="914400">
              <a:defRPr/>
            </a:pPr>
            <a:endParaRPr lang="en-US" sz="2000">
              <a:solidFill>
                <a:prstClr val="black"/>
              </a:solidFill>
            </a:endParaRPr>
          </a:p>
        </p:txBody>
      </p:sp>
      <p:sp>
        <p:nvSpPr>
          <p:cNvPr id="19" name="Rectangle 9"/>
          <p:cNvSpPr>
            <a:spLocks noChangeArrowheads="1"/>
          </p:cNvSpPr>
          <p:nvPr/>
        </p:nvSpPr>
        <p:spPr bwMode="auto">
          <a:xfrm>
            <a:off x="228600" y="6399577"/>
            <a:ext cx="268287" cy="265176"/>
          </a:xfrm>
          <a:prstGeom prst="rect">
            <a:avLst/>
          </a:prstGeom>
          <a:solidFill>
            <a:schemeClr val="tx2"/>
          </a:solidFill>
          <a:ln w="9525">
            <a:noFill/>
            <a:miter lim="800000"/>
            <a:headEnd/>
            <a:tailEnd/>
          </a:ln>
          <a:effectLst/>
        </p:spPr>
        <p:txBody>
          <a:bodyPr wrap="none" anchor="ctr"/>
          <a:lstStyle/>
          <a:p>
            <a:pPr defTabSz="914400">
              <a:defRPr/>
            </a:pPr>
            <a:endParaRPr lang="en-US" sz="2000">
              <a:ln>
                <a:solidFill>
                  <a:srgbClr val="003E7E"/>
                </a:solidFill>
              </a:ln>
              <a:solidFill>
                <a:prstClr val="black"/>
              </a:solidFill>
            </a:endParaRPr>
          </a:p>
        </p:txBody>
      </p:sp>
      <p:sp>
        <p:nvSpPr>
          <p:cNvPr id="21" name="Rectangle 10"/>
          <p:cNvSpPr>
            <a:spLocks noChangeArrowheads="1"/>
          </p:cNvSpPr>
          <p:nvPr/>
        </p:nvSpPr>
        <p:spPr bwMode="auto">
          <a:xfrm>
            <a:off x="7581899" y="6398022"/>
            <a:ext cx="1331914" cy="268287"/>
          </a:xfrm>
          <a:prstGeom prst="rect">
            <a:avLst/>
          </a:prstGeom>
          <a:solidFill>
            <a:schemeClr val="tx2"/>
          </a:solidFill>
          <a:ln w="9525">
            <a:noFill/>
            <a:miter lim="800000"/>
            <a:headEnd/>
            <a:tailEnd/>
          </a:ln>
          <a:effectLst/>
        </p:spPr>
        <p:txBody>
          <a:bodyPr wrap="none" anchor="ctr"/>
          <a:lstStyle/>
          <a:p>
            <a:pPr defTabSz="914400">
              <a:defRPr/>
            </a:pPr>
            <a:endParaRPr lang="en-US" sz="2000">
              <a:solidFill>
                <a:prstClr val="black"/>
              </a:solidFill>
            </a:endParaRPr>
          </a:p>
        </p:txBody>
      </p:sp>
      <p:sp>
        <p:nvSpPr>
          <p:cNvPr id="22" name="Text Box 11"/>
          <p:cNvSpPr txBox="1">
            <a:spLocks noChangeArrowheads="1"/>
          </p:cNvSpPr>
          <p:nvPr/>
        </p:nvSpPr>
        <p:spPr bwMode="white">
          <a:xfrm>
            <a:off x="8208899" y="6452239"/>
            <a:ext cx="630301" cy="215444"/>
          </a:xfrm>
          <a:prstGeom prst="rect">
            <a:avLst/>
          </a:prstGeom>
          <a:noFill/>
          <a:ln w="9525">
            <a:noFill/>
            <a:miter lim="800000"/>
            <a:headEnd/>
            <a:tailEnd/>
          </a:ln>
          <a:effectLst/>
        </p:spPr>
        <p:txBody>
          <a:bodyPr vert="horz" wrap="none" anchor="ctr" anchorCtr="0">
            <a:spAutoFit/>
          </a:bodyPr>
          <a:lstStyle/>
          <a:p>
            <a:pPr algn="r" defTabSz="914400">
              <a:defRPr/>
            </a:pPr>
            <a:r>
              <a:rPr lang="en-US" sz="800" b="1" dirty="0" smtClean="0">
                <a:solidFill>
                  <a:prstClr val="white"/>
                </a:solidFill>
              </a:rPr>
              <a:t>PAGE </a:t>
            </a:r>
            <a:fld id="{BD0D89C4-DEA2-45B8-80B7-E351DF9FEB8E}" type="slidenum">
              <a:rPr lang="en-US" sz="800" b="1" smtClean="0">
                <a:solidFill>
                  <a:prstClr val="white"/>
                </a:solidFill>
              </a:rPr>
              <a:pPr algn="r" defTabSz="914400">
                <a:defRPr/>
              </a:pPr>
              <a:t>‹#›</a:t>
            </a:fld>
            <a:endParaRPr lang="en-US" sz="800" b="1" dirty="0">
              <a:solidFill>
                <a:prstClr val="white"/>
              </a:solidFill>
            </a:endParaRPr>
          </a:p>
        </p:txBody>
      </p:sp>
    </p:spTree>
    <p:extLst>
      <p:ext uri="{BB962C8B-B14F-4D97-AF65-F5344CB8AC3E}">
        <p14:creationId xmlns:p14="http://schemas.microsoft.com/office/powerpoint/2010/main" val="99449289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Lst>
  <p:timing>
    <p:tnLst>
      <p:par>
        <p:cTn id="1" dur="indefinite" restart="never" nodeType="tmRoot"/>
      </p:par>
    </p:tnLst>
  </p:timing>
  <p:txStyles>
    <p:titleStyle>
      <a:lvl1pPr algn="l" defTabSz="914400" rtl="0" eaLnBrk="1" latinLnBrk="0" hangingPunct="1">
        <a:spcBef>
          <a:spcPct val="0"/>
        </a:spcBef>
        <a:buNone/>
        <a:defRPr sz="2800" b="1" kern="0" baseline="0">
          <a:solidFill>
            <a:schemeClr val="tx2"/>
          </a:solidFill>
          <a:latin typeface="Arial" pitchFamily="34" charset="0"/>
          <a:ea typeface="+mj-ea"/>
          <a:cs typeface="+mj-cs"/>
        </a:defRPr>
      </a:lvl1pPr>
    </p:titleStyle>
    <p:bodyStyle>
      <a:lvl1pPr marL="0" indent="0" algn="l" defTabSz="914400" rtl="0" eaLnBrk="1" latinLnBrk="0" hangingPunct="1">
        <a:spcBef>
          <a:spcPts val="300"/>
        </a:spcBef>
        <a:spcAft>
          <a:spcPts val="600"/>
        </a:spcAft>
        <a:buClr>
          <a:srgbClr val="003E7E"/>
        </a:buClr>
        <a:buFont typeface="Wingdings" pitchFamily="2" charset="2"/>
        <a:buNone/>
        <a:defRPr sz="2200" b="1" kern="1200">
          <a:solidFill>
            <a:schemeClr val="tx1"/>
          </a:solidFill>
          <a:latin typeface="Arial" pitchFamily="34" charset="0"/>
          <a:ea typeface="+mn-ea"/>
          <a:cs typeface="+mn-cs"/>
        </a:defRPr>
      </a:lvl1pPr>
      <a:lvl2pPr marL="228600" indent="-220663" algn="l" defTabSz="914400" rtl="0" eaLnBrk="1" latinLnBrk="0" hangingPunct="1">
        <a:spcBef>
          <a:spcPts val="300"/>
        </a:spcBef>
        <a:spcAft>
          <a:spcPts val="600"/>
        </a:spcAft>
        <a:buClr>
          <a:schemeClr val="tx2"/>
        </a:buClr>
        <a:buSzPct val="100000"/>
        <a:buFont typeface="Wingdings" pitchFamily="2" charset="2"/>
        <a:buChar char="§"/>
        <a:defRPr sz="2000" kern="1200" baseline="0">
          <a:solidFill>
            <a:schemeClr val="bg2"/>
          </a:solidFill>
          <a:latin typeface="Arial" pitchFamily="34" charset="0"/>
          <a:ea typeface="+mn-ea"/>
          <a:cs typeface="+mn-cs"/>
        </a:defRPr>
      </a:lvl2pPr>
      <a:lvl3pPr marL="571500" indent="-228600" algn="l" defTabSz="914400" rtl="0" eaLnBrk="1" latinLnBrk="0" hangingPunct="1">
        <a:spcBef>
          <a:spcPts val="300"/>
        </a:spcBef>
        <a:spcAft>
          <a:spcPts val="600"/>
        </a:spcAft>
        <a:buClr>
          <a:schemeClr val="tx2"/>
        </a:buClr>
        <a:buSzPct val="100000"/>
        <a:buFont typeface="Arial" pitchFamily="34" charset="0"/>
        <a:buChar char="̶"/>
        <a:defRPr sz="2000" kern="1200">
          <a:solidFill>
            <a:schemeClr val="bg2"/>
          </a:solidFill>
          <a:latin typeface="Arial" pitchFamily="34" charset="0"/>
          <a:ea typeface="+mn-ea"/>
          <a:cs typeface="+mn-cs"/>
        </a:defRPr>
      </a:lvl3pPr>
      <a:lvl4pPr marL="800100" indent="-228600" algn="l" defTabSz="914400" rtl="0" eaLnBrk="1" latinLnBrk="0" hangingPunct="1">
        <a:spcBef>
          <a:spcPts val="300"/>
        </a:spcBef>
        <a:spcAft>
          <a:spcPts val="600"/>
        </a:spcAft>
        <a:buClr>
          <a:schemeClr val="tx2"/>
        </a:buClr>
        <a:buSzPct val="100000"/>
        <a:buFont typeface="Wingdings" pitchFamily="2" charset="2"/>
        <a:buChar char="§"/>
        <a:defRPr sz="2000" kern="1200">
          <a:solidFill>
            <a:schemeClr val="bg2"/>
          </a:solidFill>
          <a:latin typeface="Arial" pitchFamily="34" charset="0"/>
          <a:ea typeface="+mn-ea"/>
          <a:cs typeface="+mn-cs"/>
        </a:defRPr>
      </a:lvl4pPr>
      <a:lvl5pPr marL="1033463" indent="-228600" algn="l" defTabSz="914400" rtl="0" eaLnBrk="1" latinLnBrk="0" hangingPunct="1">
        <a:spcBef>
          <a:spcPts val="300"/>
        </a:spcBef>
        <a:spcAft>
          <a:spcPts val="600"/>
        </a:spcAft>
        <a:buClr>
          <a:srgbClr val="003E7E"/>
        </a:buClr>
        <a:buSzPct val="100000"/>
        <a:buFont typeface="Wingdings" pitchFamily="2" charset="2"/>
        <a:buChar char="§"/>
        <a:defRPr sz="1600" kern="1200">
          <a:solidFill>
            <a:schemeClr val="bg2"/>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en-US" altLang="zh-TW" smtClean="0"/>
              <a:t>Click to edit Master title style</a:t>
            </a:r>
            <a:endParaRPr kumimoji="1" lang="zh-TW" alt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en-US" altLang="zh-TW" smtClean="0"/>
              <a:t>Click to edit Master text styles</a:t>
            </a:r>
          </a:p>
          <a:p>
            <a:pPr lvl="1"/>
            <a:r>
              <a:rPr kumimoji="1" lang="en-US" altLang="zh-TW" smtClean="0"/>
              <a:t>Second level</a:t>
            </a:r>
          </a:p>
          <a:p>
            <a:pPr lvl="2"/>
            <a:r>
              <a:rPr kumimoji="1" lang="en-US" altLang="zh-TW" smtClean="0"/>
              <a:t>Third level</a:t>
            </a:r>
          </a:p>
          <a:p>
            <a:pPr lvl="3"/>
            <a:r>
              <a:rPr kumimoji="1" lang="en-US" altLang="zh-TW" smtClean="0"/>
              <a:t>Fourth level</a:t>
            </a:r>
          </a:p>
          <a:p>
            <a:pPr lvl="4"/>
            <a:r>
              <a:rPr kumimoji="1" lang="en-US" altLang="zh-TW" smtClean="0"/>
              <a:t>Fifth level</a:t>
            </a:r>
            <a:endParaRPr kumimoji="1" lang="zh-TW" alt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BE2AE-53AE-8846-BD20-68DF648EC81A}" type="datetimeFigureOut">
              <a:rPr kumimoji="1" lang="zh-TW" altLang="en-US" smtClean="0">
                <a:solidFill>
                  <a:prstClr val="black">
                    <a:tint val="75000"/>
                  </a:prstClr>
                </a:solidFill>
              </a:rPr>
              <a:pPr/>
              <a:t>2016/8/25</a:t>
            </a:fld>
            <a:endParaRPr kumimoji="1" lang="zh-TW" alt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TW" alt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8AC50-D364-2941-BD13-BE7CE786E1EF}" type="slidenum">
              <a:rPr kumimoji="1" lang="zh-TW" altLang="en-US" smtClean="0">
                <a:solidFill>
                  <a:prstClr val="black">
                    <a:tint val="75000"/>
                  </a:prstClr>
                </a:solidFill>
              </a:rPr>
              <a:pPr/>
              <a:t>‹#›</a:t>
            </a:fld>
            <a:endParaRPr kumimoji="1" lang="zh-TW" altLang="en-US">
              <a:solidFill>
                <a:prstClr val="black">
                  <a:tint val="75000"/>
                </a:prstClr>
              </a:solidFill>
            </a:endParaRPr>
          </a:p>
        </p:txBody>
      </p:sp>
    </p:spTree>
    <p:extLst>
      <p:ext uri="{BB962C8B-B14F-4D97-AF65-F5344CB8AC3E}">
        <p14:creationId xmlns:p14="http://schemas.microsoft.com/office/powerpoint/2010/main" val="3111704888"/>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 id="2147483734" r:id="rId17"/>
    <p:sldLayoutId id="2147483735" r:id="rId18"/>
    <p:sldLayoutId id="2147483736" r:id="rId19"/>
    <p:sldLayoutId id="2147483737" r:id="rId20"/>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zh-TW"/>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400" y="823686"/>
            <a:ext cx="8853714" cy="624114"/>
          </a:xfrm>
          <a:prstGeom prst="rect">
            <a:avLst/>
          </a:prstGeom>
        </p:spPr>
        <p:txBody>
          <a:bodyPr vert="horz" lIns="91440" tIns="45720" rIns="91440" bIns="45720" rtlCol="0" anchor="t" anchorCtr="0">
            <a:noAutofit/>
          </a:bodyPr>
          <a:lstStyle/>
          <a:p>
            <a:endParaRPr lang="en-US" dirty="0"/>
          </a:p>
        </p:txBody>
      </p:sp>
      <p:sp>
        <p:nvSpPr>
          <p:cNvPr id="3" name="Text Placeholder 2"/>
          <p:cNvSpPr>
            <a:spLocks noGrp="1"/>
          </p:cNvSpPr>
          <p:nvPr>
            <p:ph type="body" idx="1"/>
          </p:nvPr>
        </p:nvSpPr>
        <p:spPr bwMode="gray">
          <a:xfrm>
            <a:off x="137886" y="1693409"/>
            <a:ext cx="8853714" cy="4525963"/>
          </a:xfrm>
          <a:prstGeom prst="rect">
            <a:avLst/>
          </a:prstGeom>
        </p:spPr>
        <p:txBody>
          <a:bodyPr vert="horz" lIns="91440" tIns="45720" rIns="91440" bIns="45720" rtlCol="0">
            <a:noAutofit/>
          </a:bodyPr>
          <a:lstStyle/>
          <a:p>
            <a:pPr lvl="0"/>
            <a:r>
              <a:rPr lang="en-US" dirty="0" smtClean="0"/>
              <a:t>Text</a:t>
            </a:r>
          </a:p>
          <a:p>
            <a:pPr lvl="1"/>
            <a:r>
              <a:rPr lang="en-US" dirty="0" smtClean="0"/>
              <a:t>Text</a:t>
            </a:r>
          </a:p>
          <a:p>
            <a:pPr lvl="2"/>
            <a:r>
              <a:rPr lang="en-US" dirty="0" smtClean="0"/>
              <a:t>Text</a:t>
            </a:r>
          </a:p>
          <a:p>
            <a:pPr lvl="3"/>
            <a:r>
              <a:rPr lang="en-US" dirty="0" smtClean="0"/>
              <a:t>Text</a:t>
            </a:r>
          </a:p>
          <a:p>
            <a:pPr lvl="4"/>
            <a:r>
              <a:rPr lang="en-US" dirty="0" smtClean="0"/>
              <a:t>Text </a:t>
            </a:r>
          </a:p>
        </p:txBody>
      </p:sp>
      <p:sp>
        <p:nvSpPr>
          <p:cNvPr id="11" name="Rectangle 5"/>
          <p:cNvSpPr>
            <a:spLocks noChangeArrowheads="1"/>
          </p:cNvSpPr>
          <p:nvPr/>
        </p:nvSpPr>
        <p:spPr bwMode="auto">
          <a:xfrm>
            <a:off x="228600" y="0"/>
            <a:ext cx="8685213" cy="593725"/>
          </a:xfrm>
          <a:prstGeom prst="rect">
            <a:avLst/>
          </a:prstGeom>
          <a:solidFill>
            <a:schemeClr val="tx2"/>
          </a:solidFill>
          <a:ln w="9525">
            <a:noFill/>
            <a:miter lim="800000"/>
            <a:headEnd/>
            <a:tailEnd/>
          </a:ln>
          <a:effectLst/>
        </p:spPr>
        <p:txBody>
          <a:bodyPr wrap="none" anchor="ctr"/>
          <a:lstStyle/>
          <a:p>
            <a:pPr defTabSz="914400">
              <a:defRPr/>
            </a:pPr>
            <a:endParaRPr lang="en-US">
              <a:solidFill>
                <a:prstClr val="black"/>
              </a:solidFill>
            </a:endParaRPr>
          </a:p>
        </p:txBody>
      </p:sp>
      <p:pic>
        <p:nvPicPr>
          <p:cNvPr id="15" name="Picture 12" descr="AG_white3.png"/>
          <p:cNvPicPr>
            <a:picLocks noChangeAspect="1"/>
          </p:cNvPicPr>
          <p:nvPr/>
        </p:nvPicPr>
        <p:blipFill>
          <a:blip r:embed="rId10" cstate="print"/>
          <a:srcRect/>
          <a:stretch>
            <a:fillRect/>
          </a:stretch>
        </p:blipFill>
        <p:spPr bwMode="auto">
          <a:xfrm>
            <a:off x="6527800" y="152400"/>
            <a:ext cx="2035175" cy="292100"/>
          </a:xfrm>
          <a:prstGeom prst="rect">
            <a:avLst/>
          </a:prstGeom>
          <a:noFill/>
          <a:ln w="9525">
            <a:noFill/>
            <a:miter lim="800000"/>
            <a:headEnd/>
            <a:tailEnd/>
          </a:ln>
        </p:spPr>
      </p:pic>
      <p:sp>
        <p:nvSpPr>
          <p:cNvPr id="17" name="Rectangle 8"/>
          <p:cNvSpPr>
            <a:spLocks noChangeArrowheads="1"/>
          </p:cNvSpPr>
          <p:nvPr/>
        </p:nvSpPr>
        <p:spPr bwMode="auto">
          <a:xfrm>
            <a:off x="228600" y="6401197"/>
            <a:ext cx="8685213" cy="261937"/>
          </a:xfrm>
          <a:prstGeom prst="rect">
            <a:avLst/>
          </a:prstGeom>
          <a:noFill/>
          <a:ln w="12700">
            <a:solidFill>
              <a:schemeClr val="tx2"/>
            </a:solidFill>
            <a:miter lim="800000"/>
            <a:headEnd/>
            <a:tailEnd/>
          </a:ln>
          <a:effectLst/>
        </p:spPr>
        <p:txBody>
          <a:bodyPr wrap="none" anchor="ctr"/>
          <a:lstStyle/>
          <a:p>
            <a:pPr defTabSz="914400">
              <a:defRPr/>
            </a:pPr>
            <a:endParaRPr lang="en-US" sz="2000">
              <a:solidFill>
                <a:prstClr val="black"/>
              </a:solidFill>
            </a:endParaRPr>
          </a:p>
        </p:txBody>
      </p:sp>
      <p:sp>
        <p:nvSpPr>
          <p:cNvPr id="19" name="Rectangle 9"/>
          <p:cNvSpPr>
            <a:spLocks noChangeArrowheads="1"/>
          </p:cNvSpPr>
          <p:nvPr/>
        </p:nvSpPr>
        <p:spPr bwMode="auto">
          <a:xfrm>
            <a:off x="228600" y="6399577"/>
            <a:ext cx="268287" cy="265176"/>
          </a:xfrm>
          <a:prstGeom prst="rect">
            <a:avLst/>
          </a:prstGeom>
          <a:solidFill>
            <a:schemeClr val="tx2"/>
          </a:solidFill>
          <a:ln w="9525">
            <a:noFill/>
            <a:miter lim="800000"/>
            <a:headEnd/>
            <a:tailEnd/>
          </a:ln>
          <a:effectLst/>
        </p:spPr>
        <p:txBody>
          <a:bodyPr wrap="none" anchor="ctr"/>
          <a:lstStyle/>
          <a:p>
            <a:pPr defTabSz="914400">
              <a:defRPr/>
            </a:pPr>
            <a:endParaRPr lang="en-US" sz="2000">
              <a:ln>
                <a:solidFill>
                  <a:srgbClr val="003E7E"/>
                </a:solidFill>
              </a:ln>
              <a:solidFill>
                <a:prstClr val="black"/>
              </a:solidFill>
            </a:endParaRPr>
          </a:p>
        </p:txBody>
      </p:sp>
      <p:sp>
        <p:nvSpPr>
          <p:cNvPr id="21" name="Rectangle 10"/>
          <p:cNvSpPr>
            <a:spLocks noChangeArrowheads="1"/>
          </p:cNvSpPr>
          <p:nvPr/>
        </p:nvSpPr>
        <p:spPr bwMode="auto">
          <a:xfrm>
            <a:off x="7581899" y="6398022"/>
            <a:ext cx="1331914" cy="268287"/>
          </a:xfrm>
          <a:prstGeom prst="rect">
            <a:avLst/>
          </a:prstGeom>
          <a:solidFill>
            <a:schemeClr val="tx2"/>
          </a:solidFill>
          <a:ln w="9525">
            <a:noFill/>
            <a:miter lim="800000"/>
            <a:headEnd/>
            <a:tailEnd/>
          </a:ln>
          <a:effectLst/>
        </p:spPr>
        <p:txBody>
          <a:bodyPr wrap="none" anchor="ctr"/>
          <a:lstStyle/>
          <a:p>
            <a:pPr defTabSz="914400">
              <a:defRPr/>
            </a:pPr>
            <a:endParaRPr lang="en-US" sz="2000">
              <a:solidFill>
                <a:prstClr val="black"/>
              </a:solidFill>
            </a:endParaRPr>
          </a:p>
        </p:txBody>
      </p:sp>
      <p:sp>
        <p:nvSpPr>
          <p:cNvPr id="22" name="Text Box 11"/>
          <p:cNvSpPr txBox="1">
            <a:spLocks noChangeArrowheads="1"/>
          </p:cNvSpPr>
          <p:nvPr/>
        </p:nvSpPr>
        <p:spPr bwMode="white">
          <a:xfrm>
            <a:off x="8208899" y="6452239"/>
            <a:ext cx="630301" cy="215444"/>
          </a:xfrm>
          <a:prstGeom prst="rect">
            <a:avLst/>
          </a:prstGeom>
          <a:noFill/>
          <a:ln w="9525">
            <a:noFill/>
            <a:miter lim="800000"/>
            <a:headEnd/>
            <a:tailEnd/>
          </a:ln>
          <a:effectLst/>
        </p:spPr>
        <p:txBody>
          <a:bodyPr vert="horz" wrap="none" anchor="ctr" anchorCtr="0">
            <a:spAutoFit/>
          </a:bodyPr>
          <a:lstStyle/>
          <a:p>
            <a:pPr algn="r" defTabSz="914400">
              <a:defRPr/>
            </a:pPr>
            <a:r>
              <a:rPr lang="en-US" sz="800" b="1" dirty="0" smtClean="0">
                <a:solidFill>
                  <a:prstClr val="white"/>
                </a:solidFill>
              </a:rPr>
              <a:t>PAGE </a:t>
            </a:r>
            <a:fld id="{BD0D89C4-DEA2-45B8-80B7-E351DF9FEB8E}" type="slidenum">
              <a:rPr lang="en-US" sz="800" b="1" smtClean="0">
                <a:solidFill>
                  <a:prstClr val="white"/>
                </a:solidFill>
              </a:rPr>
              <a:pPr algn="r" defTabSz="914400">
                <a:defRPr/>
              </a:pPr>
              <a:t>‹#›</a:t>
            </a:fld>
            <a:endParaRPr lang="en-US" sz="800" b="1" dirty="0">
              <a:solidFill>
                <a:prstClr val="white"/>
              </a:solidFill>
            </a:endParaRPr>
          </a:p>
        </p:txBody>
      </p:sp>
    </p:spTree>
    <p:extLst>
      <p:ext uri="{BB962C8B-B14F-4D97-AF65-F5344CB8AC3E}">
        <p14:creationId xmlns:p14="http://schemas.microsoft.com/office/powerpoint/2010/main" val="482644453"/>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Lst>
  <p:timing>
    <p:tnLst>
      <p:par>
        <p:cTn id="1" dur="indefinite" restart="never" nodeType="tmRoot"/>
      </p:par>
    </p:tnLst>
  </p:timing>
  <p:txStyles>
    <p:titleStyle>
      <a:lvl1pPr algn="l" defTabSz="914400" rtl="0" eaLnBrk="1" latinLnBrk="0" hangingPunct="1">
        <a:spcBef>
          <a:spcPct val="0"/>
        </a:spcBef>
        <a:buNone/>
        <a:defRPr sz="2800" b="1" kern="0" baseline="0">
          <a:solidFill>
            <a:schemeClr val="tx2"/>
          </a:solidFill>
          <a:latin typeface="Arial" pitchFamily="34" charset="0"/>
          <a:ea typeface="+mj-ea"/>
          <a:cs typeface="+mj-cs"/>
        </a:defRPr>
      </a:lvl1pPr>
    </p:titleStyle>
    <p:bodyStyle>
      <a:lvl1pPr marL="0" indent="0" algn="l" defTabSz="914400" rtl="0" eaLnBrk="1" latinLnBrk="0" hangingPunct="1">
        <a:spcBef>
          <a:spcPts val="300"/>
        </a:spcBef>
        <a:spcAft>
          <a:spcPts val="600"/>
        </a:spcAft>
        <a:buClr>
          <a:srgbClr val="003E7E"/>
        </a:buClr>
        <a:buFont typeface="Wingdings" pitchFamily="2" charset="2"/>
        <a:buNone/>
        <a:defRPr sz="2200" b="1" kern="1200">
          <a:solidFill>
            <a:schemeClr val="tx1"/>
          </a:solidFill>
          <a:latin typeface="Arial" pitchFamily="34" charset="0"/>
          <a:ea typeface="+mn-ea"/>
          <a:cs typeface="+mn-cs"/>
        </a:defRPr>
      </a:lvl1pPr>
      <a:lvl2pPr marL="228600" indent="-220663" algn="l" defTabSz="914400" rtl="0" eaLnBrk="1" latinLnBrk="0" hangingPunct="1">
        <a:spcBef>
          <a:spcPts val="300"/>
        </a:spcBef>
        <a:spcAft>
          <a:spcPts val="600"/>
        </a:spcAft>
        <a:buClr>
          <a:schemeClr val="tx2"/>
        </a:buClr>
        <a:buSzPct val="100000"/>
        <a:buFont typeface="Wingdings" pitchFamily="2" charset="2"/>
        <a:buChar char="§"/>
        <a:defRPr sz="2000" kern="1200" baseline="0">
          <a:solidFill>
            <a:schemeClr val="bg2"/>
          </a:solidFill>
          <a:latin typeface="Arial" pitchFamily="34" charset="0"/>
          <a:ea typeface="+mn-ea"/>
          <a:cs typeface="+mn-cs"/>
        </a:defRPr>
      </a:lvl2pPr>
      <a:lvl3pPr marL="571500" indent="-228600" algn="l" defTabSz="914400" rtl="0" eaLnBrk="1" latinLnBrk="0" hangingPunct="1">
        <a:spcBef>
          <a:spcPts val="300"/>
        </a:spcBef>
        <a:spcAft>
          <a:spcPts val="600"/>
        </a:spcAft>
        <a:buClr>
          <a:schemeClr val="tx2"/>
        </a:buClr>
        <a:buSzPct val="100000"/>
        <a:buFont typeface="Arial" pitchFamily="34" charset="0"/>
        <a:buChar char="̶"/>
        <a:defRPr sz="2000" kern="1200">
          <a:solidFill>
            <a:schemeClr val="bg2"/>
          </a:solidFill>
          <a:latin typeface="Arial" pitchFamily="34" charset="0"/>
          <a:ea typeface="+mn-ea"/>
          <a:cs typeface="+mn-cs"/>
        </a:defRPr>
      </a:lvl3pPr>
      <a:lvl4pPr marL="800100" indent="-228600" algn="l" defTabSz="914400" rtl="0" eaLnBrk="1" latinLnBrk="0" hangingPunct="1">
        <a:spcBef>
          <a:spcPts val="300"/>
        </a:spcBef>
        <a:spcAft>
          <a:spcPts val="600"/>
        </a:spcAft>
        <a:buClr>
          <a:schemeClr val="tx2"/>
        </a:buClr>
        <a:buSzPct val="100000"/>
        <a:buFont typeface="Wingdings" pitchFamily="2" charset="2"/>
        <a:buChar char="§"/>
        <a:defRPr sz="2000" kern="1200">
          <a:solidFill>
            <a:schemeClr val="bg2"/>
          </a:solidFill>
          <a:latin typeface="Arial" pitchFamily="34" charset="0"/>
          <a:ea typeface="+mn-ea"/>
          <a:cs typeface="+mn-cs"/>
        </a:defRPr>
      </a:lvl4pPr>
      <a:lvl5pPr marL="1033463" indent="-228600" algn="l" defTabSz="914400" rtl="0" eaLnBrk="1" latinLnBrk="0" hangingPunct="1">
        <a:spcBef>
          <a:spcPts val="300"/>
        </a:spcBef>
        <a:spcAft>
          <a:spcPts val="600"/>
        </a:spcAft>
        <a:buClr>
          <a:srgbClr val="003E7E"/>
        </a:buClr>
        <a:buSzPct val="100000"/>
        <a:buFont typeface="Wingdings" pitchFamily="2" charset="2"/>
        <a:buChar char="§"/>
        <a:defRPr sz="1600" kern="1200">
          <a:solidFill>
            <a:schemeClr val="bg2"/>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36534162"/>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idx="4294967295"/>
          </p:nvPr>
        </p:nvSpPr>
        <p:spPr>
          <a:xfrm>
            <a:off x="0" y="2130425"/>
            <a:ext cx="9252520" cy="1470025"/>
          </a:xfrm>
          <a:prstGeom prst="rect">
            <a:avLst/>
          </a:prstGeom>
        </p:spPr>
        <p:txBody>
          <a:bodyPr/>
          <a:lstStyle/>
          <a:p>
            <a:r>
              <a:rPr lang="fr-FR" sz="3600" dirty="0" smtClean="0">
                <a:solidFill>
                  <a:schemeClr val="bg1"/>
                </a:solidFill>
              </a:rPr>
              <a:t>CCWG-Accountability WS2</a:t>
            </a:r>
            <a:br>
              <a:rPr lang="fr-FR" sz="3600" dirty="0" smtClean="0">
                <a:solidFill>
                  <a:schemeClr val="bg1"/>
                </a:solidFill>
              </a:rPr>
            </a:br>
            <a:r>
              <a:rPr lang="fr-FR" sz="6000" dirty="0" smtClean="0">
                <a:solidFill>
                  <a:schemeClr val="bg1"/>
                </a:solidFill>
              </a:rPr>
              <a:t>JURISDICTION SUBGROUP</a:t>
            </a:r>
            <a:endParaRPr lang="fr-FR" sz="6000" dirty="0">
              <a:solidFill>
                <a:schemeClr val="bg1"/>
              </a:solidFill>
            </a:endParaRPr>
          </a:p>
        </p:txBody>
      </p:sp>
      <p:sp>
        <p:nvSpPr>
          <p:cNvPr id="3" name="Sous-titre 2"/>
          <p:cNvSpPr>
            <a:spLocks noGrp="1"/>
          </p:cNvSpPr>
          <p:nvPr>
            <p:ph type="subTitle" idx="4294967295"/>
          </p:nvPr>
        </p:nvSpPr>
        <p:spPr>
          <a:xfrm>
            <a:off x="1979712" y="4221088"/>
            <a:ext cx="6400800" cy="1752600"/>
          </a:xfrm>
          <a:prstGeom prst="rect">
            <a:avLst/>
          </a:prstGeom>
        </p:spPr>
        <p:txBody>
          <a:bodyPr/>
          <a:lstStyle/>
          <a:p>
            <a:pPr marL="0" indent="0" algn="ctr">
              <a:buNone/>
            </a:pPr>
            <a:r>
              <a:rPr lang="fr-FR" sz="2800" dirty="0" smtClean="0">
                <a:solidFill>
                  <a:srgbClr val="FFFFFF"/>
                </a:solidFill>
              </a:rPr>
              <a:t>Meeting #1 </a:t>
            </a:r>
          </a:p>
          <a:p>
            <a:pPr marL="0" indent="0" algn="ctr">
              <a:buNone/>
            </a:pPr>
            <a:r>
              <a:rPr lang="fr-FR" sz="2800" dirty="0" smtClean="0">
                <a:solidFill>
                  <a:srgbClr val="FFFFFF"/>
                </a:solidFill>
              </a:rPr>
              <a:t> 25 August 2016</a:t>
            </a:r>
          </a:p>
          <a:p>
            <a:pPr marL="0" indent="0" algn="ctr">
              <a:buNone/>
            </a:pPr>
            <a:r>
              <a:rPr lang="fr-FR" sz="2800" i="1" dirty="0" smtClean="0">
                <a:solidFill>
                  <a:srgbClr val="FFFFFF"/>
                </a:solidFill>
              </a:rPr>
              <a:t>Co-Rapporteurs: </a:t>
            </a:r>
            <a:r>
              <a:rPr lang="fr-FR" sz="2800" dirty="0" smtClean="0">
                <a:solidFill>
                  <a:srgbClr val="FFFFFF"/>
                </a:solidFill>
              </a:rPr>
              <a:t>Greg Shatan, Vinay </a:t>
            </a:r>
            <a:r>
              <a:rPr lang="fr-FR" sz="2800" dirty="0" err="1" smtClean="0">
                <a:solidFill>
                  <a:srgbClr val="FFFFFF"/>
                </a:solidFill>
              </a:rPr>
              <a:t>Kesari</a:t>
            </a:r>
            <a:endParaRPr lang="fr-FR" sz="2800" dirty="0">
              <a:solidFill>
                <a:srgbClr val="FFFFFF"/>
              </a:solidFill>
            </a:endParaRPr>
          </a:p>
        </p:txBody>
      </p:sp>
    </p:spTree>
    <p:extLst>
      <p:ext uri="{BB962C8B-B14F-4D97-AF65-F5344CB8AC3E}">
        <p14:creationId xmlns:p14="http://schemas.microsoft.com/office/powerpoint/2010/main" val="2995874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normAutofit/>
          </a:bodyPr>
          <a:lstStyle/>
          <a:p>
            <a:r>
              <a:rPr lang="fr-FR" dirty="0" smtClean="0"/>
              <a:t>WS2 </a:t>
            </a:r>
            <a:r>
              <a:rPr lang="en-US" dirty="0" smtClean="0"/>
              <a:t>subgroup</a:t>
            </a:r>
            <a:r>
              <a:rPr lang="fr-FR" dirty="0" smtClean="0"/>
              <a:t> </a:t>
            </a:r>
            <a:r>
              <a:rPr lang="en-US" dirty="0" smtClean="0"/>
              <a:t>deliverable</a:t>
            </a:r>
            <a:r>
              <a:rPr lang="fr-FR" dirty="0" smtClean="0"/>
              <a:t> </a:t>
            </a:r>
            <a:r>
              <a:rPr lang="fr-FR" sz="2400" dirty="0" smtClean="0"/>
              <a:t>– a </a:t>
            </a:r>
            <a:r>
              <a:rPr lang="en-US" sz="2400" dirty="0" smtClean="0"/>
              <a:t>common</a:t>
            </a:r>
            <a:r>
              <a:rPr lang="fr-FR" sz="2400" dirty="0" smtClean="0"/>
              <a:t> </a:t>
            </a:r>
            <a:r>
              <a:rPr lang="en-US" sz="2400" dirty="0" smtClean="0"/>
              <a:t>framework</a:t>
            </a:r>
            <a:endParaRPr lang="en-US" sz="2400" dirty="0"/>
          </a:p>
        </p:txBody>
      </p:sp>
      <p:sp>
        <p:nvSpPr>
          <p:cNvPr id="3" name="TextBox 2"/>
          <p:cNvSpPr txBox="1"/>
          <p:nvPr/>
        </p:nvSpPr>
        <p:spPr>
          <a:xfrm>
            <a:off x="578321" y="1304125"/>
            <a:ext cx="7881048" cy="646331"/>
          </a:xfrm>
          <a:prstGeom prst="rect">
            <a:avLst/>
          </a:prstGeom>
          <a:noFill/>
        </p:spPr>
        <p:txBody>
          <a:bodyPr wrap="square" rtlCol="0">
            <a:spAutoFit/>
          </a:bodyPr>
          <a:lstStyle/>
          <a:p>
            <a:endParaRPr lang="en-US" dirty="0">
              <a:latin typeface="Source Sans Pro"/>
              <a:cs typeface="Source Sans Pro"/>
            </a:endParaRPr>
          </a:p>
          <a:p>
            <a:endParaRPr lang="en-US" dirty="0" smtClean="0">
              <a:latin typeface="Source Sans Pro"/>
              <a:cs typeface="Source Sans Pro"/>
            </a:endParaRPr>
          </a:p>
        </p:txBody>
      </p:sp>
      <p:graphicFrame>
        <p:nvGraphicFramePr>
          <p:cNvPr id="6" name="Diagramme 5"/>
          <p:cNvGraphicFramePr/>
          <p:nvPr>
            <p:extLst>
              <p:ext uri="{D42A27DB-BD31-4B8C-83A1-F6EECF244321}">
                <p14:modId xmlns:p14="http://schemas.microsoft.com/office/powerpoint/2010/main" val="802738459"/>
              </p:ext>
            </p:extLst>
          </p:nvPr>
        </p:nvGraphicFramePr>
        <p:xfrm>
          <a:off x="363415" y="961292"/>
          <a:ext cx="8581293" cy="51581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26540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lstStyle/>
          <a:p>
            <a:r>
              <a:rPr lang="fr-FR" dirty="0" smtClean="0"/>
              <a:t>Discussion Items</a:t>
            </a:r>
            <a:endParaRPr lang="fr-FR" dirty="0"/>
          </a:p>
        </p:txBody>
      </p:sp>
      <p:sp>
        <p:nvSpPr>
          <p:cNvPr id="3" name="Espace réservé du contenu 2"/>
          <p:cNvSpPr>
            <a:spLocks noGrp="1"/>
          </p:cNvSpPr>
          <p:nvPr>
            <p:ph idx="4294967295"/>
          </p:nvPr>
        </p:nvSpPr>
        <p:spPr>
          <a:xfrm>
            <a:off x="539552" y="1125538"/>
            <a:ext cx="7690048" cy="4997450"/>
          </a:xfrm>
          <a:prstGeom prst="rect">
            <a:avLst/>
          </a:prstGeom>
        </p:spPr>
        <p:txBody>
          <a:bodyPr>
            <a:normAutofit lnSpcReduction="10000"/>
          </a:bodyPr>
          <a:lstStyle/>
          <a:p>
            <a:r>
              <a:rPr lang="en-US" sz="4000" dirty="0" smtClean="0"/>
              <a:t>Staff Paper</a:t>
            </a:r>
          </a:p>
          <a:p>
            <a:pPr lvl="1"/>
            <a:r>
              <a:rPr lang="en-US" sz="4000" dirty="0" smtClean="0"/>
              <a:t>Subgroup Comments</a:t>
            </a:r>
          </a:p>
          <a:p>
            <a:r>
              <a:rPr lang="en-US" sz="4000" dirty="0" smtClean="0"/>
              <a:t>Topic Definition and Scope</a:t>
            </a:r>
          </a:p>
          <a:p>
            <a:r>
              <a:rPr lang="en-US" sz="4000" dirty="0" smtClean="0"/>
              <a:t>Other Inputs (aside from Staff Paper</a:t>
            </a:r>
            <a:r>
              <a:rPr lang="en-US" sz="4000" dirty="0" smtClean="0"/>
              <a:t>)</a:t>
            </a:r>
            <a:endParaRPr lang="en-US" sz="4000" dirty="0" smtClean="0"/>
          </a:p>
          <a:p>
            <a:r>
              <a:rPr lang="en-US" sz="4000" dirty="0" smtClean="0"/>
              <a:t>Work Plan, Schedule, Deliverable</a:t>
            </a:r>
          </a:p>
          <a:p>
            <a:pPr marL="0" indent="0">
              <a:buNone/>
            </a:pPr>
            <a:endParaRPr lang="fr-FR" dirty="0"/>
          </a:p>
        </p:txBody>
      </p:sp>
    </p:spTree>
    <p:extLst>
      <p:ext uri="{BB962C8B-B14F-4D97-AF65-F5344CB8AC3E}">
        <p14:creationId xmlns:p14="http://schemas.microsoft.com/office/powerpoint/2010/main" val="22029351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Next Steps</a:t>
            </a:r>
            <a:endParaRPr lang="en-US" dirty="0"/>
          </a:p>
        </p:txBody>
      </p:sp>
      <p:sp>
        <p:nvSpPr>
          <p:cNvPr id="3" name="TextBox 2"/>
          <p:cNvSpPr txBox="1"/>
          <p:nvPr/>
        </p:nvSpPr>
        <p:spPr>
          <a:xfrm>
            <a:off x="2771800" y="2060848"/>
            <a:ext cx="3024336" cy="2831544"/>
          </a:xfrm>
          <a:prstGeom prst="rect">
            <a:avLst/>
          </a:prstGeom>
          <a:noFill/>
        </p:spPr>
        <p:txBody>
          <a:bodyPr wrap="square" rtlCol="0">
            <a:spAutoFit/>
          </a:bodyPr>
          <a:lstStyle/>
          <a:p>
            <a:pPr algn="ctr"/>
            <a:endParaRPr lang="en-US" sz="3200" dirty="0" smtClean="0">
              <a:latin typeface="Source Sans Pro"/>
              <a:cs typeface="Source Sans Pro"/>
            </a:endParaRPr>
          </a:p>
          <a:p>
            <a:pPr algn="ctr"/>
            <a:r>
              <a:rPr lang="en-US" sz="9600" b="1" dirty="0" smtClean="0">
                <a:latin typeface="Source Sans Pro"/>
                <a:cs typeface="Source Sans Pro"/>
              </a:rPr>
              <a:t>AOB</a:t>
            </a:r>
          </a:p>
          <a:p>
            <a:pPr algn="ctr"/>
            <a:endParaRPr lang="en-US" sz="3200" dirty="0">
              <a:latin typeface="Source Sans Pro"/>
              <a:cs typeface="Source Sans Pro"/>
            </a:endParaRPr>
          </a:p>
          <a:p>
            <a:pPr algn="ctr"/>
            <a:endParaRPr lang="en-US" dirty="0" smtClean="0">
              <a:latin typeface="Source Sans Pro"/>
              <a:cs typeface="Source Sans Pro"/>
            </a:endParaRPr>
          </a:p>
        </p:txBody>
      </p:sp>
    </p:spTree>
    <p:extLst>
      <p:ext uri="{BB962C8B-B14F-4D97-AF65-F5344CB8AC3E}">
        <p14:creationId xmlns:p14="http://schemas.microsoft.com/office/powerpoint/2010/main" val="2476227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Agenda</a:t>
            </a:r>
            <a:endParaRPr lang="en-US" dirty="0"/>
          </a:p>
        </p:txBody>
      </p:sp>
      <p:sp>
        <p:nvSpPr>
          <p:cNvPr id="3" name="TextBox 2"/>
          <p:cNvSpPr txBox="1"/>
          <p:nvPr/>
        </p:nvSpPr>
        <p:spPr>
          <a:xfrm>
            <a:off x="963935" y="908720"/>
            <a:ext cx="7200800" cy="5262979"/>
          </a:xfrm>
          <a:prstGeom prst="rect">
            <a:avLst/>
          </a:prstGeom>
          <a:noFill/>
        </p:spPr>
        <p:txBody>
          <a:bodyPr wrap="square" rtlCol="0">
            <a:spAutoFit/>
          </a:bodyPr>
          <a:lstStyle/>
          <a:p>
            <a:pPr marL="285750" indent="-285750">
              <a:buFont typeface="Arial"/>
              <a:buChar char="•"/>
            </a:pPr>
            <a:r>
              <a:rPr lang="en-US" sz="2800" dirty="0" smtClean="0">
                <a:cs typeface="Source Sans Pro"/>
              </a:rPr>
              <a:t>Welcome</a:t>
            </a:r>
          </a:p>
          <a:p>
            <a:pPr marL="285750" indent="-285750">
              <a:buFont typeface="Arial"/>
              <a:buChar char="•"/>
            </a:pPr>
            <a:r>
              <a:rPr lang="en-US" sz="2800" dirty="0" smtClean="0">
                <a:cs typeface="Source Sans Pro"/>
              </a:rPr>
              <a:t>Meeting Time(s)</a:t>
            </a:r>
          </a:p>
          <a:p>
            <a:pPr marL="285750" indent="-285750">
              <a:buFont typeface="Arial"/>
              <a:buChar char="•"/>
            </a:pPr>
            <a:r>
              <a:rPr lang="en-US" sz="2800" dirty="0" smtClean="0">
                <a:cs typeface="Source Sans Pro"/>
              </a:rPr>
              <a:t>Working Methods</a:t>
            </a:r>
          </a:p>
          <a:p>
            <a:pPr marL="285750" indent="-285750">
              <a:buFont typeface="Arial"/>
              <a:buChar char="•"/>
            </a:pPr>
            <a:r>
              <a:rPr lang="en-US" sz="2800" dirty="0" smtClean="0">
                <a:cs typeface="Source Sans Pro"/>
              </a:rPr>
              <a:t>Timeline</a:t>
            </a:r>
          </a:p>
          <a:p>
            <a:pPr marL="285750" indent="-285750">
              <a:buFont typeface="Arial"/>
              <a:buChar char="•"/>
            </a:pPr>
            <a:r>
              <a:rPr lang="en-US" sz="2800" dirty="0" smtClean="0">
                <a:cs typeface="Source Sans Pro"/>
              </a:rPr>
              <a:t>Work Plan and Schedule Overview</a:t>
            </a:r>
          </a:p>
          <a:p>
            <a:pPr marL="285750" indent="-285750">
              <a:buFont typeface="Arial"/>
              <a:buChar char="•"/>
            </a:pPr>
            <a:r>
              <a:rPr lang="en-US" sz="2800" dirty="0" smtClean="0">
                <a:cs typeface="Source Sans Pro"/>
              </a:rPr>
              <a:t>Discussion Items</a:t>
            </a:r>
          </a:p>
          <a:p>
            <a:pPr marL="742950" lvl="1" indent="-285750">
              <a:buFont typeface="Arial"/>
              <a:buChar char="•"/>
            </a:pPr>
            <a:r>
              <a:rPr lang="en-US" sz="2800" dirty="0">
                <a:cs typeface="Source Sans Pro"/>
              </a:rPr>
              <a:t>Staff Paper</a:t>
            </a:r>
          </a:p>
          <a:p>
            <a:pPr marL="1200150" lvl="2" indent="-285750">
              <a:buFont typeface="Arial"/>
              <a:buChar char="•"/>
            </a:pPr>
            <a:r>
              <a:rPr lang="en-US" sz="2800" dirty="0">
                <a:cs typeface="Source Sans Pro"/>
              </a:rPr>
              <a:t>Subgroup Comments</a:t>
            </a:r>
          </a:p>
          <a:p>
            <a:pPr marL="742950" lvl="1" indent="-285750">
              <a:buFont typeface="Arial"/>
              <a:buChar char="•"/>
            </a:pPr>
            <a:r>
              <a:rPr lang="en-US" sz="2800" dirty="0">
                <a:cs typeface="Source Sans Pro"/>
              </a:rPr>
              <a:t>Topic Definition and Scope</a:t>
            </a:r>
          </a:p>
          <a:p>
            <a:pPr marL="742950" lvl="1" indent="-285750">
              <a:buFont typeface="Arial"/>
              <a:buChar char="•"/>
            </a:pPr>
            <a:r>
              <a:rPr lang="en-US" sz="2800" dirty="0">
                <a:cs typeface="Source Sans Pro"/>
              </a:rPr>
              <a:t>Other Inputs (aside from Staff Paper)</a:t>
            </a:r>
          </a:p>
          <a:p>
            <a:pPr marL="742950" lvl="1" indent="-285750">
              <a:buFont typeface="Arial"/>
              <a:buChar char="•"/>
            </a:pPr>
            <a:r>
              <a:rPr lang="en-US" sz="2800" dirty="0">
                <a:cs typeface="Source Sans Pro"/>
              </a:rPr>
              <a:t>Work Plan, Schedule, </a:t>
            </a:r>
            <a:r>
              <a:rPr lang="en-US" sz="2800" dirty="0" smtClean="0">
                <a:cs typeface="Source Sans Pro"/>
              </a:rPr>
              <a:t>Deliverable</a:t>
            </a:r>
          </a:p>
          <a:p>
            <a:pPr marL="285750" indent="-285750">
              <a:buFont typeface="Arial"/>
              <a:buChar char="•"/>
            </a:pPr>
            <a:r>
              <a:rPr lang="en-US" sz="2800" dirty="0" smtClean="0">
                <a:cs typeface="Source Sans Pro"/>
              </a:rPr>
              <a:t>AOB</a:t>
            </a:r>
          </a:p>
        </p:txBody>
      </p:sp>
    </p:spTree>
    <p:extLst>
      <p:ext uri="{BB962C8B-B14F-4D97-AF65-F5344CB8AC3E}">
        <p14:creationId xmlns:p14="http://schemas.microsoft.com/office/powerpoint/2010/main" val="22456744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lstStyle/>
          <a:p>
            <a:r>
              <a:rPr lang="fr-FR" dirty="0" smtClean="0"/>
              <a:t>Meeting Times </a:t>
            </a:r>
            <a:endParaRPr lang="fr-FR" dirty="0"/>
          </a:p>
        </p:txBody>
      </p:sp>
      <p:sp>
        <p:nvSpPr>
          <p:cNvPr id="4" name="TextBox 3"/>
          <p:cNvSpPr txBox="1"/>
          <p:nvPr/>
        </p:nvSpPr>
        <p:spPr>
          <a:xfrm>
            <a:off x="1065309" y="1124744"/>
            <a:ext cx="6755375" cy="1938992"/>
          </a:xfrm>
          <a:prstGeom prst="rect">
            <a:avLst/>
          </a:prstGeom>
          <a:noFill/>
        </p:spPr>
        <p:txBody>
          <a:bodyPr wrap="none" rtlCol="0">
            <a:spAutoFit/>
          </a:bodyPr>
          <a:lstStyle/>
          <a:p>
            <a:pPr>
              <a:spcAft>
                <a:spcPts val="600"/>
              </a:spcAft>
            </a:pPr>
            <a:r>
              <a:rPr lang="en-US" sz="2000" b="1" dirty="0" smtClean="0">
                <a:latin typeface="Source Sans Pro"/>
                <a:cs typeface="Source Sans Pro"/>
              </a:rPr>
              <a:t>Time Slot Support for CCWG-ACCT and Subgroups</a:t>
            </a:r>
          </a:p>
          <a:p>
            <a:pPr marL="285750" indent="-285750">
              <a:spcAft>
                <a:spcPts val="600"/>
              </a:spcAft>
              <a:buFont typeface="Arial"/>
              <a:buChar char="•"/>
            </a:pPr>
            <a:r>
              <a:rPr lang="en-US" sz="2000" dirty="0" smtClean="0">
                <a:latin typeface="Source Sans Pro"/>
                <a:cs typeface="Source Sans Pro"/>
              </a:rPr>
              <a:t>3 UTC time zones: 500 UTC, 1300 UTC and 1900 UTC</a:t>
            </a:r>
          </a:p>
          <a:p>
            <a:pPr marL="285750" indent="-285750">
              <a:spcAft>
                <a:spcPts val="600"/>
              </a:spcAft>
              <a:buFont typeface="Arial"/>
              <a:buChar char="•"/>
            </a:pPr>
            <a:r>
              <a:rPr lang="en-US" sz="2000" dirty="0" smtClean="0">
                <a:latin typeface="Source Sans Pro"/>
                <a:cs typeface="Source Sans Pro"/>
              </a:rPr>
              <a:t>Not each slot is available to the subgroups on each day</a:t>
            </a:r>
          </a:p>
          <a:p>
            <a:pPr marL="285750" indent="-285750">
              <a:spcAft>
                <a:spcPts val="600"/>
              </a:spcAft>
              <a:buFont typeface="Arial"/>
              <a:buChar char="•"/>
            </a:pPr>
            <a:r>
              <a:rPr lang="en-US" sz="2000" dirty="0" smtClean="0">
                <a:latin typeface="Source Sans Pro"/>
                <a:cs typeface="Source Sans Pro"/>
              </a:rPr>
              <a:t>Some subgroups are rotating, others are fixed</a:t>
            </a:r>
          </a:p>
          <a:p>
            <a:pPr marL="285750" indent="-285750">
              <a:spcAft>
                <a:spcPts val="600"/>
              </a:spcAft>
              <a:buFont typeface="Arial"/>
              <a:buChar char="•"/>
            </a:pPr>
            <a:r>
              <a:rPr lang="en-US" sz="2000" dirty="0" smtClean="0">
                <a:latin typeface="Source Sans Pro"/>
                <a:cs typeface="Source Sans Pro"/>
              </a:rPr>
              <a:t>Slots may shift when Daylight Savings Time ends</a:t>
            </a:r>
          </a:p>
        </p:txBody>
      </p:sp>
      <p:sp>
        <p:nvSpPr>
          <p:cNvPr id="5" name="TextBox 4"/>
          <p:cNvSpPr txBox="1"/>
          <p:nvPr/>
        </p:nvSpPr>
        <p:spPr>
          <a:xfrm>
            <a:off x="1065309" y="3429000"/>
            <a:ext cx="6128601" cy="2708434"/>
          </a:xfrm>
          <a:prstGeom prst="rect">
            <a:avLst/>
          </a:prstGeom>
          <a:noFill/>
        </p:spPr>
        <p:txBody>
          <a:bodyPr wrap="square" rtlCol="0">
            <a:spAutoFit/>
          </a:bodyPr>
          <a:lstStyle/>
          <a:p>
            <a:pPr>
              <a:spcAft>
                <a:spcPts val="600"/>
              </a:spcAft>
            </a:pPr>
            <a:r>
              <a:rPr lang="en-US" sz="2000" b="1" dirty="0" smtClean="0">
                <a:latin typeface="Source Sans Pro"/>
                <a:cs typeface="Source Sans Pro"/>
              </a:rPr>
              <a:t>Meeting Times for Jurisdiction Subgroup</a:t>
            </a:r>
          </a:p>
          <a:p>
            <a:pPr marL="285750" indent="-285750">
              <a:spcAft>
                <a:spcPts val="600"/>
              </a:spcAft>
              <a:buFont typeface="Arial" panose="020B0604020202020204" pitchFamily="34" charset="0"/>
              <a:buChar char="•"/>
            </a:pPr>
            <a:r>
              <a:rPr lang="en-US" sz="2000" dirty="0">
                <a:latin typeface="Source Sans Pro"/>
                <a:cs typeface="Source Sans Pro"/>
              </a:rPr>
              <a:t>One 1-hour meeting per week</a:t>
            </a:r>
          </a:p>
          <a:p>
            <a:pPr marL="285750" indent="-285750">
              <a:spcAft>
                <a:spcPts val="600"/>
              </a:spcAft>
              <a:buFont typeface="Arial" panose="020B0604020202020204" pitchFamily="34" charset="0"/>
              <a:buChar char="•"/>
            </a:pPr>
            <a:r>
              <a:rPr lang="en-US" sz="2000" dirty="0" smtClean="0">
                <a:latin typeface="Source Sans Pro"/>
                <a:cs typeface="Source Sans Pro"/>
              </a:rPr>
              <a:t>Doodle poll results considered, but not dispositive</a:t>
            </a:r>
          </a:p>
          <a:p>
            <a:pPr marL="285750" indent="-285750">
              <a:spcAft>
                <a:spcPts val="600"/>
              </a:spcAft>
              <a:buFont typeface="Arial" panose="020B0604020202020204" pitchFamily="34" charset="0"/>
              <a:buChar char="•"/>
            </a:pPr>
            <a:r>
              <a:rPr lang="en-US" sz="2000" dirty="0" smtClean="0">
                <a:latin typeface="Source Sans Pro"/>
                <a:cs typeface="Source Sans Pro"/>
              </a:rPr>
              <a:t>Proposal: Balanced rotation </a:t>
            </a:r>
          </a:p>
          <a:p>
            <a:pPr marL="742950" lvl="1" indent="-285750">
              <a:spcAft>
                <a:spcPts val="600"/>
              </a:spcAft>
              <a:buFont typeface="Arial" panose="020B0604020202020204" pitchFamily="34" charset="0"/>
              <a:buChar char="•"/>
            </a:pPr>
            <a:r>
              <a:rPr lang="en-US" sz="2000" dirty="0" smtClean="0">
                <a:latin typeface="Source Sans Pro"/>
                <a:cs typeface="Source Sans Pro"/>
              </a:rPr>
              <a:t>Alternating meetings at 1900 and 1300</a:t>
            </a:r>
          </a:p>
          <a:p>
            <a:pPr marL="285750" indent="-285750">
              <a:spcAft>
                <a:spcPts val="600"/>
              </a:spcAft>
              <a:buFont typeface="Arial" panose="020B0604020202020204" pitchFamily="34" charset="0"/>
              <a:buChar char="•"/>
            </a:pPr>
            <a:r>
              <a:rPr lang="en-US" sz="2000" dirty="0" smtClean="0">
                <a:latin typeface="Source Sans Pro"/>
                <a:cs typeface="Source Sans Pro"/>
              </a:rPr>
              <a:t>Discussion</a:t>
            </a:r>
          </a:p>
          <a:p>
            <a:pPr marL="285750" indent="-285750">
              <a:spcAft>
                <a:spcPts val="600"/>
              </a:spcAft>
              <a:buFont typeface="Arial" panose="020B0604020202020204" pitchFamily="34" charset="0"/>
              <a:buChar char="•"/>
            </a:pPr>
            <a:r>
              <a:rPr lang="en-US" sz="2000" dirty="0" smtClean="0">
                <a:latin typeface="Source Sans Pro"/>
                <a:cs typeface="Source Sans Pro"/>
              </a:rPr>
              <a:t>Time slots can be revisited later in the process</a:t>
            </a:r>
          </a:p>
        </p:txBody>
      </p:sp>
    </p:spTree>
    <p:extLst>
      <p:ext uri="{BB962C8B-B14F-4D97-AF65-F5344CB8AC3E}">
        <p14:creationId xmlns:p14="http://schemas.microsoft.com/office/powerpoint/2010/main" val="4447197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Working Method of </a:t>
            </a:r>
            <a:r>
              <a:rPr lang="en-US" dirty="0" err="1" smtClean="0"/>
              <a:t>WS2</a:t>
            </a:r>
            <a:endParaRPr lang="en-US" dirty="0"/>
          </a:p>
        </p:txBody>
      </p:sp>
      <p:sp>
        <p:nvSpPr>
          <p:cNvPr id="5" name="Content Placeholder 4"/>
          <p:cNvSpPr txBox="1">
            <a:spLocks/>
          </p:cNvSpPr>
          <p:nvPr/>
        </p:nvSpPr>
        <p:spPr>
          <a:xfrm>
            <a:off x="539552" y="1124744"/>
            <a:ext cx="8229600" cy="4699271"/>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2800" b="1" dirty="0" smtClean="0">
                <a:latin typeface="Source Sans Pro"/>
              </a:rPr>
              <a:t>Working Method is based on subgroups</a:t>
            </a:r>
          </a:p>
          <a:p>
            <a:r>
              <a:rPr lang="en-US" sz="2800" dirty="0">
                <a:latin typeface="Source Sans Pro"/>
              </a:rPr>
              <a:t>S</a:t>
            </a:r>
            <a:r>
              <a:rPr lang="en-US" sz="2800" dirty="0" smtClean="0">
                <a:latin typeface="Source Sans Pro"/>
              </a:rPr>
              <a:t>ubgroups do the heavy lifting, including drafting</a:t>
            </a:r>
          </a:p>
          <a:p>
            <a:r>
              <a:rPr lang="en-US" sz="2800" dirty="0" err="1" smtClean="0">
                <a:latin typeface="Source Sans Pro"/>
              </a:rPr>
              <a:t>CCWG</a:t>
            </a:r>
            <a:r>
              <a:rPr lang="en-US" sz="2800" dirty="0" smtClean="0">
                <a:latin typeface="Source Sans Pro"/>
              </a:rPr>
              <a:t> Plenary Role: </a:t>
            </a:r>
            <a:endParaRPr lang="en-US" sz="2800" dirty="0">
              <a:latin typeface="Source Sans Pro"/>
            </a:endParaRPr>
          </a:p>
          <a:p>
            <a:pPr lvl="1"/>
            <a:r>
              <a:rPr lang="en-US" sz="2000" dirty="0" smtClean="0">
                <a:latin typeface="Source Sans Pro"/>
              </a:rPr>
              <a:t>Discussing, revising (where necessary), and approving drafts (including Public Comment drafts)</a:t>
            </a:r>
          </a:p>
          <a:p>
            <a:pPr lvl="1"/>
            <a:r>
              <a:rPr lang="en-US" sz="2000" dirty="0" smtClean="0">
                <a:latin typeface="Source Sans Pro"/>
              </a:rPr>
              <a:t>Reviewing proposals and assessing consensus level</a:t>
            </a:r>
          </a:p>
          <a:p>
            <a:r>
              <a:rPr lang="en-US" sz="2800" dirty="0" err="1" smtClean="0">
                <a:latin typeface="Source Sans Pro"/>
                <a:cs typeface="Source Sans Pro"/>
              </a:rPr>
              <a:t>CCWG</a:t>
            </a:r>
            <a:r>
              <a:rPr lang="en-US" sz="2800" dirty="0" smtClean="0">
                <a:latin typeface="Source Sans Pro"/>
                <a:cs typeface="Source Sans Pro"/>
              </a:rPr>
              <a:t> Co-chair Role:</a:t>
            </a:r>
            <a:endParaRPr lang="en-US" sz="2800" dirty="0">
              <a:latin typeface="Source Sans Pro"/>
              <a:cs typeface="Source Sans Pro"/>
            </a:endParaRPr>
          </a:p>
          <a:p>
            <a:pPr marL="685800" lvl="1">
              <a:buFontTx/>
              <a:buChar char="-"/>
            </a:pPr>
            <a:r>
              <a:rPr lang="en-US" sz="2000" dirty="0" smtClean="0">
                <a:latin typeface="Source Sans Pro"/>
              </a:rPr>
              <a:t>Support rapporteurs</a:t>
            </a:r>
          </a:p>
          <a:p>
            <a:pPr marL="685800" lvl="1">
              <a:buFontTx/>
              <a:buChar char="-"/>
            </a:pPr>
            <a:r>
              <a:rPr lang="en-US" sz="2000" dirty="0" smtClean="0">
                <a:latin typeface="Source Sans Pro"/>
              </a:rPr>
              <a:t>Ensure subgroups are efficiently coordinating where needed</a:t>
            </a:r>
            <a:endParaRPr lang="en-US" sz="2000" dirty="0">
              <a:latin typeface="Source Sans Pro"/>
            </a:endParaRPr>
          </a:p>
          <a:p>
            <a:pPr marL="685800" lvl="1">
              <a:buFontTx/>
              <a:buChar char="-"/>
            </a:pPr>
            <a:r>
              <a:rPr lang="en-US" sz="2000" dirty="0" smtClean="0">
                <a:latin typeface="Source Sans Pro"/>
              </a:rPr>
              <a:t>Ensure requests </a:t>
            </a:r>
            <a:r>
              <a:rPr lang="en-US" sz="2000" dirty="0">
                <a:latin typeface="Source Sans Pro"/>
              </a:rPr>
              <a:t>for extra </a:t>
            </a:r>
            <a:r>
              <a:rPr lang="en-US" sz="2000" dirty="0" smtClean="0">
                <a:latin typeface="Source Sans Pro"/>
              </a:rPr>
              <a:t>support (including legal support) are handled efficiently and responsibly</a:t>
            </a:r>
            <a:endParaRPr lang="en-US" sz="2000" dirty="0">
              <a:latin typeface="Source Sans Pro"/>
              <a:cs typeface="Source Sans Pro"/>
            </a:endParaRPr>
          </a:p>
          <a:p>
            <a:pPr lvl="1"/>
            <a:endParaRPr lang="en-US" sz="2400" dirty="0" smtClean="0"/>
          </a:p>
        </p:txBody>
      </p:sp>
    </p:spTree>
    <p:extLst>
      <p:ext uri="{BB962C8B-B14F-4D97-AF65-F5344CB8AC3E}">
        <p14:creationId xmlns:p14="http://schemas.microsoft.com/office/powerpoint/2010/main" val="31763276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lstStyle/>
          <a:p>
            <a:r>
              <a:rPr lang="en-US" dirty="0" smtClean="0"/>
              <a:t>Working Method of Subgroups</a:t>
            </a:r>
            <a:endParaRPr lang="fr-FR" dirty="0"/>
          </a:p>
        </p:txBody>
      </p:sp>
      <p:sp>
        <p:nvSpPr>
          <p:cNvPr id="3" name="TextBox 2"/>
          <p:cNvSpPr txBox="1"/>
          <p:nvPr/>
        </p:nvSpPr>
        <p:spPr>
          <a:xfrm>
            <a:off x="395536" y="908720"/>
            <a:ext cx="8136904" cy="5262979"/>
          </a:xfrm>
          <a:prstGeom prst="rect">
            <a:avLst/>
          </a:prstGeom>
          <a:noFill/>
        </p:spPr>
        <p:txBody>
          <a:bodyPr wrap="square" rtlCol="0">
            <a:spAutoFit/>
          </a:bodyPr>
          <a:lstStyle/>
          <a:p>
            <a:r>
              <a:rPr lang="en-US" sz="2400" b="1" i="1" dirty="0" smtClean="0">
                <a:latin typeface="+mj-lt"/>
              </a:rPr>
              <a:t>Subgroup(s) </a:t>
            </a:r>
            <a:endParaRPr lang="en-US" sz="2400" dirty="0">
              <a:latin typeface="+mj-lt"/>
            </a:endParaRPr>
          </a:p>
          <a:p>
            <a:r>
              <a:rPr lang="en-US" sz="2400" dirty="0" smtClean="0">
                <a:latin typeface="+mj-lt"/>
              </a:rPr>
              <a:t>Given </a:t>
            </a:r>
            <a:r>
              <a:rPr lang="en-US" sz="2400" dirty="0">
                <a:latin typeface="+mj-lt"/>
              </a:rPr>
              <a:t>the small size of the subgroups and the specificity of the work each is </a:t>
            </a:r>
            <a:r>
              <a:rPr lang="en-US" sz="2400" dirty="0" smtClean="0">
                <a:latin typeface="+mj-lt"/>
              </a:rPr>
              <a:t>undertaking, it is proposed </a:t>
            </a:r>
            <a:r>
              <a:rPr lang="en-US" sz="2400" dirty="0">
                <a:latin typeface="+mj-lt"/>
              </a:rPr>
              <a:t>that the subgroups meet via teleconference for one (1) hour on a weekly schedule. The majority of subgroup work is expected to be through written submissions using the subgroup mailing list. </a:t>
            </a:r>
            <a:endParaRPr lang="en-US" sz="2400" dirty="0" smtClean="0">
              <a:latin typeface="+mj-lt"/>
            </a:endParaRPr>
          </a:p>
          <a:p>
            <a:endParaRPr lang="en-US" sz="2400" b="1" i="1" dirty="0" smtClean="0">
              <a:latin typeface="+mj-lt"/>
            </a:endParaRPr>
          </a:p>
          <a:p>
            <a:r>
              <a:rPr lang="en-US" sz="2400" b="1" i="1" dirty="0" smtClean="0">
                <a:latin typeface="+mj-lt"/>
              </a:rPr>
              <a:t>Role </a:t>
            </a:r>
            <a:r>
              <a:rPr lang="en-US" sz="2400" b="1" i="1" dirty="0">
                <a:latin typeface="+mj-lt"/>
              </a:rPr>
              <a:t>of Staff Support </a:t>
            </a:r>
            <a:endParaRPr lang="en-US" sz="2400" dirty="0">
              <a:latin typeface="+mj-lt"/>
            </a:endParaRPr>
          </a:p>
          <a:p>
            <a:r>
              <a:rPr lang="en-US" sz="2400" dirty="0">
                <a:latin typeface="+mj-lt"/>
              </a:rPr>
              <a:t>Staff support will participate on each subgroup’s one (1) hour meeting to capture action </a:t>
            </a:r>
            <a:r>
              <a:rPr lang="en-US" sz="2400" dirty="0" smtClean="0">
                <a:latin typeface="+mj-lt"/>
              </a:rPr>
              <a:t>items; </a:t>
            </a:r>
            <a:r>
              <a:rPr lang="en-US" sz="2400" dirty="0">
                <a:latin typeface="+mj-lt"/>
              </a:rPr>
              <a:t>however each group will need to be prepared to manage their own draft document development.  Once the subgroup has submitted their agreed draft for CCWG Plenary consideration, staff support will assume document management on behalf of the CCWG</a:t>
            </a:r>
            <a:r>
              <a:rPr lang="en-US" sz="2400" dirty="0" smtClean="0">
                <a:latin typeface="+mj-lt"/>
              </a:rPr>
              <a:t>.</a:t>
            </a:r>
            <a:endParaRPr lang="en-US" sz="2400" dirty="0">
              <a:latin typeface="+mj-lt"/>
            </a:endParaRPr>
          </a:p>
        </p:txBody>
      </p:sp>
    </p:spTree>
    <p:extLst>
      <p:ext uri="{BB962C8B-B14F-4D97-AF65-F5344CB8AC3E}">
        <p14:creationId xmlns:p14="http://schemas.microsoft.com/office/powerpoint/2010/main" val="10892685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chor="ctr"/>
          <a:lstStyle/>
          <a:p>
            <a:r>
              <a:rPr lang="en-US" dirty="0" smtClean="0"/>
              <a:t>Working Method of Subgroups</a:t>
            </a:r>
            <a:endParaRPr lang="fr-FR" dirty="0"/>
          </a:p>
        </p:txBody>
      </p:sp>
      <p:sp>
        <p:nvSpPr>
          <p:cNvPr id="3" name="TextBox 2"/>
          <p:cNvSpPr txBox="1"/>
          <p:nvPr/>
        </p:nvSpPr>
        <p:spPr>
          <a:xfrm>
            <a:off x="323528" y="836712"/>
            <a:ext cx="8496944" cy="4770537"/>
          </a:xfrm>
          <a:prstGeom prst="rect">
            <a:avLst/>
          </a:prstGeom>
          <a:noFill/>
        </p:spPr>
        <p:txBody>
          <a:bodyPr wrap="square" rtlCol="0">
            <a:spAutoFit/>
          </a:bodyPr>
          <a:lstStyle/>
          <a:p>
            <a:r>
              <a:rPr lang="en-US" sz="2400" b="1" i="1" dirty="0"/>
              <a:t>Reporting to the CCWG-</a:t>
            </a:r>
            <a:r>
              <a:rPr lang="en-US" sz="2400" b="1" i="1" dirty="0" smtClean="0"/>
              <a:t>ACCT</a:t>
            </a:r>
          </a:p>
          <a:p>
            <a:pPr marL="285750" indent="-285750">
              <a:buFont typeface="Arial"/>
              <a:buChar char="•"/>
            </a:pPr>
            <a:r>
              <a:rPr lang="en-US" sz="2000" dirty="0" smtClean="0"/>
              <a:t>Documents </a:t>
            </a:r>
            <a:r>
              <a:rPr lang="en-US" sz="2000" dirty="0"/>
              <a:t>for consideration by a subgroup or the full CCWG-ACCT should be available at least 24 hours prior to a meeting to allow for proper consideration. </a:t>
            </a:r>
            <a:endParaRPr lang="en-US" sz="2000" dirty="0" smtClean="0"/>
          </a:p>
          <a:p>
            <a:pPr marL="285750" indent="-285750">
              <a:buFont typeface="Arial"/>
              <a:buChar char="•"/>
            </a:pPr>
            <a:r>
              <a:rPr lang="en-US" sz="2000" dirty="0"/>
              <a:t>I</a:t>
            </a:r>
            <a:r>
              <a:rPr lang="en-US" sz="2000" dirty="0" smtClean="0"/>
              <a:t>t </a:t>
            </a:r>
            <a:r>
              <a:rPr lang="en-US" sz="2000" dirty="0"/>
              <a:t>is requested that the rapporteurs for each subgroup prepare a written update for the full CCWG-ACCT to consider at its each of its meetings.</a:t>
            </a:r>
          </a:p>
          <a:p>
            <a:pPr marL="285750" indent="-285750">
              <a:buFont typeface="Arial"/>
              <a:buChar char="•"/>
            </a:pPr>
            <a:r>
              <a:rPr lang="en-US" sz="2000" dirty="0" smtClean="0"/>
              <a:t>Subgroups </a:t>
            </a:r>
            <a:r>
              <a:rPr lang="en-US" sz="2000" dirty="0"/>
              <a:t>should be able to provide the CCWG-ACCT with a draft work plan and schedule within a month of the first subgroup meeting. This is necessary to ensure there are adequate resources available to meet the needs of the subgroups and the overall budget and </a:t>
            </a:r>
            <a:r>
              <a:rPr lang="en-US" sz="2000" dirty="0" smtClean="0"/>
              <a:t>timeline.</a:t>
            </a:r>
          </a:p>
          <a:p>
            <a:pPr marL="285750" indent="-285750">
              <a:buFont typeface="Arial"/>
              <a:buChar char="•"/>
            </a:pPr>
            <a:r>
              <a:rPr lang="en-US" sz="2000" dirty="0" smtClean="0"/>
              <a:t>If subgroups require </a:t>
            </a:r>
            <a:r>
              <a:rPr lang="en-US" sz="2000" dirty="0"/>
              <a:t>legal advice that they will have to prepare a formal request clearly stating the question that needs to be answered and why legal advice is required. Once these are approved by the Legal Committee, </a:t>
            </a:r>
            <a:r>
              <a:rPr lang="en-US" sz="2000" dirty="0" smtClean="0"/>
              <a:t>and the Co-Chairs the </a:t>
            </a:r>
            <a:r>
              <a:rPr lang="en-US" sz="2000" dirty="0"/>
              <a:t>request will be forwarded to the appropriate external legal counsel for a response</a:t>
            </a:r>
            <a:r>
              <a:rPr lang="en-US" sz="2000" dirty="0" smtClean="0"/>
              <a:t>.</a:t>
            </a:r>
            <a:endParaRPr lang="en-US" sz="2000" dirty="0"/>
          </a:p>
        </p:txBody>
      </p:sp>
    </p:spTree>
    <p:extLst>
      <p:ext uri="{BB962C8B-B14F-4D97-AF65-F5344CB8AC3E}">
        <p14:creationId xmlns:p14="http://schemas.microsoft.com/office/powerpoint/2010/main" val="10526154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a:t>Working Method of Subgroups</a:t>
            </a:r>
          </a:p>
        </p:txBody>
      </p:sp>
      <p:sp>
        <p:nvSpPr>
          <p:cNvPr id="3" name="TextBox 2"/>
          <p:cNvSpPr txBox="1"/>
          <p:nvPr/>
        </p:nvSpPr>
        <p:spPr>
          <a:xfrm>
            <a:off x="323528" y="1124744"/>
            <a:ext cx="8352928" cy="4955203"/>
          </a:xfrm>
          <a:prstGeom prst="rect">
            <a:avLst/>
          </a:prstGeom>
          <a:noFill/>
        </p:spPr>
        <p:txBody>
          <a:bodyPr wrap="square" rtlCol="0">
            <a:spAutoFit/>
          </a:bodyPr>
          <a:lstStyle/>
          <a:p>
            <a:pPr marL="285750" lvl="0" indent="-285750">
              <a:buFont typeface="Arial"/>
              <a:buChar char="•"/>
            </a:pPr>
            <a:r>
              <a:rPr lang="en-US" sz="2000" dirty="0" smtClean="0"/>
              <a:t>The </a:t>
            </a:r>
            <a:r>
              <a:rPr lang="en-US" sz="2000" dirty="0"/>
              <a:t>CCWG-ACCT as a whole (members </a:t>
            </a:r>
            <a:r>
              <a:rPr lang="en-US" sz="2000" u="sng" dirty="0"/>
              <a:t>and</a:t>
            </a:r>
            <a:r>
              <a:rPr lang="en-US" sz="2000" dirty="0"/>
              <a:t> participants), as is current practice, will approve any of the subgroup recommendations. </a:t>
            </a:r>
            <a:endParaRPr lang="en-US" sz="2000" dirty="0" smtClean="0"/>
          </a:p>
          <a:p>
            <a:pPr lvl="0"/>
            <a:endParaRPr lang="en-US" sz="2000" dirty="0"/>
          </a:p>
          <a:p>
            <a:pPr marL="800100" lvl="1" indent="-342900">
              <a:buFont typeface="Lucida Grande"/>
              <a:buChar char="-"/>
            </a:pPr>
            <a:r>
              <a:rPr lang="en-US" sz="2000" dirty="0"/>
              <a:t>As per its usual </a:t>
            </a:r>
            <a:r>
              <a:rPr lang="en-US" sz="2000" dirty="0" smtClean="0"/>
              <a:t>practice, </a:t>
            </a:r>
            <a:r>
              <a:rPr lang="en-US" sz="2000" dirty="0"/>
              <a:t>the CCWG-ACCT will not make any final decision </a:t>
            </a:r>
            <a:r>
              <a:rPr lang="en-US" sz="2000" dirty="0" smtClean="0"/>
              <a:t>on subgroup recommendations </a:t>
            </a:r>
            <a:r>
              <a:rPr lang="en-US" sz="2000" dirty="0"/>
              <a:t>at a single meeting (two reading rule).</a:t>
            </a:r>
          </a:p>
          <a:p>
            <a:pPr marL="800100" lvl="1" indent="-342900">
              <a:buFont typeface="Lucida Grande"/>
              <a:buChar char="-"/>
            </a:pPr>
            <a:r>
              <a:rPr lang="en-US" sz="2000" dirty="0" smtClean="0"/>
              <a:t>Most</a:t>
            </a:r>
            <a:r>
              <a:rPr lang="en-US" sz="2000" dirty="0"/>
              <a:t>, if not all, CCWG-ACCT recommendations on these topics will also require at least one 40-day public consultation per topic. As such the subgroups are charged with providing written draft recommendations to the CCWG-ACCT for its consideration. </a:t>
            </a:r>
            <a:endParaRPr lang="en-US" sz="2000" dirty="0" smtClean="0"/>
          </a:p>
          <a:p>
            <a:pPr marL="800100" lvl="1" indent="-342900">
              <a:buFont typeface="Lucida Grande"/>
              <a:buChar char="-"/>
            </a:pPr>
            <a:r>
              <a:rPr lang="en-US" sz="2000" dirty="0" smtClean="0"/>
              <a:t>Only </a:t>
            </a:r>
            <a:r>
              <a:rPr lang="en-US" sz="2000" dirty="0"/>
              <a:t>when </a:t>
            </a:r>
            <a:r>
              <a:rPr lang="en-US" sz="2000" dirty="0" smtClean="0"/>
              <a:t>the subgroup </a:t>
            </a:r>
            <a:r>
              <a:rPr lang="en-US" sz="2000" dirty="0"/>
              <a:t>recommendations are approved </a:t>
            </a:r>
            <a:r>
              <a:rPr lang="en-US" sz="2000" dirty="0" smtClean="0"/>
              <a:t>by the CCWG-ACCT can </a:t>
            </a:r>
            <a:r>
              <a:rPr lang="en-US" sz="2000" dirty="0"/>
              <a:t>they be posted for public consultation.</a:t>
            </a:r>
          </a:p>
          <a:p>
            <a:pPr marL="800100" lvl="1" indent="-342900">
              <a:buFont typeface="Lucida Grande"/>
              <a:buChar char="-"/>
            </a:pPr>
            <a:r>
              <a:rPr lang="en-US" sz="2000" dirty="0"/>
              <a:t>The CCWG-ACCT will consider the comments and decide if another public consultation is required before accepting any final recommendations. </a:t>
            </a:r>
            <a:endParaRPr lang="en-US" sz="2000" dirty="0" smtClean="0"/>
          </a:p>
          <a:p>
            <a:endParaRPr lang="en-US" sz="1600" dirty="0"/>
          </a:p>
        </p:txBody>
      </p:sp>
    </p:spTree>
    <p:extLst>
      <p:ext uri="{BB962C8B-B14F-4D97-AF65-F5344CB8AC3E}">
        <p14:creationId xmlns:p14="http://schemas.microsoft.com/office/powerpoint/2010/main" val="13929162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72000" y="703178"/>
            <a:ext cx="4572000" cy="561053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350" dirty="0">
              <a:solidFill>
                <a:schemeClr val="accent1">
                  <a:lumMod val="40000"/>
                  <a:lumOff val="60000"/>
                </a:schemeClr>
              </a:solidFill>
            </a:endParaRPr>
          </a:p>
        </p:txBody>
      </p:sp>
      <p:sp>
        <p:nvSpPr>
          <p:cNvPr id="8" name="Text Placeholder 32"/>
          <p:cNvSpPr txBox="1">
            <a:spLocks/>
          </p:cNvSpPr>
          <p:nvPr/>
        </p:nvSpPr>
        <p:spPr bwMode="auto">
          <a:xfrm>
            <a:off x="232831" y="892936"/>
            <a:ext cx="3822097" cy="43096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685800">
              <a:defRPr>
                <a:solidFill>
                  <a:schemeClr val="tx1"/>
                </a:solidFill>
                <a:latin typeface="Calibri" charset="0"/>
                <a:ea typeface="ＭＳ Ｐゴシック" charset="0"/>
              </a:defRPr>
            </a:lvl1pPr>
            <a:lvl2pPr marL="514350" indent="-171450" defTabSz="685800">
              <a:defRPr>
                <a:solidFill>
                  <a:schemeClr val="tx1"/>
                </a:solidFill>
                <a:latin typeface="Calibri" charset="0"/>
                <a:ea typeface="ＭＳ Ｐゴシック" charset="0"/>
              </a:defRPr>
            </a:lvl2pPr>
            <a:lvl3pPr marL="857250" indent="-171450" defTabSz="685800">
              <a:defRPr>
                <a:solidFill>
                  <a:schemeClr val="tx1"/>
                </a:solidFill>
                <a:latin typeface="Calibri" charset="0"/>
                <a:ea typeface="ＭＳ Ｐゴシック" charset="0"/>
              </a:defRPr>
            </a:lvl3pPr>
            <a:lvl4pPr marL="1200150" indent="-171450" defTabSz="685800">
              <a:defRPr>
                <a:solidFill>
                  <a:schemeClr val="tx1"/>
                </a:solidFill>
                <a:latin typeface="Calibri" charset="0"/>
                <a:ea typeface="ＭＳ Ｐゴシック" charset="0"/>
              </a:defRPr>
            </a:lvl4pPr>
            <a:lvl5pPr marL="1543050" indent="-171450" defTabSz="685800">
              <a:defRPr>
                <a:solidFill>
                  <a:schemeClr val="tx1"/>
                </a:solidFill>
                <a:latin typeface="Calibri" charset="0"/>
                <a:ea typeface="ＭＳ Ｐゴシック" charset="0"/>
              </a:defRPr>
            </a:lvl5pPr>
            <a:lvl6pPr marL="2000250" indent="-171450" defTabSz="685800" fontAlgn="base">
              <a:spcBef>
                <a:spcPct val="0"/>
              </a:spcBef>
              <a:spcAft>
                <a:spcPct val="0"/>
              </a:spcAft>
              <a:defRPr>
                <a:solidFill>
                  <a:schemeClr val="tx1"/>
                </a:solidFill>
                <a:latin typeface="Calibri" charset="0"/>
                <a:ea typeface="ＭＳ Ｐゴシック" charset="0"/>
              </a:defRPr>
            </a:lvl6pPr>
            <a:lvl7pPr marL="2457450" indent="-171450" defTabSz="685800" fontAlgn="base">
              <a:spcBef>
                <a:spcPct val="0"/>
              </a:spcBef>
              <a:spcAft>
                <a:spcPct val="0"/>
              </a:spcAft>
              <a:defRPr>
                <a:solidFill>
                  <a:schemeClr val="tx1"/>
                </a:solidFill>
                <a:latin typeface="Calibri" charset="0"/>
                <a:ea typeface="ＭＳ Ｐゴシック" charset="0"/>
              </a:defRPr>
            </a:lvl7pPr>
            <a:lvl8pPr marL="2914650" indent="-171450" defTabSz="685800" fontAlgn="base">
              <a:spcBef>
                <a:spcPct val="0"/>
              </a:spcBef>
              <a:spcAft>
                <a:spcPct val="0"/>
              </a:spcAft>
              <a:defRPr>
                <a:solidFill>
                  <a:schemeClr val="tx1"/>
                </a:solidFill>
                <a:latin typeface="Calibri" charset="0"/>
                <a:ea typeface="ＭＳ Ｐゴシック" charset="0"/>
              </a:defRPr>
            </a:lvl8pPr>
            <a:lvl9pPr marL="3371850" indent="-171450" defTabSz="685800" fontAlgn="base">
              <a:spcBef>
                <a:spcPct val="0"/>
              </a:spcBef>
              <a:spcAft>
                <a:spcPct val="0"/>
              </a:spcAft>
              <a:defRPr>
                <a:solidFill>
                  <a:schemeClr val="tx1"/>
                </a:solidFill>
                <a:latin typeface="Calibri" charset="0"/>
                <a:ea typeface="ＭＳ Ｐゴシック" charset="0"/>
              </a:defRPr>
            </a:lvl9pPr>
          </a:lstStyle>
          <a:p>
            <a:r>
              <a:rPr lang="en-US" u="sng" dirty="0"/>
              <a:t>Simple/Lighter topics</a:t>
            </a:r>
          </a:p>
          <a:p>
            <a:pPr marL="285750" indent="-285750">
              <a:buFont typeface="Arial"/>
              <a:buChar char="•"/>
            </a:pPr>
            <a:r>
              <a:rPr lang="en-US" b="1" dirty="0">
                <a:solidFill>
                  <a:srgbClr val="FF0000"/>
                </a:solidFill>
              </a:rPr>
              <a:t>June 2016: sub-groups agreed, commence work on docs for public input</a:t>
            </a:r>
          </a:p>
          <a:p>
            <a:pPr marL="285750" indent="-285750">
              <a:buFont typeface="Arial"/>
              <a:buChar char="•"/>
            </a:pPr>
            <a:r>
              <a:rPr lang="en-US" b="1" dirty="0">
                <a:solidFill>
                  <a:srgbClr val="FF0000"/>
                </a:solidFill>
              </a:rPr>
              <a:t>Aug 2016: first discussion with CCWG</a:t>
            </a:r>
          </a:p>
          <a:p>
            <a:pPr marL="285750" indent="-285750">
              <a:buFont typeface="Arial"/>
              <a:buChar char="•"/>
            </a:pPr>
            <a:r>
              <a:rPr lang="en-US" dirty="0"/>
              <a:t>Sep 2016: refining work</a:t>
            </a:r>
          </a:p>
          <a:p>
            <a:pPr marL="285750" indent="-285750">
              <a:buFont typeface="Arial"/>
              <a:buChar char="•"/>
            </a:pPr>
            <a:r>
              <a:rPr lang="en-US" dirty="0"/>
              <a:t>Oct 2016: CCWG agrees for public input</a:t>
            </a:r>
          </a:p>
          <a:p>
            <a:pPr marL="285750" indent="-285750">
              <a:buFont typeface="Arial"/>
              <a:buChar char="•"/>
            </a:pPr>
            <a:r>
              <a:rPr lang="en-US" dirty="0"/>
              <a:t>20 Oct-30 Nov: Public Input comment period</a:t>
            </a:r>
          </a:p>
          <a:p>
            <a:pPr marL="285750" indent="-285750">
              <a:buFont typeface="Arial"/>
              <a:buChar char="•"/>
            </a:pPr>
            <a:r>
              <a:rPr lang="en-US" dirty="0"/>
              <a:t>Dec 2016: </a:t>
            </a:r>
            <a:r>
              <a:rPr lang="en-US" dirty="0" smtClean="0"/>
              <a:t>Analyze </a:t>
            </a:r>
            <a:r>
              <a:rPr lang="en-US" dirty="0"/>
              <a:t>public comment staff/subgroups</a:t>
            </a:r>
          </a:p>
          <a:p>
            <a:pPr marL="285750" indent="-285750">
              <a:buFont typeface="Arial"/>
              <a:buChar char="•"/>
            </a:pPr>
            <a:r>
              <a:rPr lang="en-US" dirty="0"/>
              <a:t>Jan 2017: Sub-groups refines and revises output</a:t>
            </a:r>
          </a:p>
          <a:p>
            <a:pPr marL="285750" indent="-285750">
              <a:buFont typeface="Arial"/>
              <a:buChar char="•"/>
            </a:pPr>
            <a:r>
              <a:rPr lang="en-US" dirty="0"/>
              <a:t>Feb 2017: CCWG agrees final Output for consideration by community FOR ADOPTION at Copenhagen</a:t>
            </a:r>
          </a:p>
          <a:p>
            <a:endParaRPr lang="en-US" dirty="0" smtClean="0">
              <a:solidFill>
                <a:srgbClr val="0A344E"/>
              </a:solidFill>
              <a:latin typeface="Source Sans Pro"/>
              <a:cs typeface="Source Sans Pro"/>
            </a:endParaRPr>
          </a:p>
          <a:p>
            <a:pPr marL="285750" indent="-285750">
              <a:buFont typeface="Arial" panose="020B0604020202020204" pitchFamily="34" charset="0"/>
              <a:buChar char="•"/>
            </a:pPr>
            <a:endParaRPr lang="en-US" dirty="0" smtClean="0">
              <a:solidFill>
                <a:srgbClr val="0A344E"/>
              </a:solidFill>
              <a:latin typeface="Source Sans Pro"/>
              <a:cs typeface="Source Sans Pro"/>
            </a:endParaRPr>
          </a:p>
        </p:txBody>
      </p:sp>
      <p:sp>
        <p:nvSpPr>
          <p:cNvPr id="21" name="Text Placeholder 32"/>
          <p:cNvSpPr txBox="1">
            <a:spLocks/>
          </p:cNvSpPr>
          <p:nvPr/>
        </p:nvSpPr>
        <p:spPr bwMode="auto">
          <a:xfrm>
            <a:off x="4749801" y="892936"/>
            <a:ext cx="4203404" cy="48430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defTabSz="685800">
              <a:defRPr>
                <a:solidFill>
                  <a:schemeClr val="tx1"/>
                </a:solidFill>
                <a:latin typeface="Calibri" charset="0"/>
                <a:ea typeface="ＭＳ Ｐゴシック" charset="0"/>
              </a:defRPr>
            </a:lvl1pPr>
            <a:lvl2pPr marL="514350" indent="-171450" defTabSz="685800">
              <a:defRPr>
                <a:solidFill>
                  <a:schemeClr val="tx1"/>
                </a:solidFill>
                <a:latin typeface="Calibri" charset="0"/>
                <a:ea typeface="ＭＳ Ｐゴシック" charset="0"/>
              </a:defRPr>
            </a:lvl2pPr>
            <a:lvl3pPr marL="857250" indent="-171450" defTabSz="685800">
              <a:defRPr>
                <a:solidFill>
                  <a:schemeClr val="tx1"/>
                </a:solidFill>
                <a:latin typeface="Calibri" charset="0"/>
                <a:ea typeface="ＭＳ Ｐゴシック" charset="0"/>
              </a:defRPr>
            </a:lvl3pPr>
            <a:lvl4pPr marL="1200150" indent="-171450" defTabSz="685800">
              <a:defRPr>
                <a:solidFill>
                  <a:schemeClr val="tx1"/>
                </a:solidFill>
                <a:latin typeface="Calibri" charset="0"/>
                <a:ea typeface="ＭＳ Ｐゴシック" charset="0"/>
              </a:defRPr>
            </a:lvl4pPr>
            <a:lvl5pPr marL="1543050" indent="-171450" defTabSz="685800">
              <a:defRPr>
                <a:solidFill>
                  <a:schemeClr val="tx1"/>
                </a:solidFill>
                <a:latin typeface="Calibri" charset="0"/>
                <a:ea typeface="ＭＳ Ｐゴシック" charset="0"/>
              </a:defRPr>
            </a:lvl5pPr>
            <a:lvl6pPr marL="2000250" indent="-171450" defTabSz="685800" fontAlgn="base">
              <a:spcBef>
                <a:spcPct val="0"/>
              </a:spcBef>
              <a:spcAft>
                <a:spcPct val="0"/>
              </a:spcAft>
              <a:defRPr>
                <a:solidFill>
                  <a:schemeClr val="tx1"/>
                </a:solidFill>
                <a:latin typeface="Calibri" charset="0"/>
                <a:ea typeface="ＭＳ Ｐゴシック" charset="0"/>
              </a:defRPr>
            </a:lvl6pPr>
            <a:lvl7pPr marL="2457450" indent="-171450" defTabSz="685800" fontAlgn="base">
              <a:spcBef>
                <a:spcPct val="0"/>
              </a:spcBef>
              <a:spcAft>
                <a:spcPct val="0"/>
              </a:spcAft>
              <a:defRPr>
                <a:solidFill>
                  <a:schemeClr val="tx1"/>
                </a:solidFill>
                <a:latin typeface="Calibri" charset="0"/>
                <a:ea typeface="ＭＳ Ｐゴシック" charset="0"/>
              </a:defRPr>
            </a:lvl7pPr>
            <a:lvl8pPr marL="2914650" indent="-171450" defTabSz="685800" fontAlgn="base">
              <a:spcBef>
                <a:spcPct val="0"/>
              </a:spcBef>
              <a:spcAft>
                <a:spcPct val="0"/>
              </a:spcAft>
              <a:defRPr>
                <a:solidFill>
                  <a:schemeClr val="tx1"/>
                </a:solidFill>
                <a:latin typeface="Calibri" charset="0"/>
                <a:ea typeface="ＭＳ Ｐゴシック" charset="0"/>
              </a:defRPr>
            </a:lvl8pPr>
            <a:lvl9pPr marL="3371850" indent="-171450" defTabSz="685800" fontAlgn="base">
              <a:spcBef>
                <a:spcPct val="0"/>
              </a:spcBef>
              <a:spcAft>
                <a:spcPct val="0"/>
              </a:spcAft>
              <a:defRPr>
                <a:solidFill>
                  <a:schemeClr val="tx1"/>
                </a:solidFill>
                <a:latin typeface="Calibri" charset="0"/>
                <a:ea typeface="ＭＳ Ｐゴシック" charset="0"/>
              </a:defRPr>
            </a:lvl9pPr>
          </a:lstStyle>
          <a:p>
            <a:r>
              <a:rPr lang="en-US" u="sng" dirty="0"/>
              <a:t>Complex Topics – Intermediate/Long Term</a:t>
            </a:r>
          </a:p>
          <a:p>
            <a:pPr marL="285750" indent="-285750">
              <a:buFont typeface="Arial"/>
              <a:buChar char="•"/>
            </a:pPr>
            <a:r>
              <a:rPr lang="en-US" b="1" dirty="0">
                <a:solidFill>
                  <a:srgbClr val="FF0000"/>
                </a:solidFill>
              </a:rPr>
              <a:t>Jun 2016: sub-groups agreed</a:t>
            </a:r>
          </a:p>
          <a:p>
            <a:pPr marL="285750" indent="-285750">
              <a:buFont typeface="Arial"/>
              <a:buChar char="•"/>
            </a:pPr>
            <a:r>
              <a:rPr lang="en-US" dirty="0"/>
              <a:t>Sep-Oct 2016: first discussion with CCWG - identifies whether and how to update community at Hyderabad</a:t>
            </a:r>
          </a:p>
          <a:p>
            <a:pPr marL="285750" indent="-285750">
              <a:buFont typeface="Arial"/>
              <a:buChar char="•"/>
            </a:pPr>
            <a:r>
              <a:rPr lang="en-US" dirty="0"/>
              <a:t>Nov-Dec 2016: second discussion with CCWG (first SUBSTANTIVE)</a:t>
            </a:r>
          </a:p>
          <a:p>
            <a:pPr marL="285750" indent="-285750">
              <a:buFont typeface="Arial"/>
              <a:buChar char="•"/>
            </a:pPr>
            <a:r>
              <a:rPr lang="en-US" dirty="0"/>
              <a:t>Jan 2017: refining work</a:t>
            </a:r>
          </a:p>
          <a:p>
            <a:pPr marL="285750" indent="-285750">
              <a:buFont typeface="Arial"/>
              <a:buChar char="•"/>
            </a:pPr>
            <a:r>
              <a:rPr lang="en-US" dirty="0"/>
              <a:t>Feb 2017: CCWG agrees docs for public input</a:t>
            </a:r>
          </a:p>
          <a:p>
            <a:pPr marL="285750" indent="-285750">
              <a:buFont typeface="Arial"/>
              <a:buChar char="•"/>
            </a:pPr>
            <a:r>
              <a:rPr lang="en-US" dirty="0"/>
              <a:t>1 Mar to 10 Apr: Public Input comment period</a:t>
            </a:r>
          </a:p>
          <a:p>
            <a:pPr marL="285750" indent="-285750">
              <a:buFont typeface="Arial"/>
              <a:buChar char="•"/>
            </a:pPr>
            <a:r>
              <a:rPr lang="en-US" dirty="0"/>
              <a:t>Apr 2017: </a:t>
            </a:r>
            <a:r>
              <a:rPr lang="en-US" dirty="0" smtClean="0"/>
              <a:t>Analyze </a:t>
            </a:r>
            <a:r>
              <a:rPr lang="en-US" dirty="0"/>
              <a:t>public comment staff/subgroups</a:t>
            </a:r>
          </a:p>
          <a:p>
            <a:pPr marL="285750" indent="-285750">
              <a:buFont typeface="Arial"/>
              <a:buChar char="•"/>
            </a:pPr>
            <a:r>
              <a:rPr lang="en-US" dirty="0"/>
              <a:t>May 2017: Sub-groups refines and revises output</a:t>
            </a:r>
          </a:p>
          <a:p>
            <a:pPr marL="285750" indent="-285750">
              <a:buFont typeface="Arial"/>
              <a:buChar char="•"/>
            </a:pPr>
            <a:r>
              <a:rPr lang="en-US" dirty="0"/>
              <a:t>May/Jun 2017: CCWG agrees final Output for consideration by community</a:t>
            </a:r>
          </a:p>
          <a:p>
            <a:endParaRPr lang="en-US" dirty="0"/>
          </a:p>
          <a:p>
            <a:pPr marL="285750" indent="-285750">
              <a:buFont typeface="Arial" panose="020B0604020202020204" pitchFamily="34" charset="0"/>
              <a:buChar char="•"/>
            </a:pPr>
            <a:endParaRPr lang="en-US" dirty="0" smtClean="0">
              <a:solidFill>
                <a:srgbClr val="0A344E"/>
              </a:solidFill>
              <a:latin typeface="Source Sans Pro"/>
              <a:cs typeface="Source Sans Pro"/>
            </a:endParaRPr>
          </a:p>
        </p:txBody>
      </p:sp>
      <p:sp>
        <p:nvSpPr>
          <p:cNvPr id="22" name="Title 21"/>
          <p:cNvSpPr>
            <a:spLocks noGrp="1"/>
          </p:cNvSpPr>
          <p:nvPr>
            <p:ph type="title"/>
          </p:nvPr>
        </p:nvSpPr>
        <p:spPr>
          <a:prstGeom prst="rect">
            <a:avLst/>
          </a:prstGeom>
        </p:spPr>
        <p:txBody>
          <a:bodyPr anchor="ctr"/>
          <a:lstStyle/>
          <a:p>
            <a:r>
              <a:rPr lang="en-US" dirty="0"/>
              <a:t>WS2 Proposed </a:t>
            </a:r>
            <a:r>
              <a:rPr lang="en-US" dirty="0" smtClean="0"/>
              <a:t>Timelines</a:t>
            </a:r>
            <a:endParaRPr lang="en-US" dirty="0"/>
          </a:p>
        </p:txBody>
      </p:sp>
    </p:spTree>
    <p:extLst>
      <p:ext uri="{BB962C8B-B14F-4D97-AF65-F5344CB8AC3E}">
        <p14:creationId xmlns:p14="http://schemas.microsoft.com/office/powerpoint/2010/main" val="27745373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n-US" dirty="0" smtClean="0"/>
              <a:t>Work Plan and Schedule Overview</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869755750"/>
              </p:ext>
            </p:extLst>
          </p:nvPr>
        </p:nvGraphicFramePr>
        <p:xfrm>
          <a:off x="395536" y="908720"/>
          <a:ext cx="7920880" cy="4988560"/>
        </p:xfrm>
        <a:graphic>
          <a:graphicData uri="http://schemas.openxmlformats.org/drawingml/2006/table">
            <a:tbl>
              <a:tblPr firstRow="1" bandRow="1">
                <a:tableStyleId>{5C22544A-7EE6-4342-B048-85BDC9FD1C3A}</a:tableStyleId>
              </a:tblPr>
              <a:tblGrid>
                <a:gridCol w="1368152"/>
                <a:gridCol w="1440160"/>
                <a:gridCol w="5112568"/>
              </a:tblGrid>
              <a:tr h="370840">
                <a:tc>
                  <a:txBody>
                    <a:bodyPr/>
                    <a:lstStyle/>
                    <a:p>
                      <a:r>
                        <a:rPr lang="en-US" dirty="0" smtClean="0"/>
                        <a:t>Month</a:t>
                      </a:r>
                      <a:endParaRPr lang="en-US" dirty="0"/>
                    </a:p>
                  </a:txBody>
                  <a:tcPr/>
                </a:tc>
                <a:tc>
                  <a:txBody>
                    <a:bodyPr/>
                    <a:lstStyle/>
                    <a:p>
                      <a:r>
                        <a:rPr lang="en-US" dirty="0" smtClean="0"/>
                        <a:t>Meetings</a:t>
                      </a:r>
                      <a:endParaRPr lang="en-US" dirty="0"/>
                    </a:p>
                  </a:txBody>
                  <a:tcPr/>
                </a:tc>
                <a:tc>
                  <a:txBody>
                    <a:bodyPr/>
                    <a:lstStyle/>
                    <a:p>
                      <a:r>
                        <a:rPr lang="en-US" dirty="0" smtClean="0"/>
                        <a:t>Overview of Work</a:t>
                      </a:r>
                      <a:endParaRPr lang="en-US" dirty="0"/>
                    </a:p>
                  </a:txBody>
                  <a:tcPr/>
                </a:tc>
              </a:tr>
              <a:tr h="370840">
                <a:tc>
                  <a:txBody>
                    <a:bodyPr/>
                    <a:lstStyle/>
                    <a:p>
                      <a:pPr marL="0" indent="0">
                        <a:buFont typeface="Arial"/>
                        <a:buNone/>
                      </a:pPr>
                      <a:r>
                        <a:rPr lang="en-US" b="0" dirty="0" smtClean="0">
                          <a:solidFill>
                            <a:schemeClr val="tx1"/>
                          </a:solidFill>
                        </a:rPr>
                        <a:t>Aug 2016</a:t>
                      </a:r>
                    </a:p>
                  </a:txBody>
                  <a:tcPr/>
                </a:tc>
                <a:tc>
                  <a:txBody>
                    <a:bodyPr/>
                    <a:lstStyle/>
                    <a:p>
                      <a:r>
                        <a:rPr lang="en-US" dirty="0" smtClean="0"/>
                        <a:t>1st Meeting</a:t>
                      </a:r>
                      <a:endParaRPr lang="en-US" dirty="0"/>
                    </a:p>
                  </a:txBody>
                  <a:tcPr/>
                </a:tc>
                <a:tc>
                  <a:txBody>
                    <a:bodyPr/>
                    <a:lstStyle/>
                    <a:p>
                      <a:r>
                        <a:rPr lang="en-US" dirty="0" smtClean="0"/>
                        <a:t>Initial discussion</a:t>
                      </a:r>
                      <a:endParaRPr lang="en-US" dirty="0"/>
                    </a:p>
                  </a:txBody>
                  <a:tcPr/>
                </a:tc>
              </a:tr>
              <a:tr h="370840">
                <a:tc>
                  <a:txBody>
                    <a:bodyPr/>
                    <a:lstStyle/>
                    <a:p>
                      <a:pPr marL="0" indent="0">
                        <a:buFont typeface="Arial"/>
                        <a:buNone/>
                      </a:pPr>
                      <a:r>
                        <a:rPr lang="en-US" dirty="0" smtClean="0"/>
                        <a:t>Sep 2016</a:t>
                      </a:r>
                    </a:p>
                  </a:txBody>
                  <a:tcPr/>
                </a:tc>
                <a:tc>
                  <a:txBody>
                    <a:bodyPr/>
                    <a:lstStyle/>
                    <a:p>
                      <a:r>
                        <a:rPr lang="en-US" dirty="0" smtClean="0"/>
                        <a:t>4 Meetings</a:t>
                      </a:r>
                      <a:endParaRPr lang="en-US" dirty="0"/>
                    </a:p>
                  </a:txBody>
                  <a:tcPr/>
                </a:tc>
                <a:tc>
                  <a:txBody>
                    <a:bodyPr/>
                    <a:lstStyle/>
                    <a:p>
                      <a:r>
                        <a:rPr lang="en-US" dirty="0" smtClean="0"/>
                        <a:t>Subgroup</a:t>
                      </a:r>
                      <a:r>
                        <a:rPr lang="en-US" baseline="0" dirty="0" smtClean="0"/>
                        <a:t> discussions</a:t>
                      </a:r>
                      <a:endParaRPr lang="en-US" dirty="0"/>
                    </a:p>
                  </a:txBody>
                  <a:tcPr/>
                </a:tc>
              </a:tr>
              <a:tr h="370840">
                <a:tc>
                  <a:txBody>
                    <a:bodyPr/>
                    <a:lstStyle/>
                    <a:p>
                      <a:pPr marL="0" indent="0">
                        <a:buFont typeface="Arial"/>
                        <a:buNone/>
                      </a:pPr>
                      <a:r>
                        <a:rPr lang="en-US" dirty="0" smtClean="0"/>
                        <a:t>Oct 2016</a:t>
                      </a:r>
                    </a:p>
                  </a:txBody>
                  <a:tcPr/>
                </a:tc>
                <a:tc>
                  <a:txBody>
                    <a:bodyPr/>
                    <a:lstStyle/>
                    <a:p>
                      <a:r>
                        <a:rPr lang="en-US" dirty="0" smtClean="0"/>
                        <a:t>4 Meetings</a:t>
                      </a:r>
                    </a:p>
                  </a:txBody>
                  <a:tcPr/>
                </a:tc>
                <a:tc>
                  <a:txBody>
                    <a:bodyPr/>
                    <a:lstStyle/>
                    <a:p>
                      <a:r>
                        <a:rPr lang="en-US" dirty="0" smtClean="0"/>
                        <a:t>First discussion with CCWG: whether &amp; how to update community at Hyderabad</a:t>
                      </a:r>
                    </a:p>
                  </a:txBody>
                  <a:tcPr/>
                </a:tc>
              </a:tr>
              <a:tr h="370840">
                <a:tc>
                  <a:txBody>
                    <a:bodyPr/>
                    <a:lstStyle/>
                    <a:p>
                      <a:pPr marL="0" indent="0">
                        <a:buFont typeface="Arial"/>
                        <a:buNone/>
                      </a:pPr>
                      <a:r>
                        <a:rPr lang="en-US" dirty="0" smtClean="0"/>
                        <a:t>Nov 2016</a:t>
                      </a:r>
                    </a:p>
                  </a:txBody>
                  <a:tcPr/>
                </a:tc>
                <a:tc>
                  <a:txBody>
                    <a:bodyPr/>
                    <a:lstStyle/>
                    <a:p>
                      <a:r>
                        <a:rPr lang="en-US" dirty="0" smtClean="0"/>
                        <a:t>4 Meetings</a:t>
                      </a:r>
                      <a:endParaRPr lang="en-US" dirty="0"/>
                    </a:p>
                  </a:txBody>
                  <a:tcPr/>
                </a:tc>
                <a:tc>
                  <a:txBody>
                    <a:bodyPr/>
                    <a:lstStyle/>
                    <a:p>
                      <a:r>
                        <a:rPr lang="en-US" dirty="0" smtClean="0"/>
                        <a:t>F2F and possible community update</a:t>
                      </a:r>
                      <a:r>
                        <a:rPr lang="en-US" baseline="0" dirty="0" smtClean="0"/>
                        <a:t> at Hyderabad</a:t>
                      </a:r>
                      <a:endParaRPr lang="en-US" dirty="0" smtClean="0"/>
                    </a:p>
                  </a:txBody>
                  <a:tcPr/>
                </a:tc>
              </a:tr>
              <a:tr h="370840">
                <a:tc>
                  <a:txBody>
                    <a:bodyPr/>
                    <a:lstStyle/>
                    <a:p>
                      <a:pPr marL="0" indent="0">
                        <a:buFont typeface="Arial"/>
                        <a:buNone/>
                      </a:pPr>
                      <a:r>
                        <a:rPr lang="en-US" dirty="0" smtClean="0"/>
                        <a:t>Dec</a:t>
                      </a:r>
                      <a:r>
                        <a:rPr lang="en-US" baseline="0" dirty="0" smtClean="0"/>
                        <a:t> 2016</a:t>
                      </a:r>
                      <a:endParaRPr lang="en-US" dirty="0" smtClean="0"/>
                    </a:p>
                  </a:txBody>
                  <a:tcPr/>
                </a:tc>
                <a:tc>
                  <a:txBody>
                    <a:bodyPr/>
                    <a:lstStyle/>
                    <a:p>
                      <a:r>
                        <a:rPr lang="en-US" dirty="0" smtClean="0"/>
                        <a:t>3-4 Meetings</a:t>
                      </a:r>
                      <a:endParaRPr lang="en-US" dirty="0"/>
                    </a:p>
                  </a:txBody>
                  <a:tcPr/>
                </a:tc>
                <a:tc>
                  <a:txBody>
                    <a:bodyPr/>
                    <a:lstStyle/>
                    <a:p>
                      <a:r>
                        <a:rPr lang="en-US" dirty="0" smtClean="0"/>
                        <a:t>Second discussion with CCWG (first SUBSTANTIVE)</a:t>
                      </a:r>
                    </a:p>
                  </a:txBody>
                  <a:tcPr/>
                </a:tc>
              </a:tr>
              <a:tr h="370840">
                <a:tc>
                  <a:txBody>
                    <a:bodyPr/>
                    <a:lstStyle/>
                    <a:p>
                      <a:pPr marL="0" indent="0">
                        <a:buFont typeface="Arial"/>
                        <a:buNone/>
                      </a:pPr>
                      <a:r>
                        <a:rPr lang="en-US" dirty="0" smtClean="0"/>
                        <a:t>Jan 2017</a:t>
                      </a:r>
                    </a:p>
                  </a:txBody>
                  <a:tcPr/>
                </a:tc>
                <a:tc>
                  <a:txBody>
                    <a:bodyPr/>
                    <a:lstStyle/>
                    <a:p>
                      <a:r>
                        <a:rPr lang="en-US" dirty="0" smtClean="0"/>
                        <a:t>4 Meetings</a:t>
                      </a:r>
                      <a:endParaRPr lang="en-US" dirty="0"/>
                    </a:p>
                  </a:txBody>
                  <a:tcPr/>
                </a:tc>
                <a:tc>
                  <a:txBody>
                    <a:bodyPr/>
                    <a:lstStyle/>
                    <a:p>
                      <a:r>
                        <a:rPr lang="en-US" dirty="0" smtClean="0"/>
                        <a:t>Refining work; </a:t>
                      </a:r>
                      <a:r>
                        <a:rPr lang="en-US" u="sng" dirty="0" smtClean="0"/>
                        <a:t>deliverable</a:t>
                      </a:r>
                      <a:r>
                        <a:rPr lang="en-US" dirty="0" smtClean="0"/>
                        <a:t> getting close</a:t>
                      </a:r>
                      <a:r>
                        <a:rPr lang="en-US" baseline="0" dirty="0" smtClean="0"/>
                        <a:t> to ready</a:t>
                      </a:r>
                      <a:endParaRPr lang="en-US" dirty="0" smtClean="0"/>
                    </a:p>
                  </a:txBody>
                  <a:tcPr/>
                </a:tc>
              </a:tr>
              <a:tr h="370840">
                <a:tc>
                  <a:txBody>
                    <a:bodyPr/>
                    <a:lstStyle/>
                    <a:p>
                      <a:pPr marL="0" indent="0">
                        <a:buFont typeface="Arial"/>
                        <a:buNone/>
                      </a:pPr>
                      <a:r>
                        <a:rPr lang="en-US" dirty="0" smtClean="0"/>
                        <a:t>Feb 2017</a:t>
                      </a:r>
                    </a:p>
                  </a:txBody>
                  <a:tcPr/>
                </a:tc>
                <a:tc>
                  <a:txBody>
                    <a:bodyPr/>
                    <a:lstStyle/>
                    <a:p>
                      <a:r>
                        <a:rPr lang="en-US" dirty="0" smtClean="0"/>
                        <a:t>3-4 Meetings</a:t>
                      </a:r>
                      <a:endParaRPr lang="en-US" dirty="0"/>
                    </a:p>
                  </a:txBody>
                  <a:tcPr/>
                </a:tc>
                <a:tc>
                  <a:txBody>
                    <a:bodyPr/>
                    <a:lstStyle/>
                    <a:p>
                      <a:r>
                        <a:rPr lang="en-US" u="sng" dirty="0" smtClean="0"/>
                        <a:t>Deliverable</a:t>
                      </a:r>
                      <a:r>
                        <a:rPr lang="en-US" baseline="0" dirty="0" smtClean="0"/>
                        <a:t> completed; </a:t>
                      </a:r>
                      <a:r>
                        <a:rPr lang="en-US" dirty="0" smtClean="0"/>
                        <a:t>CCWG agrees docs for public comment</a:t>
                      </a:r>
                    </a:p>
                  </a:txBody>
                  <a:tcPr/>
                </a:tc>
              </a:tr>
              <a:tr h="370840">
                <a:tc>
                  <a:txBody>
                    <a:bodyPr/>
                    <a:lstStyle/>
                    <a:p>
                      <a:pPr marL="0" indent="0">
                        <a:buFont typeface="Arial"/>
                        <a:buNone/>
                      </a:pPr>
                      <a:r>
                        <a:rPr lang="en-US" dirty="0" smtClean="0"/>
                        <a:t>Mar 2017</a:t>
                      </a:r>
                    </a:p>
                  </a:txBody>
                  <a:tcPr/>
                </a:tc>
                <a:tc>
                  <a:txBody>
                    <a:bodyPr/>
                    <a:lstStyle/>
                    <a:p>
                      <a:r>
                        <a:rPr lang="en-US" dirty="0" smtClean="0"/>
                        <a:t>0 Meetings?</a:t>
                      </a:r>
                      <a:endParaRPr lang="en-US" dirty="0"/>
                    </a:p>
                  </a:txBody>
                  <a:tcPr/>
                </a:tc>
                <a:tc>
                  <a:txBody>
                    <a:bodyPr/>
                    <a:lstStyle/>
                    <a:p>
                      <a:r>
                        <a:rPr lang="en-US" dirty="0" smtClean="0"/>
                        <a:t>Public Comment Period (ending</a:t>
                      </a:r>
                      <a:r>
                        <a:rPr lang="en-US" baseline="0" dirty="0" smtClean="0"/>
                        <a:t> 10 April 2017)</a:t>
                      </a:r>
                      <a:endParaRPr lang="en-US" dirty="0"/>
                    </a:p>
                  </a:txBody>
                  <a:tcPr/>
                </a:tc>
              </a:tr>
              <a:tr h="370840">
                <a:tc>
                  <a:txBody>
                    <a:bodyPr/>
                    <a:lstStyle/>
                    <a:p>
                      <a:pPr marL="0" indent="0">
                        <a:buFont typeface="Arial"/>
                        <a:buNone/>
                      </a:pPr>
                      <a:r>
                        <a:rPr lang="en-US" dirty="0" smtClean="0"/>
                        <a:t>Apr 2017</a:t>
                      </a:r>
                    </a:p>
                  </a:txBody>
                  <a:tcPr/>
                </a:tc>
                <a:tc>
                  <a:txBody>
                    <a:bodyPr/>
                    <a:lstStyle/>
                    <a:p>
                      <a:r>
                        <a:rPr lang="en-US" dirty="0" smtClean="0"/>
                        <a:t>3 Meetings</a:t>
                      </a:r>
                      <a:endParaRPr lang="en-US" dirty="0"/>
                    </a:p>
                  </a:txBody>
                  <a:tcPr/>
                </a:tc>
                <a:tc>
                  <a:txBody>
                    <a:bodyPr/>
                    <a:lstStyle/>
                    <a:p>
                      <a:r>
                        <a:rPr lang="en-US" dirty="0" smtClean="0"/>
                        <a:t>Analyze public comment (staff/subgroups)</a:t>
                      </a:r>
                      <a:endParaRPr lang="en-US" dirty="0"/>
                    </a:p>
                  </a:txBody>
                  <a:tcPr/>
                </a:tc>
              </a:tr>
              <a:tr h="370840">
                <a:tc>
                  <a:txBody>
                    <a:bodyPr/>
                    <a:lstStyle/>
                    <a:p>
                      <a:pPr marL="0" indent="0">
                        <a:buFont typeface="Arial"/>
                        <a:buNone/>
                      </a:pPr>
                      <a:r>
                        <a:rPr lang="en-US" dirty="0" smtClean="0"/>
                        <a:t>May 2017</a:t>
                      </a:r>
                    </a:p>
                  </a:txBody>
                  <a:tcPr/>
                </a:tc>
                <a:tc>
                  <a:txBody>
                    <a:bodyPr/>
                    <a:lstStyle/>
                    <a:p>
                      <a:r>
                        <a:rPr lang="en-US" dirty="0" smtClean="0"/>
                        <a:t>4</a:t>
                      </a:r>
                      <a:r>
                        <a:rPr lang="en-US" baseline="0" dirty="0" smtClean="0"/>
                        <a:t> Meetings</a:t>
                      </a:r>
                      <a:endParaRPr lang="en-US" dirty="0"/>
                    </a:p>
                  </a:txBody>
                  <a:tcPr/>
                </a:tc>
                <a:tc>
                  <a:txBody>
                    <a:bodyPr/>
                    <a:lstStyle/>
                    <a:p>
                      <a:r>
                        <a:rPr lang="en-US" dirty="0" smtClean="0"/>
                        <a:t>Subgroup refines and revises output</a:t>
                      </a:r>
                    </a:p>
                  </a:txBody>
                  <a:tcPr/>
                </a:tc>
              </a:tr>
              <a:tr h="370840">
                <a:tc>
                  <a:txBody>
                    <a:bodyPr/>
                    <a:lstStyle/>
                    <a:p>
                      <a:pPr marL="0" indent="0">
                        <a:buFont typeface="Arial"/>
                        <a:buNone/>
                      </a:pPr>
                      <a:r>
                        <a:rPr lang="en-US" dirty="0" smtClean="0"/>
                        <a:t>Jun 2017</a:t>
                      </a:r>
                    </a:p>
                  </a:txBody>
                  <a:tcPr/>
                </a:tc>
                <a:tc>
                  <a:txBody>
                    <a:bodyPr/>
                    <a:lstStyle/>
                    <a:p>
                      <a:r>
                        <a:rPr lang="en-US" dirty="0" smtClean="0"/>
                        <a:t>4 Meetings</a:t>
                      </a:r>
                      <a:endParaRPr lang="en-US" dirty="0"/>
                    </a:p>
                  </a:txBody>
                  <a:tcPr/>
                </a:tc>
                <a:tc>
                  <a:txBody>
                    <a:bodyPr/>
                    <a:lstStyle/>
                    <a:p>
                      <a:r>
                        <a:rPr lang="en-US" dirty="0" smtClean="0"/>
                        <a:t>CCWG agrees final output for review by community</a:t>
                      </a:r>
                      <a:endParaRPr lang="en-US" dirty="0"/>
                    </a:p>
                  </a:txBody>
                  <a:tcPr/>
                </a:tc>
              </a:tr>
            </a:tbl>
          </a:graphicData>
        </a:graphic>
      </p:graphicFrame>
    </p:spTree>
    <p:extLst>
      <p:ext uri="{BB962C8B-B14F-4D97-AF65-F5344CB8AC3E}">
        <p14:creationId xmlns:p14="http://schemas.microsoft.com/office/powerpoint/2010/main" val="332678683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EWSWDOBUvUaZyEACKrrjO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uvOaW1m72UaLMM9hJX7k6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H8JrbmYnVUW3ob4_ralt6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h_tYljTgCEe96ekEFLVes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EWSWDOBUvUaZyEACKrrjO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uvOaW1m72UaLMM9hJX7k6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H8JrbmYnVUW3ob4_ralt6Q"/>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h_tYljTgCEe96ekEFLVesA"/>
</p:tagLst>
</file>

<file path=ppt/theme/theme1.xml><?xml version="1.0" encoding="utf-8"?>
<a:theme xmlns:a="http://schemas.openxmlformats.org/drawingml/2006/main" name="SSR2 Draft">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Analysis Group Large Template 2013-04-24">
  <a:themeElements>
    <a:clrScheme name="Custom 25">
      <a:dk1>
        <a:sysClr val="windowText" lastClr="000000"/>
      </a:dk1>
      <a:lt1>
        <a:sysClr val="window" lastClr="FFFFFF"/>
      </a:lt1>
      <a:dk2>
        <a:srgbClr val="003E7E"/>
      </a:dk2>
      <a:lt2>
        <a:srgbClr val="4D4D4D"/>
      </a:lt2>
      <a:accent1>
        <a:srgbClr val="AECBDA"/>
      </a:accent1>
      <a:accent2>
        <a:srgbClr val="CCCE60"/>
      </a:accent2>
      <a:accent3>
        <a:srgbClr val="B4522E"/>
      </a:accent3>
      <a:accent4>
        <a:srgbClr val="1889FF"/>
      </a:accent4>
      <a:accent5>
        <a:srgbClr val="E6E6E6"/>
      </a:accent5>
      <a:accent6>
        <a:srgbClr val="CEDFE8"/>
      </a:accent6>
      <a:hlink>
        <a:srgbClr val="B4522E"/>
      </a:hlink>
      <a:folHlink>
        <a:srgbClr val="B4522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solidFill>
        <a:ln w="6350">
          <a:noFill/>
        </a:ln>
      </a:spPr>
      <a:bodyPr rtlCol="0" anchor="ctr"/>
      <a:lstStyle>
        <a:defPPr marL="228600" indent="-228600">
          <a:buClr>
            <a:schemeClr val="tx2"/>
          </a:buClr>
          <a:buSzPct val="120000"/>
          <a:buFont typeface="Wingdings" pitchFamily="2" charset="2"/>
          <a:buChar char="§"/>
          <a:defRPr sz="1200" dirty="0" smtClean="0">
            <a:solidFill>
              <a:schemeClr val="bg2"/>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400" dirty="0" err="1" smtClean="0">
            <a:latin typeface="Arial" pitchFamily="34" charset="0"/>
            <a:cs typeface="Arial" pitchFamily="34" charset="0"/>
          </a:defRPr>
        </a:defPPr>
      </a:lstStyle>
    </a:txDef>
  </a:objectDefaults>
  <a:extraClrSchemeLst/>
</a:theme>
</file>

<file path=ppt/theme/theme5.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1_Analysis Group Large Template 2013-04-24">
  <a:themeElements>
    <a:clrScheme name="Custom 25">
      <a:dk1>
        <a:sysClr val="windowText" lastClr="000000"/>
      </a:dk1>
      <a:lt1>
        <a:sysClr val="window" lastClr="FFFFFF"/>
      </a:lt1>
      <a:dk2>
        <a:srgbClr val="003E7E"/>
      </a:dk2>
      <a:lt2>
        <a:srgbClr val="4D4D4D"/>
      </a:lt2>
      <a:accent1>
        <a:srgbClr val="AECBDA"/>
      </a:accent1>
      <a:accent2>
        <a:srgbClr val="CCCE60"/>
      </a:accent2>
      <a:accent3>
        <a:srgbClr val="B4522E"/>
      </a:accent3>
      <a:accent4>
        <a:srgbClr val="1889FF"/>
      </a:accent4>
      <a:accent5>
        <a:srgbClr val="E6E6E6"/>
      </a:accent5>
      <a:accent6>
        <a:srgbClr val="CEDFE8"/>
      </a:accent6>
      <a:hlink>
        <a:srgbClr val="B4522E"/>
      </a:hlink>
      <a:folHlink>
        <a:srgbClr val="B4522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solidFill>
        <a:ln w="6350">
          <a:noFill/>
        </a:ln>
      </a:spPr>
      <a:bodyPr rtlCol="0" anchor="ctr"/>
      <a:lstStyle>
        <a:defPPr marL="228600" indent="-228600">
          <a:buClr>
            <a:schemeClr val="tx2"/>
          </a:buClr>
          <a:buSzPct val="120000"/>
          <a:buFont typeface="Wingdings" pitchFamily="2" charset="2"/>
          <a:buChar char="§"/>
          <a:defRPr sz="1200" dirty="0" smtClean="0">
            <a:solidFill>
              <a:schemeClr val="bg2"/>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400" dirty="0" err="1" smtClean="0">
            <a:latin typeface="Arial" pitchFamily="34" charset="0"/>
            <a:cs typeface="Arial" pitchFamily="34" charset="0"/>
          </a:defRPr>
        </a:defPPr>
      </a:lstStyle>
    </a:txDef>
  </a:objectDefaults>
  <a:extraClrSchemeLst/>
</a:theme>
</file>

<file path=ppt/theme/theme7.xml><?xml version="1.0" encoding="utf-8"?>
<a:theme xmlns:a="http://schemas.openxmlformats.org/drawingml/2006/main" name="4_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8.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emplate>
  <TotalTime>159</TotalTime>
  <Words>1010</Words>
  <Application>Microsoft Office PowerPoint</Application>
  <PresentationFormat>On-screen Show (4:3)</PresentationFormat>
  <Paragraphs>136</Paragraphs>
  <Slides>12</Slides>
  <Notes>1</Notes>
  <HiddenSlides>0</HiddenSlides>
  <MMClips>0</MMClips>
  <ScaleCrop>false</ScaleCrop>
  <HeadingPairs>
    <vt:vector size="6" baseType="variant">
      <vt:variant>
        <vt:lpstr>Theme</vt:lpstr>
      </vt:variant>
      <vt:variant>
        <vt:i4>7</vt:i4>
      </vt:variant>
      <vt:variant>
        <vt:lpstr>Embedded OLE Servers</vt:lpstr>
      </vt:variant>
      <vt:variant>
        <vt:i4>1</vt:i4>
      </vt:variant>
      <vt:variant>
        <vt:lpstr>Slide Titles</vt:lpstr>
      </vt:variant>
      <vt:variant>
        <vt:i4>12</vt:i4>
      </vt:variant>
    </vt:vector>
  </HeadingPairs>
  <TitlesOfParts>
    <vt:vector size="20" baseType="lpstr">
      <vt:lpstr>SSR2 Draft</vt:lpstr>
      <vt:lpstr>1_Office Theme</vt:lpstr>
      <vt:lpstr>2_Office Theme</vt:lpstr>
      <vt:lpstr>Analysis Group Large Template 2013-04-24</vt:lpstr>
      <vt:lpstr>3_Office Theme</vt:lpstr>
      <vt:lpstr>1_Analysis Group Large Template 2013-04-24</vt:lpstr>
      <vt:lpstr>4_Office Theme</vt:lpstr>
      <vt:lpstr>think-cell Slide</vt:lpstr>
      <vt:lpstr>CCWG-Accountability WS2 JURISDICTION SUBGROUP</vt:lpstr>
      <vt:lpstr>Agenda</vt:lpstr>
      <vt:lpstr>Meeting Times </vt:lpstr>
      <vt:lpstr>Working Method of WS2</vt:lpstr>
      <vt:lpstr>Working Method of Subgroups</vt:lpstr>
      <vt:lpstr>Working Method of Subgroups</vt:lpstr>
      <vt:lpstr>Working Method of Subgroups</vt:lpstr>
      <vt:lpstr>WS2 Proposed Timelines</vt:lpstr>
      <vt:lpstr>Work Plan and Schedule Overview</vt:lpstr>
      <vt:lpstr>WS2 subgroup deliverable – a common framework</vt:lpstr>
      <vt:lpstr>Discussion Items</vt:lpstr>
      <vt:lpstr>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
  </dc:creator>
  <cp:lastModifiedBy>Gregory S. Shatan</cp:lastModifiedBy>
  <cp:revision>12</cp:revision>
  <dcterms:modified xsi:type="dcterms:W3CDTF">2016-08-25T17:23:10Z</dcterms:modified>
</cp:coreProperties>
</file>