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2" autoAdjust="0"/>
    <p:restoredTop sz="94660"/>
  </p:normalViewPr>
  <p:slideViewPr>
    <p:cSldViewPr snapToGrid="0">
      <p:cViewPr varScale="1">
        <p:scale>
          <a:sx n="83" d="100"/>
          <a:sy n="83" d="100"/>
        </p:scale>
        <p:origin x="25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55C68-963C-4874-A05F-3E3AF75807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A6AEA-D01F-464E-A70B-202B02FE2D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E43B7-BDF8-4A93-8DF4-7F56EDF51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AE879-D0B3-4281-B38C-5C45315C0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92B0A-49C5-40FD-870B-6A1B29869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4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FD4E9-2359-4789-A262-385363C70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07C3D4-5194-413D-A137-82269EBAD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5C0ED-5B32-4EDE-B58E-03E8452E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88E10-DEE4-408F-B04E-BCF774EC8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9102E-C84A-4B85-BB43-8BFB00498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853260-A08B-47A8-9781-3162DD5EC8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8B8843-DA79-47C9-B87E-0845509F6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CE0B5-6954-4516-8C9C-D497EE8C2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569C3-C38A-418A-BDBC-E66AE2E5A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781A3-B76F-463E-8A07-5F4EF3080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16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ternate Backgroun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3230" y="585224"/>
            <a:ext cx="12381911" cy="6225367"/>
            <a:chOff x="2422" y="585223"/>
            <a:chExt cx="9286433" cy="6225367"/>
          </a:xfrm>
        </p:grpSpPr>
        <p:sp>
          <p:nvSpPr>
            <p:cNvPr id="17" name="Oval 16"/>
            <p:cNvSpPr/>
            <p:nvPr userDrawn="1"/>
          </p:nvSpPr>
          <p:spPr>
            <a:xfrm>
              <a:off x="395490" y="585223"/>
              <a:ext cx="45720" cy="4572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8" name="Straight Connector 17"/>
            <p:cNvCxnSpPr/>
            <p:nvPr userDrawn="1"/>
          </p:nvCxnSpPr>
          <p:spPr>
            <a:xfrm flipH="1">
              <a:off x="2422" y="608083"/>
              <a:ext cx="371789" cy="0"/>
            </a:xfrm>
            <a:prstGeom prst="line">
              <a:avLst/>
            </a:prstGeom>
            <a:ln w="12700">
              <a:solidFill>
                <a:schemeClr val="accent6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 flipH="1">
              <a:off x="462492" y="608083"/>
              <a:ext cx="8681508" cy="0"/>
            </a:xfrm>
            <a:prstGeom prst="line">
              <a:avLst/>
            </a:prstGeom>
            <a:ln w="12700">
              <a:solidFill>
                <a:schemeClr val="accent6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4" name="Picture 23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37744" y="6460580"/>
              <a:ext cx="368521" cy="293992"/>
            </a:xfrm>
            <a:prstGeom prst="rect">
              <a:avLst/>
            </a:prstGeom>
          </p:spPr>
        </p:pic>
        <p:sp>
          <p:nvSpPr>
            <p:cNvPr id="34" name="Oval 33"/>
            <p:cNvSpPr/>
            <p:nvPr userDrawn="1"/>
          </p:nvSpPr>
          <p:spPr>
            <a:xfrm>
              <a:off x="395490" y="6297687"/>
              <a:ext cx="45720" cy="4572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40" name="Straight Connector 39"/>
            <p:cNvCxnSpPr/>
            <p:nvPr userDrawn="1"/>
          </p:nvCxnSpPr>
          <p:spPr>
            <a:xfrm flipH="1">
              <a:off x="2422" y="6320547"/>
              <a:ext cx="371789" cy="0"/>
            </a:xfrm>
            <a:prstGeom prst="line">
              <a:avLst/>
            </a:prstGeom>
            <a:ln w="12700">
              <a:solidFill>
                <a:schemeClr val="accent6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 userDrawn="1"/>
          </p:nvCxnSpPr>
          <p:spPr>
            <a:xfrm flipH="1">
              <a:off x="462491" y="6320547"/>
              <a:ext cx="8217959" cy="0"/>
            </a:xfrm>
            <a:prstGeom prst="line">
              <a:avLst/>
            </a:prstGeom>
            <a:ln w="12700">
              <a:solidFill>
                <a:schemeClr val="accent6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 userDrawn="1"/>
          </p:nvSpPr>
          <p:spPr>
            <a:xfrm flipH="1">
              <a:off x="8705212" y="6297687"/>
              <a:ext cx="45720" cy="4572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43" name="Straight Connector 42"/>
            <p:cNvCxnSpPr/>
            <p:nvPr userDrawn="1"/>
          </p:nvCxnSpPr>
          <p:spPr>
            <a:xfrm>
              <a:off x="8772211" y="6320547"/>
              <a:ext cx="371789" cy="0"/>
            </a:xfrm>
            <a:prstGeom prst="line">
              <a:avLst/>
            </a:prstGeom>
            <a:ln w="12700">
              <a:solidFill>
                <a:schemeClr val="accent6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Slide Number Placeholder 5"/>
            <p:cNvSpPr txBox="1">
              <a:spLocks/>
            </p:cNvSpPr>
            <p:nvPr userDrawn="1"/>
          </p:nvSpPr>
          <p:spPr>
            <a:xfrm>
              <a:off x="8493978" y="6445465"/>
              <a:ext cx="794877" cy="365125"/>
            </a:xfrm>
            <a:prstGeom prst="rect">
              <a:avLst/>
            </a:prstGeom>
          </p:spPr>
          <p:txBody>
            <a:bodyPr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200" dirty="0">
                  <a:solidFill>
                    <a:srgbClr val="002B49"/>
                  </a:solidFill>
                  <a:latin typeface="Arial"/>
                  <a:cs typeface="Arial"/>
                </a:rPr>
                <a:t>   | </a:t>
              </a:r>
              <a:fld id="{D43A6F16-D3CF-4F46-B6D9-B3CAB1B87938}" type="slidenum">
                <a:rPr lang="en-US" sz="1200" smtClean="0">
                  <a:solidFill>
                    <a:srgbClr val="002B49"/>
                  </a:solidFill>
                  <a:latin typeface="Arial"/>
                  <a:cs typeface="Arial"/>
                </a:rPr>
                <a:pPr algn="l"/>
                <a:t>‹#›</a:t>
              </a:fld>
              <a:endParaRPr lang="en-US" sz="1200" dirty="0">
                <a:solidFill>
                  <a:srgbClr val="002B49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3229" y="749729"/>
            <a:ext cx="12192000" cy="5346700"/>
          </a:xfrm>
          <a:prstGeom prst="rect">
            <a:avLst/>
          </a:prstGeom>
          <a:gradFill>
            <a:gsLst>
              <a:gs pos="0">
                <a:schemeClr val="bg1">
                  <a:alpha val="75000"/>
                </a:schemeClr>
              </a:gs>
              <a:gs pos="69000">
                <a:schemeClr val="tx2">
                  <a:lumMod val="20000"/>
                  <a:lumOff val="80000"/>
                  <a:alpha val="62000"/>
                </a:schemeClr>
              </a:gs>
              <a:gs pos="24000">
                <a:schemeClr val="tx2">
                  <a:lumMod val="20000"/>
                  <a:lumOff val="80000"/>
                  <a:alpha val="45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99873" y="46180"/>
            <a:ext cx="10683935" cy="450663"/>
          </a:xfrm>
          <a:prstGeom prst="rect">
            <a:avLst/>
          </a:prstGeom>
        </p:spPr>
        <p:txBody>
          <a:bodyPr lIns="0" tIns="45720" rIns="0" bIns="45720"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7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3B6FB-FBB8-44ED-8AC4-48586AB0A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F035-50E8-49F7-A8EC-0D9F99270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5DF72-E7C0-47FC-B23C-C48259830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A589D-2071-42C8-BAA7-910F30AD9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F8133-FDEA-432F-923A-24EE95D64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78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7C22B-DC1D-4380-916F-EB639539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2AB15-FA0C-4B23-967C-75A0AD7B7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90380-83DE-43E5-920D-848417807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96197-515C-4315-8AAB-3CAB57F3D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D5BDA-5F2A-4E29-B5AF-B8CA3FA80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30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3A3C6-F6AE-4F18-8502-714EE165B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E6C6A-9340-41E0-A493-B560DC8A1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CFC8B-8A21-444F-AA94-D14D48CE2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D5C26-3F24-4778-9CDA-499E364A7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1C449-E0AF-4E7C-9D50-3FD4BCBA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692DAF-A692-4CD5-A6A3-A1F9E18C0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49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4201E-A839-4F08-85C9-53DF6AE0C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7DC36F-0E80-4436-826E-B694D2F23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0C19D5-0D44-4DB3-AD44-E4AD599E9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F52A71-9596-457F-91E1-4A6987FE75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1B3773-4B30-437E-9C49-9F8D8EE83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F50D36-AA34-49FF-BA3D-BA6E13705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C20DA9-5636-4E88-B148-D44CB6DE7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2F1E9-ADFE-4261-AACB-746DBBA67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7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8C85-4A77-4861-AC25-734DEBFE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537A0F-1B87-4A48-9DFD-96EECF526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F218E4-0C55-4146-85E8-CD46F812C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CF4ED4-EF0A-4566-ADF4-F58296962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4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CCD418-95FF-47D0-9D89-1DA19FAF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6756DC-F807-4515-B926-DC173C6EA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85E21-B628-47A6-BBC1-DEED7FCB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19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2260A-7259-41E9-ACC3-9C43757EB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29FEE-DE21-4E3B-A058-350669DD2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36EA78-FC8C-407C-BDD2-8431235F9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D77B5-B13A-47DC-8232-A1E661AEB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14747-4E29-4C0B-AD1C-CE3C0AD91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937E0-726F-466C-8BAD-8827EFD3A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26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2591-8BA1-4AD1-BCBF-2B573F420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D656C9-C09B-491B-80A0-6AEBD2F42B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6BE65-BEA2-4459-93F0-809C60D81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97FF5B-A7B8-4D46-A8DD-437CA0399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0870F-27FE-4341-8D87-46528B21C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B5D03E-D49D-448D-8802-D1BBDE14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40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98FD06-51E6-4E1F-8009-33E1F7AFC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2304E-FE94-443C-9BB1-FB9069531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2D7D6-1186-458C-89D5-0ED14253B7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11AD0-8418-421C-97E6-73305ADA303A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7F8FC-CB24-405C-B1C4-72BF66F650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BF181-7704-4E5F-A864-BBA79FAC64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AF3ED-3BE5-4048-B9E8-E7863CD7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5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WS2 Revised timeline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779" y="704550"/>
            <a:ext cx="8768443" cy="38806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396038" y="1113506"/>
            <a:ext cx="141446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C00000"/>
                </a:solidFill>
                <a:latin typeface="Source Sans Pro"/>
                <a:cs typeface="Source Sans Pro"/>
              </a:rPr>
              <a:t>1 public comment period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524625" y="1392110"/>
            <a:ext cx="71438" cy="35718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940968" y="3766219"/>
            <a:ext cx="141446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C00000"/>
                </a:solidFill>
                <a:latin typeface="Source Sans Pro"/>
                <a:cs typeface="Source Sans Pro"/>
              </a:rPr>
              <a:t>2 public comment periods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995739" y="3492374"/>
            <a:ext cx="521493" cy="27384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931570" y="3492374"/>
            <a:ext cx="1164431" cy="27384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78344" y="4600080"/>
            <a:ext cx="8323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Source Sans Pro"/>
                <a:cs typeface="Source Sans Pro"/>
              </a:rPr>
              <a:t>Target is to finish the work within the FY18 timeframe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Source Sans Pro"/>
                <a:cs typeface="Source Sans Pro"/>
              </a:rPr>
              <a:t>ICANN 61 (March 18) is the drop deadline for subgroups to complete their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Source Sans Pro"/>
                <a:cs typeface="Source Sans Pro"/>
              </a:rPr>
              <a:t>ICANN 60 (Nov 17) is the drop deadline for subgroups to finalize their 1</a:t>
            </a:r>
            <a:r>
              <a:rPr lang="en-US" baseline="30000" dirty="0">
                <a:latin typeface="Source Sans Pro"/>
                <a:cs typeface="Source Sans Pro"/>
              </a:rPr>
              <a:t>st</a:t>
            </a:r>
            <a:r>
              <a:rPr lang="en-US" dirty="0">
                <a:latin typeface="Source Sans Pro"/>
                <a:cs typeface="Source Sans Pro"/>
              </a:rPr>
              <a:t> draft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Source Sans Pro"/>
                <a:cs typeface="Source Sans Pro"/>
              </a:rPr>
              <a:t>Rec’s drafted by ICANN 59 (Jun 16) allow for 2 public comment periods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Public comment period must run over the summer to be ready for a plenary discussion of a revised draft by ICANN 60</a:t>
            </a:r>
            <a:endParaRPr lang="en-US" dirty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555850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 Theme</vt:lpstr>
      <vt:lpstr>WS2 Revised 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WS2 Revised timeline</dc:title>
  <dc:creator>Bernard Turcotte</dc:creator>
  <cp:lastModifiedBy>Bernard Turcotte</cp:lastModifiedBy>
  <cp:revision>1</cp:revision>
  <dcterms:created xsi:type="dcterms:W3CDTF">2017-07-26T18:35:25Z</dcterms:created>
  <dcterms:modified xsi:type="dcterms:W3CDTF">2017-08-01T18:22:46Z</dcterms:modified>
</cp:coreProperties>
</file>