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925" autoAdjust="0"/>
  </p:normalViewPr>
  <p:slideViewPr>
    <p:cSldViewPr snapToGrid="0" snapToObjects="1">
      <p:cViewPr varScale="1">
        <p:scale>
          <a:sx n="81" d="100"/>
          <a:sy n="81" d="100"/>
        </p:scale>
        <p:origin x="-2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D09E47-F780-4471-9B13-B82ABB54E82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22433FC-E39E-4EFB-B36E-A697DC3CD1C5}">
      <dgm:prSet phldrT="[Texte]"/>
      <dgm:spPr/>
      <dgm:t>
        <a:bodyPr/>
        <a:lstStyle/>
        <a:p>
          <a:r>
            <a:rPr lang="fr-FR" dirty="0" smtClean="0"/>
            <a:t>Description of issue</a:t>
          </a:r>
          <a:endParaRPr lang="fr-FR" dirty="0"/>
        </a:p>
      </dgm:t>
    </dgm:pt>
    <dgm:pt modelId="{E0170A99-C84D-48C8-B260-3B9E2674B87D}" type="parTrans" cxnId="{6E75E511-4BF4-4600-A4B4-32514DF216FE}">
      <dgm:prSet/>
      <dgm:spPr/>
      <dgm:t>
        <a:bodyPr/>
        <a:lstStyle/>
        <a:p>
          <a:endParaRPr lang="fr-FR"/>
        </a:p>
      </dgm:t>
    </dgm:pt>
    <dgm:pt modelId="{9FD45455-5487-494F-AE73-CE62E29A00E7}" type="sibTrans" cxnId="{6E75E511-4BF4-4600-A4B4-32514DF216FE}">
      <dgm:prSet/>
      <dgm:spPr/>
      <dgm:t>
        <a:bodyPr/>
        <a:lstStyle/>
        <a:p>
          <a:endParaRPr lang="fr-FR"/>
        </a:p>
      </dgm:t>
    </dgm:pt>
    <dgm:pt modelId="{5C5AFAD9-6FA8-43C5-A71B-F0482849589A}">
      <dgm:prSet phldrT="[Texte]"/>
      <dgm:spPr/>
      <dgm:t>
        <a:bodyPr/>
        <a:lstStyle/>
        <a:p>
          <a:r>
            <a:rPr lang="en-US" noProof="0" dirty="0" smtClean="0"/>
            <a:t>Recommendations</a:t>
          </a:r>
          <a:endParaRPr lang="en-US" noProof="0" dirty="0"/>
        </a:p>
      </dgm:t>
    </dgm:pt>
    <dgm:pt modelId="{B8D1E2A7-92A9-4FF8-A9EC-50715A55D63B}" type="parTrans" cxnId="{A1611163-DA4B-46C9-B549-56F722EAE8E4}">
      <dgm:prSet/>
      <dgm:spPr/>
      <dgm:t>
        <a:bodyPr/>
        <a:lstStyle/>
        <a:p>
          <a:endParaRPr lang="fr-FR"/>
        </a:p>
      </dgm:t>
    </dgm:pt>
    <dgm:pt modelId="{BC51AEE9-8866-4FB4-9BB5-EFEBB07BD0D4}" type="sibTrans" cxnId="{A1611163-DA4B-46C9-B549-56F722EAE8E4}">
      <dgm:prSet/>
      <dgm:spPr/>
      <dgm:t>
        <a:bodyPr/>
        <a:lstStyle/>
        <a:p>
          <a:endParaRPr lang="fr-FR"/>
        </a:p>
      </dgm:t>
    </dgm:pt>
    <dgm:pt modelId="{B4897DD3-BAAC-4B89-830C-55E64C15EC91}">
      <dgm:prSet phldrT="[Texte]"/>
      <dgm:spPr/>
      <dgm:t>
        <a:bodyPr/>
        <a:lstStyle/>
        <a:p>
          <a:r>
            <a:rPr lang="en-US" noProof="0" dirty="0" smtClean="0"/>
            <a:t>Current state of play</a:t>
          </a:r>
          <a:endParaRPr lang="en-US" noProof="0" dirty="0"/>
        </a:p>
      </dgm:t>
    </dgm:pt>
    <dgm:pt modelId="{A1A8C638-0756-4B34-9BC0-15BF25999D83}" type="parTrans" cxnId="{A966C580-27E6-4326-BD78-E202B0AB0149}">
      <dgm:prSet/>
      <dgm:spPr/>
      <dgm:t>
        <a:bodyPr/>
        <a:lstStyle/>
        <a:p>
          <a:endParaRPr lang="fr-FR"/>
        </a:p>
      </dgm:t>
    </dgm:pt>
    <dgm:pt modelId="{C96D3ED1-6136-4BB9-BF36-3C80FB439BBB}" type="sibTrans" cxnId="{A966C580-27E6-4326-BD78-E202B0AB0149}">
      <dgm:prSet/>
      <dgm:spPr/>
      <dgm:t>
        <a:bodyPr/>
        <a:lstStyle/>
        <a:p>
          <a:endParaRPr lang="fr-FR"/>
        </a:p>
      </dgm:t>
    </dgm:pt>
    <dgm:pt modelId="{846CEECC-AA07-4812-B419-3DC0641FD56C}">
      <dgm:prSet phldrT="[Texte]"/>
      <dgm:spPr/>
      <dgm:t>
        <a:bodyPr/>
        <a:lstStyle/>
        <a:p>
          <a:r>
            <a:rPr lang="en-US" noProof="0" dirty="0" smtClean="0"/>
            <a:t>Supplemental Report</a:t>
          </a:r>
          <a:endParaRPr lang="en-US" noProof="0" dirty="0"/>
        </a:p>
      </dgm:t>
    </dgm:pt>
    <dgm:pt modelId="{FD004C92-5573-43EB-86C3-5EB0D51EFB49}" type="parTrans" cxnId="{F7D32396-4281-4527-8AA7-2115278C1157}">
      <dgm:prSet/>
      <dgm:spPr/>
      <dgm:t>
        <a:bodyPr/>
        <a:lstStyle/>
        <a:p>
          <a:endParaRPr lang="fr-FR"/>
        </a:p>
      </dgm:t>
    </dgm:pt>
    <dgm:pt modelId="{95D028FA-E6B5-4BD6-9FD7-A005EDD8BBD5}" type="sibTrans" cxnId="{F7D32396-4281-4527-8AA7-2115278C1157}">
      <dgm:prSet/>
      <dgm:spPr/>
      <dgm:t>
        <a:bodyPr/>
        <a:lstStyle/>
        <a:p>
          <a:endParaRPr lang="fr-FR"/>
        </a:p>
      </dgm:t>
    </dgm:pt>
    <dgm:pt modelId="{64B0885F-D9C3-453F-81AB-6710B93BB833}">
      <dgm:prSet phldrT="[Texte]"/>
      <dgm:spPr/>
      <dgm:t>
        <a:bodyPr/>
        <a:lstStyle/>
        <a:p>
          <a:r>
            <a:rPr lang="en-US" noProof="0" dirty="0" smtClean="0"/>
            <a:t>Executive summary</a:t>
          </a:r>
          <a:endParaRPr lang="en-US" noProof="0" dirty="0"/>
        </a:p>
      </dgm:t>
    </dgm:pt>
    <dgm:pt modelId="{6CCEB252-8567-4D2E-A5DE-9D324F8D2AC5}" type="parTrans" cxnId="{0DDD77EE-3281-461E-9E6B-5EFDA06D3EAD}">
      <dgm:prSet/>
      <dgm:spPr/>
      <dgm:t>
        <a:bodyPr/>
        <a:lstStyle/>
        <a:p>
          <a:endParaRPr lang="fr-FR"/>
        </a:p>
      </dgm:t>
    </dgm:pt>
    <dgm:pt modelId="{1493B829-BDCD-49E2-A722-DF11C61D284E}" type="sibTrans" cxnId="{0DDD77EE-3281-461E-9E6B-5EFDA06D3EAD}">
      <dgm:prSet/>
      <dgm:spPr/>
      <dgm:t>
        <a:bodyPr/>
        <a:lstStyle/>
        <a:p>
          <a:endParaRPr lang="fr-FR"/>
        </a:p>
      </dgm:t>
    </dgm:pt>
    <dgm:pt modelId="{103FD812-2CB9-4FA0-B7A1-65754D594BD4}">
      <dgm:prSet phldrT="[Texte]"/>
      <dgm:spPr/>
      <dgm:t>
        <a:bodyPr/>
        <a:lstStyle/>
        <a:p>
          <a:r>
            <a:rPr lang="en-US" noProof="0" dirty="0" smtClean="0"/>
            <a:t>Requirements </a:t>
          </a:r>
          <a:r>
            <a:rPr lang="en-US" noProof="0" dirty="0" smtClean="0"/>
            <a:t>for recommendation (no </a:t>
          </a:r>
          <a:r>
            <a:rPr lang="en-US" noProof="0" dirty="0" err="1" smtClean="0"/>
            <a:t>wordsmithing</a:t>
          </a:r>
          <a:r>
            <a:rPr lang="en-US" noProof="0" dirty="0" smtClean="0"/>
            <a:t> expected)</a:t>
          </a:r>
          <a:endParaRPr lang="en-US" noProof="0" dirty="0"/>
        </a:p>
      </dgm:t>
    </dgm:pt>
    <dgm:pt modelId="{BDDACADF-0025-4192-B52C-E8997928BD92}" type="parTrans" cxnId="{C0E1E7DB-B88C-41A2-A863-A7FC3F2ACF36}">
      <dgm:prSet/>
      <dgm:spPr/>
      <dgm:t>
        <a:bodyPr/>
        <a:lstStyle/>
        <a:p>
          <a:endParaRPr lang="fr-FR"/>
        </a:p>
      </dgm:t>
    </dgm:pt>
    <dgm:pt modelId="{0769A390-9C9E-4C61-9ED0-40BA13FC98DD}" type="sibTrans" cxnId="{C0E1E7DB-B88C-41A2-A863-A7FC3F2ACF36}">
      <dgm:prSet/>
      <dgm:spPr/>
      <dgm:t>
        <a:bodyPr/>
        <a:lstStyle/>
        <a:p>
          <a:endParaRPr lang="fr-FR"/>
        </a:p>
      </dgm:t>
    </dgm:pt>
    <dgm:pt modelId="{B6BE7A96-F7C2-4D82-93C3-BFD0B061D502}">
      <dgm:prSet phldrT="[Texte]"/>
      <dgm:spPr/>
      <dgm:t>
        <a:bodyPr/>
        <a:lstStyle/>
        <a:p>
          <a:r>
            <a:rPr lang="en-US" noProof="0" dirty="0" smtClean="0"/>
            <a:t>Rationale for recommendation</a:t>
          </a:r>
          <a:endParaRPr lang="en-US" noProof="0" dirty="0"/>
        </a:p>
      </dgm:t>
    </dgm:pt>
    <dgm:pt modelId="{E7DEE8D0-901A-4D1A-964F-5C24EA3B781B}" type="parTrans" cxnId="{61541487-1C41-4F0E-A591-14BA510103D5}">
      <dgm:prSet/>
      <dgm:spPr/>
      <dgm:t>
        <a:bodyPr/>
        <a:lstStyle/>
        <a:p>
          <a:endParaRPr lang="fr-FR"/>
        </a:p>
      </dgm:t>
    </dgm:pt>
    <dgm:pt modelId="{AB114E67-A09B-477C-B0B0-12A59F8727B9}" type="sibTrans" cxnId="{61541487-1C41-4F0E-A591-14BA510103D5}">
      <dgm:prSet/>
      <dgm:spPr/>
      <dgm:t>
        <a:bodyPr/>
        <a:lstStyle/>
        <a:p>
          <a:endParaRPr lang="fr-FR"/>
        </a:p>
      </dgm:t>
    </dgm:pt>
    <dgm:pt modelId="{9020D9DC-2BAE-46B2-99A4-E83C6E687D7D}" type="pres">
      <dgm:prSet presAssocID="{31D09E47-F780-4471-9B13-B82ABB54E82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2003FF-D3A6-4C4D-BAFF-7D8BBF9AC86B}" type="pres">
      <dgm:prSet presAssocID="{64B0885F-D9C3-453F-81AB-6710B93BB833}" presName="parentLin" presStyleCnt="0"/>
      <dgm:spPr/>
    </dgm:pt>
    <dgm:pt modelId="{C636DB05-9F30-46BD-AD1B-847DC2E23E45}" type="pres">
      <dgm:prSet presAssocID="{64B0885F-D9C3-453F-81AB-6710B93BB833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4B19963-604F-49BF-A53F-4D15D547078E}" type="pres">
      <dgm:prSet presAssocID="{64B0885F-D9C3-453F-81AB-6710B93BB83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195886-572B-4778-A864-FF497A8B7D53}" type="pres">
      <dgm:prSet presAssocID="{64B0885F-D9C3-453F-81AB-6710B93BB833}" presName="negativeSpace" presStyleCnt="0"/>
      <dgm:spPr/>
    </dgm:pt>
    <dgm:pt modelId="{0989E340-74D3-46FD-A2FC-F09AB5C9D956}" type="pres">
      <dgm:prSet presAssocID="{64B0885F-D9C3-453F-81AB-6710B93BB833}" presName="childText" presStyleLbl="conFgAcc1" presStyleIdx="0" presStyleCnt="3">
        <dgm:presLayoutVars>
          <dgm:bulletEnabled val="1"/>
        </dgm:presLayoutVars>
      </dgm:prSet>
      <dgm:spPr/>
    </dgm:pt>
    <dgm:pt modelId="{2E16D0EA-4BC0-4EFF-BC7E-81E89EEA3C63}" type="pres">
      <dgm:prSet presAssocID="{1493B829-BDCD-49E2-A722-DF11C61D284E}" presName="spaceBetweenRectangles" presStyleCnt="0"/>
      <dgm:spPr/>
    </dgm:pt>
    <dgm:pt modelId="{0FC9434C-F6D3-459B-B518-30A388B7538E}" type="pres">
      <dgm:prSet presAssocID="{D22433FC-E39E-4EFB-B36E-A697DC3CD1C5}" presName="parentLin" presStyleCnt="0"/>
      <dgm:spPr/>
    </dgm:pt>
    <dgm:pt modelId="{A205208E-1461-43DF-845F-F56C031C0A97}" type="pres">
      <dgm:prSet presAssocID="{D22433FC-E39E-4EFB-B36E-A697DC3CD1C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7EFBC57-F265-4E7F-9FE3-3FF1FAD3DF13}" type="pres">
      <dgm:prSet presAssocID="{D22433FC-E39E-4EFB-B36E-A697DC3CD1C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A6F66F-5A3D-4BE0-A98C-C5C2A9316F9C}" type="pres">
      <dgm:prSet presAssocID="{D22433FC-E39E-4EFB-B36E-A697DC3CD1C5}" presName="negativeSpace" presStyleCnt="0"/>
      <dgm:spPr/>
    </dgm:pt>
    <dgm:pt modelId="{E6CA661A-1FC5-4905-A879-1A25EDE1960A}" type="pres">
      <dgm:prSet presAssocID="{D22433FC-E39E-4EFB-B36E-A697DC3CD1C5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1B7184-6C60-40FC-9894-210A12E242C2}" type="pres">
      <dgm:prSet presAssocID="{9FD45455-5487-494F-AE73-CE62E29A00E7}" presName="spaceBetweenRectangles" presStyleCnt="0"/>
      <dgm:spPr/>
    </dgm:pt>
    <dgm:pt modelId="{4BCCA301-C4A4-497C-B2AF-4EAA4F217340}" type="pres">
      <dgm:prSet presAssocID="{5C5AFAD9-6FA8-43C5-A71B-F0482849589A}" presName="parentLin" presStyleCnt="0"/>
      <dgm:spPr/>
    </dgm:pt>
    <dgm:pt modelId="{DA27C2B8-DBB6-46BB-9EB0-1CB2587A933A}" type="pres">
      <dgm:prSet presAssocID="{5C5AFAD9-6FA8-43C5-A71B-F0482849589A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0B0FDB33-6FD1-4F2E-B342-CB0E82A9CF1C}" type="pres">
      <dgm:prSet presAssocID="{5C5AFAD9-6FA8-43C5-A71B-F0482849589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8B42A7-5923-4C95-84E8-113E30011D71}" type="pres">
      <dgm:prSet presAssocID="{5C5AFAD9-6FA8-43C5-A71B-F0482849589A}" presName="negativeSpace" presStyleCnt="0"/>
      <dgm:spPr/>
    </dgm:pt>
    <dgm:pt modelId="{C044674C-B370-4EA3-8A99-FF1BC6486725}" type="pres">
      <dgm:prSet presAssocID="{5C5AFAD9-6FA8-43C5-A71B-F0482849589A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A57BE46-391C-B448-B07A-D49C43B52028}" type="presOf" srcId="{D22433FC-E39E-4EFB-B36E-A697DC3CD1C5}" destId="{97EFBC57-F265-4E7F-9FE3-3FF1FAD3DF13}" srcOrd="1" destOrd="0" presId="urn:microsoft.com/office/officeart/2005/8/layout/list1"/>
    <dgm:cxn modelId="{F8B2116A-52AA-AB4E-896D-99AF15B42282}" type="presOf" srcId="{64B0885F-D9C3-453F-81AB-6710B93BB833}" destId="{E4B19963-604F-49BF-A53F-4D15D547078E}" srcOrd="1" destOrd="0" presId="urn:microsoft.com/office/officeart/2005/8/layout/list1"/>
    <dgm:cxn modelId="{0DDD77EE-3281-461E-9E6B-5EFDA06D3EAD}" srcId="{31D09E47-F780-4471-9B13-B82ABB54E820}" destId="{64B0885F-D9C3-453F-81AB-6710B93BB833}" srcOrd="0" destOrd="0" parTransId="{6CCEB252-8567-4D2E-A5DE-9D324F8D2AC5}" sibTransId="{1493B829-BDCD-49E2-A722-DF11C61D284E}"/>
    <dgm:cxn modelId="{6E75E511-4BF4-4600-A4B4-32514DF216FE}" srcId="{31D09E47-F780-4471-9B13-B82ABB54E820}" destId="{D22433FC-E39E-4EFB-B36E-A697DC3CD1C5}" srcOrd="1" destOrd="0" parTransId="{E0170A99-C84D-48C8-B260-3B9E2674B87D}" sibTransId="{9FD45455-5487-494F-AE73-CE62E29A00E7}"/>
    <dgm:cxn modelId="{16879D2D-C097-0641-A89D-EDD7DB9DB41E}" type="presOf" srcId="{B4897DD3-BAAC-4B89-830C-55E64C15EC91}" destId="{E6CA661A-1FC5-4905-A879-1A25EDE1960A}" srcOrd="0" destOrd="0" presId="urn:microsoft.com/office/officeart/2005/8/layout/list1"/>
    <dgm:cxn modelId="{8E29EDA5-FC01-FB46-A9F6-1FD1BAAB77B6}" type="presOf" srcId="{846CEECC-AA07-4812-B419-3DC0641FD56C}" destId="{E6CA661A-1FC5-4905-A879-1A25EDE1960A}" srcOrd="0" destOrd="1" presId="urn:microsoft.com/office/officeart/2005/8/layout/list1"/>
    <dgm:cxn modelId="{4413AE92-40EF-814F-AB95-850BD00A3513}" type="presOf" srcId="{31D09E47-F780-4471-9B13-B82ABB54E820}" destId="{9020D9DC-2BAE-46B2-99A4-E83C6E687D7D}" srcOrd="0" destOrd="0" presId="urn:microsoft.com/office/officeart/2005/8/layout/list1"/>
    <dgm:cxn modelId="{E9AF7885-D4DA-F241-9410-FF382EE10338}" type="presOf" srcId="{5C5AFAD9-6FA8-43C5-A71B-F0482849589A}" destId="{0B0FDB33-6FD1-4F2E-B342-CB0E82A9CF1C}" srcOrd="1" destOrd="0" presId="urn:microsoft.com/office/officeart/2005/8/layout/list1"/>
    <dgm:cxn modelId="{927ADFC9-9E31-2546-B372-C7D7A2074603}" type="presOf" srcId="{B6BE7A96-F7C2-4D82-93C3-BFD0B061D502}" destId="{C044674C-B370-4EA3-8A99-FF1BC6486725}" srcOrd="0" destOrd="1" presId="urn:microsoft.com/office/officeart/2005/8/layout/list1"/>
    <dgm:cxn modelId="{F7D32396-4281-4527-8AA7-2115278C1157}" srcId="{D22433FC-E39E-4EFB-B36E-A697DC3CD1C5}" destId="{846CEECC-AA07-4812-B419-3DC0641FD56C}" srcOrd="1" destOrd="0" parTransId="{FD004C92-5573-43EB-86C3-5EB0D51EFB49}" sibTransId="{95D028FA-E6B5-4BD6-9FD7-A005EDD8BBD5}"/>
    <dgm:cxn modelId="{C0E1E7DB-B88C-41A2-A863-A7FC3F2ACF36}" srcId="{5C5AFAD9-6FA8-43C5-A71B-F0482849589A}" destId="{103FD812-2CB9-4FA0-B7A1-65754D594BD4}" srcOrd="0" destOrd="0" parTransId="{BDDACADF-0025-4192-B52C-E8997928BD92}" sibTransId="{0769A390-9C9E-4C61-9ED0-40BA13FC98DD}"/>
    <dgm:cxn modelId="{A1611163-DA4B-46C9-B549-56F722EAE8E4}" srcId="{31D09E47-F780-4471-9B13-B82ABB54E820}" destId="{5C5AFAD9-6FA8-43C5-A71B-F0482849589A}" srcOrd="2" destOrd="0" parTransId="{B8D1E2A7-92A9-4FF8-A9EC-50715A55D63B}" sibTransId="{BC51AEE9-8866-4FB4-9BB5-EFEBB07BD0D4}"/>
    <dgm:cxn modelId="{52DB5E7E-3D3B-C24C-BF0D-BD22CFD97807}" type="presOf" srcId="{D22433FC-E39E-4EFB-B36E-A697DC3CD1C5}" destId="{A205208E-1461-43DF-845F-F56C031C0A97}" srcOrd="0" destOrd="0" presId="urn:microsoft.com/office/officeart/2005/8/layout/list1"/>
    <dgm:cxn modelId="{8BA2A589-CEF9-3541-8881-13E3498BDF83}" type="presOf" srcId="{103FD812-2CB9-4FA0-B7A1-65754D594BD4}" destId="{C044674C-B370-4EA3-8A99-FF1BC6486725}" srcOrd="0" destOrd="0" presId="urn:microsoft.com/office/officeart/2005/8/layout/list1"/>
    <dgm:cxn modelId="{C4F204A7-DAEF-9945-80BC-0913408656FF}" type="presOf" srcId="{64B0885F-D9C3-453F-81AB-6710B93BB833}" destId="{C636DB05-9F30-46BD-AD1B-847DC2E23E45}" srcOrd="0" destOrd="0" presId="urn:microsoft.com/office/officeart/2005/8/layout/list1"/>
    <dgm:cxn modelId="{6F54B9DF-A07B-4F49-BFF9-B8A1685915E3}" type="presOf" srcId="{5C5AFAD9-6FA8-43C5-A71B-F0482849589A}" destId="{DA27C2B8-DBB6-46BB-9EB0-1CB2587A933A}" srcOrd="0" destOrd="0" presId="urn:microsoft.com/office/officeart/2005/8/layout/list1"/>
    <dgm:cxn modelId="{A966C580-27E6-4326-BD78-E202B0AB0149}" srcId="{D22433FC-E39E-4EFB-B36E-A697DC3CD1C5}" destId="{B4897DD3-BAAC-4B89-830C-55E64C15EC91}" srcOrd="0" destOrd="0" parTransId="{A1A8C638-0756-4B34-9BC0-15BF25999D83}" sibTransId="{C96D3ED1-6136-4BB9-BF36-3C80FB439BBB}"/>
    <dgm:cxn modelId="{61541487-1C41-4F0E-A591-14BA510103D5}" srcId="{5C5AFAD9-6FA8-43C5-A71B-F0482849589A}" destId="{B6BE7A96-F7C2-4D82-93C3-BFD0B061D502}" srcOrd="1" destOrd="0" parTransId="{E7DEE8D0-901A-4D1A-964F-5C24EA3B781B}" sibTransId="{AB114E67-A09B-477C-B0B0-12A59F8727B9}"/>
    <dgm:cxn modelId="{3C277FF2-D48D-BA49-BDD0-BA8EAD3C7249}" type="presParOf" srcId="{9020D9DC-2BAE-46B2-99A4-E83C6E687D7D}" destId="{C72003FF-D3A6-4C4D-BAFF-7D8BBF9AC86B}" srcOrd="0" destOrd="0" presId="urn:microsoft.com/office/officeart/2005/8/layout/list1"/>
    <dgm:cxn modelId="{1523B8E9-1987-024E-ADA2-281558789361}" type="presParOf" srcId="{C72003FF-D3A6-4C4D-BAFF-7D8BBF9AC86B}" destId="{C636DB05-9F30-46BD-AD1B-847DC2E23E45}" srcOrd="0" destOrd="0" presId="urn:microsoft.com/office/officeart/2005/8/layout/list1"/>
    <dgm:cxn modelId="{13BA749A-FF6A-4E47-BBFA-7D83D193F23B}" type="presParOf" srcId="{C72003FF-D3A6-4C4D-BAFF-7D8BBF9AC86B}" destId="{E4B19963-604F-49BF-A53F-4D15D547078E}" srcOrd="1" destOrd="0" presId="urn:microsoft.com/office/officeart/2005/8/layout/list1"/>
    <dgm:cxn modelId="{59077F53-E3CC-C148-869E-99C661893779}" type="presParOf" srcId="{9020D9DC-2BAE-46B2-99A4-E83C6E687D7D}" destId="{71195886-572B-4778-A864-FF497A8B7D53}" srcOrd="1" destOrd="0" presId="urn:microsoft.com/office/officeart/2005/8/layout/list1"/>
    <dgm:cxn modelId="{40577DF6-754C-954C-B547-970F15198216}" type="presParOf" srcId="{9020D9DC-2BAE-46B2-99A4-E83C6E687D7D}" destId="{0989E340-74D3-46FD-A2FC-F09AB5C9D956}" srcOrd="2" destOrd="0" presId="urn:microsoft.com/office/officeart/2005/8/layout/list1"/>
    <dgm:cxn modelId="{AFF4C506-0A62-814E-ADBB-9E341020EA93}" type="presParOf" srcId="{9020D9DC-2BAE-46B2-99A4-E83C6E687D7D}" destId="{2E16D0EA-4BC0-4EFF-BC7E-81E89EEA3C63}" srcOrd="3" destOrd="0" presId="urn:microsoft.com/office/officeart/2005/8/layout/list1"/>
    <dgm:cxn modelId="{004C409D-C1BA-8541-9EFF-5699A6BEED37}" type="presParOf" srcId="{9020D9DC-2BAE-46B2-99A4-E83C6E687D7D}" destId="{0FC9434C-F6D3-459B-B518-30A388B7538E}" srcOrd="4" destOrd="0" presId="urn:microsoft.com/office/officeart/2005/8/layout/list1"/>
    <dgm:cxn modelId="{36D3F1CE-0CA8-C745-9ADA-D1872F1FDDF4}" type="presParOf" srcId="{0FC9434C-F6D3-459B-B518-30A388B7538E}" destId="{A205208E-1461-43DF-845F-F56C031C0A97}" srcOrd="0" destOrd="0" presId="urn:microsoft.com/office/officeart/2005/8/layout/list1"/>
    <dgm:cxn modelId="{EB8A5D5E-63B4-9447-9EA3-B19323E4DCCD}" type="presParOf" srcId="{0FC9434C-F6D3-459B-B518-30A388B7538E}" destId="{97EFBC57-F265-4E7F-9FE3-3FF1FAD3DF13}" srcOrd="1" destOrd="0" presId="urn:microsoft.com/office/officeart/2005/8/layout/list1"/>
    <dgm:cxn modelId="{0E4D5E6C-ED67-FF43-82C4-53B261632A29}" type="presParOf" srcId="{9020D9DC-2BAE-46B2-99A4-E83C6E687D7D}" destId="{EFA6F66F-5A3D-4BE0-A98C-C5C2A9316F9C}" srcOrd="5" destOrd="0" presId="urn:microsoft.com/office/officeart/2005/8/layout/list1"/>
    <dgm:cxn modelId="{E4B33A82-6E79-8347-BD49-833B9ED6FE40}" type="presParOf" srcId="{9020D9DC-2BAE-46B2-99A4-E83C6E687D7D}" destId="{E6CA661A-1FC5-4905-A879-1A25EDE1960A}" srcOrd="6" destOrd="0" presId="urn:microsoft.com/office/officeart/2005/8/layout/list1"/>
    <dgm:cxn modelId="{ABF5E980-BFDB-114A-BA19-9204E03615C5}" type="presParOf" srcId="{9020D9DC-2BAE-46B2-99A4-E83C6E687D7D}" destId="{521B7184-6C60-40FC-9894-210A12E242C2}" srcOrd="7" destOrd="0" presId="urn:microsoft.com/office/officeart/2005/8/layout/list1"/>
    <dgm:cxn modelId="{E27C531D-71AE-C142-960B-A8F539BC2A6C}" type="presParOf" srcId="{9020D9DC-2BAE-46B2-99A4-E83C6E687D7D}" destId="{4BCCA301-C4A4-497C-B2AF-4EAA4F217340}" srcOrd="8" destOrd="0" presId="urn:microsoft.com/office/officeart/2005/8/layout/list1"/>
    <dgm:cxn modelId="{03CE0B5D-099A-4D43-B60D-BE348B8FED8E}" type="presParOf" srcId="{4BCCA301-C4A4-497C-B2AF-4EAA4F217340}" destId="{DA27C2B8-DBB6-46BB-9EB0-1CB2587A933A}" srcOrd="0" destOrd="0" presId="urn:microsoft.com/office/officeart/2005/8/layout/list1"/>
    <dgm:cxn modelId="{69460645-DCAA-734C-A11E-1271F6964058}" type="presParOf" srcId="{4BCCA301-C4A4-497C-B2AF-4EAA4F217340}" destId="{0B0FDB33-6FD1-4F2E-B342-CB0E82A9CF1C}" srcOrd="1" destOrd="0" presId="urn:microsoft.com/office/officeart/2005/8/layout/list1"/>
    <dgm:cxn modelId="{46A80A16-5B6D-B04E-B530-79E2505A070C}" type="presParOf" srcId="{9020D9DC-2BAE-46B2-99A4-E83C6E687D7D}" destId="{FD8B42A7-5923-4C95-84E8-113E30011D71}" srcOrd="9" destOrd="0" presId="urn:microsoft.com/office/officeart/2005/8/layout/list1"/>
    <dgm:cxn modelId="{F0DE6F71-0657-4343-8F09-73F6A4DFE777}" type="presParOf" srcId="{9020D9DC-2BAE-46B2-99A4-E83C6E687D7D}" destId="{C044674C-B370-4EA3-8A99-FF1BC648672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89E340-74D3-46FD-A2FC-F09AB5C9D956}">
      <dsp:nvSpPr>
        <dsp:cNvPr id="0" name=""/>
        <dsp:cNvSpPr/>
      </dsp:nvSpPr>
      <dsp:spPr>
        <a:xfrm>
          <a:off x="0" y="401256"/>
          <a:ext cx="858129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B19963-604F-49BF-A53F-4D15D547078E}">
      <dsp:nvSpPr>
        <dsp:cNvPr id="0" name=""/>
        <dsp:cNvSpPr/>
      </dsp:nvSpPr>
      <dsp:spPr>
        <a:xfrm>
          <a:off x="429064" y="47016"/>
          <a:ext cx="6006905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047" tIns="0" rIns="22704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Executive summary</a:t>
          </a:r>
          <a:endParaRPr lang="en-US" sz="2400" kern="1200" noProof="0" dirty="0"/>
        </a:p>
      </dsp:txBody>
      <dsp:txXfrm>
        <a:off x="463649" y="81601"/>
        <a:ext cx="5937735" cy="639310"/>
      </dsp:txXfrm>
    </dsp:sp>
    <dsp:sp modelId="{E6CA661A-1FC5-4905-A879-1A25EDE1960A}">
      <dsp:nvSpPr>
        <dsp:cNvPr id="0" name=""/>
        <dsp:cNvSpPr/>
      </dsp:nvSpPr>
      <dsp:spPr>
        <a:xfrm>
          <a:off x="0" y="1489896"/>
          <a:ext cx="8581293" cy="1398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004" tIns="499872" rIns="666004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noProof="0" dirty="0" smtClean="0"/>
            <a:t>Current state of play</a:t>
          </a:r>
          <a:endParaRPr lang="en-US" sz="2400" kern="1200" noProof="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noProof="0" dirty="0" smtClean="0"/>
            <a:t>Supplemental Report</a:t>
          </a:r>
          <a:endParaRPr lang="en-US" sz="2400" kern="1200" noProof="0" dirty="0"/>
        </a:p>
      </dsp:txBody>
      <dsp:txXfrm>
        <a:off x="0" y="1489896"/>
        <a:ext cx="8581293" cy="1398600"/>
      </dsp:txXfrm>
    </dsp:sp>
    <dsp:sp modelId="{97EFBC57-F265-4E7F-9FE3-3FF1FAD3DF13}">
      <dsp:nvSpPr>
        <dsp:cNvPr id="0" name=""/>
        <dsp:cNvSpPr/>
      </dsp:nvSpPr>
      <dsp:spPr>
        <a:xfrm>
          <a:off x="429064" y="1135656"/>
          <a:ext cx="6006905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047" tIns="0" rIns="22704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Description of issue</a:t>
          </a:r>
          <a:endParaRPr lang="fr-FR" sz="2400" kern="1200" dirty="0"/>
        </a:p>
      </dsp:txBody>
      <dsp:txXfrm>
        <a:off x="463649" y="1170241"/>
        <a:ext cx="5937735" cy="639310"/>
      </dsp:txXfrm>
    </dsp:sp>
    <dsp:sp modelId="{C044674C-B370-4EA3-8A99-FF1BC6486725}">
      <dsp:nvSpPr>
        <dsp:cNvPr id="0" name=""/>
        <dsp:cNvSpPr/>
      </dsp:nvSpPr>
      <dsp:spPr>
        <a:xfrm>
          <a:off x="0" y="3372337"/>
          <a:ext cx="8581293" cy="173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004" tIns="499872" rIns="666004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noProof="0" dirty="0" smtClean="0"/>
            <a:t>Requirements </a:t>
          </a:r>
          <a:r>
            <a:rPr lang="en-US" sz="2400" kern="1200" noProof="0" dirty="0" smtClean="0"/>
            <a:t>for recommendation (no </a:t>
          </a:r>
          <a:r>
            <a:rPr lang="en-US" sz="2400" kern="1200" noProof="0" dirty="0" err="1" smtClean="0"/>
            <a:t>wordsmithing</a:t>
          </a:r>
          <a:r>
            <a:rPr lang="en-US" sz="2400" kern="1200" noProof="0" dirty="0" smtClean="0"/>
            <a:t> expected)</a:t>
          </a:r>
          <a:endParaRPr lang="en-US" sz="2400" kern="1200" noProof="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noProof="0" dirty="0" smtClean="0"/>
            <a:t>Rationale for recommendation</a:t>
          </a:r>
          <a:endParaRPr lang="en-US" sz="2400" kern="1200" noProof="0" dirty="0"/>
        </a:p>
      </dsp:txBody>
      <dsp:txXfrm>
        <a:off x="0" y="3372337"/>
        <a:ext cx="8581293" cy="1738800"/>
      </dsp:txXfrm>
    </dsp:sp>
    <dsp:sp modelId="{0B0FDB33-6FD1-4F2E-B342-CB0E82A9CF1C}">
      <dsp:nvSpPr>
        <dsp:cNvPr id="0" name=""/>
        <dsp:cNvSpPr/>
      </dsp:nvSpPr>
      <dsp:spPr>
        <a:xfrm>
          <a:off x="429064" y="3018096"/>
          <a:ext cx="6006905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047" tIns="0" rIns="22704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Recommendations</a:t>
          </a:r>
          <a:endParaRPr lang="en-US" sz="2400" kern="1200" noProof="0" dirty="0"/>
        </a:p>
      </dsp:txBody>
      <dsp:txXfrm>
        <a:off x="463649" y="3052681"/>
        <a:ext cx="5937735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95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7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189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pic>
        <p:nvPicPr>
          <p:cNvPr id="5" name="Picture 4" descr="foo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2498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1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1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4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9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2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9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83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9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5723F-0B53-2743-A2FA-457E70DFBA50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WS2 </a:t>
            </a:r>
            <a:r>
              <a:rPr lang="en-US" dirty="0" smtClean="0"/>
              <a:t>subgroup</a:t>
            </a:r>
            <a:r>
              <a:rPr lang="fr-FR" dirty="0" smtClean="0"/>
              <a:t> </a:t>
            </a:r>
            <a:r>
              <a:rPr lang="en-US" dirty="0" smtClean="0"/>
              <a:t>deliverable</a:t>
            </a:r>
            <a:r>
              <a:rPr lang="fr-FR" dirty="0" smtClean="0"/>
              <a:t> </a:t>
            </a:r>
            <a:r>
              <a:rPr lang="fr-FR" sz="2400" dirty="0" smtClean="0"/>
              <a:t>– a </a:t>
            </a:r>
            <a:r>
              <a:rPr lang="en-US" sz="2400" dirty="0" smtClean="0"/>
              <a:t>common</a:t>
            </a:r>
            <a:r>
              <a:rPr lang="fr-FR" sz="2400" dirty="0" smtClean="0"/>
              <a:t> </a:t>
            </a:r>
            <a:r>
              <a:rPr lang="en-US" sz="2400" dirty="0" smtClean="0"/>
              <a:t>framework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78321" y="1304125"/>
            <a:ext cx="7881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Source Sans Pro"/>
              <a:cs typeface="Source Sans Pro"/>
            </a:endParaRPr>
          </a:p>
          <a:p>
            <a:endParaRPr lang="en-US" dirty="0" smtClean="0">
              <a:latin typeface="Source Sans Pro"/>
              <a:cs typeface="Source Sans Pro"/>
            </a:endParaRP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257560561"/>
              </p:ext>
            </p:extLst>
          </p:nvPr>
        </p:nvGraphicFramePr>
        <p:xfrm>
          <a:off x="363415" y="961292"/>
          <a:ext cx="8581293" cy="5158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8378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WS2 subgroup deliverable – a common framework</vt:lpstr>
    </vt:vector>
  </TitlesOfParts>
  <Company>ICANN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WS2 subgroup deliverable – a common framework</dc:title>
  <dc:creator>Karen Mulberry</dc:creator>
  <cp:lastModifiedBy>Karen Mulberry</cp:lastModifiedBy>
  <cp:revision>2</cp:revision>
  <dcterms:created xsi:type="dcterms:W3CDTF">2016-10-03T05:15:06Z</dcterms:created>
  <dcterms:modified xsi:type="dcterms:W3CDTF">2016-10-03T05:16:02Z</dcterms:modified>
</cp:coreProperties>
</file>